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47"/>
  </p:notesMasterIdLst>
  <p:sldIdLst>
    <p:sldId id="407" r:id="rId3"/>
    <p:sldId id="457" r:id="rId4"/>
    <p:sldId id="315" r:id="rId5"/>
    <p:sldId id="341" r:id="rId6"/>
    <p:sldId id="346" r:id="rId7"/>
    <p:sldId id="298" r:id="rId8"/>
    <p:sldId id="318" r:id="rId9"/>
    <p:sldId id="317" r:id="rId10"/>
    <p:sldId id="469" r:id="rId11"/>
    <p:sldId id="468" r:id="rId12"/>
    <p:sldId id="467" r:id="rId13"/>
    <p:sldId id="470" r:id="rId14"/>
    <p:sldId id="316" r:id="rId15"/>
    <p:sldId id="355" r:id="rId16"/>
    <p:sldId id="356" r:id="rId17"/>
    <p:sldId id="358" r:id="rId18"/>
    <p:sldId id="357" r:id="rId19"/>
    <p:sldId id="352" r:id="rId20"/>
    <p:sldId id="342" r:id="rId21"/>
    <p:sldId id="353" r:id="rId22"/>
    <p:sldId id="310" r:id="rId23"/>
    <p:sldId id="348" r:id="rId24"/>
    <p:sldId id="349" r:id="rId25"/>
    <p:sldId id="475" r:id="rId26"/>
    <p:sldId id="350" r:id="rId27"/>
    <p:sldId id="476" r:id="rId28"/>
    <p:sldId id="465" r:id="rId29"/>
    <p:sldId id="340" r:id="rId30"/>
    <p:sldId id="472" r:id="rId31"/>
    <p:sldId id="347" r:id="rId32"/>
    <p:sldId id="450" r:id="rId33"/>
    <p:sldId id="473" r:id="rId34"/>
    <p:sldId id="454" r:id="rId35"/>
    <p:sldId id="449" r:id="rId36"/>
    <p:sldId id="474" r:id="rId37"/>
    <p:sldId id="447" r:id="rId38"/>
    <p:sldId id="337" r:id="rId39"/>
    <p:sldId id="453" r:id="rId40"/>
    <p:sldId id="336" r:id="rId41"/>
    <p:sldId id="466" r:id="rId42"/>
    <p:sldId id="460" r:id="rId43"/>
    <p:sldId id="464" r:id="rId44"/>
    <p:sldId id="477" r:id="rId45"/>
    <p:sldId id="442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2650"/>
    <a:srgbClr val="2D3E6C"/>
    <a:srgbClr val="EEB46E"/>
    <a:srgbClr val="AA272F"/>
    <a:srgbClr val="32406B"/>
    <a:srgbClr val="4B8F8C"/>
    <a:srgbClr val="F9DC5C"/>
    <a:srgbClr val="FFE74C"/>
    <a:srgbClr val="5F462A"/>
    <a:srgbClr val="7D55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CC4B43F-BBC1-4310-A5A2-0DEF2FFE3185}" v="361" dt="2023-06-09T16:37:06.2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1261" autoAdjust="0"/>
  </p:normalViewPr>
  <p:slideViewPr>
    <p:cSldViewPr snapToGrid="0" showGuides="1">
      <p:cViewPr varScale="1">
        <p:scale>
          <a:sx n="62" d="100"/>
          <a:sy n="62" d="100"/>
        </p:scale>
        <p:origin x="798" y="6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microsoft.com/office/2015/10/relationships/revisionInfo" Target="revisionInfo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ade, Jeremy" userId="6a983b97-e3b9-4dc4-a0a2-01101c29643f" providerId="ADAL" clId="{AEAA30FB-EBC3-402C-B5C5-5FA383CC046F}"/>
    <pc:docChg chg="custSel modSld">
      <pc:chgData name="Wade, Jeremy" userId="6a983b97-e3b9-4dc4-a0a2-01101c29643f" providerId="ADAL" clId="{AEAA30FB-EBC3-402C-B5C5-5FA383CC046F}" dt="2023-06-09T16:47:37.736" v="50" actId="15"/>
      <pc:docMkLst>
        <pc:docMk/>
      </pc:docMkLst>
      <pc:sldChg chg="modSp mod">
        <pc:chgData name="Wade, Jeremy" userId="6a983b97-e3b9-4dc4-a0a2-01101c29643f" providerId="ADAL" clId="{AEAA30FB-EBC3-402C-B5C5-5FA383CC046F}" dt="2023-06-09T16:43:40.925" v="13" actId="692"/>
        <pc:sldMkLst>
          <pc:docMk/>
          <pc:sldMk cId="2400107227" sldId="350"/>
        </pc:sldMkLst>
        <pc:spChg chg="mod">
          <ac:chgData name="Wade, Jeremy" userId="6a983b97-e3b9-4dc4-a0a2-01101c29643f" providerId="ADAL" clId="{AEAA30FB-EBC3-402C-B5C5-5FA383CC046F}" dt="2023-06-09T16:43:22.437" v="5" actId="27636"/>
          <ac:spMkLst>
            <pc:docMk/>
            <pc:sldMk cId="2400107227" sldId="350"/>
            <ac:spMk id="4" creationId="{C0FC898B-C2BD-EA4C-83EC-798AA870F25B}"/>
          </ac:spMkLst>
        </pc:spChg>
        <pc:cxnChg chg="mod">
          <ac:chgData name="Wade, Jeremy" userId="6a983b97-e3b9-4dc4-a0a2-01101c29643f" providerId="ADAL" clId="{AEAA30FB-EBC3-402C-B5C5-5FA383CC046F}" dt="2023-06-09T16:43:40.925" v="13" actId="692"/>
          <ac:cxnSpMkLst>
            <pc:docMk/>
            <pc:sldMk cId="2400107227" sldId="350"/>
            <ac:cxnSpMk id="20" creationId="{803F7355-42CE-F6E0-242A-F38D4EC6DB89}"/>
          </ac:cxnSpMkLst>
        </pc:cxnChg>
      </pc:sldChg>
      <pc:sldChg chg="modSp mod">
        <pc:chgData name="Wade, Jeremy" userId="6a983b97-e3b9-4dc4-a0a2-01101c29643f" providerId="ADAL" clId="{AEAA30FB-EBC3-402C-B5C5-5FA383CC046F}" dt="2023-06-09T16:47:37.736" v="50" actId="15"/>
        <pc:sldMkLst>
          <pc:docMk/>
          <pc:sldMk cId="590929968" sldId="472"/>
        </pc:sldMkLst>
        <pc:spChg chg="mod">
          <ac:chgData name="Wade, Jeremy" userId="6a983b97-e3b9-4dc4-a0a2-01101c29643f" providerId="ADAL" clId="{AEAA30FB-EBC3-402C-B5C5-5FA383CC046F}" dt="2023-06-09T16:47:37.736" v="50" actId="15"/>
          <ac:spMkLst>
            <pc:docMk/>
            <pc:sldMk cId="590929968" sldId="472"/>
            <ac:spMk id="6" creationId="{1A84A8A8-3D90-17BC-72DB-C018E306298E}"/>
          </ac:spMkLst>
        </pc:spChg>
      </pc:sldChg>
    </pc:docChg>
  </pc:docChgLst>
</pc:chgInfo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svg"/><Relationship Id="rId1" Type="http://schemas.openxmlformats.org/officeDocument/2006/relationships/image" Target="../media/image51.png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54.sv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svg"/><Relationship Id="rId1" Type="http://schemas.openxmlformats.org/officeDocument/2006/relationships/image" Target="../media/image51.png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5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3FBAAB-3078-445A-9966-C6B19DAC7FE8}" type="doc">
      <dgm:prSet loTypeId="urn:microsoft.com/office/officeart/2005/8/layout/hList1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CCF2EB4-5520-449D-91BD-3574DB7541EB}">
      <dgm:prSet/>
      <dgm:spPr/>
      <dgm:t>
        <a:bodyPr/>
        <a:lstStyle/>
        <a:p>
          <a:r>
            <a:rPr lang="en-US" dirty="0"/>
            <a:t>Presentation</a:t>
          </a:r>
        </a:p>
      </dgm:t>
    </dgm:pt>
    <dgm:pt modelId="{6FC07376-15D1-4449-8D9B-5F3E36309FC7}" type="parTrans" cxnId="{0EA778E6-47AC-4EE1-960B-CDBB3B3DF5ED}">
      <dgm:prSet/>
      <dgm:spPr/>
      <dgm:t>
        <a:bodyPr/>
        <a:lstStyle/>
        <a:p>
          <a:endParaRPr lang="en-US"/>
        </a:p>
      </dgm:t>
    </dgm:pt>
    <dgm:pt modelId="{C66D3362-8D20-42B9-ABFA-48710C2F2662}" type="sibTrans" cxnId="{0EA778E6-47AC-4EE1-960B-CDBB3B3DF5ED}">
      <dgm:prSet/>
      <dgm:spPr/>
      <dgm:t>
        <a:bodyPr/>
        <a:lstStyle/>
        <a:p>
          <a:endParaRPr lang="en-US"/>
        </a:p>
      </dgm:t>
    </dgm:pt>
    <dgm:pt modelId="{FF801910-BA09-45A6-B7F4-658B36E8EA36}">
      <dgm:prSet/>
      <dgm:spPr/>
      <dgm:t>
        <a:bodyPr/>
        <a:lstStyle/>
        <a:p>
          <a:pPr>
            <a:buSzPct val="90000"/>
          </a:pPr>
          <a:r>
            <a:rPr lang="en-US" dirty="0"/>
            <a:t>Warning Signs</a:t>
          </a:r>
        </a:p>
      </dgm:t>
    </dgm:pt>
    <dgm:pt modelId="{1A92DDCF-9725-4576-ABF4-A4F2684AD1A0}" type="parTrans" cxnId="{7822D362-006F-44E5-A6AE-F7BA80D1508C}">
      <dgm:prSet/>
      <dgm:spPr/>
      <dgm:t>
        <a:bodyPr/>
        <a:lstStyle/>
        <a:p>
          <a:endParaRPr lang="en-US"/>
        </a:p>
      </dgm:t>
    </dgm:pt>
    <dgm:pt modelId="{9B10F0C4-185A-4B4E-B09C-50CD7AB1C5EC}" type="sibTrans" cxnId="{7822D362-006F-44E5-A6AE-F7BA80D1508C}">
      <dgm:prSet/>
      <dgm:spPr/>
      <dgm:t>
        <a:bodyPr/>
        <a:lstStyle/>
        <a:p>
          <a:endParaRPr lang="en-US"/>
        </a:p>
      </dgm:t>
    </dgm:pt>
    <dgm:pt modelId="{8A39D0FA-C4C3-4302-9162-BEEB0D163B55}">
      <dgm:prSet/>
      <dgm:spPr/>
      <dgm:t>
        <a:bodyPr/>
        <a:lstStyle/>
        <a:p>
          <a:pPr>
            <a:buSzPct val="90000"/>
          </a:pPr>
          <a:r>
            <a:rPr lang="en-US" dirty="0"/>
            <a:t>Social media and Community Awareness</a:t>
          </a:r>
        </a:p>
      </dgm:t>
    </dgm:pt>
    <dgm:pt modelId="{CAF31B48-A88B-479F-A34F-3C423B9181C3}" type="parTrans" cxnId="{5E6ACBB4-A724-49DC-9C54-DBC76D47808A}">
      <dgm:prSet/>
      <dgm:spPr/>
      <dgm:t>
        <a:bodyPr/>
        <a:lstStyle/>
        <a:p>
          <a:endParaRPr lang="en-US"/>
        </a:p>
      </dgm:t>
    </dgm:pt>
    <dgm:pt modelId="{F8C687C6-EC8E-4716-B0C3-74D2AEB39B5B}" type="sibTrans" cxnId="{5E6ACBB4-A724-49DC-9C54-DBC76D47808A}">
      <dgm:prSet/>
      <dgm:spPr/>
      <dgm:t>
        <a:bodyPr/>
        <a:lstStyle/>
        <a:p>
          <a:endParaRPr lang="en-US"/>
        </a:p>
      </dgm:t>
    </dgm:pt>
    <dgm:pt modelId="{1675CB8D-40E9-42C5-A3BB-D70456BA7962}">
      <dgm:prSet/>
      <dgm:spPr/>
      <dgm:t>
        <a:bodyPr/>
        <a:lstStyle/>
        <a:p>
          <a:pPr>
            <a:buSzPct val="90000"/>
          </a:pPr>
          <a:r>
            <a:rPr lang="en-US" dirty="0"/>
            <a:t>What Can Centers Do?</a:t>
          </a:r>
        </a:p>
      </dgm:t>
    </dgm:pt>
    <dgm:pt modelId="{BD89B140-A9C2-4873-ACC8-49310683B72D}" type="parTrans" cxnId="{99953A3E-B232-4D05-9537-2CD2B69288A9}">
      <dgm:prSet/>
      <dgm:spPr/>
      <dgm:t>
        <a:bodyPr/>
        <a:lstStyle/>
        <a:p>
          <a:endParaRPr lang="en-US"/>
        </a:p>
      </dgm:t>
    </dgm:pt>
    <dgm:pt modelId="{20ED686D-CA0D-493E-AC58-C60AB600D1E0}" type="sibTrans" cxnId="{99953A3E-B232-4D05-9537-2CD2B69288A9}">
      <dgm:prSet/>
      <dgm:spPr/>
      <dgm:t>
        <a:bodyPr/>
        <a:lstStyle/>
        <a:p>
          <a:endParaRPr lang="en-US"/>
        </a:p>
      </dgm:t>
    </dgm:pt>
    <dgm:pt modelId="{B682BDC6-E360-4AFF-AA97-74CC69B4FEB4}">
      <dgm:prSet/>
      <dgm:spPr/>
      <dgm:t>
        <a:bodyPr/>
        <a:lstStyle/>
        <a:p>
          <a:pPr>
            <a:buSzPct val="90000"/>
          </a:pPr>
          <a:r>
            <a:rPr lang="en-US" dirty="0"/>
            <a:t>Active Assailant Training Drills</a:t>
          </a:r>
        </a:p>
      </dgm:t>
    </dgm:pt>
    <dgm:pt modelId="{91115138-4D0C-4A62-9D56-3A3F5CB6A5D1}" type="parTrans" cxnId="{B03D5A97-DC38-49FF-BF76-2E3B73839AD0}">
      <dgm:prSet/>
      <dgm:spPr/>
      <dgm:t>
        <a:bodyPr/>
        <a:lstStyle/>
        <a:p>
          <a:endParaRPr lang="en-US"/>
        </a:p>
      </dgm:t>
    </dgm:pt>
    <dgm:pt modelId="{838330B8-AE2B-4CC7-87AE-67642E2B083C}" type="sibTrans" cxnId="{B03D5A97-DC38-49FF-BF76-2E3B73839AD0}">
      <dgm:prSet/>
      <dgm:spPr/>
      <dgm:t>
        <a:bodyPr/>
        <a:lstStyle/>
        <a:p>
          <a:endParaRPr lang="en-US"/>
        </a:p>
      </dgm:t>
    </dgm:pt>
    <dgm:pt modelId="{49E2615C-B433-4B5C-A8E5-A7D74A4CE9B7}">
      <dgm:prSet/>
      <dgm:spPr/>
      <dgm:t>
        <a:bodyPr/>
        <a:lstStyle/>
        <a:p>
          <a:pPr>
            <a:buSzPct val="90000"/>
          </a:pPr>
          <a:r>
            <a:rPr lang="en-US" dirty="0"/>
            <a:t>History of Violence</a:t>
          </a:r>
        </a:p>
      </dgm:t>
    </dgm:pt>
    <dgm:pt modelId="{FFE54AF5-7327-4EE9-8421-D1F2A68D2322}" type="parTrans" cxnId="{36B68636-351D-4422-9AC8-DE08D3D10C86}">
      <dgm:prSet/>
      <dgm:spPr/>
      <dgm:t>
        <a:bodyPr/>
        <a:lstStyle/>
        <a:p>
          <a:endParaRPr lang="en-US"/>
        </a:p>
      </dgm:t>
    </dgm:pt>
    <dgm:pt modelId="{57CE674D-427B-4A01-84A7-F817AF4742BB}" type="sibTrans" cxnId="{36B68636-351D-4422-9AC8-DE08D3D10C86}">
      <dgm:prSet/>
      <dgm:spPr/>
      <dgm:t>
        <a:bodyPr/>
        <a:lstStyle/>
        <a:p>
          <a:endParaRPr lang="en-US"/>
        </a:p>
      </dgm:t>
    </dgm:pt>
    <dgm:pt modelId="{D404AA5F-4DD4-4BF8-A260-F10CF6747FCD}" type="pres">
      <dgm:prSet presAssocID="{C23FBAAB-3078-445A-9966-C6B19DAC7FE8}" presName="Name0" presStyleCnt="0">
        <dgm:presLayoutVars>
          <dgm:dir/>
          <dgm:animLvl val="lvl"/>
          <dgm:resizeHandles val="exact"/>
        </dgm:presLayoutVars>
      </dgm:prSet>
      <dgm:spPr/>
    </dgm:pt>
    <dgm:pt modelId="{AF8EFF98-A5D6-4840-A5F3-0404FD115CCA}" type="pres">
      <dgm:prSet presAssocID="{5CCF2EB4-5520-449D-91BD-3574DB7541EB}" presName="composite" presStyleCnt="0"/>
      <dgm:spPr/>
    </dgm:pt>
    <dgm:pt modelId="{F6E04A7A-DD30-4049-B6E3-A44204033782}" type="pres">
      <dgm:prSet presAssocID="{5CCF2EB4-5520-449D-91BD-3574DB7541EB}" presName="parTx" presStyleLbl="alignNode1" presStyleIdx="0" presStyleCnt="1" custLinFactNeighborX="1506" custLinFactNeighborY="-6326">
        <dgm:presLayoutVars>
          <dgm:chMax val="0"/>
          <dgm:chPref val="0"/>
          <dgm:bulletEnabled val="1"/>
        </dgm:presLayoutVars>
      </dgm:prSet>
      <dgm:spPr/>
    </dgm:pt>
    <dgm:pt modelId="{8DBB0A3E-EB5B-4AE5-9D2A-ABAF8D2D67CC}" type="pres">
      <dgm:prSet presAssocID="{5CCF2EB4-5520-449D-91BD-3574DB7541EB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36B68636-351D-4422-9AC8-DE08D3D10C86}" srcId="{5CCF2EB4-5520-449D-91BD-3574DB7541EB}" destId="{49E2615C-B433-4B5C-A8E5-A7D74A4CE9B7}" srcOrd="2" destOrd="0" parTransId="{FFE54AF5-7327-4EE9-8421-D1F2A68D2322}" sibTransId="{57CE674D-427B-4A01-84A7-F817AF4742BB}"/>
    <dgm:cxn modelId="{99953A3E-B232-4D05-9537-2CD2B69288A9}" srcId="{5CCF2EB4-5520-449D-91BD-3574DB7541EB}" destId="{1675CB8D-40E9-42C5-A3BB-D70456BA7962}" srcOrd="3" destOrd="0" parTransId="{BD89B140-A9C2-4873-ACC8-49310683B72D}" sibTransId="{20ED686D-CA0D-493E-AC58-C60AB600D1E0}"/>
    <dgm:cxn modelId="{7822D362-006F-44E5-A6AE-F7BA80D1508C}" srcId="{5CCF2EB4-5520-449D-91BD-3574DB7541EB}" destId="{FF801910-BA09-45A6-B7F4-658B36E8EA36}" srcOrd="0" destOrd="0" parTransId="{1A92DDCF-9725-4576-ABF4-A4F2684AD1A0}" sibTransId="{9B10F0C4-185A-4B4E-B09C-50CD7AB1C5EC}"/>
    <dgm:cxn modelId="{67351D64-E35D-4FBE-B355-C6605199908F}" type="presOf" srcId="{49E2615C-B433-4B5C-A8E5-A7D74A4CE9B7}" destId="{8DBB0A3E-EB5B-4AE5-9D2A-ABAF8D2D67CC}" srcOrd="0" destOrd="2" presId="urn:microsoft.com/office/officeart/2005/8/layout/hList1"/>
    <dgm:cxn modelId="{F19A7068-5634-40B7-A407-EB4B7F3210C4}" type="presOf" srcId="{C23FBAAB-3078-445A-9966-C6B19DAC7FE8}" destId="{D404AA5F-4DD4-4BF8-A260-F10CF6747FCD}" srcOrd="0" destOrd="0" presId="urn:microsoft.com/office/officeart/2005/8/layout/hList1"/>
    <dgm:cxn modelId="{096AC070-654E-4F9F-9840-0A45B304ED48}" type="presOf" srcId="{5CCF2EB4-5520-449D-91BD-3574DB7541EB}" destId="{F6E04A7A-DD30-4049-B6E3-A44204033782}" srcOrd="0" destOrd="0" presId="urn:microsoft.com/office/officeart/2005/8/layout/hList1"/>
    <dgm:cxn modelId="{37E6CD7B-DFEC-4A94-A0A7-D1A92E804E09}" type="presOf" srcId="{B682BDC6-E360-4AFF-AA97-74CC69B4FEB4}" destId="{8DBB0A3E-EB5B-4AE5-9D2A-ABAF8D2D67CC}" srcOrd="0" destOrd="4" presId="urn:microsoft.com/office/officeart/2005/8/layout/hList1"/>
    <dgm:cxn modelId="{42DB5394-0CB4-481F-854A-AE6216C84E1D}" type="presOf" srcId="{FF801910-BA09-45A6-B7F4-658B36E8EA36}" destId="{8DBB0A3E-EB5B-4AE5-9D2A-ABAF8D2D67CC}" srcOrd="0" destOrd="0" presId="urn:microsoft.com/office/officeart/2005/8/layout/hList1"/>
    <dgm:cxn modelId="{B03D5A97-DC38-49FF-BF76-2E3B73839AD0}" srcId="{5CCF2EB4-5520-449D-91BD-3574DB7541EB}" destId="{B682BDC6-E360-4AFF-AA97-74CC69B4FEB4}" srcOrd="4" destOrd="0" parTransId="{91115138-4D0C-4A62-9D56-3A3F5CB6A5D1}" sibTransId="{838330B8-AE2B-4CC7-87AE-67642E2B083C}"/>
    <dgm:cxn modelId="{5E6ACBB4-A724-49DC-9C54-DBC76D47808A}" srcId="{5CCF2EB4-5520-449D-91BD-3574DB7541EB}" destId="{8A39D0FA-C4C3-4302-9162-BEEB0D163B55}" srcOrd="1" destOrd="0" parTransId="{CAF31B48-A88B-479F-A34F-3C423B9181C3}" sibTransId="{F8C687C6-EC8E-4716-B0C3-74D2AEB39B5B}"/>
    <dgm:cxn modelId="{E0EC35DE-9C71-4EBB-B4CF-9F3B2B372A02}" type="presOf" srcId="{1675CB8D-40E9-42C5-A3BB-D70456BA7962}" destId="{8DBB0A3E-EB5B-4AE5-9D2A-ABAF8D2D67CC}" srcOrd="0" destOrd="3" presId="urn:microsoft.com/office/officeart/2005/8/layout/hList1"/>
    <dgm:cxn modelId="{0EA778E6-47AC-4EE1-960B-CDBB3B3DF5ED}" srcId="{C23FBAAB-3078-445A-9966-C6B19DAC7FE8}" destId="{5CCF2EB4-5520-449D-91BD-3574DB7541EB}" srcOrd="0" destOrd="0" parTransId="{6FC07376-15D1-4449-8D9B-5F3E36309FC7}" sibTransId="{C66D3362-8D20-42B9-ABFA-48710C2F2662}"/>
    <dgm:cxn modelId="{BA06B1F3-3720-4F8F-BA40-C3FA8BB1FC5A}" type="presOf" srcId="{8A39D0FA-C4C3-4302-9162-BEEB0D163B55}" destId="{8DBB0A3E-EB5B-4AE5-9D2A-ABAF8D2D67CC}" srcOrd="0" destOrd="1" presId="urn:microsoft.com/office/officeart/2005/8/layout/hList1"/>
    <dgm:cxn modelId="{8AB14361-48FA-487A-A712-F1BAC0C1292E}" type="presParOf" srcId="{D404AA5F-4DD4-4BF8-A260-F10CF6747FCD}" destId="{AF8EFF98-A5D6-4840-A5F3-0404FD115CCA}" srcOrd="0" destOrd="0" presId="urn:microsoft.com/office/officeart/2005/8/layout/hList1"/>
    <dgm:cxn modelId="{D1079638-DF80-4418-9A18-502F6AB163E7}" type="presParOf" srcId="{AF8EFF98-A5D6-4840-A5F3-0404FD115CCA}" destId="{F6E04A7A-DD30-4049-B6E3-A44204033782}" srcOrd="0" destOrd="0" presId="urn:microsoft.com/office/officeart/2005/8/layout/hList1"/>
    <dgm:cxn modelId="{ADBF4F9A-5B99-4AF9-BA03-0D04D26CAFE8}" type="presParOf" srcId="{AF8EFF98-A5D6-4840-A5F3-0404FD115CCA}" destId="{8DBB0A3E-EB5B-4AE5-9D2A-ABAF8D2D67CC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23FBAAB-3078-445A-9966-C6B19DAC7FE8}" type="doc">
      <dgm:prSet loTypeId="urn:microsoft.com/office/officeart/2005/8/layout/hList1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CCF2EB4-5520-449D-91BD-3574DB7541EB}">
      <dgm:prSet/>
      <dgm:spPr/>
      <dgm:t>
        <a:bodyPr/>
        <a:lstStyle/>
        <a:p>
          <a:r>
            <a:rPr lang="en-US" dirty="0"/>
            <a:t>Panel</a:t>
          </a:r>
        </a:p>
      </dgm:t>
    </dgm:pt>
    <dgm:pt modelId="{6FC07376-15D1-4449-8D9B-5F3E36309FC7}" type="parTrans" cxnId="{0EA778E6-47AC-4EE1-960B-CDBB3B3DF5ED}">
      <dgm:prSet/>
      <dgm:spPr/>
      <dgm:t>
        <a:bodyPr/>
        <a:lstStyle/>
        <a:p>
          <a:endParaRPr lang="en-US"/>
        </a:p>
      </dgm:t>
    </dgm:pt>
    <dgm:pt modelId="{C66D3362-8D20-42B9-ABFA-48710C2F2662}" type="sibTrans" cxnId="{0EA778E6-47AC-4EE1-960B-CDBB3B3DF5ED}">
      <dgm:prSet/>
      <dgm:spPr/>
      <dgm:t>
        <a:bodyPr/>
        <a:lstStyle/>
        <a:p>
          <a:endParaRPr lang="en-US"/>
        </a:p>
      </dgm:t>
    </dgm:pt>
    <dgm:pt modelId="{FF801910-BA09-45A6-B7F4-658B36E8EA36}">
      <dgm:prSet/>
      <dgm:spPr/>
      <dgm:t>
        <a:bodyPr/>
        <a:lstStyle/>
        <a:p>
          <a:pPr>
            <a:buSzPct val="90000"/>
          </a:pPr>
          <a:r>
            <a:rPr lang="en-US" dirty="0"/>
            <a:t>Share their experiences from Workplace Violence incidents</a:t>
          </a:r>
        </a:p>
      </dgm:t>
    </dgm:pt>
    <dgm:pt modelId="{1A92DDCF-9725-4576-ABF4-A4F2684AD1A0}" type="parTrans" cxnId="{7822D362-006F-44E5-A6AE-F7BA80D1508C}">
      <dgm:prSet/>
      <dgm:spPr/>
      <dgm:t>
        <a:bodyPr/>
        <a:lstStyle/>
        <a:p>
          <a:endParaRPr lang="en-US"/>
        </a:p>
      </dgm:t>
    </dgm:pt>
    <dgm:pt modelId="{9B10F0C4-185A-4B4E-B09C-50CD7AB1C5EC}" type="sibTrans" cxnId="{7822D362-006F-44E5-A6AE-F7BA80D1508C}">
      <dgm:prSet/>
      <dgm:spPr/>
      <dgm:t>
        <a:bodyPr/>
        <a:lstStyle/>
        <a:p>
          <a:endParaRPr lang="en-US"/>
        </a:p>
      </dgm:t>
    </dgm:pt>
    <dgm:pt modelId="{4BF4482A-6805-4033-A9C0-C49D28793030}">
      <dgm:prSet/>
      <dgm:spPr/>
      <dgm:t>
        <a:bodyPr/>
        <a:lstStyle/>
        <a:p>
          <a:pPr>
            <a:buSzPct val="90000"/>
          </a:pPr>
          <a:r>
            <a:rPr lang="en-US" dirty="0"/>
            <a:t>Answer questions from the moderator</a:t>
          </a:r>
        </a:p>
      </dgm:t>
    </dgm:pt>
    <dgm:pt modelId="{A7107B12-0DE3-4C76-A912-32F7AF3A41E1}" type="parTrans" cxnId="{09364CD9-51F3-43E0-818B-C327A2657808}">
      <dgm:prSet/>
      <dgm:spPr/>
      <dgm:t>
        <a:bodyPr/>
        <a:lstStyle/>
        <a:p>
          <a:endParaRPr lang="en-US"/>
        </a:p>
      </dgm:t>
    </dgm:pt>
    <dgm:pt modelId="{E3CCF198-3216-4122-B95F-5D199A08F9BB}" type="sibTrans" cxnId="{09364CD9-51F3-43E0-818B-C327A2657808}">
      <dgm:prSet/>
      <dgm:spPr/>
      <dgm:t>
        <a:bodyPr/>
        <a:lstStyle/>
        <a:p>
          <a:endParaRPr lang="en-US"/>
        </a:p>
      </dgm:t>
    </dgm:pt>
    <dgm:pt modelId="{EBB6845D-6C3E-4B2B-94FE-3EA22A6CCD6B}">
      <dgm:prSet/>
      <dgm:spPr/>
      <dgm:t>
        <a:bodyPr/>
        <a:lstStyle/>
        <a:p>
          <a:pPr>
            <a:buSzPct val="90000"/>
          </a:pPr>
          <a:r>
            <a:rPr lang="en-US" dirty="0"/>
            <a:t>Answer questions from the audience</a:t>
          </a:r>
        </a:p>
      </dgm:t>
    </dgm:pt>
    <dgm:pt modelId="{8696CC15-BB62-499C-82F3-6CAC058201DD}" type="parTrans" cxnId="{D36209D5-1757-405A-B2BF-F5FBA8362D10}">
      <dgm:prSet/>
      <dgm:spPr/>
      <dgm:t>
        <a:bodyPr/>
        <a:lstStyle/>
        <a:p>
          <a:endParaRPr lang="en-US"/>
        </a:p>
      </dgm:t>
    </dgm:pt>
    <dgm:pt modelId="{D54671D7-9CB7-4C6B-A9C9-F96EBA3D12E1}" type="sibTrans" cxnId="{D36209D5-1757-405A-B2BF-F5FBA8362D10}">
      <dgm:prSet/>
      <dgm:spPr/>
      <dgm:t>
        <a:bodyPr/>
        <a:lstStyle/>
        <a:p>
          <a:endParaRPr lang="en-US"/>
        </a:p>
      </dgm:t>
    </dgm:pt>
    <dgm:pt modelId="{D404AA5F-4DD4-4BF8-A260-F10CF6747FCD}" type="pres">
      <dgm:prSet presAssocID="{C23FBAAB-3078-445A-9966-C6B19DAC7FE8}" presName="Name0" presStyleCnt="0">
        <dgm:presLayoutVars>
          <dgm:dir/>
          <dgm:animLvl val="lvl"/>
          <dgm:resizeHandles val="exact"/>
        </dgm:presLayoutVars>
      </dgm:prSet>
      <dgm:spPr/>
    </dgm:pt>
    <dgm:pt modelId="{AF8EFF98-A5D6-4840-A5F3-0404FD115CCA}" type="pres">
      <dgm:prSet presAssocID="{5CCF2EB4-5520-449D-91BD-3574DB7541EB}" presName="composite" presStyleCnt="0"/>
      <dgm:spPr/>
    </dgm:pt>
    <dgm:pt modelId="{F6E04A7A-DD30-4049-B6E3-A44204033782}" type="pres">
      <dgm:prSet presAssocID="{5CCF2EB4-5520-449D-91BD-3574DB7541EB}" presName="parTx" presStyleLbl="alignNode1" presStyleIdx="0" presStyleCnt="1" custLinFactNeighborX="1180">
        <dgm:presLayoutVars>
          <dgm:chMax val="0"/>
          <dgm:chPref val="0"/>
          <dgm:bulletEnabled val="1"/>
        </dgm:presLayoutVars>
      </dgm:prSet>
      <dgm:spPr/>
    </dgm:pt>
    <dgm:pt modelId="{8DBB0A3E-EB5B-4AE5-9D2A-ABAF8D2D67CC}" type="pres">
      <dgm:prSet presAssocID="{5CCF2EB4-5520-449D-91BD-3574DB7541EB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1BF21807-D7D7-42A2-A7F6-7D4379F2B2DF}" type="presOf" srcId="{4BF4482A-6805-4033-A9C0-C49D28793030}" destId="{8DBB0A3E-EB5B-4AE5-9D2A-ABAF8D2D67CC}" srcOrd="0" destOrd="1" presId="urn:microsoft.com/office/officeart/2005/8/layout/hList1"/>
    <dgm:cxn modelId="{7822D362-006F-44E5-A6AE-F7BA80D1508C}" srcId="{5CCF2EB4-5520-449D-91BD-3574DB7541EB}" destId="{FF801910-BA09-45A6-B7F4-658B36E8EA36}" srcOrd="0" destOrd="0" parTransId="{1A92DDCF-9725-4576-ABF4-A4F2684AD1A0}" sibTransId="{9B10F0C4-185A-4B4E-B09C-50CD7AB1C5EC}"/>
    <dgm:cxn modelId="{F19A7068-5634-40B7-A407-EB4B7F3210C4}" type="presOf" srcId="{C23FBAAB-3078-445A-9966-C6B19DAC7FE8}" destId="{D404AA5F-4DD4-4BF8-A260-F10CF6747FCD}" srcOrd="0" destOrd="0" presId="urn:microsoft.com/office/officeart/2005/8/layout/hList1"/>
    <dgm:cxn modelId="{096AC070-654E-4F9F-9840-0A45B304ED48}" type="presOf" srcId="{5CCF2EB4-5520-449D-91BD-3574DB7541EB}" destId="{F6E04A7A-DD30-4049-B6E3-A44204033782}" srcOrd="0" destOrd="0" presId="urn:microsoft.com/office/officeart/2005/8/layout/hList1"/>
    <dgm:cxn modelId="{9EEA4483-98CD-4A99-86A0-CE85EB9E57A5}" type="presOf" srcId="{EBB6845D-6C3E-4B2B-94FE-3EA22A6CCD6B}" destId="{8DBB0A3E-EB5B-4AE5-9D2A-ABAF8D2D67CC}" srcOrd="0" destOrd="2" presId="urn:microsoft.com/office/officeart/2005/8/layout/hList1"/>
    <dgm:cxn modelId="{42DB5394-0CB4-481F-854A-AE6216C84E1D}" type="presOf" srcId="{FF801910-BA09-45A6-B7F4-658B36E8EA36}" destId="{8DBB0A3E-EB5B-4AE5-9D2A-ABAF8D2D67CC}" srcOrd="0" destOrd="0" presId="urn:microsoft.com/office/officeart/2005/8/layout/hList1"/>
    <dgm:cxn modelId="{D36209D5-1757-405A-B2BF-F5FBA8362D10}" srcId="{5CCF2EB4-5520-449D-91BD-3574DB7541EB}" destId="{EBB6845D-6C3E-4B2B-94FE-3EA22A6CCD6B}" srcOrd="2" destOrd="0" parTransId="{8696CC15-BB62-499C-82F3-6CAC058201DD}" sibTransId="{D54671D7-9CB7-4C6B-A9C9-F96EBA3D12E1}"/>
    <dgm:cxn modelId="{09364CD9-51F3-43E0-818B-C327A2657808}" srcId="{5CCF2EB4-5520-449D-91BD-3574DB7541EB}" destId="{4BF4482A-6805-4033-A9C0-C49D28793030}" srcOrd="1" destOrd="0" parTransId="{A7107B12-0DE3-4C76-A912-32F7AF3A41E1}" sibTransId="{E3CCF198-3216-4122-B95F-5D199A08F9BB}"/>
    <dgm:cxn modelId="{0EA778E6-47AC-4EE1-960B-CDBB3B3DF5ED}" srcId="{C23FBAAB-3078-445A-9966-C6B19DAC7FE8}" destId="{5CCF2EB4-5520-449D-91BD-3574DB7541EB}" srcOrd="0" destOrd="0" parTransId="{6FC07376-15D1-4449-8D9B-5F3E36309FC7}" sibTransId="{C66D3362-8D20-42B9-ABFA-48710C2F2662}"/>
    <dgm:cxn modelId="{8AB14361-48FA-487A-A712-F1BAC0C1292E}" type="presParOf" srcId="{D404AA5F-4DD4-4BF8-A260-F10CF6747FCD}" destId="{AF8EFF98-A5D6-4840-A5F3-0404FD115CCA}" srcOrd="0" destOrd="0" presId="urn:microsoft.com/office/officeart/2005/8/layout/hList1"/>
    <dgm:cxn modelId="{D1079638-DF80-4418-9A18-502F6AB163E7}" type="presParOf" srcId="{AF8EFF98-A5D6-4840-A5F3-0404FD115CCA}" destId="{F6E04A7A-DD30-4049-B6E3-A44204033782}" srcOrd="0" destOrd="0" presId="urn:microsoft.com/office/officeart/2005/8/layout/hList1"/>
    <dgm:cxn modelId="{ADBF4F9A-5B99-4AF9-BA03-0D04D26CAFE8}" type="presParOf" srcId="{AF8EFF98-A5D6-4840-A5F3-0404FD115CCA}" destId="{8DBB0A3E-EB5B-4AE5-9D2A-ABAF8D2D67CC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D134A19-A7EB-43B5-99B7-A0B1AEE86AD2}" type="doc">
      <dgm:prSet loTypeId="urn:microsoft.com/office/officeart/2005/8/layout/default" loCatId="list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16A9A9E9-1EDD-40AC-BB46-4105A5742225}">
      <dgm:prSet/>
      <dgm:spPr/>
      <dgm:t>
        <a:bodyPr/>
        <a:lstStyle/>
        <a:p>
          <a:r>
            <a:rPr lang="en-US" b="0" i="0" baseline="0"/>
            <a:t>Changes in behavior</a:t>
          </a:r>
          <a:endParaRPr lang="en-US"/>
        </a:p>
      </dgm:t>
    </dgm:pt>
    <dgm:pt modelId="{10CD28A1-D1C7-4735-A08E-C8869DA165D4}" type="parTrans" cxnId="{E3D72065-66DF-4649-B26A-1669D75853EC}">
      <dgm:prSet/>
      <dgm:spPr/>
      <dgm:t>
        <a:bodyPr/>
        <a:lstStyle/>
        <a:p>
          <a:endParaRPr lang="en-US"/>
        </a:p>
      </dgm:t>
    </dgm:pt>
    <dgm:pt modelId="{7F50B471-0F5A-4EB0-AD56-5FC06CDBE4B5}" type="sibTrans" cxnId="{E3D72065-66DF-4649-B26A-1669D75853EC}">
      <dgm:prSet/>
      <dgm:spPr/>
      <dgm:t>
        <a:bodyPr/>
        <a:lstStyle/>
        <a:p>
          <a:endParaRPr lang="en-US"/>
        </a:p>
      </dgm:t>
    </dgm:pt>
    <dgm:pt modelId="{F27062A6-0DF0-4532-97D6-BCA6B1E23E55}">
      <dgm:prSet/>
      <dgm:spPr/>
      <dgm:t>
        <a:bodyPr/>
        <a:lstStyle/>
        <a:p>
          <a:r>
            <a:rPr lang="en-US" b="0" i="0" baseline="0"/>
            <a:t>Threatening behavior</a:t>
          </a:r>
          <a:endParaRPr lang="en-US"/>
        </a:p>
      </dgm:t>
    </dgm:pt>
    <dgm:pt modelId="{9C50C06D-B453-47C8-B988-4DB2D122E8F4}" type="parTrans" cxnId="{B7CBC31E-4E86-4B9E-92BB-3EDD6EACAA7D}">
      <dgm:prSet/>
      <dgm:spPr/>
      <dgm:t>
        <a:bodyPr/>
        <a:lstStyle/>
        <a:p>
          <a:endParaRPr lang="en-US"/>
        </a:p>
      </dgm:t>
    </dgm:pt>
    <dgm:pt modelId="{DA044A2A-38DF-4A2A-A74B-A3B2A857DDA8}" type="sibTrans" cxnId="{B7CBC31E-4E86-4B9E-92BB-3EDD6EACAA7D}">
      <dgm:prSet/>
      <dgm:spPr/>
      <dgm:t>
        <a:bodyPr/>
        <a:lstStyle/>
        <a:p>
          <a:endParaRPr lang="en-US"/>
        </a:p>
      </dgm:t>
    </dgm:pt>
    <dgm:pt modelId="{94305769-3D38-4DAB-ACD7-C2B59302B922}">
      <dgm:prSet/>
      <dgm:spPr/>
      <dgm:t>
        <a:bodyPr/>
        <a:lstStyle/>
        <a:p>
          <a:r>
            <a:rPr lang="en-US" b="0" i="0" baseline="0" dirty="0"/>
            <a:t>Uncooperative or noncompliant</a:t>
          </a:r>
          <a:endParaRPr lang="en-US" dirty="0"/>
        </a:p>
      </dgm:t>
    </dgm:pt>
    <dgm:pt modelId="{99B73057-B940-415F-8542-3C35279E5DEA}" type="parTrans" cxnId="{24D238C4-2E98-4A48-ACA3-FCFAD3D9766B}">
      <dgm:prSet/>
      <dgm:spPr/>
      <dgm:t>
        <a:bodyPr/>
        <a:lstStyle/>
        <a:p>
          <a:endParaRPr lang="en-US"/>
        </a:p>
      </dgm:t>
    </dgm:pt>
    <dgm:pt modelId="{66A6F247-52C6-4D37-A22D-DF115081D172}" type="sibTrans" cxnId="{24D238C4-2E98-4A48-ACA3-FCFAD3D9766B}">
      <dgm:prSet/>
      <dgm:spPr/>
      <dgm:t>
        <a:bodyPr/>
        <a:lstStyle/>
        <a:p>
          <a:endParaRPr lang="en-US"/>
        </a:p>
      </dgm:t>
    </dgm:pt>
    <dgm:pt modelId="{51E090DE-74F4-4AAE-BCB7-E5A63F816845}">
      <dgm:prSet/>
      <dgm:spPr/>
      <dgm:t>
        <a:bodyPr/>
        <a:lstStyle/>
        <a:p>
          <a:r>
            <a:rPr lang="en-US" b="0" i="0" baseline="0" dirty="0"/>
            <a:t>Personal hygiene</a:t>
          </a:r>
          <a:endParaRPr lang="en-US" dirty="0"/>
        </a:p>
      </dgm:t>
    </dgm:pt>
    <dgm:pt modelId="{9BDE2950-20CE-40B7-B2FA-85CF07173FF5}" type="parTrans" cxnId="{6C73B6DD-0903-4C6F-A417-0A15CEB9306B}">
      <dgm:prSet/>
      <dgm:spPr/>
      <dgm:t>
        <a:bodyPr/>
        <a:lstStyle/>
        <a:p>
          <a:endParaRPr lang="en-US"/>
        </a:p>
      </dgm:t>
    </dgm:pt>
    <dgm:pt modelId="{D243CE2E-78BC-4910-9076-35C0A29F8DB7}" type="sibTrans" cxnId="{6C73B6DD-0903-4C6F-A417-0A15CEB9306B}">
      <dgm:prSet/>
      <dgm:spPr/>
      <dgm:t>
        <a:bodyPr/>
        <a:lstStyle/>
        <a:p>
          <a:endParaRPr lang="en-US"/>
        </a:p>
      </dgm:t>
    </dgm:pt>
    <dgm:pt modelId="{008B61A0-B36B-444C-81C4-F851571ACAF7}">
      <dgm:prSet/>
      <dgm:spPr/>
      <dgm:t>
        <a:bodyPr/>
        <a:lstStyle/>
        <a:p>
          <a:r>
            <a:rPr lang="en-US" b="0" i="0" baseline="0" dirty="0"/>
            <a:t>Withdrawn/depressed</a:t>
          </a:r>
          <a:endParaRPr lang="en-US" dirty="0"/>
        </a:p>
      </dgm:t>
    </dgm:pt>
    <dgm:pt modelId="{5E6BF3B3-A7EC-442D-92B7-29A9058D15DB}" type="parTrans" cxnId="{EDE6EE6F-9F52-4CBF-AE6F-EBC48EE8333C}">
      <dgm:prSet/>
      <dgm:spPr/>
      <dgm:t>
        <a:bodyPr/>
        <a:lstStyle/>
        <a:p>
          <a:endParaRPr lang="en-US"/>
        </a:p>
      </dgm:t>
    </dgm:pt>
    <dgm:pt modelId="{C2736E27-2A02-4E14-BA7E-E10EAE03934D}" type="sibTrans" cxnId="{EDE6EE6F-9F52-4CBF-AE6F-EBC48EE8333C}">
      <dgm:prSet/>
      <dgm:spPr/>
      <dgm:t>
        <a:bodyPr/>
        <a:lstStyle/>
        <a:p>
          <a:endParaRPr lang="en-US"/>
        </a:p>
      </dgm:t>
    </dgm:pt>
    <dgm:pt modelId="{7D7C53EE-CACC-41F7-845A-9EBBE35AEDED}">
      <dgm:prSet/>
      <dgm:spPr/>
      <dgm:t>
        <a:bodyPr/>
        <a:lstStyle/>
        <a:p>
          <a:r>
            <a:rPr lang="en-US" b="0" i="0" baseline="0" dirty="0"/>
            <a:t>“You’re safe”</a:t>
          </a:r>
          <a:endParaRPr lang="en-US" dirty="0"/>
        </a:p>
      </dgm:t>
    </dgm:pt>
    <dgm:pt modelId="{D1521C8D-C079-4372-B97A-292139195B28}" type="parTrans" cxnId="{D8ABB7EA-63CE-48AC-BB77-BC2D1E56B2F8}">
      <dgm:prSet/>
      <dgm:spPr/>
      <dgm:t>
        <a:bodyPr/>
        <a:lstStyle/>
        <a:p>
          <a:endParaRPr lang="en-US"/>
        </a:p>
      </dgm:t>
    </dgm:pt>
    <dgm:pt modelId="{F802528C-A2A6-465D-86C6-3A1B465FD87D}" type="sibTrans" cxnId="{D8ABB7EA-63CE-48AC-BB77-BC2D1E56B2F8}">
      <dgm:prSet/>
      <dgm:spPr/>
      <dgm:t>
        <a:bodyPr/>
        <a:lstStyle/>
        <a:p>
          <a:endParaRPr lang="en-US"/>
        </a:p>
      </dgm:t>
    </dgm:pt>
    <dgm:pt modelId="{155E8822-62AD-4BE8-A971-59B7C146BD77}">
      <dgm:prSet/>
      <dgm:spPr/>
      <dgm:t>
        <a:bodyPr/>
        <a:lstStyle/>
        <a:p>
          <a:r>
            <a:rPr lang="en-US" b="0" i="0" baseline="0" dirty="0"/>
            <a:t>Empathy for previous active shooters</a:t>
          </a:r>
          <a:endParaRPr lang="en-US" dirty="0"/>
        </a:p>
      </dgm:t>
    </dgm:pt>
    <dgm:pt modelId="{143B74C6-3DC4-4F2B-9A89-13ECC9C234A2}" type="parTrans" cxnId="{56C49CCC-FC33-4B43-A335-35973C9E6AE0}">
      <dgm:prSet/>
      <dgm:spPr/>
      <dgm:t>
        <a:bodyPr/>
        <a:lstStyle/>
        <a:p>
          <a:endParaRPr lang="en-US"/>
        </a:p>
      </dgm:t>
    </dgm:pt>
    <dgm:pt modelId="{4C5D4D3A-A243-4E86-B1C6-1D819DFB18E8}" type="sibTrans" cxnId="{56C49CCC-FC33-4B43-A335-35973C9E6AE0}">
      <dgm:prSet/>
      <dgm:spPr/>
      <dgm:t>
        <a:bodyPr/>
        <a:lstStyle/>
        <a:p>
          <a:endParaRPr lang="en-US"/>
        </a:p>
      </dgm:t>
    </dgm:pt>
    <dgm:pt modelId="{14D99AAE-9861-446F-9D34-C8591DA4099F}">
      <dgm:prSet/>
      <dgm:spPr/>
      <dgm:t>
        <a:bodyPr/>
        <a:lstStyle/>
        <a:p>
          <a:r>
            <a:rPr lang="en-US" b="0" i="0" baseline="0" dirty="0"/>
            <a:t>Talks of “putting things in order”</a:t>
          </a:r>
          <a:endParaRPr lang="en-US" dirty="0"/>
        </a:p>
      </dgm:t>
    </dgm:pt>
    <dgm:pt modelId="{CA01C3EB-3376-4C34-935C-90333C2BDA4A}" type="parTrans" cxnId="{C61E6657-068C-4C9F-8955-48E0DE049422}">
      <dgm:prSet/>
      <dgm:spPr/>
      <dgm:t>
        <a:bodyPr/>
        <a:lstStyle/>
        <a:p>
          <a:endParaRPr lang="en-US"/>
        </a:p>
      </dgm:t>
    </dgm:pt>
    <dgm:pt modelId="{8DDC28DB-5697-42B4-AE90-3A4C5EC82AB2}" type="sibTrans" cxnId="{C61E6657-068C-4C9F-8955-48E0DE049422}">
      <dgm:prSet/>
      <dgm:spPr/>
      <dgm:t>
        <a:bodyPr/>
        <a:lstStyle/>
        <a:p>
          <a:endParaRPr lang="en-US"/>
        </a:p>
      </dgm:t>
    </dgm:pt>
    <dgm:pt modelId="{206B56E6-C787-4AAC-B39F-E021DF5AD316}" type="pres">
      <dgm:prSet presAssocID="{6D134A19-A7EB-43B5-99B7-A0B1AEE86AD2}" presName="diagram" presStyleCnt="0">
        <dgm:presLayoutVars>
          <dgm:dir/>
          <dgm:resizeHandles val="exact"/>
        </dgm:presLayoutVars>
      </dgm:prSet>
      <dgm:spPr/>
    </dgm:pt>
    <dgm:pt modelId="{BAF438A6-B153-4AF4-AC37-94D70111AE5D}" type="pres">
      <dgm:prSet presAssocID="{16A9A9E9-1EDD-40AC-BB46-4105A5742225}" presName="node" presStyleLbl="node1" presStyleIdx="0" presStyleCnt="8">
        <dgm:presLayoutVars>
          <dgm:bulletEnabled val="1"/>
        </dgm:presLayoutVars>
      </dgm:prSet>
      <dgm:spPr/>
    </dgm:pt>
    <dgm:pt modelId="{01B7342C-648F-4C49-A6F9-679023CDF385}" type="pres">
      <dgm:prSet presAssocID="{7F50B471-0F5A-4EB0-AD56-5FC06CDBE4B5}" presName="sibTrans" presStyleCnt="0"/>
      <dgm:spPr/>
    </dgm:pt>
    <dgm:pt modelId="{E40D7186-57BD-4D83-BE71-C855BC9F9D01}" type="pres">
      <dgm:prSet presAssocID="{F27062A6-0DF0-4532-97D6-BCA6B1E23E55}" presName="node" presStyleLbl="node1" presStyleIdx="1" presStyleCnt="8">
        <dgm:presLayoutVars>
          <dgm:bulletEnabled val="1"/>
        </dgm:presLayoutVars>
      </dgm:prSet>
      <dgm:spPr/>
    </dgm:pt>
    <dgm:pt modelId="{192938CD-5345-4908-A787-41FCC7C33C69}" type="pres">
      <dgm:prSet presAssocID="{DA044A2A-38DF-4A2A-A74B-A3B2A857DDA8}" presName="sibTrans" presStyleCnt="0"/>
      <dgm:spPr/>
    </dgm:pt>
    <dgm:pt modelId="{1E475616-BFE1-4470-9502-82737DCBCC6A}" type="pres">
      <dgm:prSet presAssocID="{94305769-3D38-4DAB-ACD7-C2B59302B922}" presName="node" presStyleLbl="node1" presStyleIdx="2" presStyleCnt="8">
        <dgm:presLayoutVars>
          <dgm:bulletEnabled val="1"/>
        </dgm:presLayoutVars>
      </dgm:prSet>
      <dgm:spPr/>
    </dgm:pt>
    <dgm:pt modelId="{AD639983-C636-4604-851A-188AB60EACF4}" type="pres">
      <dgm:prSet presAssocID="{66A6F247-52C6-4D37-A22D-DF115081D172}" presName="sibTrans" presStyleCnt="0"/>
      <dgm:spPr/>
    </dgm:pt>
    <dgm:pt modelId="{6FB8EE56-3B93-4075-A84B-07A0B568720B}" type="pres">
      <dgm:prSet presAssocID="{51E090DE-74F4-4AAE-BCB7-E5A63F816845}" presName="node" presStyleLbl="node1" presStyleIdx="3" presStyleCnt="8">
        <dgm:presLayoutVars>
          <dgm:bulletEnabled val="1"/>
        </dgm:presLayoutVars>
      </dgm:prSet>
      <dgm:spPr/>
    </dgm:pt>
    <dgm:pt modelId="{95722A32-5E37-4678-B916-5347005B429E}" type="pres">
      <dgm:prSet presAssocID="{D243CE2E-78BC-4910-9076-35C0A29F8DB7}" presName="sibTrans" presStyleCnt="0"/>
      <dgm:spPr/>
    </dgm:pt>
    <dgm:pt modelId="{A8B7D370-990D-4059-B9F4-729A63E5E859}" type="pres">
      <dgm:prSet presAssocID="{008B61A0-B36B-444C-81C4-F851571ACAF7}" presName="node" presStyleLbl="node1" presStyleIdx="4" presStyleCnt="8">
        <dgm:presLayoutVars>
          <dgm:bulletEnabled val="1"/>
        </dgm:presLayoutVars>
      </dgm:prSet>
      <dgm:spPr/>
    </dgm:pt>
    <dgm:pt modelId="{A73F0079-CE5F-432B-8FBC-FEBFCA5DCF52}" type="pres">
      <dgm:prSet presAssocID="{C2736E27-2A02-4E14-BA7E-E10EAE03934D}" presName="sibTrans" presStyleCnt="0"/>
      <dgm:spPr/>
    </dgm:pt>
    <dgm:pt modelId="{F9514313-FE9B-4503-BD04-489B496AD5E4}" type="pres">
      <dgm:prSet presAssocID="{14D99AAE-9861-446F-9D34-C8591DA4099F}" presName="node" presStyleLbl="node1" presStyleIdx="5" presStyleCnt="8">
        <dgm:presLayoutVars>
          <dgm:bulletEnabled val="1"/>
        </dgm:presLayoutVars>
      </dgm:prSet>
      <dgm:spPr/>
    </dgm:pt>
    <dgm:pt modelId="{C04AC453-11D7-4443-A14C-FA210AD20FB0}" type="pres">
      <dgm:prSet presAssocID="{8DDC28DB-5697-42B4-AE90-3A4C5EC82AB2}" presName="sibTrans" presStyleCnt="0"/>
      <dgm:spPr/>
    </dgm:pt>
    <dgm:pt modelId="{D5503D2D-2D50-4BD8-87A3-E2A7C87FC9BC}" type="pres">
      <dgm:prSet presAssocID="{7D7C53EE-CACC-41F7-845A-9EBBE35AEDED}" presName="node" presStyleLbl="node1" presStyleIdx="6" presStyleCnt="8">
        <dgm:presLayoutVars>
          <dgm:bulletEnabled val="1"/>
        </dgm:presLayoutVars>
      </dgm:prSet>
      <dgm:spPr/>
    </dgm:pt>
    <dgm:pt modelId="{E1257C14-C1A3-4A1E-8E9A-56BEB219FBD6}" type="pres">
      <dgm:prSet presAssocID="{F802528C-A2A6-465D-86C6-3A1B465FD87D}" presName="sibTrans" presStyleCnt="0"/>
      <dgm:spPr/>
    </dgm:pt>
    <dgm:pt modelId="{C0407BA9-D43B-4229-BC48-04548E425E8A}" type="pres">
      <dgm:prSet presAssocID="{155E8822-62AD-4BE8-A971-59B7C146BD77}" presName="node" presStyleLbl="node1" presStyleIdx="7" presStyleCnt="8">
        <dgm:presLayoutVars>
          <dgm:bulletEnabled val="1"/>
        </dgm:presLayoutVars>
      </dgm:prSet>
      <dgm:spPr/>
    </dgm:pt>
  </dgm:ptLst>
  <dgm:cxnLst>
    <dgm:cxn modelId="{43E33503-0A0F-4ED4-AEA5-47C137A1F177}" type="presOf" srcId="{008B61A0-B36B-444C-81C4-F851571ACAF7}" destId="{A8B7D370-990D-4059-B9F4-729A63E5E859}" srcOrd="0" destOrd="0" presId="urn:microsoft.com/office/officeart/2005/8/layout/default"/>
    <dgm:cxn modelId="{5CB47006-0B3D-4421-A927-321813E6467A}" type="presOf" srcId="{6D134A19-A7EB-43B5-99B7-A0B1AEE86AD2}" destId="{206B56E6-C787-4AAC-B39F-E021DF5AD316}" srcOrd="0" destOrd="0" presId="urn:microsoft.com/office/officeart/2005/8/layout/default"/>
    <dgm:cxn modelId="{B7CBC31E-4E86-4B9E-92BB-3EDD6EACAA7D}" srcId="{6D134A19-A7EB-43B5-99B7-A0B1AEE86AD2}" destId="{F27062A6-0DF0-4532-97D6-BCA6B1E23E55}" srcOrd="1" destOrd="0" parTransId="{9C50C06D-B453-47C8-B988-4DB2D122E8F4}" sibTransId="{DA044A2A-38DF-4A2A-A74B-A3B2A857DDA8}"/>
    <dgm:cxn modelId="{66D3B65F-2384-40E9-8DC1-DA2608FDA4F0}" type="presOf" srcId="{94305769-3D38-4DAB-ACD7-C2B59302B922}" destId="{1E475616-BFE1-4470-9502-82737DCBCC6A}" srcOrd="0" destOrd="0" presId="urn:microsoft.com/office/officeart/2005/8/layout/default"/>
    <dgm:cxn modelId="{E3D72065-66DF-4649-B26A-1669D75853EC}" srcId="{6D134A19-A7EB-43B5-99B7-A0B1AEE86AD2}" destId="{16A9A9E9-1EDD-40AC-BB46-4105A5742225}" srcOrd="0" destOrd="0" parTransId="{10CD28A1-D1C7-4735-A08E-C8869DA165D4}" sibTransId="{7F50B471-0F5A-4EB0-AD56-5FC06CDBE4B5}"/>
    <dgm:cxn modelId="{E88E7D6A-201E-471D-B5C6-B1D40C2F6C85}" type="presOf" srcId="{16A9A9E9-1EDD-40AC-BB46-4105A5742225}" destId="{BAF438A6-B153-4AF4-AC37-94D70111AE5D}" srcOrd="0" destOrd="0" presId="urn:microsoft.com/office/officeart/2005/8/layout/default"/>
    <dgm:cxn modelId="{EDE6EE6F-9F52-4CBF-AE6F-EBC48EE8333C}" srcId="{6D134A19-A7EB-43B5-99B7-A0B1AEE86AD2}" destId="{008B61A0-B36B-444C-81C4-F851571ACAF7}" srcOrd="4" destOrd="0" parTransId="{5E6BF3B3-A7EC-442D-92B7-29A9058D15DB}" sibTransId="{C2736E27-2A02-4E14-BA7E-E10EAE03934D}"/>
    <dgm:cxn modelId="{22B3B351-8C2A-4BF8-891A-DB7C0A6BA948}" type="presOf" srcId="{F27062A6-0DF0-4532-97D6-BCA6B1E23E55}" destId="{E40D7186-57BD-4D83-BE71-C855BC9F9D01}" srcOrd="0" destOrd="0" presId="urn:microsoft.com/office/officeart/2005/8/layout/default"/>
    <dgm:cxn modelId="{C61E6657-068C-4C9F-8955-48E0DE049422}" srcId="{6D134A19-A7EB-43B5-99B7-A0B1AEE86AD2}" destId="{14D99AAE-9861-446F-9D34-C8591DA4099F}" srcOrd="5" destOrd="0" parTransId="{CA01C3EB-3376-4C34-935C-90333C2BDA4A}" sibTransId="{8DDC28DB-5697-42B4-AE90-3A4C5EC82AB2}"/>
    <dgm:cxn modelId="{6292A479-318A-4A5E-ACC5-C1005F1E93C7}" type="presOf" srcId="{7D7C53EE-CACC-41F7-845A-9EBBE35AEDED}" destId="{D5503D2D-2D50-4BD8-87A3-E2A7C87FC9BC}" srcOrd="0" destOrd="0" presId="urn:microsoft.com/office/officeart/2005/8/layout/default"/>
    <dgm:cxn modelId="{03D00882-E44D-434A-9746-EAA4E31BC871}" type="presOf" srcId="{14D99AAE-9861-446F-9D34-C8591DA4099F}" destId="{F9514313-FE9B-4503-BD04-489B496AD5E4}" srcOrd="0" destOrd="0" presId="urn:microsoft.com/office/officeart/2005/8/layout/default"/>
    <dgm:cxn modelId="{9DEFC782-6D7A-445E-B91E-6C3A7040F451}" type="presOf" srcId="{155E8822-62AD-4BE8-A971-59B7C146BD77}" destId="{C0407BA9-D43B-4229-BC48-04548E425E8A}" srcOrd="0" destOrd="0" presId="urn:microsoft.com/office/officeart/2005/8/layout/default"/>
    <dgm:cxn modelId="{38BC8E98-58B8-4056-8FBB-C2F868DFB900}" type="presOf" srcId="{51E090DE-74F4-4AAE-BCB7-E5A63F816845}" destId="{6FB8EE56-3B93-4075-A84B-07A0B568720B}" srcOrd="0" destOrd="0" presId="urn:microsoft.com/office/officeart/2005/8/layout/default"/>
    <dgm:cxn modelId="{24D238C4-2E98-4A48-ACA3-FCFAD3D9766B}" srcId="{6D134A19-A7EB-43B5-99B7-A0B1AEE86AD2}" destId="{94305769-3D38-4DAB-ACD7-C2B59302B922}" srcOrd="2" destOrd="0" parTransId="{99B73057-B940-415F-8542-3C35279E5DEA}" sibTransId="{66A6F247-52C6-4D37-A22D-DF115081D172}"/>
    <dgm:cxn modelId="{56C49CCC-FC33-4B43-A335-35973C9E6AE0}" srcId="{6D134A19-A7EB-43B5-99B7-A0B1AEE86AD2}" destId="{155E8822-62AD-4BE8-A971-59B7C146BD77}" srcOrd="7" destOrd="0" parTransId="{143B74C6-3DC4-4F2B-9A89-13ECC9C234A2}" sibTransId="{4C5D4D3A-A243-4E86-B1C6-1D819DFB18E8}"/>
    <dgm:cxn modelId="{6C73B6DD-0903-4C6F-A417-0A15CEB9306B}" srcId="{6D134A19-A7EB-43B5-99B7-A0B1AEE86AD2}" destId="{51E090DE-74F4-4AAE-BCB7-E5A63F816845}" srcOrd="3" destOrd="0" parTransId="{9BDE2950-20CE-40B7-B2FA-85CF07173FF5}" sibTransId="{D243CE2E-78BC-4910-9076-35C0A29F8DB7}"/>
    <dgm:cxn modelId="{D8ABB7EA-63CE-48AC-BB77-BC2D1E56B2F8}" srcId="{6D134A19-A7EB-43B5-99B7-A0B1AEE86AD2}" destId="{7D7C53EE-CACC-41F7-845A-9EBBE35AEDED}" srcOrd="6" destOrd="0" parTransId="{D1521C8D-C079-4372-B97A-292139195B28}" sibTransId="{F802528C-A2A6-465D-86C6-3A1B465FD87D}"/>
    <dgm:cxn modelId="{9080D27D-E6EE-4CBD-9FBF-C23C034A7EC8}" type="presParOf" srcId="{206B56E6-C787-4AAC-B39F-E021DF5AD316}" destId="{BAF438A6-B153-4AF4-AC37-94D70111AE5D}" srcOrd="0" destOrd="0" presId="urn:microsoft.com/office/officeart/2005/8/layout/default"/>
    <dgm:cxn modelId="{F1D55FFB-2924-4683-A89C-AEAB8B6A14FD}" type="presParOf" srcId="{206B56E6-C787-4AAC-B39F-E021DF5AD316}" destId="{01B7342C-648F-4C49-A6F9-679023CDF385}" srcOrd="1" destOrd="0" presId="urn:microsoft.com/office/officeart/2005/8/layout/default"/>
    <dgm:cxn modelId="{E021F04D-8A3F-46E7-8559-DEA0A8CC4DBC}" type="presParOf" srcId="{206B56E6-C787-4AAC-B39F-E021DF5AD316}" destId="{E40D7186-57BD-4D83-BE71-C855BC9F9D01}" srcOrd="2" destOrd="0" presId="urn:microsoft.com/office/officeart/2005/8/layout/default"/>
    <dgm:cxn modelId="{0231A35D-C6DA-407B-BC1B-CD5BAFF763C9}" type="presParOf" srcId="{206B56E6-C787-4AAC-B39F-E021DF5AD316}" destId="{192938CD-5345-4908-A787-41FCC7C33C69}" srcOrd="3" destOrd="0" presId="urn:microsoft.com/office/officeart/2005/8/layout/default"/>
    <dgm:cxn modelId="{6858E7DE-8ABA-4D9A-A170-038CBB750E8E}" type="presParOf" srcId="{206B56E6-C787-4AAC-B39F-E021DF5AD316}" destId="{1E475616-BFE1-4470-9502-82737DCBCC6A}" srcOrd="4" destOrd="0" presId="urn:microsoft.com/office/officeart/2005/8/layout/default"/>
    <dgm:cxn modelId="{3FDBD850-3920-4143-AF3E-CAECDB852BEC}" type="presParOf" srcId="{206B56E6-C787-4AAC-B39F-E021DF5AD316}" destId="{AD639983-C636-4604-851A-188AB60EACF4}" srcOrd="5" destOrd="0" presId="urn:microsoft.com/office/officeart/2005/8/layout/default"/>
    <dgm:cxn modelId="{1081FB1F-2B3D-4652-817E-A5F98B7C86F0}" type="presParOf" srcId="{206B56E6-C787-4AAC-B39F-E021DF5AD316}" destId="{6FB8EE56-3B93-4075-A84B-07A0B568720B}" srcOrd="6" destOrd="0" presId="urn:microsoft.com/office/officeart/2005/8/layout/default"/>
    <dgm:cxn modelId="{928E564E-9E3A-4238-84BE-FEDF24FAC906}" type="presParOf" srcId="{206B56E6-C787-4AAC-B39F-E021DF5AD316}" destId="{95722A32-5E37-4678-B916-5347005B429E}" srcOrd="7" destOrd="0" presId="urn:microsoft.com/office/officeart/2005/8/layout/default"/>
    <dgm:cxn modelId="{EF86B918-A547-4A10-A8F5-09153F45AA34}" type="presParOf" srcId="{206B56E6-C787-4AAC-B39F-E021DF5AD316}" destId="{A8B7D370-990D-4059-B9F4-729A63E5E859}" srcOrd="8" destOrd="0" presId="urn:microsoft.com/office/officeart/2005/8/layout/default"/>
    <dgm:cxn modelId="{8184E085-6AA2-42B8-994C-0925984424A5}" type="presParOf" srcId="{206B56E6-C787-4AAC-B39F-E021DF5AD316}" destId="{A73F0079-CE5F-432B-8FBC-FEBFCA5DCF52}" srcOrd="9" destOrd="0" presId="urn:microsoft.com/office/officeart/2005/8/layout/default"/>
    <dgm:cxn modelId="{0E38616F-DF59-4C1B-B2E8-B3ED787B1214}" type="presParOf" srcId="{206B56E6-C787-4AAC-B39F-E021DF5AD316}" destId="{F9514313-FE9B-4503-BD04-489B496AD5E4}" srcOrd="10" destOrd="0" presId="urn:microsoft.com/office/officeart/2005/8/layout/default"/>
    <dgm:cxn modelId="{28EA6960-E1FE-45E2-AF4C-82AD57E4ADAC}" type="presParOf" srcId="{206B56E6-C787-4AAC-B39F-E021DF5AD316}" destId="{C04AC453-11D7-4443-A14C-FA210AD20FB0}" srcOrd="11" destOrd="0" presId="urn:microsoft.com/office/officeart/2005/8/layout/default"/>
    <dgm:cxn modelId="{59D66023-98D1-4CEA-99EC-285AE4484080}" type="presParOf" srcId="{206B56E6-C787-4AAC-B39F-E021DF5AD316}" destId="{D5503D2D-2D50-4BD8-87A3-E2A7C87FC9BC}" srcOrd="12" destOrd="0" presId="urn:microsoft.com/office/officeart/2005/8/layout/default"/>
    <dgm:cxn modelId="{04E4DF68-F7D5-4D22-B0EB-F153EFE48AD4}" type="presParOf" srcId="{206B56E6-C787-4AAC-B39F-E021DF5AD316}" destId="{E1257C14-C1A3-4A1E-8E9A-56BEB219FBD6}" srcOrd="13" destOrd="0" presId="urn:microsoft.com/office/officeart/2005/8/layout/default"/>
    <dgm:cxn modelId="{05AFD080-53D2-44C7-A167-06490E4CC9AD}" type="presParOf" srcId="{206B56E6-C787-4AAC-B39F-E021DF5AD316}" destId="{C0407BA9-D43B-4229-BC48-04548E425E8A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5242DCE-C354-4BFD-B048-A1ED1434C725}" type="doc">
      <dgm:prSet loTypeId="urn:microsoft.com/office/officeart/2005/8/layout/process1" loCatId="process" qsTypeId="urn:microsoft.com/office/officeart/2005/8/quickstyle/simple1" qsCatId="simple" csTypeId="urn:microsoft.com/office/officeart/2005/8/colors/accent6_2" csCatId="accent6" phldr="1"/>
      <dgm:spPr/>
    </dgm:pt>
    <dgm:pt modelId="{3A17BC59-AC0B-4AA8-90E6-2CBCC8AF01B5}">
      <dgm:prSet phldrT="[Text]"/>
      <dgm:spPr/>
      <dgm:t>
        <a:bodyPr/>
        <a:lstStyle/>
        <a:p>
          <a:r>
            <a:rPr lang="en-US"/>
            <a:t>Fantasy or Obsession</a:t>
          </a:r>
        </a:p>
      </dgm:t>
    </dgm:pt>
    <dgm:pt modelId="{75559D87-D32C-4BEB-B861-C30A7340931F}" type="parTrans" cxnId="{10CB3C73-0E1D-4BAE-BA6D-24D130BB75AE}">
      <dgm:prSet/>
      <dgm:spPr/>
      <dgm:t>
        <a:bodyPr/>
        <a:lstStyle/>
        <a:p>
          <a:endParaRPr lang="en-US"/>
        </a:p>
      </dgm:t>
    </dgm:pt>
    <dgm:pt modelId="{50FA3AA8-AD0D-4767-AE18-4F07ADB33292}" type="sibTrans" cxnId="{10CB3C73-0E1D-4BAE-BA6D-24D130BB75AE}">
      <dgm:prSet/>
      <dgm:spPr/>
      <dgm:t>
        <a:bodyPr/>
        <a:lstStyle/>
        <a:p>
          <a:endParaRPr lang="en-US"/>
        </a:p>
      </dgm:t>
    </dgm:pt>
    <dgm:pt modelId="{FB90244E-D401-4C07-B54E-FFCFF95D4D9D}">
      <dgm:prSet phldrT="[Text]"/>
      <dgm:spPr/>
      <dgm:t>
        <a:bodyPr/>
        <a:lstStyle/>
        <a:p>
          <a:r>
            <a:rPr lang="en-US"/>
            <a:t>Plan</a:t>
          </a:r>
        </a:p>
      </dgm:t>
    </dgm:pt>
    <dgm:pt modelId="{6B4D59AC-94ED-489E-83B0-1AFB28A0832F}" type="parTrans" cxnId="{ED44820D-8628-43BA-93D8-BA2E771AD57F}">
      <dgm:prSet/>
      <dgm:spPr/>
      <dgm:t>
        <a:bodyPr/>
        <a:lstStyle/>
        <a:p>
          <a:endParaRPr lang="en-US"/>
        </a:p>
      </dgm:t>
    </dgm:pt>
    <dgm:pt modelId="{AF640873-0094-47A0-8613-829FEE5AD1B1}" type="sibTrans" cxnId="{ED44820D-8628-43BA-93D8-BA2E771AD57F}">
      <dgm:prSet/>
      <dgm:spPr/>
      <dgm:t>
        <a:bodyPr/>
        <a:lstStyle/>
        <a:p>
          <a:endParaRPr lang="en-US"/>
        </a:p>
      </dgm:t>
    </dgm:pt>
    <dgm:pt modelId="{38491755-A46D-4A7B-84F8-B51D5D297F49}">
      <dgm:prSet phldrT="[Text]"/>
      <dgm:spPr/>
      <dgm:t>
        <a:bodyPr/>
        <a:lstStyle/>
        <a:p>
          <a:r>
            <a:rPr lang="en-US"/>
            <a:t>Prepare</a:t>
          </a:r>
        </a:p>
      </dgm:t>
    </dgm:pt>
    <dgm:pt modelId="{C0DCFC44-2321-49F5-AF4E-768F7C747FDA}" type="parTrans" cxnId="{C2386D25-EF31-4F0C-853A-CEC048F4FAA5}">
      <dgm:prSet/>
      <dgm:spPr/>
      <dgm:t>
        <a:bodyPr/>
        <a:lstStyle/>
        <a:p>
          <a:endParaRPr lang="en-US"/>
        </a:p>
      </dgm:t>
    </dgm:pt>
    <dgm:pt modelId="{CD794242-6BE8-4F67-8C67-B5680656380C}" type="sibTrans" cxnId="{C2386D25-EF31-4F0C-853A-CEC048F4FAA5}">
      <dgm:prSet/>
      <dgm:spPr/>
      <dgm:t>
        <a:bodyPr/>
        <a:lstStyle/>
        <a:p>
          <a:endParaRPr lang="en-US"/>
        </a:p>
      </dgm:t>
    </dgm:pt>
    <dgm:pt modelId="{E6DB1A63-053F-46AF-A292-D07551F81093}">
      <dgm:prSet/>
      <dgm:spPr/>
      <dgm:t>
        <a:bodyPr/>
        <a:lstStyle/>
        <a:p>
          <a:r>
            <a:rPr lang="en-US"/>
            <a:t>Practice</a:t>
          </a:r>
        </a:p>
      </dgm:t>
    </dgm:pt>
    <dgm:pt modelId="{D8F56BEE-7DD6-4E47-BADE-5D64D2F5909A}" type="parTrans" cxnId="{028FFF14-D849-4F3F-B6B2-9428B00DCB96}">
      <dgm:prSet/>
      <dgm:spPr/>
      <dgm:t>
        <a:bodyPr/>
        <a:lstStyle/>
        <a:p>
          <a:endParaRPr lang="en-US"/>
        </a:p>
      </dgm:t>
    </dgm:pt>
    <dgm:pt modelId="{2D00BA74-D9F7-4778-B4C3-D9739601469B}" type="sibTrans" cxnId="{028FFF14-D849-4F3F-B6B2-9428B00DCB96}">
      <dgm:prSet/>
      <dgm:spPr/>
      <dgm:t>
        <a:bodyPr/>
        <a:lstStyle/>
        <a:p>
          <a:endParaRPr lang="en-US"/>
        </a:p>
      </dgm:t>
    </dgm:pt>
    <dgm:pt modelId="{709C68FC-BD91-4BEF-A01A-150B84763CFD}">
      <dgm:prSet/>
      <dgm:spPr/>
      <dgm:t>
        <a:bodyPr/>
        <a:lstStyle/>
        <a:p>
          <a:r>
            <a:rPr lang="en-US"/>
            <a:t>Implement</a:t>
          </a:r>
        </a:p>
      </dgm:t>
    </dgm:pt>
    <dgm:pt modelId="{A6571C88-5F53-4F0B-9F90-66F816B7E1DC}" type="parTrans" cxnId="{DB6B2821-D76F-489C-B56C-AF73B369E30C}">
      <dgm:prSet/>
      <dgm:spPr/>
      <dgm:t>
        <a:bodyPr/>
        <a:lstStyle/>
        <a:p>
          <a:endParaRPr lang="en-US"/>
        </a:p>
      </dgm:t>
    </dgm:pt>
    <dgm:pt modelId="{1A184951-B059-42E8-BD2D-8247F42AA49D}" type="sibTrans" cxnId="{DB6B2821-D76F-489C-B56C-AF73B369E30C}">
      <dgm:prSet/>
      <dgm:spPr/>
      <dgm:t>
        <a:bodyPr/>
        <a:lstStyle/>
        <a:p>
          <a:endParaRPr lang="en-US"/>
        </a:p>
      </dgm:t>
    </dgm:pt>
    <dgm:pt modelId="{6EC9CB3B-5671-46B5-BB56-0B5ABA67E413}" type="pres">
      <dgm:prSet presAssocID="{75242DCE-C354-4BFD-B048-A1ED1434C725}" presName="Name0" presStyleCnt="0">
        <dgm:presLayoutVars>
          <dgm:dir/>
          <dgm:resizeHandles val="exact"/>
        </dgm:presLayoutVars>
      </dgm:prSet>
      <dgm:spPr/>
    </dgm:pt>
    <dgm:pt modelId="{76F5715C-9337-44D5-AB46-B224FC7EC82F}" type="pres">
      <dgm:prSet presAssocID="{3A17BC59-AC0B-4AA8-90E6-2CBCC8AF01B5}" presName="node" presStyleLbl="node1" presStyleIdx="0" presStyleCnt="5">
        <dgm:presLayoutVars>
          <dgm:bulletEnabled val="1"/>
        </dgm:presLayoutVars>
      </dgm:prSet>
      <dgm:spPr/>
    </dgm:pt>
    <dgm:pt modelId="{0A0EB564-689B-440C-9890-799AFE682BBC}" type="pres">
      <dgm:prSet presAssocID="{50FA3AA8-AD0D-4767-AE18-4F07ADB33292}" presName="sibTrans" presStyleLbl="sibTrans2D1" presStyleIdx="0" presStyleCnt="4"/>
      <dgm:spPr/>
    </dgm:pt>
    <dgm:pt modelId="{D2E57947-FAF6-4046-8F8A-4CD75CFD2AAB}" type="pres">
      <dgm:prSet presAssocID="{50FA3AA8-AD0D-4767-AE18-4F07ADB33292}" presName="connectorText" presStyleLbl="sibTrans2D1" presStyleIdx="0" presStyleCnt="4"/>
      <dgm:spPr/>
    </dgm:pt>
    <dgm:pt modelId="{1B8DDDD5-E7A0-4783-B8FF-67E15DE65B4E}" type="pres">
      <dgm:prSet presAssocID="{FB90244E-D401-4C07-B54E-FFCFF95D4D9D}" presName="node" presStyleLbl="node1" presStyleIdx="1" presStyleCnt="5">
        <dgm:presLayoutVars>
          <dgm:bulletEnabled val="1"/>
        </dgm:presLayoutVars>
      </dgm:prSet>
      <dgm:spPr/>
    </dgm:pt>
    <dgm:pt modelId="{3C326666-2DD2-4C42-9723-927E6048261F}" type="pres">
      <dgm:prSet presAssocID="{AF640873-0094-47A0-8613-829FEE5AD1B1}" presName="sibTrans" presStyleLbl="sibTrans2D1" presStyleIdx="1" presStyleCnt="4"/>
      <dgm:spPr/>
    </dgm:pt>
    <dgm:pt modelId="{C4328111-88C9-49D2-BCC4-FABF216D1EF8}" type="pres">
      <dgm:prSet presAssocID="{AF640873-0094-47A0-8613-829FEE5AD1B1}" presName="connectorText" presStyleLbl="sibTrans2D1" presStyleIdx="1" presStyleCnt="4"/>
      <dgm:spPr/>
    </dgm:pt>
    <dgm:pt modelId="{DCF84A4E-5E50-412C-9C31-305B2C39AAAC}" type="pres">
      <dgm:prSet presAssocID="{38491755-A46D-4A7B-84F8-B51D5D297F49}" presName="node" presStyleLbl="node1" presStyleIdx="2" presStyleCnt="5">
        <dgm:presLayoutVars>
          <dgm:bulletEnabled val="1"/>
        </dgm:presLayoutVars>
      </dgm:prSet>
      <dgm:spPr/>
    </dgm:pt>
    <dgm:pt modelId="{09A2B0A5-60E0-4B09-AE45-C59B2D02E195}" type="pres">
      <dgm:prSet presAssocID="{CD794242-6BE8-4F67-8C67-B5680656380C}" presName="sibTrans" presStyleLbl="sibTrans2D1" presStyleIdx="2" presStyleCnt="4"/>
      <dgm:spPr/>
    </dgm:pt>
    <dgm:pt modelId="{485C72EA-4093-4C25-A7F3-3D6C91C9C759}" type="pres">
      <dgm:prSet presAssocID="{CD794242-6BE8-4F67-8C67-B5680656380C}" presName="connectorText" presStyleLbl="sibTrans2D1" presStyleIdx="2" presStyleCnt="4"/>
      <dgm:spPr/>
    </dgm:pt>
    <dgm:pt modelId="{682062F1-765A-4B99-A4F8-C218196AB8AA}" type="pres">
      <dgm:prSet presAssocID="{E6DB1A63-053F-46AF-A292-D07551F81093}" presName="node" presStyleLbl="node1" presStyleIdx="3" presStyleCnt="5">
        <dgm:presLayoutVars>
          <dgm:bulletEnabled val="1"/>
        </dgm:presLayoutVars>
      </dgm:prSet>
      <dgm:spPr/>
    </dgm:pt>
    <dgm:pt modelId="{F05F4096-82E6-4066-B5C4-CFB451AFBDF1}" type="pres">
      <dgm:prSet presAssocID="{2D00BA74-D9F7-4778-B4C3-D9739601469B}" presName="sibTrans" presStyleLbl="sibTrans2D1" presStyleIdx="3" presStyleCnt="4"/>
      <dgm:spPr/>
    </dgm:pt>
    <dgm:pt modelId="{DACF6797-ADF4-43B5-A675-F9F14D68D51E}" type="pres">
      <dgm:prSet presAssocID="{2D00BA74-D9F7-4778-B4C3-D9739601469B}" presName="connectorText" presStyleLbl="sibTrans2D1" presStyleIdx="3" presStyleCnt="4"/>
      <dgm:spPr/>
    </dgm:pt>
    <dgm:pt modelId="{365837E3-15B2-46FE-8736-99CC9E77E5B4}" type="pres">
      <dgm:prSet presAssocID="{709C68FC-BD91-4BEF-A01A-150B84763CFD}" presName="node" presStyleLbl="node1" presStyleIdx="4" presStyleCnt="5">
        <dgm:presLayoutVars>
          <dgm:bulletEnabled val="1"/>
        </dgm:presLayoutVars>
      </dgm:prSet>
      <dgm:spPr/>
    </dgm:pt>
  </dgm:ptLst>
  <dgm:cxnLst>
    <dgm:cxn modelId="{ED44820D-8628-43BA-93D8-BA2E771AD57F}" srcId="{75242DCE-C354-4BFD-B048-A1ED1434C725}" destId="{FB90244E-D401-4C07-B54E-FFCFF95D4D9D}" srcOrd="1" destOrd="0" parTransId="{6B4D59AC-94ED-489E-83B0-1AFB28A0832F}" sibTransId="{AF640873-0094-47A0-8613-829FEE5AD1B1}"/>
    <dgm:cxn modelId="{028FFF14-D849-4F3F-B6B2-9428B00DCB96}" srcId="{75242DCE-C354-4BFD-B048-A1ED1434C725}" destId="{E6DB1A63-053F-46AF-A292-D07551F81093}" srcOrd="3" destOrd="0" parTransId="{D8F56BEE-7DD6-4E47-BADE-5D64D2F5909A}" sibTransId="{2D00BA74-D9F7-4778-B4C3-D9739601469B}"/>
    <dgm:cxn modelId="{DB6B2821-D76F-489C-B56C-AF73B369E30C}" srcId="{75242DCE-C354-4BFD-B048-A1ED1434C725}" destId="{709C68FC-BD91-4BEF-A01A-150B84763CFD}" srcOrd="4" destOrd="0" parTransId="{A6571C88-5F53-4F0B-9F90-66F816B7E1DC}" sibTransId="{1A184951-B059-42E8-BD2D-8247F42AA49D}"/>
    <dgm:cxn modelId="{C2386D25-EF31-4F0C-853A-CEC048F4FAA5}" srcId="{75242DCE-C354-4BFD-B048-A1ED1434C725}" destId="{38491755-A46D-4A7B-84F8-B51D5D297F49}" srcOrd="2" destOrd="0" parTransId="{C0DCFC44-2321-49F5-AF4E-768F7C747FDA}" sibTransId="{CD794242-6BE8-4F67-8C67-B5680656380C}"/>
    <dgm:cxn modelId="{3181F432-B2A0-4D61-910F-765E5EE18F28}" type="presOf" srcId="{FB90244E-D401-4C07-B54E-FFCFF95D4D9D}" destId="{1B8DDDD5-E7A0-4783-B8FF-67E15DE65B4E}" srcOrd="0" destOrd="0" presId="urn:microsoft.com/office/officeart/2005/8/layout/process1"/>
    <dgm:cxn modelId="{B7EFB839-B3FD-49A8-B3A4-2B2D51FC6AF0}" type="presOf" srcId="{709C68FC-BD91-4BEF-A01A-150B84763CFD}" destId="{365837E3-15B2-46FE-8736-99CC9E77E5B4}" srcOrd="0" destOrd="0" presId="urn:microsoft.com/office/officeart/2005/8/layout/process1"/>
    <dgm:cxn modelId="{CEC90B67-7508-4220-A1AC-153295554AC0}" type="presOf" srcId="{2D00BA74-D9F7-4778-B4C3-D9739601469B}" destId="{F05F4096-82E6-4066-B5C4-CFB451AFBDF1}" srcOrd="0" destOrd="0" presId="urn:microsoft.com/office/officeart/2005/8/layout/process1"/>
    <dgm:cxn modelId="{10CB3C73-0E1D-4BAE-BA6D-24D130BB75AE}" srcId="{75242DCE-C354-4BFD-B048-A1ED1434C725}" destId="{3A17BC59-AC0B-4AA8-90E6-2CBCC8AF01B5}" srcOrd="0" destOrd="0" parTransId="{75559D87-D32C-4BEB-B861-C30A7340931F}" sibTransId="{50FA3AA8-AD0D-4767-AE18-4F07ADB33292}"/>
    <dgm:cxn modelId="{2D584453-9622-4959-A188-3A99EEB486E7}" type="presOf" srcId="{2D00BA74-D9F7-4778-B4C3-D9739601469B}" destId="{DACF6797-ADF4-43B5-A675-F9F14D68D51E}" srcOrd="1" destOrd="0" presId="urn:microsoft.com/office/officeart/2005/8/layout/process1"/>
    <dgm:cxn modelId="{65A44477-3807-43B4-94E9-7E90C7CB8C9A}" type="presOf" srcId="{3A17BC59-AC0B-4AA8-90E6-2CBCC8AF01B5}" destId="{76F5715C-9337-44D5-AB46-B224FC7EC82F}" srcOrd="0" destOrd="0" presId="urn:microsoft.com/office/officeart/2005/8/layout/process1"/>
    <dgm:cxn modelId="{620D8277-4451-4C8E-B227-FAF25C198F93}" type="presOf" srcId="{AF640873-0094-47A0-8613-829FEE5AD1B1}" destId="{C4328111-88C9-49D2-BCC4-FABF216D1EF8}" srcOrd="1" destOrd="0" presId="urn:microsoft.com/office/officeart/2005/8/layout/process1"/>
    <dgm:cxn modelId="{0477A879-6992-4BBA-8222-500212171BA9}" type="presOf" srcId="{38491755-A46D-4A7B-84F8-B51D5D297F49}" destId="{DCF84A4E-5E50-412C-9C31-305B2C39AAAC}" srcOrd="0" destOrd="0" presId="urn:microsoft.com/office/officeart/2005/8/layout/process1"/>
    <dgm:cxn modelId="{2FC7BA80-FD78-4CD8-969F-5F222FCB4A82}" type="presOf" srcId="{CD794242-6BE8-4F67-8C67-B5680656380C}" destId="{09A2B0A5-60E0-4B09-AE45-C59B2D02E195}" srcOrd="0" destOrd="0" presId="urn:microsoft.com/office/officeart/2005/8/layout/process1"/>
    <dgm:cxn modelId="{68A8BB9F-2518-4101-A404-F0F4F1CF489B}" type="presOf" srcId="{50FA3AA8-AD0D-4767-AE18-4F07ADB33292}" destId="{0A0EB564-689B-440C-9890-799AFE682BBC}" srcOrd="0" destOrd="0" presId="urn:microsoft.com/office/officeart/2005/8/layout/process1"/>
    <dgm:cxn modelId="{8FD12CAE-C058-4382-A0A6-A28D18336E80}" type="presOf" srcId="{AF640873-0094-47A0-8613-829FEE5AD1B1}" destId="{3C326666-2DD2-4C42-9723-927E6048261F}" srcOrd="0" destOrd="0" presId="urn:microsoft.com/office/officeart/2005/8/layout/process1"/>
    <dgm:cxn modelId="{04FE13B2-D0C5-4BFE-BF60-C39F4F3CBBA8}" type="presOf" srcId="{50FA3AA8-AD0D-4767-AE18-4F07ADB33292}" destId="{D2E57947-FAF6-4046-8F8A-4CD75CFD2AAB}" srcOrd="1" destOrd="0" presId="urn:microsoft.com/office/officeart/2005/8/layout/process1"/>
    <dgm:cxn modelId="{32A3F0D8-B936-4FE6-BC34-2897F38E748F}" type="presOf" srcId="{CD794242-6BE8-4F67-8C67-B5680656380C}" destId="{485C72EA-4093-4C25-A7F3-3D6C91C9C759}" srcOrd="1" destOrd="0" presId="urn:microsoft.com/office/officeart/2005/8/layout/process1"/>
    <dgm:cxn modelId="{F3BD39DE-5D1A-43F4-8AF7-B84AA5A04276}" type="presOf" srcId="{E6DB1A63-053F-46AF-A292-D07551F81093}" destId="{682062F1-765A-4B99-A4F8-C218196AB8AA}" srcOrd="0" destOrd="0" presId="urn:microsoft.com/office/officeart/2005/8/layout/process1"/>
    <dgm:cxn modelId="{494789E7-FD62-4394-9D9F-281FBA7465E4}" type="presOf" srcId="{75242DCE-C354-4BFD-B048-A1ED1434C725}" destId="{6EC9CB3B-5671-46B5-BB56-0B5ABA67E413}" srcOrd="0" destOrd="0" presId="urn:microsoft.com/office/officeart/2005/8/layout/process1"/>
    <dgm:cxn modelId="{E2963B73-EEC3-4BE1-A5AD-28CFB410D5D3}" type="presParOf" srcId="{6EC9CB3B-5671-46B5-BB56-0B5ABA67E413}" destId="{76F5715C-9337-44D5-AB46-B224FC7EC82F}" srcOrd="0" destOrd="0" presId="urn:microsoft.com/office/officeart/2005/8/layout/process1"/>
    <dgm:cxn modelId="{74930A0C-46D6-491F-B60B-DEE7D14E37DB}" type="presParOf" srcId="{6EC9CB3B-5671-46B5-BB56-0B5ABA67E413}" destId="{0A0EB564-689B-440C-9890-799AFE682BBC}" srcOrd="1" destOrd="0" presId="urn:microsoft.com/office/officeart/2005/8/layout/process1"/>
    <dgm:cxn modelId="{2AE3ACD5-503D-4787-9EBC-FBCE63293106}" type="presParOf" srcId="{0A0EB564-689B-440C-9890-799AFE682BBC}" destId="{D2E57947-FAF6-4046-8F8A-4CD75CFD2AAB}" srcOrd="0" destOrd="0" presId="urn:microsoft.com/office/officeart/2005/8/layout/process1"/>
    <dgm:cxn modelId="{A7EC4A9F-3A5F-4DD6-8B06-5C20BA2F3101}" type="presParOf" srcId="{6EC9CB3B-5671-46B5-BB56-0B5ABA67E413}" destId="{1B8DDDD5-E7A0-4783-B8FF-67E15DE65B4E}" srcOrd="2" destOrd="0" presId="urn:microsoft.com/office/officeart/2005/8/layout/process1"/>
    <dgm:cxn modelId="{93D427D9-419C-464A-B88E-6D03A179A1D5}" type="presParOf" srcId="{6EC9CB3B-5671-46B5-BB56-0B5ABA67E413}" destId="{3C326666-2DD2-4C42-9723-927E6048261F}" srcOrd="3" destOrd="0" presId="urn:microsoft.com/office/officeart/2005/8/layout/process1"/>
    <dgm:cxn modelId="{0FE3856B-403E-4C28-96F9-C677FA41A7C2}" type="presParOf" srcId="{3C326666-2DD2-4C42-9723-927E6048261F}" destId="{C4328111-88C9-49D2-BCC4-FABF216D1EF8}" srcOrd="0" destOrd="0" presId="urn:microsoft.com/office/officeart/2005/8/layout/process1"/>
    <dgm:cxn modelId="{A9CD24D8-1736-43C5-8388-8C62A6A0C5A9}" type="presParOf" srcId="{6EC9CB3B-5671-46B5-BB56-0B5ABA67E413}" destId="{DCF84A4E-5E50-412C-9C31-305B2C39AAAC}" srcOrd="4" destOrd="0" presId="urn:microsoft.com/office/officeart/2005/8/layout/process1"/>
    <dgm:cxn modelId="{7915B7DE-1152-4F71-A4E2-2AE1500084D2}" type="presParOf" srcId="{6EC9CB3B-5671-46B5-BB56-0B5ABA67E413}" destId="{09A2B0A5-60E0-4B09-AE45-C59B2D02E195}" srcOrd="5" destOrd="0" presId="urn:microsoft.com/office/officeart/2005/8/layout/process1"/>
    <dgm:cxn modelId="{55767EF8-285E-4285-94D3-2536C348C9AD}" type="presParOf" srcId="{09A2B0A5-60E0-4B09-AE45-C59B2D02E195}" destId="{485C72EA-4093-4C25-A7F3-3D6C91C9C759}" srcOrd="0" destOrd="0" presId="urn:microsoft.com/office/officeart/2005/8/layout/process1"/>
    <dgm:cxn modelId="{56D05BE9-3664-40A2-AEB1-D2DFF1397748}" type="presParOf" srcId="{6EC9CB3B-5671-46B5-BB56-0B5ABA67E413}" destId="{682062F1-765A-4B99-A4F8-C218196AB8AA}" srcOrd="6" destOrd="0" presId="urn:microsoft.com/office/officeart/2005/8/layout/process1"/>
    <dgm:cxn modelId="{97DFB6C4-7DF6-4927-B6D6-397268677FC3}" type="presParOf" srcId="{6EC9CB3B-5671-46B5-BB56-0B5ABA67E413}" destId="{F05F4096-82E6-4066-B5C4-CFB451AFBDF1}" srcOrd="7" destOrd="0" presId="urn:microsoft.com/office/officeart/2005/8/layout/process1"/>
    <dgm:cxn modelId="{0D15683B-71AD-4C2F-9771-B124104ABC9E}" type="presParOf" srcId="{F05F4096-82E6-4066-B5C4-CFB451AFBDF1}" destId="{DACF6797-ADF4-43B5-A675-F9F14D68D51E}" srcOrd="0" destOrd="0" presId="urn:microsoft.com/office/officeart/2005/8/layout/process1"/>
    <dgm:cxn modelId="{AA870217-4C36-4467-AA13-018C27194FEE}" type="presParOf" srcId="{6EC9CB3B-5671-46B5-BB56-0B5ABA67E413}" destId="{365837E3-15B2-46FE-8736-99CC9E77E5B4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FEA333E-7923-4144-9D24-35CB93C0D194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012DFFEC-D518-45C4-AEC3-6E844F3BF1A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All doors with card access</a:t>
          </a:r>
        </a:p>
      </dgm:t>
    </dgm:pt>
    <dgm:pt modelId="{6BC3140D-3BB6-48B8-9D90-429D4F703480}" type="parTrans" cxnId="{F72B5C57-2A99-457A-BD41-3B5D95E20983}">
      <dgm:prSet/>
      <dgm:spPr/>
      <dgm:t>
        <a:bodyPr/>
        <a:lstStyle/>
        <a:p>
          <a:endParaRPr lang="en-US"/>
        </a:p>
      </dgm:t>
    </dgm:pt>
    <dgm:pt modelId="{909AFB01-D782-456E-8F7B-05E064BE7B7D}" type="sibTrans" cxnId="{F72B5C57-2A99-457A-BD41-3B5D95E20983}">
      <dgm:prSet/>
      <dgm:spPr/>
      <dgm:t>
        <a:bodyPr/>
        <a:lstStyle/>
        <a:p>
          <a:endParaRPr lang="en-US"/>
        </a:p>
      </dgm:t>
    </dgm:pt>
    <dgm:pt modelId="{C2C466FD-6D57-4EE2-9499-1E9B8E65C9B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Lobby management system in place</a:t>
          </a:r>
        </a:p>
      </dgm:t>
    </dgm:pt>
    <dgm:pt modelId="{02FFD48A-282A-444B-ADC9-BF45F6C11C42}" type="parTrans" cxnId="{0972ABA5-D6AB-42C2-B3C4-87DC0235D3AC}">
      <dgm:prSet/>
      <dgm:spPr/>
      <dgm:t>
        <a:bodyPr/>
        <a:lstStyle/>
        <a:p>
          <a:endParaRPr lang="en-US"/>
        </a:p>
      </dgm:t>
    </dgm:pt>
    <dgm:pt modelId="{81A7BB9A-7044-40A3-9092-209B89ED24C9}" type="sibTrans" cxnId="{0972ABA5-D6AB-42C2-B3C4-87DC0235D3AC}">
      <dgm:prSet/>
      <dgm:spPr/>
      <dgm:t>
        <a:bodyPr/>
        <a:lstStyle/>
        <a:p>
          <a:endParaRPr lang="en-US"/>
        </a:p>
      </dgm:t>
    </dgm:pt>
    <dgm:pt modelId="{D23A70E6-3368-4543-B388-4FF1308E3B0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Camera coverage of lobby, approaches to entrance, areas around the building and parking lots</a:t>
          </a:r>
        </a:p>
      </dgm:t>
    </dgm:pt>
    <dgm:pt modelId="{519AFD64-A1F6-419F-A54F-748AF1A213A5}" type="parTrans" cxnId="{8D298769-EC17-4F04-9B32-D49A56049EFD}">
      <dgm:prSet/>
      <dgm:spPr/>
      <dgm:t>
        <a:bodyPr/>
        <a:lstStyle/>
        <a:p>
          <a:endParaRPr lang="en-US"/>
        </a:p>
      </dgm:t>
    </dgm:pt>
    <dgm:pt modelId="{6897A4F9-8EC2-42ED-94D5-DEA719932BD8}" type="sibTrans" cxnId="{8D298769-EC17-4F04-9B32-D49A56049EFD}">
      <dgm:prSet/>
      <dgm:spPr/>
      <dgm:t>
        <a:bodyPr/>
        <a:lstStyle/>
        <a:p>
          <a:endParaRPr lang="en-US"/>
        </a:p>
      </dgm:t>
    </dgm:pt>
    <dgm:pt modelId="{C91B513A-2D78-4244-ADB0-99EB33B66D6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Ability to see and respond to camera feeds in real time</a:t>
          </a:r>
        </a:p>
      </dgm:t>
    </dgm:pt>
    <dgm:pt modelId="{CD75E3E9-D314-417C-91AD-5BA5FBC38730}" type="parTrans" cxnId="{1BAA72ED-F435-4DE9-B235-65575AB1DFCC}">
      <dgm:prSet/>
      <dgm:spPr/>
      <dgm:t>
        <a:bodyPr/>
        <a:lstStyle/>
        <a:p>
          <a:endParaRPr lang="en-US"/>
        </a:p>
      </dgm:t>
    </dgm:pt>
    <dgm:pt modelId="{08882691-F055-4A9C-ACD8-AC773095A8BC}" type="sibTrans" cxnId="{1BAA72ED-F435-4DE9-B235-65575AB1DFCC}">
      <dgm:prSet/>
      <dgm:spPr/>
      <dgm:t>
        <a:bodyPr/>
        <a:lstStyle/>
        <a:p>
          <a:endParaRPr lang="en-US"/>
        </a:p>
      </dgm:t>
    </dgm:pt>
    <dgm:pt modelId="{FE490397-752D-4212-94D3-79B5F28938A5}" type="pres">
      <dgm:prSet presAssocID="{8FEA333E-7923-4144-9D24-35CB93C0D194}" presName="root" presStyleCnt="0">
        <dgm:presLayoutVars>
          <dgm:dir/>
          <dgm:resizeHandles val="exact"/>
        </dgm:presLayoutVars>
      </dgm:prSet>
      <dgm:spPr/>
    </dgm:pt>
    <dgm:pt modelId="{6E06F126-4171-438B-B9BC-AED9F4355A38}" type="pres">
      <dgm:prSet presAssocID="{012DFFEC-D518-45C4-AEC3-6E844F3BF1AA}" presName="compNode" presStyleCnt="0"/>
      <dgm:spPr/>
    </dgm:pt>
    <dgm:pt modelId="{F384C1F9-1137-4E34-B938-67A1D8177CDB}" type="pres">
      <dgm:prSet presAssocID="{012DFFEC-D518-45C4-AEC3-6E844F3BF1AA}" presName="bgRect" presStyleLbl="bgShp" presStyleIdx="0" presStyleCnt="4"/>
      <dgm:spPr/>
    </dgm:pt>
    <dgm:pt modelId="{46266965-819B-4520-AF4D-EF686D84B708}" type="pres">
      <dgm:prSet presAssocID="{012DFFEC-D518-45C4-AEC3-6E844F3BF1AA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mployee Badge"/>
        </a:ext>
      </dgm:extLst>
    </dgm:pt>
    <dgm:pt modelId="{10AC3EBA-DC57-4344-9B13-4D3039877AB2}" type="pres">
      <dgm:prSet presAssocID="{012DFFEC-D518-45C4-AEC3-6E844F3BF1AA}" presName="spaceRect" presStyleCnt="0"/>
      <dgm:spPr/>
    </dgm:pt>
    <dgm:pt modelId="{C26E042D-7F0A-45DE-BEAC-25D05D4F0647}" type="pres">
      <dgm:prSet presAssocID="{012DFFEC-D518-45C4-AEC3-6E844F3BF1AA}" presName="parTx" presStyleLbl="revTx" presStyleIdx="0" presStyleCnt="4">
        <dgm:presLayoutVars>
          <dgm:chMax val="0"/>
          <dgm:chPref val="0"/>
        </dgm:presLayoutVars>
      </dgm:prSet>
      <dgm:spPr/>
    </dgm:pt>
    <dgm:pt modelId="{33F274CF-E613-4ABC-BB07-BC70DA037CEA}" type="pres">
      <dgm:prSet presAssocID="{909AFB01-D782-456E-8F7B-05E064BE7B7D}" presName="sibTrans" presStyleCnt="0"/>
      <dgm:spPr/>
    </dgm:pt>
    <dgm:pt modelId="{BC773CA4-ED3E-4E42-8181-2C54760E0F31}" type="pres">
      <dgm:prSet presAssocID="{C2C466FD-6D57-4EE2-9499-1E9B8E65C9B1}" presName="compNode" presStyleCnt="0"/>
      <dgm:spPr/>
    </dgm:pt>
    <dgm:pt modelId="{8FBF8779-BF63-4FCE-BA27-EA9F71ED89D7}" type="pres">
      <dgm:prSet presAssocID="{C2C466FD-6D57-4EE2-9499-1E9B8E65C9B1}" presName="bgRect" presStyleLbl="bgShp" presStyleIdx="1" presStyleCnt="4"/>
      <dgm:spPr/>
    </dgm:pt>
    <dgm:pt modelId="{C9979175-94EE-4167-98F7-912321399AC1}" type="pres">
      <dgm:prSet presAssocID="{C2C466FD-6D57-4EE2-9499-1E9B8E65C9B1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888DE0F4-CB99-450C-BB98-FEDCA1CC2479}" type="pres">
      <dgm:prSet presAssocID="{C2C466FD-6D57-4EE2-9499-1E9B8E65C9B1}" presName="spaceRect" presStyleCnt="0"/>
      <dgm:spPr/>
    </dgm:pt>
    <dgm:pt modelId="{48622C22-1831-4DD8-9779-95D3D4471AC6}" type="pres">
      <dgm:prSet presAssocID="{C2C466FD-6D57-4EE2-9499-1E9B8E65C9B1}" presName="parTx" presStyleLbl="revTx" presStyleIdx="1" presStyleCnt="4">
        <dgm:presLayoutVars>
          <dgm:chMax val="0"/>
          <dgm:chPref val="0"/>
        </dgm:presLayoutVars>
      </dgm:prSet>
      <dgm:spPr/>
    </dgm:pt>
    <dgm:pt modelId="{D468A8C9-68C5-4DED-A4A3-DBC61D63A5D3}" type="pres">
      <dgm:prSet presAssocID="{81A7BB9A-7044-40A3-9092-209B89ED24C9}" presName="sibTrans" presStyleCnt="0"/>
      <dgm:spPr/>
    </dgm:pt>
    <dgm:pt modelId="{84460EDA-62FD-47DB-B487-2A893093E993}" type="pres">
      <dgm:prSet presAssocID="{D23A70E6-3368-4543-B388-4FF1308E3B0C}" presName="compNode" presStyleCnt="0"/>
      <dgm:spPr/>
    </dgm:pt>
    <dgm:pt modelId="{6E1BB702-59F5-40C2-BB29-5B0E2DA1C2F7}" type="pres">
      <dgm:prSet presAssocID="{D23A70E6-3368-4543-B388-4FF1308E3B0C}" presName="bgRect" presStyleLbl="bgShp" presStyleIdx="2" presStyleCnt="4"/>
      <dgm:spPr/>
    </dgm:pt>
    <dgm:pt modelId="{D575DFF0-2C61-489F-B948-799C1310A16B}" type="pres">
      <dgm:prSet presAssocID="{D23A70E6-3368-4543-B388-4FF1308E3B0C}" presName="iconRect" presStyleLbl="node1" presStyleIdx="2" presStyleCnt="4" custAng="0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ecurity Camera Sign"/>
        </a:ext>
      </dgm:extLst>
    </dgm:pt>
    <dgm:pt modelId="{CEF73475-D20F-42E3-977D-6D558DB8B722}" type="pres">
      <dgm:prSet presAssocID="{D23A70E6-3368-4543-B388-4FF1308E3B0C}" presName="spaceRect" presStyleCnt="0"/>
      <dgm:spPr/>
    </dgm:pt>
    <dgm:pt modelId="{9776A320-CFF7-4BFF-8DB8-BCE8648A1752}" type="pres">
      <dgm:prSet presAssocID="{D23A70E6-3368-4543-B388-4FF1308E3B0C}" presName="parTx" presStyleLbl="revTx" presStyleIdx="2" presStyleCnt="4">
        <dgm:presLayoutVars>
          <dgm:chMax val="0"/>
          <dgm:chPref val="0"/>
        </dgm:presLayoutVars>
      </dgm:prSet>
      <dgm:spPr/>
    </dgm:pt>
    <dgm:pt modelId="{9F7DD6C4-BF2D-4582-B221-108651EF0F83}" type="pres">
      <dgm:prSet presAssocID="{6897A4F9-8EC2-42ED-94D5-DEA719932BD8}" presName="sibTrans" presStyleCnt="0"/>
      <dgm:spPr/>
    </dgm:pt>
    <dgm:pt modelId="{9237BDCB-BCAB-4A48-B151-C58249B2F93D}" type="pres">
      <dgm:prSet presAssocID="{C91B513A-2D78-4244-ADB0-99EB33B66D63}" presName="compNode" presStyleCnt="0"/>
      <dgm:spPr/>
    </dgm:pt>
    <dgm:pt modelId="{9AD01E09-50B0-4B81-8CCB-56372DE9D09A}" type="pres">
      <dgm:prSet presAssocID="{C91B513A-2D78-4244-ADB0-99EB33B66D63}" presName="bgRect" presStyleLbl="bgShp" presStyleIdx="3" presStyleCnt="4"/>
      <dgm:spPr/>
    </dgm:pt>
    <dgm:pt modelId="{9BB131F7-FB45-4F37-9737-A01BC7DBBDF4}" type="pres">
      <dgm:prSet presAssocID="{C91B513A-2D78-4244-ADB0-99EB33B66D63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ecurity Camera"/>
        </a:ext>
      </dgm:extLst>
    </dgm:pt>
    <dgm:pt modelId="{9D1A0A0D-BDB4-4424-8E94-3C7B9C6EAE1A}" type="pres">
      <dgm:prSet presAssocID="{C91B513A-2D78-4244-ADB0-99EB33B66D63}" presName="spaceRect" presStyleCnt="0"/>
      <dgm:spPr/>
    </dgm:pt>
    <dgm:pt modelId="{7B23C5D5-B490-4DBE-9A59-F4DC152B8E91}" type="pres">
      <dgm:prSet presAssocID="{C91B513A-2D78-4244-ADB0-99EB33B66D63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015A273C-179F-4889-ADD4-852501915570}" type="presOf" srcId="{D23A70E6-3368-4543-B388-4FF1308E3B0C}" destId="{9776A320-CFF7-4BFF-8DB8-BCE8648A1752}" srcOrd="0" destOrd="0" presId="urn:microsoft.com/office/officeart/2018/2/layout/IconVerticalSolidList"/>
    <dgm:cxn modelId="{8D298769-EC17-4F04-9B32-D49A56049EFD}" srcId="{8FEA333E-7923-4144-9D24-35CB93C0D194}" destId="{D23A70E6-3368-4543-B388-4FF1308E3B0C}" srcOrd="2" destOrd="0" parTransId="{519AFD64-A1F6-419F-A54F-748AF1A213A5}" sibTransId="{6897A4F9-8EC2-42ED-94D5-DEA719932BD8}"/>
    <dgm:cxn modelId="{B48FA669-2420-4870-8570-32F8FA19DAA9}" type="presOf" srcId="{C91B513A-2D78-4244-ADB0-99EB33B66D63}" destId="{7B23C5D5-B490-4DBE-9A59-F4DC152B8E91}" srcOrd="0" destOrd="0" presId="urn:microsoft.com/office/officeart/2018/2/layout/IconVerticalSolidList"/>
    <dgm:cxn modelId="{F72B5C57-2A99-457A-BD41-3B5D95E20983}" srcId="{8FEA333E-7923-4144-9D24-35CB93C0D194}" destId="{012DFFEC-D518-45C4-AEC3-6E844F3BF1AA}" srcOrd="0" destOrd="0" parTransId="{6BC3140D-3BB6-48B8-9D90-429D4F703480}" sibTransId="{909AFB01-D782-456E-8F7B-05E064BE7B7D}"/>
    <dgm:cxn modelId="{B9F10292-163B-430B-BEFF-B1BB399256F6}" type="presOf" srcId="{C2C466FD-6D57-4EE2-9499-1E9B8E65C9B1}" destId="{48622C22-1831-4DD8-9779-95D3D4471AC6}" srcOrd="0" destOrd="0" presId="urn:microsoft.com/office/officeart/2018/2/layout/IconVerticalSolidList"/>
    <dgm:cxn modelId="{0972ABA5-D6AB-42C2-B3C4-87DC0235D3AC}" srcId="{8FEA333E-7923-4144-9D24-35CB93C0D194}" destId="{C2C466FD-6D57-4EE2-9499-1E9B8E65C9B1}" srcOrd="1" destOrd="0" parTransId="{02FFD48A-282A-444B-ADC9-BF45F6C11C42}" sibTransId="{81A7BB9A-7044-40A3-9092-209B89ED24C9}"/>
    <dgm:cxn modelId="{C6DC4FC2-72DE-4A86-9B74-ADB274B3332A}" type="presOf" srcId="{8FEA333E-7923-4144-9D24-35CB93C0D194}" destId="{FE490397-752D-4212-94D3-79B5F28938A5}" srcOrd="0" destOrd="0" presId="urn:microsoft.com/office/officeart/2018/2/layout/IconVerticalSolidList"/>
    <dgm:cxn modelId="{1BAA72ED-F435-4DE9-B235-65575AB1DFCC}" srcId="{8FEA333E-7923-4144-9D24-35CB93C0D194}" destId="{C91B513A-2D78-4244-ADB0-99EB33B66D63}" srcOrd="3" destOrd="0" parTransId="{CD75E3E9-D314-417C-91AD-5BA5FBC38730}" sibTransId="{08882691-F055-4A9C-ACD8-AC773095A8BC}"/>
    <dgm:cxn modelId="{4589CCF1-83B9-4C37-BE48-29E0A52F3891}" type="presOf" srcId="{012DFFEC-D518-45C4-AEC3-6E844F3BF1AA}" destId="{C26E042D-7F0A-45DE-BEAC-25D05D4F0647}" srcOrd="0" destOrd="0" presId="urn:microsoft.com/office/officeart/2018/2/layout/IconVerticalSolidList"/>
    <dgm:cxn modelId="{0CE39FA9-5013-4332-9B81-34A04F0CC003}" type="presParOf" srcId="{FE490397-752D-4212-94D3-79B5F28938A5}" destId="{6E06F126-4171-438B-B9BC-AED9F4355A38}" srcOrd="0" destOrd="0" presId="urn:microsoft.com/office/officeart/2018/2/layout/IconVerticalSolidList"/>
    <dgm:cxn modelId="{16E36461-20BA-46FE-99A6-F923943E90E0}" type="presParOf" srcId="{6E06F126-4171-438B-B9BC-AED9F4355A38}" destId="{F384C1F9-1137-4E34-B938-67A1D8177CDB}" srcOrd="0" destOrd="0" presId="urn:microsoft.com/office/officeart/2018/2/layout/IconVerticalSolidList"/>
    <dgm:cxn modelId="{516BFF2A-766E-4B28-BA4A-24A6C36DC227}" type="presParOf" srcId="{6E06F126-4171-438B-B9BC-AED9F4355A38}" destId="{46266965-819B-4520-AF4D-EF686D84B708}" srcOrd="1" destOrd="0" presId="urn:microsoft.com/office/officeart/2018/2/layout/IconVerticalSolidList"/>
    <dgm:cxn modelId="{2F6C543F-A3E5-467B-8B69-183ECC1FA120}" type="presParOf" srcId="{6E06F126-4171-438B-B9BC-AED9F4355A38}" destId="{10AC3EBA-DC57-4344-9B13-4D3039877AB2}" srcOrd="2" destOrd="0" presId="urn:microsoft.com/office/officeart/2018/2/layout/IconVerticalSolidList"/>
    <dgm:cxn modelId="{05DAB8F3-136B-4167-A35B-FE18D6845BC1}" type="presParOf" srcId="{6E06F126-4171-438B-B9BC-AED9F4355A38}" destId="{C26E042D-7F0A-45DE-BEAC-25D05D4F0647}" srcOrd="3" destOrd="0" presId="urn:microsoft.com/office/officeart/2018/2/layout/IconVerticalSolidList"/>
    <dgm:cxn modelId="{89AFA883-CC48-46EB-B113-89197FEF7A98}" type="presParOf" srcId="{FE490397-752D-4212-94D3-79B5F28938A5}" destId="{33F274CF-E613-4ABC-BB07-BC70DA037CEA}" srcOrd="1" destOrd="0" presId="urn:microsoft.com/office/officeart/2018/2/layout/IconVerticalSolidList"/>
    <dgm:cxn modelId="{F6AC7AC8-9300-41EE-B53E-7CC119FC0A17}" type="presParOf" srcId="{FE490397-752D-4212-94D3-79B5F28938A5}" destId="{BC773CA4-ED3E-4E42-8181-2C54760E0F31}" srcOrd="2" destOrd="0" presId="urn:microsoft.com/office/officeart/2018/2/layout/IconVerticalSolidList"/>
    <dgm:cxn modelId="{78DCB4DD-CCED-4F65-81EA-EAF50A88AB13}" type="presParOf" srcId="{BC773CA4-ED3E-4E42-8181-2C54760E0F31}" destId="{8FBF8779-BF63-4FCE-BA27-EA9F71ED89D7}" srcOrd="0" destOrd="0" presId="urn:microsoft.com/office/officeart/2018/2/layout/IconVerticalSolidList"/>
    <dgm:cxn modelId="{200B064A-4E86-4A96-B42B-8566A2E26B77}" type="presParOf" srcId="{BC773CA4-ED3E-4E42-8181-2C54760E0F31}" destId="{C9979175-94EE-4167-98F7-912321399AC1}" srcOrd="1" destOrd="0" presId="urn:microsoft.com/office/officeart/2018/2/layout/IconVerticalSolidList"/>
    <dgm:cxn modelId="{3D183A79-A122-45A2-9633-D0F4216EF00C}" type="presParOf" srcId="{BC773CA4-ED3E-4E42-8181-2C54760E0F31}" destId="{888DE0F4-CB99-450C-BB98-FEDCA1CC2479}" srcOrd="2" destOrd="0" presId="urn:microsoft.com/office/officeart/2018/2/layout/IconVerticalSolidList"/>
    <dgm:cxn modelId="{B488AF7A-76D2-4160-9E06-862ED4FC6CF7}" type="presParOf" srcId="{BC773CA4-ED3E-4E42-8181-2C54760E0F31}" destId="{48622C22-1831-4DD8-9779-95D3D4471AC6}" srcOrd="3" destOrd="0" presId="urn:microsoft.com/office/officeart/2018/2/layout/IconVerticalSolidList"/>
    <dgm:cxn modelId="{22B397B9-C118-4971-82D0-A86DC50BC7F5}" type="presParOf" srcId="{FE490397-752D-4212-94D3-79B5F28938A5}" destId="{D468A8C9-68C5-4DED-A4A3-DBC61D63A5D3}" srcOrd="3" destOrd="0" presId="urn:microsoft.com/office/officeart/2018/2/layout/IconVerticalSolidList"/>
    <dgm:cxn modelId="{745DA379-AE3C-4680-9630-EC4DA8906445}" type="presParOf" srcId="{FE490397-752D-4212-94D3-79B5F28938A5}" destId="{84460EDA-62FD-47DB-B487-2A893093E993}" srcOrd="4" destOrd="0" presId="urn:microsoft.com/office/officeart/2018/2/layout/IconVerticalSolidList"/>
    <dgm:cxn modelId="{B5A71601-A715-4661-B0F0-019C1852A82E}" type="presParOf" srcId="{84460EDA-62FD-47DB-B487-2A893093E993}" destId="{6E1BB702-59F5-40C2-BB29-5B0E2DA1C2F7}" srcOrd="0" destOrd="0" presId="urn:microsoft.com/office/officeart/2018/2/layout/IconVerticalSolidList"/>
    <dgm:cxn modelId="{FDDF6E4B-9F0A-4ECD-9B61-C0BDE79C9F62}" type="presParOf" srcId="{84460EDA-62FD-47DB-B487-2A893093E993}" destId="{D575DFF0-2C61-489F-B948-799C1310A16B}" srcOrd="1" destOrd="0" presId="urn:microsoft.com/office/officeart/2018/2/layout/IconVerticalSolidList"/>
    <dgm:cxn modelId="{E8C7CC02-C731-4314-861D-64061ED03D3F}" type="presParOf" srcId="{84460EDA-62FD-47DB-B487-2A893093E993}" destId="{CEF73475-D20F-42E3-977D-6D558DB8B722}" srcOrd="2" destOrd="0" presId="urn:microsoft.com/office/officeart/2018/2/layout/IconVerticalSolidList"/>
    <dgm:cxn modelId="{6059D45D-FFC6-44F7-8E58-F7DDF60A868C}" type="presParOf" srcId="{84460EDA-62FD-47DB-B487-2A893093E993}" destId="{9776A320-CFF7-4BFF-8DB8-BCE8648A1752}" srcOrd="3" destOrd="0" presId="urn:microsoft.com/office/officeart/2018/2/layout/IconVerticalSolidList"/>
    <dgm:cxn modelId="{580122F4-7B72-4D9D-ABD6-1B22C77F8443}" type="presParOf" srcId="{FE490397-752D-4212-94D3-79B5F28938A5}" destId="{9F7DD6C4-BF2D-4582-B221-108651EF0F83}" srcOrd="5" destOrd="0" presId="urn:microsoft.com/office/officeart/2018/2/layout/IconVerticalSolidList"/>
    <dgm:cxn modelId="{13CFABC7-BF33-4B7F-88A1-A67F84F219AB}" type="presParOf" srcId="{FE490397-752D-4212-94D3-79B5F28938A5}" destId="{9237BDCB-BCAB-4A48-B151-C58249B2F93D}" srcOrd="6" destOrd="0" presId="urn:microsoft.com/office/officeart/2018/2/layout/IconVerticalSolidList"/>
    <dgm:cxn modelId="{C236B4F0-575D-4AA1-A819-DCAF5F772D41}" type="presParOf" srcId="{9237BDCB-BCAB-4A48-B151-C58249B2F93D}" destId="{9AD01E09-50B0-4B81-8CCB-56372DE9D09A}" srcOrd="0" destOrd="0" presId="urn:microsoft.com/office/officeart/2018/2/layout/IconVerticalSolidList"/>
    <dgm:cxn modelId="{A6DAE842-13A1-4CF9-B660-C689A1D31E09}" type="presParOf" srcId="{9237BDCB-BCAB-4A48-B151-C58249B2F93D}" destId="{9BB131F7-FB45-4F37-9737-A01BC7DBBDF4}" srcOrd="1" destOrd="0" presId="urn:microsoft.com/office/officeart/2018/2/layout/IconVerticalSolidList"/>
    <dgm:cxn modelId="{227F9564-AF3A-464F-81CD-0F8AE97F2F84}" type="presParOf" srcId="{9237BDCB-BCAB-4A48-B151-C58249B2F93D}" destId="{9D1A0A0D-BDB4-4424-8E94-3C7B9C6EAE1A}" srcOrd="2" destOrd="0" presId="urn:microsoft.com/office/officeart/2018/2/layout/IconVerticalSolidList"/>
    <dgm:cxn modelId="{990835B3-6CC2-402A-8DD9-C91C65792F56}" type="presParOf" srcId="{9237BDCB-BCAB-4A48-B151-C58249B2F93D}" destId="{7B23C5D5-B490-4DBE-9A59-F4DC152B8E9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F3BC8BA-536B-4018-9AE0-E247FB71DB85}" type="doc">
      <dgm:prSet loTypeId="urn:microsoft.com/office/officeart/2005/8/layout/vList2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576258FB-0D20-47E0-ABCA-12A532D00545}">
      <dgm:prSet/>
      <dgm:spPr/>
      <dgm:t>
        <a:bodyPr/>
        <a:lstStyle/>
        <a:p>
          <a:r>
            <a:rPr lang="en-US"/>
            <a:t>Measures to increase lobby comfort and reduce frustration</a:t>
          </a:r>
        </a:p>
      </dgm:t>
    </dgm:pt>
    <dgm:pt modelId="{C00A9DE8-DADE-4C8F-A0E7-51133E2A4E84}" type="parTrans" cxnId="{51C33AEC-FDB3-4405-9E3B-AE78A7253F61}">
      <dgm:prSet/>
      <dgm:spPr/>
      <dgm:t>
        <a:bodyPr/>
        <a:lstStyle/>
        <a:p>
          <a:endParaRPr lang="en-US"/>
        </a:p>
      </dgm:t>
    </dgm:pt>
    <dgm:pt modelId="{BD338B9F-FA22-4FA3-95F0-B772AC53DCFF}" type="sibTrans" cxnId="{51C33AEC-FDB3-4405-9E3B-AE78A7253F61}">
      <dgm:prSet/>
      <dgm:spPr/>
      <dgm:t>
        <a:bodyPr/>
        <a:lstStyle/>
        <a:p>
          <a:endParaRPr lang="en-US"/>
        </a:p>
      </dgm:t>
    </dgm:pt>
    <dgm:pt modelId="{CB887867-C2C9-4694-A31B-1551AF7B228A}">
      <dgm:prSet/>
      <dgm:spPr/>
      <dgm:t>
        <a:bodyPr/>
        <a:lstStyle/>
        <a:p>
          <a:r>
            <a:rPr lang="en-US"/>
            <a:t>Lobby oversight by mental health professional</a:t>
          </a:r>
        </a:p>
      </dgm:t>
    </dgm:pt>
    <dgm:pt modelId="{49B25DE9-CD75-4780-9E41-E9A57794C8FF}" type="parTrans" cxnId="{6383FCB1-2B5D-4BAB-B98A-28AE61155AB7}">
      <dgm:prSet/>
      <dgm:spPr/>
      <dgm:t>
        <a:bodyPr/>
        <a:lstStyle/>
        <a:p>
          <a:endParaRPr lang="en-US"/>
        </a:p>
      </dgm:t>
    </dgm:pt>
    <dgm:pt modelId="{98747B79-8DF1-4C84-8077-1A0E6FCFD0BF}" type="sibTrans" cxnId="{6383FCB1-2B5D-4BAB-B98A-28AE61155AB7}">
      <dgm:prSet/>
      <dgm:spPr/>
      <dgm:t>
        <a:bodyPr/>
        <a:lstStyle/>
        <a:p>
          <a:endParaRPr lang="en-US"/>
        </a:p>
      </dgm:t>
    </dgm:pt>
    <dgm:pt modelId="{BEA9719B-4B55-492A-92BD-6823DECD911F}">
      <dgm:prSet/>
      <dgm:spPr/>
      <dgm:t>
        <a:bodyPr/>
        <a:lstStyle/>
        <a:p>
          <a:r>
            <a:rPr lang="en-US"/>
            <a:t>Panic buttons</a:t>
          </a:r>
        </a:p>
      </dgm:t>
    </dgm:pt>
    <dgm:pt modelId="{2006B730-BD9F-4CCE-8B04-19456C2A91A9}" type="parTrans" cxnId="{3FA0C969-5F61-43E4-B107-4A29DA0E9339}">
      <dgm:prSet/>
      <dgm:spPr/>
      <dgm:t>
        <a:bodyPr/>
        <a:lstStyle/>
        <a:p>
          <a:endParaRPr lang="en-US"/>
        </a:p>
      </dgm:t>
    </dgm:pt>
    <dgm:pt modelId="{148D58D8-1EF6-4A69-80B5-6B0AA3D0DB71}" type="sibTrans" cxnId="{3FA0C969-5F61-43E4-B107-4A29DA0E9339}">
      <dgm:prSet/>
      <dgm:spPr/>
      <dgm:t>
        <a:bodyPr/>
        <a:lstStyle/>
        <a:p>
          <a:endParaRPr lang="en-US"/>
        </a:p>
      </dgm:t>
    </dgm:pt>
    <dgm:pt modelId="{2BF19046-5925-4343-9CFF-836026D884C0}">
      <dgm:prSet/>
      <dgm:spPr/>
      <dgm:t>
        <a:bodyPr/>
        <a:lstStyle/>
        <a:p>
          <a:r>
            <a:rPr lang="en-US" dirty="0"/>
            <a:t>Security guards or off duty law enforcement</a:t>
          </a:r>
        </a:p>
      </dgm:t>
    </dgm:pt>
    <dgm:pt modelId="{6D82380B-3603-4382-A39B-849F32C1F55E}" type="parTrans" cxnId="{C0960EF2-43C7-4958-8353-69F4FE8AA8E0}">
      <dgm:prSet/>
      <dgm:spPr/>
      <dgm:t>
        <a:bodyPr/>
        <a:lstStyle/>
        <a:p>
          <a:endParaRPr lang="en-US"/>
        </a:p>
      </dgm:t>
    </dgm:pt>
    <dgm:pt modelId="{C4FAEAAD-AE8A-4B98-8D30-BC92CC513823}" type="sibTrans" cxnId="{C0960EF2-43C7-4958-8353-69F4FE8AA8E0}">
      <dgm:prSet/>
      <dgm:spPr/>
      <dgm:t>
        <a:bodyPr/>
        <a:lstStyle/>
        <a:p>
          <a:endParaRPr lang="en-US"/>
        </a:p>
      </dgm:t>
    </dgm:pt>
    <dgm:pt modelId="{8D9A144A-7403-4255-AA81-B656F0F60FEC}">
      <dgm:prSet/>
      <dgm:spPr/>
      <dgm:t>
        <a:bodyPr/>
        <a:lstStyle/>
        <a:p>
          <a:r>
            <a:rPr lang="en-US" dirty="0"/>
            <a:t>Lobby Ambassador</a:t>
          </a:r>
        </a:p>
      </dgm:t>
    </dgm:pt>
    <dgm:pt modelId="{C650C235-67F0-4D00-9222-3D6CBBA10B43}" type="parTrans" cxnId="{2FF62FE6-D8B1-4C87-863A-A5755FFCF226}">
      <dgm:prSet/>
      <dgm:spPr/>
      <dgm:t>
        <a:bodyPr/>
        <a:lstStyle/>
        <a:p>
          <a:endParaRPr lang="en-US"/>
        </a:p>
      </dgm:t>
    </dgm:pt>
    <dgm:pt modelId="{89765473-DCCA-449A-9A46-4801980EFBAA}" type="sibTrans" cxnId="{2FF62FE6-D8B1-4C87-863A-A5755FFCF226}">
      <dgm:prSet/>
      <dgm:spPr/>
      <dgm:t>
        <a:bodyPr/>
        <a:lstStyle/>
        <a:p>
          <a:endParaRPr lang="en-US"/>
        </a:p>
      </dgm:t>
    </dgm:pt>
    <dgm:pt modelId="{62C770D3-E56D-46AB-856E-59B01658213F}">
      <dgm:prSet/>
      <dgm:spPr/>
      <dgm:t>
        <a:bodyPr/>
        <a:lstStyle/>
        <a:p>
          <a:r>
            <a:rPr lang="en-US" dirty="0"/>
            <a:t>Effective barriers to protect lobby staff</a:t>
          </a:r>
        </a:p>
      </dgm:t>
    </dgm:pt>
    <dgm:pt modelId="{00E7FA1C-4C60-438A-842C-C4C4C5093DBB}" type="sibTrans" cxnId="{EA474276-0E64-4429-A756-58E027C87CE9}">
      <dgm:prSet/>
      <dgm:spPr/>
      <dgm:t>
        <a:bodyPr/>
        <a:lstStyle/>
        <a:p>
          <a:endParaRPr lang="en-US"/>
        </a:p>
      </dgm:t>
    </dgm:pt>
    <dgm:pt modelId="{E5020A8F-35DF-452F-B543-685B36C98653}" type="parTrans" cxnId="{EA474276-0E64-4429-A756-58E027C87CE9}">
      <dgm:prSet/>
      <dgm:spPr/>
      <dgm:t>
        <a:bodyPr/>
        <a:lstStyle/>
        <a:p>
          <a:endParaRPr lang="en-US"/>
        </a:p>
      </dgm:t>
    </dgm:pt>
    <dgm:pt modelId="{A09883D7-CAAA-4FFF-A6C2-B0FBFF4B48C4}" type="pres">
      <dgm:prSet presAssocID="{CF3BC8BA-536B-4018-9AE0-E247FB71DB85}" presName="linear" presStyleCnt="0">
        <dgm:presLayoutVars>
          <dgm:animLvl val="lvl"/>
          <dgm:resizeHandles val="exact"/>
        </dgm:presLayoutVars>
      </dgm:prSet>
      <dgm:spPr/>
    </dgm:pt>
    <dgm:pt modelId="{C2E34419-8B1E-4265-997F-1AB0BAFD71A2}" type="pres">
      <dgm:prSet presAssocID="{576258FB-0D20-47E0-ABCA-12A532D00545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F904F1A3-B317-4A2B-8340-DBA6B28BA628}" type="pres">
      <dgm:prSet presAssocID="{BD338B9F-FA22-4FA3-95F0-B772AC53DCFF}" presName="spacer" presStyleCnt="0"/>
      <dgm:spPr/>
    </dgm:pt>
    <dgm:pt modelId="{F0C86108-9351-4BB2-81A1-2A32185F3EE2}" type="pres">
      <dgm:prSet presAssocID="{CB887867-C2C9-4694-A31B-1551AF7B228A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29221AC9-83FD-42E4-BBDA-3BAE984C1472}" type="pres">
      <dgm:prSet presAssocID="{98747B79-8DF1-4C84-8077-1A0E6FCFD0BF}" presName="spacer" presStyleCnt="0"/>
      <dgm:spPr/>
    </dgm:pt>
    <dgm:pt modelId="{955FAA8E-954D-45F9-AC8C-0ECC0DD82D82}" type="pres">
      <dgm:prSet presAssocID="{62C770D3-E56D-46AB-856E-59B01658213F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CC21BB8F-1F5B-4B7E-8EB3-8A9AB0820D91}" type="pres">
      <dgm:prSet presAssocID="{00E7FA1C-4C60-438A-842C-C4C4C5093DBB}" presName="spacer" presStyleCnt="0"/>
      <dgm:spPr/>
    </dgm:pt>
    <dgm:pt modelId="{42324300-5CBE-41D8-BCCF-D8D83CDA8226}" type="pres">
      <dgm:prSet presAssocID="{BEA9719B-4B55-492A-92BD-6823DECD911F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F938A48F-EE86-481B-B104-A3FFD805980B}" type="pres">
      <dgm:prSet presAssocID="{148D58D8-1EF6-4A69-80B5-6B0AA3D0DB71}" presName="spacer" presStyleCnt="0"/>
      <dgm:spPr/>
    </dgm:pt>
    <dgm:pt modelId="{B994780C-5C5C-4FEA-A9A9-7F17614D5F43}" type="pres">
      <dgm:prSet presAssocID="{2BF19046-5925-4343-9CFF-836026D884C0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37997A8D-A9B8-4D59-8B96-D076986F1EBB}" type="pres">
      <dgm:prSet presAssocID="{C4FAEAAD-AE8A-4B98-8D30-BC92CC513823}" presName="spacer" presStyleCnt="0"/>
      <dgm:spPr/>
    </dgm:pt>
    <dgm:pt modelId="{E45CC9C2-CB18-4475-A8ED-42095AFC3350}" type="pres">
      <dgm:prSet presAssocID="{8D9A144A-7403-4255-AA81-B656F0F60FEC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E07D2B1F-FB13-4167-B042-725D6AF7AB16}" type="presOf" srcId="{BEA9719B-4B55-492A-92BD-6823DECD911F}" destId="{42324300-5CBE-41D8-BCCF-D8D83CDA8226}" srcOrd="0" destOrd="0" presId="urn:microsoft.com/office/officeart/2005/8/layout/vList2"/>
    <dgm:cxn modelId="{DAC35B33-EB9B-49FC-BB7A-DE36432CD96E}" type="presOf" srcId="{CF3BC8BA-536B-4018-9AE0-E247FB71DB85}" destId="{A09883D7-CAAA-4FFF-A6C2-B0FBFF4B48C4}" srcOrd="0" destOrd="0" presId="urn:microsoft.com/office/officeart/2005/8/layout/vList2"/>
    <dgm:cxn modelId="{3FA0C969-5F61-43E4-B107-4A29DA0E9339}" srcId="{CF3BC8BA-536B-4018-9AE0-E247FB71DB85}" destId="{BEA9719B-4B55-492A-92BD-6823DECD911F}" srcOrd="3" destOrd="0" parTransId="{2006B730-BD9F-4CCE-8B04-19456C2A91A9}" sibTransId="{148D58D8-1EF6-4A69-80B5-6B0AA3D0DB71}"/>
    <dgm:cxn modelId="{EA474276-0E64-4429-A756-58E027C87CE9}" srcId="{CF3BC8BA-536B-4018-9AE0-E247FB71DB85}" destId="{62C770D3-E56D-46AB-856E-59B01658213F}" srcOrd="2" destOrd="0" parTransId="{E5020A8F-35DF-452F-B543-685B36C98653}" sibTransId="{00E7FA1C-4C60-438A-842C-C4C4C5093DBB}"/>
    <dgm:cxn modelId="{5A3FA887-2119-4221-BDEB-FC3FC508C05A}" type="presOf" srcId="{CB887867-C2C9-4694-A31B-1551AF7B228A}" destId="{F0C86108-9351-4BB2-81A1-2A32185F3EE2}" srcOrd="0" destOrd="0" presId="urn:microsoft.com/office/officeart/2005/8/layout/vList2"/>
    <dgm:cxn modelId="{7A9EDD96-565A-432B-BD82-1726DBA77E0F}" type="presOf" srcId="{2BF19046-5925-4343-9CFF-836026D884C0}" destId="{B994780C-5C5C-4FEA-A9A9-7F17614D5F43}" srcOrd="0" destOrd="0" presId="urn:microsoft.com/office/officeart/2005/8/layout/vList2"/>
    <dgm:cxn modelId="{703F98A5-0812-4EC5-9610-DB075271478A}" type="presOf" srcId="{576258FB-0D20-47E0-ABCA-12A532D00545}" destId="{C2E34419-8B1E-4265-997F-1AB0BAFD71A2}" srcOrd="0" destOrd="0" presId="urn:microsoft.com/office/officeart/2005/8/layout/vList2"/>
    <dgm:cxn modelId="{7917EFA6-2AE6-4EBF-B8C7-DBF4FA299DF4}" type="presOf" srcId="{62C770D3-E56D-46AB-856E-59B01658213F}" destId="{955FAA8E-954D-45F9-AC8C-0ECC0DD82D82}" srcOrd="0" destOrd="0" presId="urn:microsoft.com/office/officeart/2005/8/layout/vList2"/>
    <dgm:cxn modelId="{910025AC-F570-4564-8D3B-230FDA4C0BC9}" type="presOf" srcId="{8D9A144A-7403-4255-AA81-B656F0F60FEC}" destId="{E45CC9C2-CB18-4475-A8ED-42095AFC3350}" srcOrd="0" destOrd="0" presId="urn:microsoft.com/office/officeart/2005/8/layout/vList2"/>
    <dgm:cxn modelId="{6383FCB1-2B5D-4BAB-B98A-28AE61155AB7}" srcId="{CF3BC8BA-536B-4018-9AE0-E247FB71DB85}" destId="{CB887867-C2C9-4694-A31B-1551AF7B228A}" srcOrd="1" destOrd="0" parTransId="{49B25DE9-CD75-4780-9E41-E9A57794C8FF}" sibTransId="{98747B79-8DF1-4C84-8077-1A0E6FCFD0BF}"/>
    <dgm:cxn modelId="{2FF62FE6-D8B1-4C87-863A-A5755FFCF226}" srcId="{CF3BC8BA-536B-4018-9AE0-E247FB71DB85}" destId="{8D9A144A-7403-4255-AA81-B656F0F60FEC}" srcOrd="5" destOrd="0" parTransId="{C650C235-67F0-4D00-9222-3D6CBBA10B43}" sibTransId="{89765473-DCCA-449A-9A46-4801980EFBAA}"/>
    <dgm:cxn modelId="{51C33AEC-FDB3-4405-9E3B-AE78A7253F61}" srcId="{CF3BC8BA-536B-4018-9AE0-E247FB71DB85}" destId="{576258FB-0D20-47E0-ABCA-12A532D00545}" srcOrd="0" destOrd="0" parTransId="{C00A9DE8-DADE-4C8F-A0E7-51133E2A4E84}" sibTransId="{BD338B9F-FA22-4FA3-95F0-B772AC53DCFF}"/>
    <dgm:cxn modelId="{C0960EF2-43C7-4958-8353-69F4FE8AA8E0}" srcId="{CF3BC8BA-536B-4018-9AE0-E247FB71DB85}" destId="{2BF19046-5925-4343-9CFF-836026D884C0}" srcOrd="4" destOrd="0" parTransId="{6D82380B-3603-4382-A39B-849F32C1F55E}" sibTransId="{C4FAEAAD-AE8A-4B98-8D30-BC92CC513823}"/>
    <dgm:cxn modelId="{4683D3E8-8162-4917-9C79-F9DEE8694D12}" type="presParOf" srcId="{A09883D7-CAAA-4FFF-A6C2-B0FBFF4B48C4}" destId="{C2E34419-8B1E-4265-997F-1AB0BAFD71A2}" srcOrd="0" destOrd="0" presId="urn:microsoft.com/office/officeart/2005/8/layout/vList2"/>
    <dgm:cxn modelId="{F72E5827-E31F-49A9-9CA0-A34C6FC6DD78}" type="presParOf" srcId="{A09883D7-CAAA-4FFF-A6C2-B0FBFF4B48C4}" destId="{F904F1A3-B317-4A2B-8340-DBA6B28BA628}" srcOrd="1" destOrd="0" presId="urn:microsoft.com/office/officeart/2005/8/layout/vList2"/>
    <dgm:cxn modelId="{A2FA135E-F573-429B-9AAF-B05E7EC2C800}" type="presParOf" srcId="{A09883D7-CAAA-4FFF-A6C2-B0FBFF4B48C4}" destId="{F0C86108-9351-4BB2-81A1-2A32185F3EE2}" srcOrd="2" destOrd="0" presId="urn:microsoft.com/office/officeart/2005/8/layout/vList2"/>
    <dgm:cxn modelId="{63F423D1-60A5-41E9-93C0-28452D0EFA37}" type="presParOf" srcId="{A09883D7-CAAA-4FFF-A6C2-B0FBFF4B48C4}" destId="{29221AC9-83FD-42E4-BBDA-3BAE984C1472}" srcOrd="3" destOrd="0" presId="urn:microsoft.com/office/officeart/2005/8/layout/vList2"/>
    <dgm:cxn modelId="{08C99AFD-6AAA-4DC0-A301-353DA7D6B57A}" type="presParOf" srcId="{A09883D7-CAAA-4FFF-A6C2-B0FBFF4B48C4}" destId="{955FAA8E-954D-45F9-AC8C-0ECC0DD82D82}" srcOrd="4" destOrd="0" presId="urn:microsoft.com/office/officeart/2005/8/layout/vList2"/>
    <dgm:cxn modelId="{BD274ECF-D9AE-46B2-954B-DEADF5B896A1}" type="presParOf" srcId="{A09883D7-CAAA-4FFF-A6C2-B0FBFF4B48C4}" destId="{CC21BB8F-1F5B-4B7E-8EB3-8A9AB0820D91}" srcOrd="5" destOrd="0" presId="urn:microsoft.com/office/officeart/2005/8/layout/vList2"/>
    <dgm:cxn modelId="{C29E1E33-0B4F-4EC4-8781-ADD01FC59CFF}" type="presParOf" srcId="{A09883D7-CAAA-4FFF-A6C2-B0FBFF4B48C4}" destId="{42324300-5CBE-41D8-BCCF-D8D83CDA8226}" srcOrd="6" destOrd="0" presId="urn:microsoft.com/office/officeart/2005/8/layout/vList2"/>
    <dgm:cxn modelId="{5DC899FC-9AEE-4BD6-B26C-00AD48D15DED}" type="presParOf" srcId="{A09883D7-CAAA-4FFF-A6C2-B0FBFF4B48C4}" destId="{F938A48F-EE86-481B-B104-A3FFD805980B}" srcOrd="7" destOrd="0" presId="urn:microsoft.com/office/officeart/2005/8/layout/vList2"/>
    <dgm:cxn modelId="{43DA8F38-630C-45EE-BDDB-E47882440314}" type="presParOf" srcId="{A09883D7-CAAA-4FFF-A6C2-B0FBFF4B48C4}" destId="{B994780C-5C5C-4FEA-A9A9-7F17614D5F43}" srcOrd="8" destOrd="0" presId="urn:microsoft.com/office/officeart/2005/8/layout/vList2"/>
    <dgm:cxn modelId="{6E3AF25F-51CB-4A3A-A9E5-DA1FBEC61C2F}" type="presParOf" srcId="{A09883D7-CAAA-4FFF-A6C2-B0FBFF4B48C4}" destId="{37997A8D-A9B8-4D59-8B96-D076986F1EBB}" srcOrd="9" destOrd="0" presId="urn:microsoft.com/office/officeart/2005/8/layout/vList2"/>
    <dgm:cxn modelId="{03DF71EF-FEE9-4560-81B1-D42C5E4ACB52}" type="presParOf" srcId="{A09883D7-CAAA-4FFF-A6C2-B0FBFF4B48C4}" destId="{E45CC9C2-CB18-4475-A8ED-42095AFC3350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41EDD36-3530-4CBB-AD30-5A1D8B3122D9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57DBEE0-3314-4E7C-A417-A1341E6D3E60}">
      <dgm:prSet phldrT="[Text]"/>
      <dgm:spPr>
        <a:ln>
          <a:noFill/>
        </a:ln>
      </dgm:spPr>
      <dgm:t>
        <a:bodyPr/>
        <a:lstStyle/>
        <a:p>
          <a:r>
            <a:rPr lang="en-US" dirty="0"/>
            <a:t>Talk to Police Department</a:t>
          </a:r>
        </a:p>
      </dgm:t>
    </dgm:pt>
    <dgm:pt modelId="{D008425B-9C4A-49CA-952B-EE9DDEC2B842}" type="parTrans" cxnId="{4D9E7E08-859C-4014-998C-19F2D4387BAE}">
      <dgm:prSet/>
      <dgm:spPr/>
      <dgm:t>
        <a:bodyPr/>
        <a:lstStyle/>
        <a:p>
          <a:endParaRPr lang="en-US"/>
        </a:p>
      </dgm:t>
    </dgm:pt>
    <dgm:pt modelId="{155551D3-0427-4342-8DE1-8C1C38149737}" type="sibTrans" cxnId="{4D9E7E08-859C-4014-998C-19F2D4387BAE}">
      <dgm:prSet/>
      <dgm:spPr/>
      <dgm:t>
        <a:bodyPr/>
        <a:lstStyle/>
        <a:p>
          <a:endParaRPr lang="en-US"/>
        </a:p>
      </dgm:t>
    </dgm:pt>
    <dgm:pt modelId="{1385764D-2DA8-4311-9965-62D0C16CDF60}">
      <dgm:prSet phldrT="[Text]"/>
      <dgm:spPr>
        <a:ln>
          <a:noFill/>
        </a:ln>
      </dgm:spPr>
      <dgm:t>
        <a:bodyPr/>
        <a:lstStyle/>
        <a:p>
          <a:r>
            <a:rPr lang="en-US" dirty="0"/>
            <a:t>Social Media Monitoring</a:t>
          </a:r>
        </a:p>
      </dgm:t>
    </dgm:pt>
    <dgm:pt modelId="{B2C6D18F-C652-41C6-997C-D47998E535BC}" type="parTrans" cxnId="{AB0ED9F6-90F3-4D19-96C4-D2104FFC94D9}">
      <dgm:prSet/>
      <dgm:spPr/>
      <dgm:t>
        <a:bodyPr/>
        <a:lstStyle/>
        <a:p>
          <a:endParaRPr lang="en-US"/>
        </a:p>
      </dgm:t>
    </dgm:pt>
    <dgm:pt modelId="{D63171FA-D8CA-4AF3-9EB8-FB4A9FD1570E}" type="sibTrans" cxnId="{AB0ED9F6-90F3-4D19-96C4-D2104FFC94D9}">
      <dgm:prSet/>
      <dgm:spPr/>
      <dgm:t>
        <a:bodyPr/>
        <a:lstStyle/>
        <a:p>
          <a:endParaRPr lang="en-US"/>
        </a:p>
      </dgm:t>
    </dgm:pt>
    <dgm:pt modelId="{8050FDA1-30CA-418D-9769-CFC75981EDC5}">
      <dgm:prSet phldrT="[Text]"/>
      <dgm:spPr>
        <a:ln>
          <a:noFill/>
        </a:ln>
      </dgm:spPr>
      <dgm:t>
        <a:bodyPr/>
        <a:lstStyle/>
        <a:p>
          <a:r>
            <a:rPr lang="en-US" dirty="0"/>
            <a:t>Schedule review on consumers with history of violence </a:t>
          </a:r>
        </a:p>
      </dgm:t>
    </dgm:pt>
    <dgm:pt modelId="{167504BE-9735-4789-BD0C-02F0EAA5A14B}" type="parTrans" cxnId="{27232BA4-700A-4E63-9ADD-52F710EB2D19}">
      <dgm:prSet/>
      <dgm:spPr/>
      <dgm:t>
        <a:bodyPr/>
        <a:lstStyle/>
        <a:p>
          <a:endParaRPr lang="en-US"/>
        </a:p>
      </dgm:t>
    </dgm:pt>
    <dgm:pt modelId="{96532C01-47B1-4C6C-A40A-DD7C9883F03F}" type="sibTrans" cxnId="{27232BA4-700A-4E63-9ADD-52F710EB2D19}">
      <dgm:prSet/>
      <dgm:spPr/>
      <dgm:t>
        <a:bodyPr/>
        <a:lstStyle/>
        <a:p>
          <a:endParaRPr lang="en-US"/>
        </a:p>
      </dgm:t>
    </dgm:pt>
    <dgm:pt modelId="{C4CF3FD0-96C3-42A8-B0F9-D60917B9D61B}" type="pres">
      <dgm:prSet presAssocID="{041EDD36-3530-4CBB-AD30-5A1D8B3122D9}" presName="Name0" presStyleCnt="0">
        <dgm:presLayoutVars>
          <dgm:dir/>
          <dgm:resizeHandles val="exact"/>
        </dgm:presLayoutVars>
      </dgm:prSet>
      <dgm:spPr/>
    </dgm:pt>
    <dgm:pt modelId="{961C8605-6B0F-41E9-B968-F057B3C0D5AC}" type="pres">
      <dgm:prSet presAssocID="{757DBEE0-3314-4E7C-A417-A1341E6D3E60}" presName="composite" presStyleCnt="0"/>
      <dgm:spPr/>
    </dgm:pt>
    <dgm:pt modelId="{E0EC638D-E77C-4775-968E-F45A907A8419}" type="pres">
      <dgm:prSet presAssocID="{757DBEE0-3314-4E7C-A417-A1341E6D3E60}" presName="rect1" presStyleLbl="trAlignAcc1" presStyleIdx="0" presStyleCnt="3">
        <dgm:presLayoutVars>
          <dgm:bulletEnabled val="1"/>
        </dgm:presLayoutVars>
      </dgm:prSet>
      <dgm:spPr/>
    </dgm:pt>
    <dgm:pt modelId="{B4789AC7-EACA-4A73-8C10-D9E36F9A7440}" type="pres">
      <dgm:prSet presAssocID="{757DBEE0-3314-4E7C-A417-A1341E6D3E60}" presName="rect2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Police female with solid fill"/>
        </a:ext>
      </dgm:extLst>
    </dgm:pt>
    <dgm:pt modelId="{85ED7B63-4C55-47AE-B3A1-646CB1730EA6}" type="pres">
      <dgm:prSet presAssocID="{155551D3-0427-4342-8DE1-8C1C38149737}" presName="sibTrans" presStyleCnt="0"/>
      <dgm:spPr/>
    </dgm:pt>
    <dgm:pt modelId="{C9F362C0-86D4-4006-833E-119F6F9E6469}" type="pres">
      <dgm:prSet presAssocID="{1385764D-2DA8-4311-9965-62D0C16CDF60}" presName="composite" presStyleCnt="0"/>
      <dgm:spPr/>
    </dgm:pt>
    <dgm:pt modelId="{4273E021-BB7F-4EEE-8559-3422FAC210D9}" type="pres">
      <dgm:prSet presAssocID="{1385764D-2DA8-4311-9965-62D0C16CDF60}" presName="rect1" presStyleLbl="trAlignAcc1" presStyleIdx="1" presStyleCnt="3">
        <dgm:presLayoutVars>
          <dgm:bulletEnabled val="1"/>
        </dgm:presLayoutVars>
      </dgm:prSet>
      <dgm:spPr/>
    </dgm:pt>
    <dgm:pt modelId="{769E775C-FF0B-4ED2-A9EB-C11FF134C975}" type="pres">
      <dgm:prSet presAssocID="{1385764D-2DA8-4311-9965-62D0C16CDF60}" presName="rect2" presStyleLbl="fgImgPlac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Online Network with solid fill"/>
        </a:ext>
      </dgm:extLst>
    </dgm:pt>
    <dgm:pt modelId="{68B8C7C4-07EC-4A03-B510-4E14D9216EE0}" type="pres">
      <dgm:prSet presAssocID="{D63171FA-D8CA-4AF3-9EB8-FB4A9FD1570E}" presName="sibTrans" presStyleCnt="0"/>
      <dgm:spPr/>
    </dgm:pt>
    <dgm:pt modelId="{9B5AEC6E-94C5-403C-A914-3B9D214E7010}" type="pres">
      <dgm:prSet presAssocID="{8050FDA1-30CA-418D-9769-CFC75981EDC5}" presName="composite" presStyleCnt="0"/>
      <dgm:spPr/>
    </dgm:pt>
    <dgm:pt modelId="{0EE7CB9C-89D6-45C5-BE08-582B8AC8375D}" type="pres">
      <dgm:prSet presAssocID="{8050FDA1-30CA-418D-9769-CFC75981EDC5}" presName="rect1" presStyleLbl="trAlignAcc1" presStyleIdx="2" presStyleCnt="3" custScaleX="128477">
        <dgm:presLayoutVars>
          <dgm:bulletEnabled val="1"/>
        </dgm:presLayoutVars>
      </dgm:prSet>
      <dgm:spPr/>
    </dgm:pt>
    <dgm:pt modelId="{5788E106-4725-4E73-928E-8DE96C0D7940}" type="pres">
      <dgm:prSet presAssocID="{8050FDA1-30CA-418D-9769-CFC75981EDC5}" presName="rect2" presStyleLbl="fgImgPlace1" presStyleIdx="2" presStyleCnt="3" custLinFactNeighborX="-99997" custLinFactNeighborY="518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Alarm Ringing with solid fill"/>
        </a:ext>
      </dgm:extLst>
    </dgm:pt>
  </dgm:ptLst>
  <dgm:cxnLst>
    <dgm:cxn modelId="{4D9E7E08-859C-4014-998C-19F2D4387BAE}" srcId="{041EDD36-3530-4CBB-AD30-5A1D8B3122D9}" destId="{757DBEE0-3314-4E7C-A417-A1341E6D3E60}" srcOrd="0" destOrd="0" parTransId="{D008425B-9C4A-49CA-952B-EE9DDEC2B842}" sibTransId="{155551D3-0427-4342-8DE1-8C1C38149737}"/>
    <dgm:cxn modelId="{0ECE4911-302C-4420-B6C2-6B072262EEB6}" type="presOf" srcId="{757DBEE0-3314-4E7C-A417-A1341E6D3E60}" destId="{E0EC638D-E77C-4775-968E-F45A907A8419}" srcOrd="0" destOrd="0" presId="urn:microsoft.com/office/officeart/2008/layout/PictureStrips"/>
    <dgm:cxn modelId="{790B9228-DDD2-4CF4-8767-21B5AFB59947}" type="presOf" srcId="{041EDD36-3530-4CBB-AD30-5A1D8B3122D9}" destId="{C4CF3FD0-96C3-42A8-B0F9-D60917B9D61B}" srcOrd="0" destOrd="0" presId="urn:microsoft.com/office/officeart/2008/layout/PictureStrips"/>
    <dgm:cxn modelId="{D138879C-5D2F-489D-A546-4A9E5D9A61E5}" type="presOf" srcId="{1385764D-2DA8-4311-9965-62D0C16CDF60}" destId="{4273E021-BB7F-4EEE-8559-3422FAC210D9}" srcOrd="0" destOrd="0" presId="urn:microsoft.com/office/officeart/2008/layout/PictureStrips"/>
    <dgm:cxn modelId="{27232BA4-700A-4E63-9ADD-52F710EB2D19}" srcId="{041EDD36-3530-4CBB-AD30-5A1D8B3122D9}" destId="{8050FDA1-30CA-418D-9769-CFC75981EDC5}" srcOrd="2" destOrd="0" parTransId="{167504BE-9735-4789-BD0C-02F0EAA5A14B}" sibTransId="{96532C01-47B1-4C6C-A40A-DD7C9883F03F}"/>
    <dgm:cxn modelId="{BA06D0D2-A279-4D7E-96E7-97A8DE126987}" type="presOf" srcId="{8050FDA1-30CA-418D-9769-CFC75981EDC5}" destId="{0EE7CB9C-89D6-45C5-BE08-582B8AC8375D}" srcOrd="0" destOrd="0" presId="urn:microsoft.com/office/officeart/2008/layout/PictureStrips"/>
    <dgm:cxn modelId="{AB0ED9F6-90F3-4D19-96C4-D2104FFC94D9}" srcId="{041EDD36-3530-4CBB-AD30-5A1D8B3122D9}" destId="{1385764D-2DA8-4311-9965-62D0C16CDF60}" srcOrd="1" destOrd="0" parTransId="{B2C6D18F-C652-41C6-997C-D47998E535BC}" sibTransId="{D63171FA-D8CA-4AF3-9EB8-FB4A9FD1570E}"/>
    <dgm:cxn modelId="{AFEB0F35-E1D0-485A-9ECF-EFF420623E96}" type="presParOf" srcId="{C4CF3FD0-96C3-42A8-B0F9-D60917B9D61B}" destId="{961C8605-6B0F-41E9-B968-F057B3C0D5AC}" srcOrd="0" destOrd="0" presId="urn:microsoft.com/office/officeart/2008/layout/PictureStrips"/>
    <dgm:cxn modelId="{2751A16B-BB54-41E4-8870-205DD84DF8FB}" type="presParOf" srcId="{961C8605-6B0F-41E9-B968-F057B3C0D5AC}" destId="{E0EC638D-E77C-4775-968E-F45A907A8419}" srcOrd="0" destOrd="0" presId="urn:microsoft.com/office/officeart/2008/layout/PictureStrips"/>
    <dgm:cxn modelId="{17557567-C282-4F3F-81E1-BB456D765880}" type="presParOf" srcId="{961C8605-6B0F-41E9-B968-F057B3C0D5AC}" destId="{B4789AC7-EACA-4A73-8C10-D9E36F9A7440}" srcOrd="1" destOrd="0" presId="urn:microsoft.com/office/officeart/2008/layout/PictureStrips"/>
    <dgm:cxn modelId="{B42FC722-0FCC-4E58-B535-E5958E748CD4}" type="presParOf" srcId="{C4CF3FD0-96C3-42A8-B0F9-D60917B9D61B}" destId="{85ED7B63-4C55-47AE-B3A1-646CB1730EA6}" srcOrd="1" destOrd="0" presId="urn:microsoft.com/office/officeart/2008/layout/PictureStrips"/>
    <dgm:cxn modelId="{3B033D3C-DBEB-4AC4-B543-4CDB41C32F46}" type="presParOf" srcId="{C4CF3FD0-96C3-42A8-B0F9-D60917B9D61B}" destId="{C9F362C0-86D4-4006-833E-119F6F9E6469}" srcOrd="2" destOrd="0" presId="urn:microsoft.com/office/officeart/2008/layout/PictureStrips"/>
    <dgm:cxn modelId="{858A0656-251E-4111-B769-ABD5B1DEEEEF}" type="presParOf" srcId="{C9F362C0-86D4-4006-833E-119F6F9E6469}" destId="{4273E021-BB7F-4EEE-8559-3422FAC210D9}" srcOrd="0" destOrd="0" presId="urn:microsoft.com/office/officeart/2008/layout/PictureStrips"/>
    <dgm:cxn modelId="{EBB2888F-8477-47EE-99F9-BECB655544DA}" type="presParOf" srcId="{C9F362C0-86D4-4006-833E-119F6F9E6469}" destId="{769E775C-FF0B-4ED2-A9EB-C11FF134C975}" srcOrd="1" destOrd="0" presId="urn:microsoft.com/office/officeart/2008/layout/PictureStrips"/>
    <dgm:cxn modelId="{13499B68-B835-4669-9EA8-E6D65459C27D}" type="presParOf" srcId="{C4CF3FD0-96C3-42A8-B0F9-D60917B9D61B}" destId="{68B8C7C4-07EC-4A03-B510-4E14D9216EE0}" srcOrd="3" destOrd="0" presId="urn:microsoft.com/office/officeart/2008/layout/PictureStrips"/>
    <dgm:cxn modelId="{7E020E86-A97A-437C-97E5-7C035F326201}" type="presParOf" srcId="{C4CF3FD0-96C3-42A8-B0F9-D60917B9D61B}" destId="{9B5AEC6E-94C5-403C-A914-3B9D214E7010}" srcOrd="4" destOrd="0" presId="urn:microsoft.com/office/officeart/2008/layout/PictureStrips"/>
    <dgm:cxn modelId="{6A0E2EB4-6E55-4243-A77D-CB6A1ACF9CE2}" type="presParOf" srcId="{9B5AEC6E-94C5-403C-A914-3B9D214E7010}" destId="{0EE7CB9C-89D6-45C5-BE08-582B8AC8375D}" srcOrd="0" destOrd="0" presId="urn:microsoft.com/office/officeart/2008/layout/PictureStrips"/>
    <dgm:cxn modelId="{F5F225AD-90A0-42D5-8915-D0363F0EAEED}" type="presParOf" srcId="{9B5AEC6E-94C5-403C-A914-3B9D214E7010}" destId="{5788E106-4725-4E73-928E-8DE96C0D7940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DF99D47-6A0B-4D45-96E2-1E88722D74C5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77A9DAC-8716-4B3E-94AD-D60D267004AB}">
      <dgm:prSet phldrT="[Text]"/>
      <dgm:spPr/>
      <dgm:t>
        <a:bodyPr/>
        <a:lstStyle/>
        <a:p>
          <a:r>
            <a:rPr lang="en-US" dirty="0"/>
            <a:t>Do!</a:t>
          </a:r>
        </a:p>
      </dgm:t>
    </dgm:pt>
    <dgm:pt modelId="{EB8FE6BD-C5AC-4E1F-833A-40447A87D9D6}" type="parTrans" cxnId="{10DB12D8-807A-42DE-969A-5C1D308D6B9A}">
      <dgm:prSet/>
      <dgm:spPr/>
      <dgm:t>
        <a:bodyPr/>
        <a:lstStyle/>
        <a:p>
          <a:endParaRPr lang="en-US"/>
        </a:p>
      </dgm:t>
    </dgm:pt>
    <dgm:pt modelId="{65F27C23-C639-42AB-8877-FC6181EDC0F7}" type="sibTrans" cxnId="{10DB12D8-807A-42DE-969A-5C1D308D6B9A}">
      <dgm:prSet/>
      <dgm:spPr/>
      <dgm:t>
        <a:bodyPr/>
        <a:lstStyle/>
        <a:p>
          <a:endParaRPr lang="en-US"/>
        </a:p>
      </dgm:t>
    </dgm:pt>
    <dgm:pt modelId="{75928709-FC3A-4704-B20C-01FF7E8B53A8}">
      <dgm:prSet phldrT="[Text]"/>
      <dgm:spPr/>
      <dgm:t>
        <a:bodyPr/>
        <a:lstStyle/>
        <a:p>
          <a:r>
            <a:rPr lang="en-US" dirty="0"/>
            <a:t>Change starting point with each drill</a:t>
          </a:r>
        </a:p>
      </dgm:t>
    </dgm:pt>
    <dgm:pt modelId="{DF392C55-A254-4813-B1B2-7EB31F76FDF3}" type="parTrans" cxnId="{903B96C6-88CD-4FAE-A5AD-DA8BC307A07A}">
      <dgm:prSet/>
      <dgm:spPr/>
      <dgm:t>
        <a:bodyPr/>
        <a:lstStyle/>
        <a:p>
          <a:endParaRPr lang="en-US"/>
        </a:p>
      </dgm:t>
    </dgm:pt>
    <dgm:pt modelId="{8020FE7C-8EBC-4DC4-8DA8-D49AC05BB6DB}" type="sibTrans" cxnId="{903B96C6-88CD-4FAE-A5AD-DA8BC307A07A}">
      <dgm:prSet/>
      <dgm:spPr/>
      <dgm:t>
        <a:bodyPr/>
        <a:lstStyle/>
        <a:p>
          <a:endParaRPr lang="en-US"/>
        </a:p>
      </dgm:t>
    </dgm:pt>
    <dgm:pt modelId="{C7EDE80F-2DC0-4DCD-8C10-CA7FEBAEB488}">
      <dgm:prSet phldrT="[Text]"/>
      <dgm:spPr/>
      <dgm:t>
        <a:bodyPr/>
        <a:lstStyle/>
        <a:p>
          <a:r>
            <a:rPr lang="en-US" dirty="0"/>
            <a:t>Conduct formal review upon completion</a:t>
          </a:r>
        </a:p>
      </dgm:t>
    </dgm:pt>
    <dgm:pt modelId="{0126F953-912D-4B75-B0E1-F227C6153039}" type="parTrans" cxnId="{02764FF8-4E5A-43E7-AED9-3C8E7173B090}">
      <dgm:prSet/>
      <dgm:spPr/>
      <dgm:t>
        <a:bodyPr/>
        <a:lstStyle/>
        <a:p>
          <a:endParaRPr lang="en-US"/>
        </a:p>
      </dgm:t>
    </dgm:pt>
    <dgm:pt modelId="{D72F0A32-78F0-4783-9081-8F8C47B4624D}" type="sibTrans" cxnId="{02764FF8-4E5A-43E7-AED9-3C8E7173B090}">
      <dgm:prSet/>
      <dgm:spPr/>
      <dgm:t>
        <a:bodyPr/>
        <a:lstStyle/>
        <a:p>
          <a:endParaRPr lang="en-US"/>
        </a:p>
      </dgm:t>
    </dgm:pt>
    <dgm:pt modelId="{EF1621FF-C016-4E6F-A32A-637D78B6C8E6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/>
            <a:t>Do Not!</a:t>
          </a:r>
        </a:p>
      </dgm:t>
    </dgm:pt>
    <dgm:pt modelId="{BCBF8C98-79DE-41FC-BBD1-49E45585FD96}" type="parTrans" cxnId="{7435AC41-7B41-4C87-A473-277ADAD40F2B}">
      <dgm:prSet/>
      <dgm:spPr/>
      <dgm:t>
        <a:bodyPr/>
        <a:lstStyle/>
        <a:p>
          <a:endParaRPr lang="en-US"/>
        </a:p>
      </dgm:t>
    </dgm:pt>
    <dgm:pt modelId="{48CC5E74-2DFA-4F78-801A-247AF5B1E856}" type="sibTrans" cxnId="{7435AC41-7B41-4C87-A473-277ADAD40F2B}">
      <dgm:prSet/>
      <dgm:spPr/>
      <dgm:t>
        <a:bodyPr/>
        <a:lstStyle/>
        <a:p>
          <a:endParaRPr lang="en-US"/>
        </a:p>
      </dgm:t>
    </dgm:pt>
    <dgm:pt modelId="{373090AA-18A7-4074-98CF-A3ECAC87B12A}">
      <dgm:prSet phldrT="[Text]"/>
      <dgm:spPr/>
      <dgm:t>
        <a:bodyPr/>
        <a:lstStyle/>
        <a:p>
          <a:r>
            <a:rPr lang="en-US" dirty="0"/>
            <a:t>DO NOT COME IN WITH GUNS! Even fake!</a:t>
          </a:r>
        </a:p>
      </dgm:t>
    </dgm:pt>
    <dgm:pt modelId="{EBCCDB72-4E3E-45A3-A346-01899F5DD07C}" type="parTrans" cxnId="{C5944812-E840-426F-B580-CB3459C7135B}">
      <dgm:prSet/>
      <dgm:spPr/>
      <dgm:t>
        <a:bodyPr/>
        <a:lstStyle/>
        <a:p>
          <a:endParaRPr lang="en-US"/>
        </a:p>
      </dgm:t>
    </dgm:pt>
    <dgm:pt modelId="{45CD18EB-0A8C-45A9-A48D-4B763A9E8022}" type="sibTrans" cxnId="{C5944812-E840-426F-B580-CB3459C7135B}">
      <dgm:prSet/>
      <dgm:spPr/>
      <dgm:t>
        <a:bodyPr/>
        <a:lstStyle/>
        <a:p>
          <a:endParaRPr lang="en-US"/>
        </a:p>
      </dgm:t>
    </dgm:pt>
    <dgm:pt modelId="{58166522-F40E-4041-A93B-9253AC664EB4}">
      <dgm:prSet phldrT="[Text]"/>
      <dgm:spPr/>
      <dgm:t>
        <a:bodyPr/>
        <a:lstStyle/>
        <a:p>
          <a:r>
            <a:rPr lang="en-US" dirty="0"/>
            <a:t>Don’t conduct unannounced</a:t>
          </a:r>
        </a:p>
      </dgm:t>
    </dgm:pt>
    <dgm:pt modelId="{7139557C-3F7A-4884-873C-1FEAD43B679B}" type="parTrans" cxnId="{4C01A5C8-B3E3-4651-BE22-5A250304BD63}">
      <dgm:prSet/>
      <dgm:spPr/>
      <dgm:t>
        <a:bodyPr/>
        <a:lstStyle/>
        <a:p>
          <a:endParaRPr lang="en-US"/>
        </a:p>
      </dgm:t>
    </dgm:pt>
    <dgm:pt modelId="{501E5962-DDDF-4700-9446-37D260CAB683}" type="sibTrans" cxnId="{4C01A5C8-B3E3-4651-BE22-5A250304BD63}">
      <dgm:prSet/>
      <dgm:spPr/>
      <dgm:t>
        <a:bodyPr/>
        <a:lstStyle/>
        <a:p>
          <a:endParaRPr lang="en-US"/>
        </a:p>
      </dgm:t>
    </dgm:pt>
    <dgm:pt modelId="{FA50012B-524A-45CB-B5DF-B4C15E5E3B89}">
      <dgm:prSet phldrT="[Text]"/>
      <dgm:spPr/>
      <dgm:t>
        <a:bodyPr/>
        <a:lstStyle/>
        <a:p>
          <a:r>
            <a:rPr lang="en-US" dirty="0"/>
            <a:t>Don’t wear a mask or any other threatening clothing</a:t>
          </a:r>
        </a:p>
      </dgm:t>
    </dgm:pt>
    <dgm:pt modelId="{5E1454CC-3362-4B4D-B4D2-7F1A36690C48}" type="parTrans" cxnId="{903B5D8A-CE0E-4199-8483-8C93F179E475}">
      <dgm:prSet/>
      <dgm:spPr/>
      <dgm:t>
        <a:bodyPr/>
        <a:lstStyle/>
        <a:p>
          <a:endParaRPr lang="en-US"/>
        </a:p>
      </dgm:t>
    </dgm:pt>
    <dgm:pt modelId="{39E923A8-2426-4A32-83C8-7532D3304949}" type="sibTrans" cxnId="{903B5D8A-CE0E-4199-8483-8C93F179E475}">
      <dgm:prSet/>
      <dgm:spPr/>
      <dgm:t>
        <a:bodyPr/>
        <a:lstStyle/>
        <a:p>
          <a:endParaRPr lang="en-US"/>
        </a:p>
      </dgm:t>
    </dgm:pt>
    <dgm:pt modelId="{6E59A52F-D8EB-4664-95B0-45B56BEF23ED}">
      <dgm:prSet phldrT="[Text]"/>
      <dgm:spPr/>
      <dgm:t>
        <a:bodyPr/>
        <a:lstStyle/>
        <a:p>
          <a:r>
            <a:rPr lang="en-US" dirty="0"/>
            <a:t>Don’t use fireworks or smoke bombs</a:t>
          </a:r>
        </a:p>
      </dgm:t>
    </dgm:pt>
    <dgm:pt modelId="{B505D70A-FD1A-4642-8F6C-52BCD07AE518}" type="parTrans" cxnId="{FD74AC2D-D176-468A-AC80-1DD42E93D3C8}">
      <dgm:prSet/>
      <dgm:spPr/>
      <dgm:t>
        <a:bodyPr/>
        <a:lstStyle/>
        <a:p>
          <a:endParaRPr lang="en-US"/>
        </a:p>
      </dgm:t>
    </dgm:pt>
    <dgm:pt modelId="{8B410D21-FBAB-4AF6-9EA3-C55644580DC9}" type="sibTrans" cxnId="{FD74AC2D-D176-468A-AC80-1DD42E93D3C8}">
      <dgm:prSet/>
      <dgm:spPr/>
      <dgm:t>
        <a:bodyPr/>
        <a:lstStyle/>
        <a:p>
          <a:endParaRPr lang="en-US"/>
        </a:p>
      </dgm:t>
    </dgm:pt>
    <dgm:pt modelId="{BA44E487-2E59-45C3-BBCD-03AEE8E51CBD}" type="pres">
      <dgm:prSet presAssocID="{BDF99D47-6A0B-4D45-96E2-1E88722D74C5}" presName="Name0" presStyleCnt="0">
        <dgm:presLayoutVars>
          <dgm:dir/>
          <dgm:animLvl val="lvl"/>
          <dgm:resizeHandles val="exact"/>
        </dgm:presLayoutVars>
      </dgm:prSet>
      <dgm:spPr/>
    </dgm:pt>
    <dgm:pt modelId="{A5FCC5E9-409F-4F87-B9A6-89573BC48589}" type="pres">
      <dgm:prSet presAssocID="{377A9DAC-8716-4B3E-94AD-D60D267004AB}" presName="composite" presStyleCnt="0"/>
      <dgm:spPr/>
    </dgm:pt>
    <dgm:pt modelId="{9181DB03-3A53-45A2-8704-4CA82223C178}" type="pres">
      <dgm:prSet presAssocID="{377A9DAC-8716-4B3E-94AD-D60D267004AB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AA8A5C90-1B46-4EFC-92CB-6F4F758737B5}" type="pres">
      <dgm:prSet presAssocID="{377A9DAC-8716-4B3E-94AD-D60D267004AB}" presName="desTx" presStyleLbl="alignAccFollowNode1" presStyleIdx="0" presStyleCnt="2">
        <dgm:presLayoutVars>
          <dgm:bulletEnabled val="1"/>
        </dgm:presLayoutVars>
      </dgm:prSet>
      <dgm:spPr/>
    </dgm:pt>
    <dgm:pt modelId="{4474661C-9A2C-4A5A-952E-51F3CA317A1E}" type="pres">
      <dgm:prSet presAssocID="{65F27C23-C639-42AB-8877-FC6181EDC0F7}" presName="space" presStyleCnt="0"/>
      <dgm:spPr/>
    </dgm:pt>
    <dgm:pt modelId="{EC0D12CB-F957-4F88-BF4C-8AA95C04AC15}" type="pres">
      <dgm:prSet presAssocID="{EF1621FF-C016-4E6F-A32A-637D78B6C8E6}" presName="composite" presStyleCnt="0"/>
      <dgm:spPr/>
    </dgm:pt>
    <dgm:pt modelId="{F2495816-05C6-41C6-9844-ACC54E93CB84}" type="pres">
      <dgm:prSet presAssocID="{EF1621FF-C016-4E6F-A32A-637D78B6C8E6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68720CAC-A64A-4FEC-AF8B-ECCAC08B28AC}" type="pres">
      <dgm:prSet presAssocID="{EF1621FF-C016-4E6F-A32A-637D78B6C8E6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30422903-EE2C-449E-9FE9-F110ADF50ACA}" type="presOf" srcId="{58166522-F40E-4041-A93B-9253AC664EB4}" destId="{68720CAC-A64A-4FEC-AF8B-ECCAC08B28AC}" srcOrd="0" destOrd="1" presId="urn:microsoft.com/office/officeart/2005/8/layout/hList1"/>
    <dgm:cxn modelId="{098CC60B-C8BB-41FA-8FAC-7EEE65FA87FB}" type="presOf" srcId="{EF1621FF-C016-4E6F-A32A-637D78B6C8E6}" destId="{F2495816-05C6-41C6-9844-ACC54E93CB84}" srcOrd="0" destOrd="0" presId="urn:microsoft.com/office/officeart/2005/8/layout/hList1"/>
    <dgm:cxn modelId="{C5944812-E840-426F-B580-CB3459C7135B}" srcId="{EF1621FF-C016-4E6F-A32A-637D78B6C8E6}" destId="{373090AA-18A7-4074-98CF-A3ECAC87B12A}" srcOrd="0" destOrd="0" parTransId="{EBCCDB72-4E3E-45A3-A346-01899F5DD07C}" sibTransId="{45CD18EB-0A8C-45A9-A48D-4B763A9E8022}"/>
    <dgm:cxn modelId="{5A2B721A-4C67-4528-8BA8-F172B6C51E85}" type="presOf" srcId="{FA50012B-524A-45CB-B5DF-B4C15E5E3B89}" destId="{68720CAC-A64A-4FEC-AF8B-ECCAC08B28AC}" srcOrd="0" destOrd="2" presId="urn:microsoft.com/office/officeart/2005/8/layout/hList1"/>
    <dgm:cxn modelId="{1BE5A52B-B9CF-42D0-AC53-8C2BE251B68A}" type="presOf" srcId="{C7EDE80F-2DC0-4DCD-8C10-CA7FEBAEB488}" destId="{AA8A5C90-1B46-4EFC-92CB-6F4F758737B5}" srcOrd="0" destOrd="1" presId="urn:microsoft.com/office/officeart/2005/8/layout/hList1"/>
    <dgm:cxn modelId="{FD74AC2D-D176-468A-AC80-1DD42E93D3C8}" srcId="{EF1621FF-C016-4E6F-A32A-637D78B6C8E6}" destId="{6E59A52F-D8EB-4664-95B0-45B56BEF23ED}" srcOrd="3" destOrd="0" parTransId="{B505D70A-FD1A-4642-8F6C-52BCD07AE518}" sibTransId="{8B410D21-FBAB-4AF6-9EA3-C55644580DC9}"/>
    <dgm:cxn modelId="{116F473D-0102-489F-82F3-E989879D1010}" type="presOf" srcId="{377A9DAC-8716-4B3E-94AD-D60D267004AB}" destId="{9181DB03-3A53-45A2-8704-4CA82223C178}" srcOrd="0" destOrd="0" presId="urn:microsoft.com/office/officeart/2005/8/layout/hList1"/>
    <dgm:cxn modelId="{5D0CBF3D-D71B-483B-8F65-DE8682EDE4D6}" type="presOf" srcId="{BDF99D47-6A0B-4D45-96E2-1E88722D74C5}" destId="{BA44E487-2E59-45C3-BBCD-03AEE8E51CBD}" srcOrd="0" destOrd="0" presId="urn:microsoft.com/office/officeart/2005/8/layout/hList1"/>
    <dgm:cxn modelId="{5904775D-611F-4CFA-8C3F-4F2172AB02D0}" type="presOf" srcId="{6E59A52F-D8EB-4664-95B0-45B56BEF23ED}" destId="{68720CAC-A64A-4FEC-AF8B-ECCAC08B28AC}" srcOrd="0" destOrd="3" presId="urn:microsoft.com/office/officeart/2005/8/layout/hList1"/>
    <dgm:cxn modelId="{7435AC41-7B41-4C87-A473-277ADAD40F2B}" srcId="{BDF99D47-6A0B-4D45-96E2-1E88722D74C5}" destId="{EF1621FF-C016-4E6F-A32A-637D78B6C8E6}" srcOrd="1" destOrd="0" parTransId="{BCBF8C98-79DE-41FC-BBD1-49E45585FD96}" sibTransId="{48CC5E74-2DFA-4F78-801A-247AF5B1E856}"/>
    <dgm:cxn modelId="{EEA60A50-C801-4665-B4EE-07AB3C3E1345}" type="presOf" srcId="{75928709-FC3A-4704-B20C-01FF7E8B53A8}" destId="{AA8A5C90-1B46-4EFC-92CB-6F4F758737B5}" srcOrd="0" destOrd="0" presId="urn:microsoft.com/office/officeart/2005/8/layout/hList1"/>
    <dgm:cxn modelId="{903B5D8A-CE0E-4199-8483-8C93F179E475}" srcId="{EF1621FF-C016-4E6F-A32A-637D78B6C8E6}" destId="{FA50012B-524A-45CB-B5DF-B4C15E5E3B89}" srcOrd="2" destOrd="0" parTransId="{5E1454CC-3362-4B4D-B4D2-7F1A36690C48}" sibTransId="{39E923A8-2426-4A32-83C8-7532D3304949}"/>
    <dgm:cxn modelId="{D0A3E78A-0038-47D7-A492-3DFCB362556B}" type="presOf" srcId="{373090AA-18A7-4074-98CF-A3ECAC87B12A}" destId="{68720CAC-A64A-4FEC-AF8B-ECCAC08B28AC}" srcOrd="0" destOrd="0" presId="urn:microsoft.com/office/officeart/2005/8/layout/hList1"/>
    <dgm:cxn modelId="{903B96C6-88CD-4FAE-A5AD-DA8BC307A07A}" srcId="{377A9DAC-8716-4B3E-94AD-D60D267004AB}" destId="{75928709-FC3A-4704-B20C-01FF7E8B53A8}" srcOrd="0" destOrd="0" parTransId="{DF392C55-A254-4813-B1B2-7EB31F76FDF3}" sibTransId="{8020FE7C-8EBC-4DC4-8DA8-D49AC05BB6DB}"/>
    <dgm:cxn modelId="{4C01A5C8-B3E3-4651-BE22-5A250304BD63}" srcId="{EF1621FF-C016-4E6F-A32A-637D78B6C8E6}" destId="{58166522-F40E-4041-A93B-9253AC664EB4}" srcOrd="1" destOrd="0" parTransId="{7139557C-3F7A-4884-873C-1FEAD43B679B}" sibTransId="{501E5962-DDDF-4700-9446-37D260CAB683}"/>
    <dgm:cxn modelId="{10DB12D8-807A-42DE-969A-5C1D308D6B9A}" srcId="{BDF99D47-6A0B-4D45-96E2-1E88722D74C5}" destId="{377A9DAC-8716-4B3E-94AD-D60D267004AB}" srcOrd="0" destOrd="0" parTransId="{EB8FE6BD-C5AC-4E1F-833A-40447A87D9D6}" sibTransId="{65F27C23-C639-42AB-8877-FC6181EDC0F7}"/>
    <dgm:cxn modelId="{02764FF8-4E5A-43E7-AED9-3C8E7173B090}" srcId="{377A9DAC-8716-4B3E-94AD-D60D267004AB}" destId="{C7EDE80F-2DC0-4DCD-8C10-CA7FEBAEB488}" srcOrd="1" destOrd="0" parTransId="{0126F953-912D-4B75-B0E1-F227C6153039}" sibTransId="{D72F0A32-78F0-4783-9081-8F8C47B4624D}"/>
    <dgm:cxn modelId="{40C4B275-3851-4FEB-8DAD-763336ACAB97}" type="presParOf" srcId="{BA44E487-2E59-45C3-BBCD-03AEE8E51CBD}" destId="{A5FCC5E9-409F-4F87-B9A6-89573BC48589}" srcOrd="0" destOrd="0" presId="urn:microsoft.com/office/officeart/2005/8/layout/hList1"/>
    <dgm:cxn modelId="{7ABCECF9-0D31-4020-B6DB-95846A6442E5}" type="presParOf" srcId="{A5FCC5E9-409F-4F87-B9A6-89573BC48589}" destId="{9181DB03-3A53-45A2-8704-4CA82223C178}" srcOrd="0" destOrd="0" presId="urn:microsoft.com/office/officeart/2005/8/layout/hList1"/>
    <dgm:cxn modelId="{02E22D59-7BF4-400E-A8D1-42A9B608614B}" type="presParOf" srcId="{A5FCC5E9-409F-4F87-B9A6-89573BC48589}" destId="{AA8A5C90-1B46-4EFC-92CB-6F4F758737B5}" srcOrd="1" destOrd="0" presId="urn:microsoft.com/office/officeart/2005/8/layout/hList1"/>
    <dgm:cxn modelId="{984BB557-25E2-4B78-B606-AE5E885A2B8A}" type="presParOf" srcId="{BA44E487-2E59-45C3-BBCD-03AEE8E51CBD}" destId="{4474661C-9A2C-4A5A-952E-51F3CA317A1E}" srcOrd="1" destOrd="0" presId="urn:microsoft.com/office/officeart/2005/8/layout/hList1"/>
    <dgm:cxn modelId="{6AA5C442-6B6F-46C3-9BC9-7F9567F3553C}" type="presParOf" srcId="{BA44E487-2E59-45C3-BBCD-03AEE8E51CBD}" destId="{EC0D12CB-F957-4F88-BF4C-8AA95C04AC15}" srcOrd="2" destOrd="0" presId="urn:microsoft.com/office/officeart/2005/8/layout/hList1"/>
    <dgm:cxn modelId="{8E523AAE-9792-461D-867F-B9E176EC15DD}" type="presParOf" srcId="{EC0D12CB-F957-4F88-BF4C-8AA95C04AC15}" destId="{F2495816-05C6-41C6-9844-ACC54E93CB84}" srcOrd="0" destOrd="0" presId="urn:microsoft.com/office/officeart/2005/8/layout/hList1"/>
    <dgm:cxn modelId="{C1EE6259-CE6F-4880-B735-5D671DD85B72}" type="presParOf" srcId="{EC0D12CB-F957-4F88-BF4C-8AA95C04AC15}" destId="{68720CAC-A64A-4FEC-AF8B-ECCAC08B28AC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E04A7A-DD30-4049-B6E3-A44204033782}">
      <dsp:nvSpPr>
        <dsp:cNvPr id="0" name=""/>
        <dsp:cNvSpPr/>
      </dsp:nvSpPr>
      <dsp:spPr>
        <a:xfrm>
          <a:off x="0" y="0"/>
          <a:ext cx="5113727" cy="921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Presentation</a:t>
          </a:r>
        </a:p>
      </dsp:txBody>
      <dsp:txXfrm>
        <a:off x="0" y="0"/>
        <a:ext cx="5113727" cy="921600"/>
      </dsp:txXfrm>
    </dsp:sp>
    <dsp:sp modelId="{8DBB0A3E-EB5B-4AE5-9D2A-ABAF8D2D67CC}">
      <dsp:nvSpPr>
        <dsp:cNvPr id="0" name=""/>
        <dsp:cNvSpPr/>
      </dsp:nvSpPr>
      <dsp:spPr>
        <a:xfrm>
          <a:off x="0" y="949654"/>
          <a:ext cx="5113727" cy="38649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227584" bIns="256032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SzPct val="90000"/>
            <a:buChar char="•"/>
          </a:pPr>
          <a:r>
            <a:rPr lang="en-US" sz="3200" kern="1200" dirty="0"/>
            <a:t>Warning Signs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SzPct val="90000"/>
            <a:buChar char="•"/>
          </a:pPr>
          <a:r>
            <a:rPr lang="en-US" sz="3200" kern="1200" dirty="0"/>
            <a:t>Social media and Community Awareness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SzPct val="90000"/>
            <a:buChar char="•"/>
          </a:pPr>
          <a:r>
            <a:rPr lang="en-US" sz="3200" kern="1200" dirty="0"/>
            <a:t>History of Violence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SzPct val="90000"/>
            <a:buChar char="•"/>
          </a:pPr>
          <a:r>
            <a:rPr lang="en-US" sz="3200" kern="1200" dirty="0"/>
            <a:t>What Can Centers Do?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SzPct val="90000"/>
            <a:buChar char="•"/>
          </a:pPr>
          <a:r>
            <a:rPr lang="en-US" sz="3200" kern="1200" dirty="0"/>
            <a:t>Active Assailant Training Drills</a:t>
          </a:r>
        </a:p>
      </dsp:txBody>
      <dsp:txXfrm>
        <a:off x="0" y="949654"/>
        <a:ext cx="5113727" cy="38649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E04A7A-DD30-4049-B6E3-A44204033782}">
      <dsp:nvSpPr>
        <dsp:cNvPr id="0" name=""/>
        <dsp:cNvSpPr/>
      </dsp:nvSpPr>
      <dsp:spPr>
        <a:xfrm>
          <a:off x="0" y="71973"/>
          <a:ext cx="5113727" cy="921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Panel</a:t>
          </a:r>
        </a:p>
      </dsp:txBody>
      <dsp:txXfrm>
        <a:off x="0" y="71973"/>
        <a:ext cx="5113727" cy="921600"/>
      </dsp:txXfrm>
    </dsp:sp>
    <dsp:sp modelId="{8DBB0A3E-EB5B-4AE5-9D2A-ABAF8D2D67CC}">
      <dsp:nvSpPr>
        <dsp:cNvPr id="0" name=""/>
        <dsp:cNvSpPr/>
      </dsp:nvSpPr>
      <dsp:spPr>
        <a:xfrm>
          <a:off x="0" y="993574"/>
          <a:ext cx="5113727" cy="37771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227584" bIns="256032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SzPct val="90000"/>
            <a:buChar char="•"/>
          </a:pPr>
          <a:r>
            <a:rPr lang="en-US" sz="3200" kern="1200" dirty="0"/>
            <a:t>Share their experiences from Workplace Violence incidents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SzPct val="90000"/>
            <a:buChar char="•"/>
          </a:pPr>
          <a:r>
            <a:rPr lang="en-US" sz="3200" kern="1200" dirty="0"/>
            <a:t>Answer questions from the moderator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SzPct val="90000"/>
            <a:buChar char="•"/>
          </a:pPr>
          <a:r>
            <a:rPr lang="en-US" sz="3200" kern="1200" dirty="0"/>
            <a:t>Answer questions from the audience</a:t>
          </a:r>
        </a:p>
      </dsp:txBody>
      <dsp:txXfrm>
        <a:off x="0" y="993574"/>
        <a:ext cx="5113727" cy="37771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F438A6-B153-4AF4-AC37-94D70111AE5D}">
      <dsp:nvSpPr>
        <dsp:cNvPr id="0" name=""/>
        <dsp:cNvSpPr/>
      </dsp:nvSpPr>
      <dsp:spPr>
        <a:xfrm>
          <a:off x="3385" y="757108"/>
          <a:ext cx="2685805" cy="161148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 baseline="0"/>
            <a:t>Changes in behavior</a:t>
          </a:r>
          <a:endParaRPr lang="en-US" sz="2100" kern="1200"/>
        </a:p>
      </dsp:txBody>
      <dsp:txXfrm>
        <a:off x="3385" y="757108"/>
        <a:ext cx="2685805" cy="1611483"/>
      </dsp:txXfrm>
    </dsp:sp>
    <dsp:sp modelId="{E40D7186-57BD-4D83-BE71-C855BC9F9D01}">
      <dsp:nvSpPr>
        <dsp:cNvPr id="0" name=""/>
        <dsp:cNvSpPr/>
      </dsp:nvSpPr>
      <dsp:spPr>
        <a:xfrm>
          <a:off x="2957771" y="757108"/>
          <a:ext cx="2685805" cy="161148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 baseline="0"/>
            <a:t>Threatening behavior</a:t>
          </a:r>
          <a:endParaRPr lang="en-US" sz="2100" kern="1200"/>
        </a:p>
      </dsp:txBody>
      <dsp:txXfrm>
        <a:off x="2957771" y="757108"/>
        <a:ext cx="2685805" cy="1611483"/>
      </dsp:txXfrm>
    </dsp:sp>
    <dsp:sp modelId="{1E475616-BFE1-4470-9502-82737DCBCC6A}">
      <dsp:nvSpPr>
        <dsp:cNvPr id="0" name=""/>
        <dsp:cNvSpPr/>
      </dsp:nvSpPr>
      <dsp:spPr>
        <a:xfrm>
          <a:off x="5912158" y="757108"/>
          <a:ext cx="2685805" cy="161148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 baseline="0" dirty="0"/>
            <a:t>Uncooperative or noncompliant</a:t>
          </a:r>
          <a:endParaRPr lang="en-US" sz="2100" kern="1200" dirty="0"/>
        </a:p>
      </dsp:txBody>
      <dsp:txXfrm>
        <a:off x="5912158" y="757108"/>
        <a:ext cx="2685805" cy="1611483"/>
      </dsp:txXfrm>
    </dsp:sp>
    <dsp:sp modelId="{6FB8EE56-3B93-4075-A84B-07A0B568720B}">
      <dsp:nvSpPr>
        <dsp:cNvPr id="0" name=""/>
        <dsp:cNvSpPr/>
      </dsp:nvSpPr>
      <dsp:spPr>
        <a:xfrm>
          <a:off x="8866544" y="757108"/>
          <a:ext cx="2685805" cy="161148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 baseline="0" dirty="0"/>
            <a:t>Personal hygiene</a:t>
          </a:r>
          <a:endParaRPr lang="en-US" sz="2100" kern="1200" dirty="0"/>
        </a:p>
      </dsp:txBody>
      <dsp:txXfrm>
        <a:off x="8866544" y="757108"/>
        <a:ext cx="2685805" cy="1611483"/>
      </dsp:txXfrm>
    </dsp:sp>
    <dsp:sp modelId="{A8B7D370-990D-4059-B9F4-729A63E5E859}">
      <dsp:nvSpPr>
        <dsp:cNvPr id="0" name=""/>
        <dsp:cNvSpPr/>
      </dsp:nvSpPr>
      <dsp:spPr>
        <a:xfrm>
          <a:off x="3385" y="2637172"/>
          <a:ext cx="2685805" cy="161148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 baseline="0" dirty="0"/>
            <a:t>Withdrawn/depressed</a:t>
          </a:r>
          <a:endParaRPr lang="en-US" sz="2100" kern="1200" dirty="0"/>
        </a:p>
      </dsp:txBody>
      <dsp:txXfrm>
        <a:off x="3385" y="2637172"/>
        <a:ext cx="2685805" cy="1611483"/>
      </dsp:txXfrm>
    </dsp:sp>
    <dsp:sp modelId="{F9514313-FE9B-4503-BD04-489B496AD5E4}">
      <dsp:nvSpPr>
        <dsp:cNvPr id="0" name=""/>
        <dsp:cNvSpPr/>
      </dsp:nvSpPr>
      <dsp:spPr>
        <a:xfrm>
          <a:off x="2957771" y="2637172"/>
          <a:ext cx="2685805" cy="161148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 baseline="0" dirty="0"/>
            <a:t>Talks of “putting things in order”</a:t>
          </a:r>
          <a:endParaRPr lang="en-US" sz="2100" kern="1200" dirty="0"/>
        </a:p>
      </dsp:txBody>
      <dsp:txXfrm>
        <a:off x="2957771" y="2637172"/>
        <a:ext cx="2685805" cy="1611483"/>
      </dsp:txXfrm>
    </dsp:sp>
    <dsp:sp modelId="{D5503D2D-2D50-4BD8-87A3-E2A7C87FC9BC}">
      <dsp:nvSpPr>
        <dsp:cNvPr id="0" name=""/>
        <dsp:cNvSpPr/>
      </dsp:nvSpPr>
      <dsp:spPr>
        <a:xfrm>
          <a:off x="5912158" y="2637172"/>
          <a:ext cx="2685805" cy="161148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 baseline="0" dirty="0"/>
            <a:t>“You’re safe”</a:t>
          </a:r>
          <a:endParaRPr lang="en-US" sz="2100" kern="1200" dirty="0"/>
        </a:p>
      </dsp:txBody>
      <dsp:txXfrm>
        <a:off x="5912158" y="2637172"/>
        <a:ext cx="2685805" cy="1611483"/>
      </dsp:txXfrm>
    </dsp:sp>
    <dsp:sp modelId="{C0407BA9-D43B-4229-BC48-04548E425E8A}">
      <dsp:nvSpPr>
        <dsp:cNvPr id="0" name=""/>
        <dsp:cNvSpPr/>
      </dsp:nvSpPr>
      <dsp:spPr>
        <a:xfrm>
          <a:off x="8866544" y="2637172"/>
          <a:ext cx="2685805" cy="161148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 baseline="0" dirty="0"/>
            <a:t>Empathy for previous active shooters</a:t>
          </a:r>
          <a:endParaRPr lang="en-US" sz="2100" kern="1200" dirty="0"/>
        </a:p>
      </dsp:txBody>
      <dsp:txXfrm>
        <a:off x="8866544" y="2637172"/>
        <a:ext cx="2685805" cy="161148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F5715C-9337-44D5-AB46-B224FC7EC82F}">
      <dsp:nvSpPr>
        <dsp:cNvPr id="0" name=""/>
        <dsp:cNvSpPr/>
      </dsp:nvSpPr>
      <dsp:spPr>
        <a:xfrm>
          <a:off x="5602" y="1350590"/>
          <a:ext cx="1736678" cy="1042007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Fantasy or Obsession</a:t>
          </a:r>
        </a:p>
      </dsp:txBody>
      <dsp:txXfrm>
        <a:off x="36121" y="1381109"/>
        <a:ext cx="1675640" cy="980969"/>
      </dsp:txXfrm>
    </dsp:sp>
    <dsp:sp modelId="{0A0EB564-689B-440C-9890-799AFE682BBC}">
      <dsp:nvSpPr>
        <dsp:cNvPr id="0" name=""/>
        <dsp:cNvSpPr/>
      </dsp:nvSpPr>
      <dsp:spPr>
        <a:xfrm>
          <a:off x="1915948" y="1656245"/>
          <a:ext cx="368175" cy="4306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1915948" y="1742384"/>
        <a:ext cx="257723" cy="258418"/>
      </dsp:txXfrm>
    </dsp:sp>
    <dsp:sp modelId="{1B8DDDD5-E7A0-4783-B8FF-67E15DE65B4E}">
      <dsp:nvSpPr>
        <dsp:cNvPr id="0" name=""/>
        <dsp:cNvSpPr/>
      </dsp:nvSpPr>
      <dsp:spPr>
        <a:xfrm>
          <a:off x="2436952" y="1350590"/>
          <a:ext cx="1736678" cy="1042007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Plan</a:t>
          </a:r>
        </a:p>
      </dsp:txBody>
      <dsp:txXfrm>
        <a:off x="2467471" y="1381109"/>
        <a:ext cx="1675640" cy="980969"/>
      </dsp:txXfrm>
    </dsp:sp>
    <dsp:sp modelId="{3C326666-2DD2-4C42-9723-927E6048261F}">
      <dsp:nvSpPr>
        <dsp:cNvPr id="0" name=""/>
        <dsp:cNvSpPr/>
      </dsp:nvSpPr>
      <dsp:spPr>
        <a:xfrm>
          <a:off x="4347298" y="1656245"/>
          <a:ext cx="368175" cy="4306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4347298" y="1742384"/>
        <a:ext cx="257723" cy="258418"/>
      </dsp:txXfrm>
    </dsp:sp>
    <dsp:sp modelId="{DCF84A4E-5E50-412C-9C31-305B2C39AAAC}">
      <dsp:nvSpPr>
        <dsp:cNvPr id="0" name=""/>
        <dsp:cNvSpPr/>
      </dsp:nvSpPr>
      <dsp:spPr>
        <a:xfrm>
          <a:off x="4868302" y="1350590"/>
          <a:ext cx="1736678" cy="1042007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Prepare</a:t>
          </a:r>
        </a:p>
      </dsp:txBody>
      <dsp:txXfrm>
        <a:off x="4898821" y="1381109"/>
        <a:ext cx="1675640" cy="980969"/>
      </dsp:txXfrm>
    </dsp:sp>
    <dsp:sp modelId="{09A2B0A5-60E0-4B09-AE45-C59B2D02E195}">
      <dsp:nvSpPr>
        <dsp:cNvPr id="0" name=""/>
        <dsp:cNvSpPr/>
      </dsp:nvSpPr>
      <dsp:spPr>
        <a:xfrm>
          <a:off x="6778648" y="1656245"/>
          <a:ext cx="368175" cy="4306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6778648" y="1742384"/>
        <a:ext cx="257723" cy="258418"/>
      </dsp:txXfrm>
    </dsp:sp>
    <dsp:sp modelId="{682062F1-765A-4B99-A4F8-C218196AB8AA}">
      <dsp:nvSpPr>
        <dsp:cNvPr id="0" name=""/>
        <dsp:cNvSpPr/>
      </dsp:nvSpPr>
      <dsp:spPr>
        <a:xfrm>
          <a:off x="7299652" y="1350590"/>
          <a:ext cx="1736678" cy="1042007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Practice</a:t>
          </a:r>
        </a:p>
      </dsp:txBody>
      <dsp:txXfrm>
        <a:off x="7330171" y="1381109"/>
        <a:ext cx="1675640" cy="980969"/>
      </dsp:txXfrm>
    </dsp:sp>
    <dsp:sp modelId="{F05F4096-82E6-4066-B5C4-CFB451AFBDF1}">
      <dsp:nvSpPr>
        <dsp:cNvPr id="0" name=""/>
        <dsp:cNvSpPr/>
      </dsp:nvSpPr>
      <dsp:spPr>
        <a:xfrm>
          <a:off x="9209998" y="1656245"/>
          <a:ext cx="368175" cy="4306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9209998" y="1742384"/>
        <a:ext cx="257723" cy="258418"/>
      </dsp:txXfrm>
    </dsp:sp>
    <dsp:sp modelId="{365837E3-15B2-46FE-8736-99CC9E77E5B4}">
      <dsp:nvSpPr>
        <dsp:cNvPr id="0" name=""/>
        <dsp:cNvSpPr/>
      </dsp:nvSpPr>
      <dsp:spPr>
        <a:xfrm>
          <a:off x="9731002" y="1350590"/>
          <a:ext cx="1736678" cy="1042007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Implement</a:t>
          </a:r>
        </a:p>
      </dsp:txBody>
      <dsp:txXfrm>
        <a:off x="9761521" y="1381109"/>
        <a:ext cx="1675640" cy="98096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84C1F9-1137-4E34-B938-67A1D8177CDB}">
      <dsp:nvSpPr>
        <dsp:cNvPr id="0" name=""/>
        <dsp:cNvSpPr/>
      </dsp:nvSpPr>
      <dsp:spPr>
        <a:xfrm>
          <a:off x="0" y="1805"/>
          <a:ext cx="8158162" cy="915310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266965-819B-4520-AF4D-EF686D84B708}">
      <dsp:nvSpPr>
        <dsp:cNvPr id="0" name=""/>
        <dsp:cNvSpPr/>
      </dsp:nvSpPr>
      <dsp:spPr>
        <a:xfrm>
          <a:off x="276881" y="207750"/>
          <a:ext cx="503420" cy="5034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6E042D-7F0A-45DE-BEAC-25D05D4F0647}">
      <dsp:nvSpPr>
        <dsp:cNvPr id="0" name=""/>
        <dsp:cNvSpPr/>
      </dsp:nvSpPr>
      <dsp:spPr>
        <a:xfrm>
          <a:off x="1057183" y="1805"/>
          <a:ext cx="7100978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All doors with card access</a:t>
          </a:r>
        </a:p>
      </dsp:txBody>
      <dsp:txXfrm>
        <a:off x="1057183" y="1805"/>
        <a:ext cx="7100978" cy="915310"/>
      </dsp:txXfrm>
    </dsp:sp>
    <dsp:sp modelId="{8FBF8779-BF63-4FCE-BA27-EA9F71ED89D7}">
      <dsp:nvSpPr>
        <dsp:cNvPr id="0" name=""/>
        <dsp:cNvSpPr/>
      </dsp:nvSpPr>
      <dsp:spPr>
        <a:xfrm>
          <a:off x="0" y="1145944"/>
          <a:ext cx="8158162" cy="915310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979175-94EE-4167-98F7-912321399AC1}">
      <dsp:nvSpPr>
        <dsp:cNvPr id="0" name=""/>
        <dsp:cNvSpPr/>
      </dsp:nvSpPr>
      <dsp:spPr>
        <a:xfrm>
          <a:off x="276881" y="1351889"/>
          <a:ext cx="503420" cy="50342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622C22-1831-4DD8-9779-95D3D4471AC6}">
      <dsp:nvSpPr>
        <dsp:cNvPr id="0" name=""/>
        <dsp:cNvSpPr/>
      </dsp:nvSpPr>
      <dsp:spPr>
        <a:xfrm>
          <a:off x="1057183" y="1145944"/>
          <a:ext cx="7100978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Lobby management system in place</a:t>
          </a:r>
        </a:p>
      </dsp:txBody>
      <dsp:txXfrm>
        <a:off x="1057183" y="1145944"/>
        <a:ext cx="7100978" cy="915310"/>
      </dsp:txXfrm>
    </dsp:sp>
    <dsp:sp modelId="{6E1BB702-59F5-40C2-BB29-5B0E2DA1C2F7}">
      <dsp:nvSpPr>
        <dsp:cNvPr id="0" name=""/>
        <dsp:cNvSpPr/>
      </dsp:nvSpPr>
      <dsp:spPr>
        <a:xfrm>
          <a:off x="0" y="2290082"/>
          <a:ext cx="8158162" cy="915310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75DFF0-2C61-489F-B948-799C1310A16B}">
      <dsp:nvSpPr>
        <dsp:cNvPr id="0" name=""/>
        <dsp:cNvSpPr/>
      </dsp:nvSpPr>
      <dsp:spPr>
        <a:xfrm>
          <a:off x="276881" y="2496027"/>
          <a:ext cx="503420" cy="50342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76A320-CFF7-4BFF-8DB8-BCE8648A1752}">
      <dsp:nvSpPr>
        <dsp:cNvPr id="0" name=""/>
        <dsp:cNvSpPr/>
      </dsp:nvSpPr>
      <dsp:spPr>
        <a:xfrm>
          <a:off x="1057183" y="2290082"/>
          <a:ext cx="7100978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Camera coverage of lobby, approaches to entrance, areas around the building and parking lots</a:t>
          </a:r>
        </a:p>
      </dsp:txBody>
      <dsp:txXfrm>
        <a:off x="1057183" y="2290082"/>
        <a:ext cx="7100978" cy="915310"/>
      </dsp:txXfrm>
    </dsp:sp>
    <dsp:sp modelId="{9AD01E09-50B0-4B81-8CCB-56372DE9D09A}">
      <dsp:nvSpPr>
        <dsp:cNvPr id="0" name=""/>
        <dsp:cNvSpPr/>
      </dsp:nvSpPr>
      <dsp:spPr>
        <a:xfrm>
          <a:off x="0" y="3434220"/>
          <a:ext cx="8158162" cy="915310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B131F7-FB45-4F37-9737-A01BC7DBBDF4}">
      <dsp:nvSpPr>
        <dsp:cNvPr id="0" name=""/>
        <dsp:cNvSpPr/>
      </dsp:nvSpPr>
      <dsp:spPr>
        <a:xfrm>
          <a:off x="276881" y="3640165"/>
          <a:ext cx="503420" cy="50342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23C5D5-B490-4DBE-9A59-F4DC152B8E91}">
      <dsp:nvSpPr>
        <dsp:cNvPr id="0" name=""/>
        <dsp:cNvSpPr/>
      </dsp:nvSpPr>
      <dsp:spPr>
        <a:xfrm>
          <a:off x="1057183" y="3434220"/>
          <a:ext cx="7100978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Ability to see and respond to camera feeds in real time</a:t>
          </a:r>
        </a:p>
      </dsp:txBody>
      <dsp:txXfrm>
        <a:off x="1057183" y="3434220"/>
        <a:ext cx="7100978" cy="91531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E34419-8B1E-4265-997F-1AB0BAFD71A2}">
      <dsp:nvSpPr>
        <dsp:cNvPr id="0" name=""/>
        <dsp:cNvSpPr/>
      </dsp:nvSpPr>
      <dsp:spPr>
        <a:xfrm>
          <a:off x="0" y="620553"/>
          <a:ext cx="7817708" cy="57563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Measures to increase lobby comfort and reduce frustration</a:t>
          </a:r>
        </a:p>
      </dsp:txBody>
      <dsp:txXfrm>
        <a:off x="28100" y="648653"/>
        <a:ext cx="7761508" cy="519439"/>
      </dsp:txXfrm>
    </dsp:sp>
    <dsp:sp modelId="{F0C86108-9351-4BB2-81A1-2A32185F3EE2}">
      <dsp:nvSpPr>
        <dsp:cNvPr id="0" name=""/>
        <dsp:cNvSpPr/>
      </dsp:nvSpPr>
      <dsp:spPr>
        <a:xfrm>
          <a:off x="0" y="1265313"/>
          <a:ext cx="7817708" cy="57563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Lobby oversight by mental health professional</a:t>
          </a:r>
        </a:p>
      </dsp:txBody>
      <dsp:txXfrm>
        <a:off x="28100" y="1293413"/>
        <a:ext cx="7761508" cy="519439"/>
      </dsp:txXfrm>
    </dsp:sp>
    <dsp:sp modelId="{955FAA8E-954D-45F9-AC8C-0ECC0DD82D82}">
      <dsp:nvSpPr>
        <dsp:cNvPr id="0" name=""/>
        <dsp:cNvSpPr/>
      </dsp:nvSpPr>
      <dsp:spPr>
        <a:xfrm>
          <a:off x="0" y="1910073"/>
          <a:ext cx="7817708" cy="57563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Effective barriers to protect lobby staff</a:t>
          </a:r>
        </a:p>
      </dsp:txBody>
      <dsp:txXfrm>
        <a:off x="28100" y="1938173"/>
        <a:ext cx="7761508" cy="519439"/>
      </dsp:txXfrm>
    </dsp:sp>
    <dsp:sp modelId="{42324300-5CBE-41D8-BCCF-D8D83CDA8226}">
      <dsp:nvSpPr>
        <dsp:cNvPr id="0" name=""/>
        <dsp:cNvSpPr/>
      </dsp:nvSpPr>
      <dsp:spPr>
        <a:xfrm>
          <a:off x="0" y="2554833"/>
          <a:ext cx="7817708" cy="57563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Panic buttons</a:t>
          </a:r>
        </a:p>
      </dsp:txBody>
      <dsp:txXfrm>
        <a:off x="28100" y="2582933"/>
        <a:ext cx="7761508" cy="519439"/>
      </dsp:txXfrm>
    </dsp:sp>
    <dsp:sp modelId="{B994780C-5C5C-4FEA-A9A9-7F17614D5F43}">
      <dsp:nvSpPr>
        <dsp:cNvPr id="0" name=""/>
        <dsp:cNvSpPr/>
      </dsp:nvSpPr>
      <dsp:spPr>
        <a:xfrm>
          <a:off x="0" y="3199593"/>
          <a:ext cx="7817708" cy="57563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Security guards or off duty law enforcement</a:t>
          </a:r>
        </a:p>
      </dsp:txBody>
      <dsp:txXfrm>
        <a:off x="28100" y="3227693"/>
        <a:ext cx="7761508" cy="519439"/>
      </dsp:txXfrm>
    </dsp:sp>
    <dsp:sp modelId="{E45CC9C2-CB18-4475-A8ED-42095AFC3350}">
      <dsp:nvSpPr>
        <dsp:cNvPr id="0" name=""/>
        <dsp:cNvSpPr/>
      </dsp:nvSpPr>
      <dsp:spPr>
        <a:xfrm>
          <a:off x="0" y="3844353"/>
          <a:ext cx="7817708" cy="57563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Lobby Ambassador</a:t>
          </a:r>
        </a:p>
      </dsp:txBody>
      <dsp:txXfrm>
        <a:off x="28100" y="3872453"/>
        <a:ext cx="7761508" cy="51943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EC638D-E77C-4775-968E-F45A907A8419}">
      <dsp:nvSpPr>
        <dsp:cNvPr id="0" name=""/>
        <dsp:cNvSpPr/>
      </dsp:nvSpPr>
      <dsp:spPr>
        <a:xfrm>
          <a:off x="216924" y="1006640"/>
          <a:ext cx="5153710" cy="161053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0869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Talk to Police Department</a:t>
          </a:r>
        </a:p>
      </dsp:txBody>
      <dsp:txXfrm>
        <a:off x="216924" y="1006640"/>
        <a:ext cx="5153710" cy="1610534"/>
      </dsp:txXfrm>
    </dsp:sp>
    <dsp:sp modelId="{B4789AC7-EACA-4A73-8C10-D9E36F9A7440}">
      <dsp:nvSpPr>
        <dsp:cNvPr id="0" name=""/>
        <dsp:cNvSpPr/>
      </dsp:nvSpPr>
      <dsp:spPr>
        <a:xfrm>
          <a:off x="2186" y="774007"/>
          <a:ext cx="1127374" cy="169106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73E021-BB7F-4EEE-8559-3422FAC210D9}">
      <dsp:nvSpPr>
        <dsp:cNvPr id="0" name=""/>
        <dsp:cNvSpPr/>
      </dsp:nvSpPr>
      <dsp:spPr>
        <a:xfrm>
          <a:off x="5849691" y="1006640"/>
          <a:ext cx="5153710" cy="161053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0869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Social Media Monitoring</a:t>
          </a:r>
        </a:p>
      </dsp:txBody>
      <dsp:txXfrm>
        <a:off x="5849691" y="1006640"/>
        <a:ext cx="5153710" cy="1610534"/>
      </dsp:txXfrm>
    </dsp:sp>
    <dsp:sp modelId="{769E775C-FF0B-4ED2-A9EB-C11FF134C975}">
      <dsp:nvSpPr>
        <dsp:cNvPr id="0" name=""/>
        <dsp:cNvSpPr/>
      </dsp:nvSpPr>
      <dsp:spPr>
        <a:xfrm>
          <a:off x="5634953" y="774007"/>
          <a:ext cx="1127374" cy="169106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E7CB9C-89D6-45C5-BE08-582B8AC8375D}">
      <dsp:nvSpPr>
        <dsp:cNvPr id="0" name=""/>
        <dsp:cNvSpPr/>
      </dsp:nvSpPr>
      <dsp:spPr>
        <a:xfrm>
          <a:off x="2192127" y="3034124"/>
          <a:ext cx="6621332" cy="161053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0869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Schedule review on consumers with history of violence </a:t>
          </a:r>
        </a:p>
      </dsp:txBody>
      <dsp:txXfrm>
        <a:off x="2192127" y="3034124"/>
        <a:ext cx="6621332" cy="1610534"/>
      </dsp:txXfrm>
    </dsp:sp>
    <dsp:sp modelId="{5788E106-4725-4E73-928E-8DE96C0D7940}">
      <dsp:nvSpPr>
        <dsp:cNvPr id="0" name=""/>
        <dsp:cNvSpPr/>
      </dsp:nvSpPr>
      <dsp:spPr>
        <a:xfrm>
          <a:off x="1583860" y="2889173"/>
          <a:ext cx="1127374" cy="169106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81DB03-3A53-45A2-8704-4CA82223C178}">
      <dsp:nvSpPr>
        <dsp:cNvPr id="0" name=""/>
        <dsp:cNvSpPr/>
      </dsp:nvSpPr>
      <dsp:spPr>
        <a:xfrm>
          <a:off x="54" y="269629"/>
          <a:ext cx="5183032" cy="864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21920" rIns="213360" bIns="12192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Do!</a:t>
          </a:r>
        </a:p>
      </dsp:txBody>
      <dsp:txXfrm>
        <a:off x="54" y="269629"/>
        <a:ext cx="5183032" cy="864000"/>
      </dsp:txXfrm>
    </dsp:sp>
    <dsp:sp modelId="{AA8A5C90-1B46-4EFC-92CB-6F4F758737B5}">
      <dsp:nvSpPr>
        <dsp:cNvPr id="0" name=""/>
        <dsp:cNvSpPr/>
      </dsp:nvSpPr>
      <dsp:spPr>
        <a:xfrm>
          <a:off x="54" y="1133629"/>
          <a:ext cx="5183032" cy="354619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213360" bIns="24003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 dirty="0"/>
            <a:t>Change starting point with each drill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 dirty="0"/>
            <a:t>Conduct formal review upon completion</a:t>
          </a:r>
        </a:p>
      </dsp:txBody>
      <dsp:txXfrm>
        <a:off x="54" y="1133629"/>
        <a:ext cx="5183032" cy="3546196"/>
      </dsp:txXfrm>
    </dsp:sp>
    <dsp:sp modelId="{F2495816-05C6-41C6-9844-ACC54E93CB84}">
      <dsp:nvSpPr>
        <dsp:cNvPr id="0" name=""/>
        <dsp:cNvSpPr/>
      </dsp:nvSpPr>
      <dsp:spPr>
        <a:xfrm>
          <a:off x="5908710" y="269629"/>
          <a:ext cx="5183032" cy="864000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21920" rIns="213360" bIns="12192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Do Not!</a:t>
          </a:r>
        </a:p>
      </dsp:txBody>
      <dsp:txXfrm>
        <a:off x="5908710" y="269629"/>
        <a:ext cx="5183032" cy="864000"/>
      </dsp:txXfrm>
    </dsp:sp>
    <dsp:sp modelId="{68720CAC-A64A-4FEC-AF8B-ECCAC08B28AC}">
      <dsp:nvSpPr>
        <dsp:cNvPr id="0" name=""/>
        <dsp:cNvSpPr/>
      </dsp:nvSpPr>
      <dsp:spPr>
        <a:xfrm>
          <a:off x="5908710" y="1133629"/>
          <a:ext cx="5183032" cy="354619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213360" bIns="24003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 dirty="0"/>
            <a:t>DO NOT COME IN WITH GUNS! Even fake!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 dirty="0"/>
            <a:t>Don’t conduct unannounced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 dirty="0"/>
            <a:t>Don’t wear a mask or any other threatening clothing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 dirty="0"/>
            <a:t>Don’t use fireworks or smoke bombs</a:t>
          </a:r>
        </a:p>
      </dsp:txBody>
      <dsp:txXfrm>
        <a:off x="5908710" y="1133629"/>
        <a:ext cx="5183032" cy="35461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46D095-FFCA-493F-8129-4FDBCE71FCE4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6E9AD8-A589-47EA-9F01-4BCF32E08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408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6612"/>
            <a:fld id="{D851572A-0D1D-4F16-A8A6-1137F77560DF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 defTabSz="966612"/>
              <a:t>1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i="1" dirty="0">
                <a:latin typeface="Times New Roman" pitchFamily="18" charset="0"/>
              </a:rPr>
              <a:t>Presenter Notes: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1" dirty="0">
                <a:latin typeface="Times New Roman" pitchFamily="18" charset="0"/>
              </a:rPr>
              <a:t>Notes pages will have content information for consistency, but this should also be your time to add to the content.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1" dirty="0">
                <a:latin typeface="Times New Roman" pitchFamily="18" charset="0"/>
              </a:rPr>
              <a:t>Share stories and experience to make the introduction your own.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1" dirty="0">
                <a:latin typeface="Times New Roman" pitchFamily="18" charset="0"/>
              </a:rPr>
              <a:t>Facilitation instruction is italicized.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i="1" dirty="0">
              <a:latin typeface="Times New Roman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i="0" dirty="0">
                <a:latin typeface="Times New Roman" pitchFamily="18" charset="0"/>
              </a:rPr>
              <a:t>Content information: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0" dirty="0">
                <a:latin typeface="Times New Roman" pitchFamily="18" charset="0"/>
              </a:rPr>
              <a:t>Content information will be provided with NO italics.</a:t>
            </a:r>
            <a:endParaRPr lang="en-US" i="1" dirty="0">
              <a:latin typeface="Times New Roman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i="1" dirty="0">
              <a:latin typeface="Times New Roman" pitchFamily="18" charset="0"/>
            </a:endParaRPr>
          </a:p>
          <a:p>
            <a:endParaRPr lang="en-US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900" kern="0" dirty="0">
                <a:solidFill>
                  <a:schemeClr val="tx1"/>
                </a:solidFill>
              </a:rPr>
              <a:t>Learn from previous incidents</a:t>
            </a:r>
          </a:p>
          <a:p>
            <a:pPr lvl="1"/>
            <a:r>
              <a:rPr lang="en-US" sz="2500" kern="0" dirty="0">
                <a:solidFill>
                  <a:schemeClr val="tx1"/>
                </a:solidFill>
              </a:rPr>
              <a:t>Access into the building</a:t>
            </a:r>
          </a:p>
          <a:p>
            <a:pPr lvl="2"/>
            <a:r>
              <a:rPr lang="en-US" sz="2100" kern="0" dirty="0">
                <a:solidFill>
                  <a:schemeClr val="tx1"/>
                </a:solidFill>
              </a:rPr>
              <a:t>Ensure locked and secured doors are functioning as designed</a:t>
            </a:r>
          </a:p>
          <a:p>
            <a:pPr lvl="2"/>
            <a:r>
              <a:rPr lang="en-US" sz="2100" kern="0" dirty="0">
                <a:solidFill>
                  <a:schemeClr val="tx1"/>
                </a:solidFill>
              </a:rPr>
              <a:t>Employees creating an unexpected breach</a:t>
            </a:r>
          </a:p>
          <a:p>
            <a:pPr lvl="2"/>
            <a:r>
              <a:rPr lang="en-US" sz="2100" kern="0" dirty="0">
                <a:solidFill>
                  <a:schemeClr val="tx1"/>
                </a:solidFill>
              </a:rPr>
              <a:t>Create an ability to restrict access throughout the building</a:t>
            </a:r>
          </a:p>
          <a:p>
            <a:pPr lvl="1"/>
            <a:r>
              <a:rPr lang="en-US" sz="2500" kern="0" dirty="0">
                <a:solidFill>
                  <a:schemeClr val="tx1"/>
                </a:solidFill>
              </a:rPr>
              <a:t>Police response</a:t>
            </a:r>
          </a:p>
          <a:p>
            <a:pPr lvl="1"/>
            <a:r>
              <a:rPr lang="en-US" sz="2500" kern="0" dirty="0">
                <a:solidFill>
                  <a:schemeClr val="tx1"/>
                </a:solidFill>
              </a:rPr>
              <a:t>Protect your first points of contact - Lobbies</a:t>
            </a:r>
          </a:p>
          <a:p>
            <a:pPr lvl="1"/>
            <a:r>
              <a:rPr lang="en-US" sz="2500" kern="0" dirty="0">
                <a:solidFill>
                  <a:schemeClr val="tx1"/>
                </a:solidFill>
              </a:rPr>
              <a:t>Do not underestimate threats</a:t>
            </a:r>
          </a:p>
          <a:p>
            <a:pPr lvl="2"/>
            <a:r>
              <a:rPr lang="en-US" sz="2100" kern="0" dirty="0">
                <a:solidFill>
                  <a:schemeClr val="tx1"/>
                </a:solidFill>
              </a:rPr>
              <a:t>Consumers</a:t>
            </a:r>
          </a:p>
          <a:p>
            <a:pPr lvl="2"/>
            <a:r>
              <a:rPr lang="en-US" sz="2100" kern="0" dirty="0">
                <a:solidFill>
                  <a:schemeClr val="tx1"/>
                </a:solidFill>
              </a:rPr>
              <a:t>Terminated employees</a:t>
            </a:r>
          </a:p>
          <a:p>
            <a:pPr lvl="2"/>
            <a:r>
              <a:rPr lang="en-US" sz="2100" kern="0" dirty="0">
                <a:solidFill>
                  <a:schemeClr val="tx1"/>
                </a:solidFill>
              </a:rPr>
              <a:t>The public</a:t>
            </a:r>
          </a:p>
          <a:p>
            <a:pPr lvl="1"/>
            <a:r>
              <a:rPr lang="en-US" sz="2500" kern="0" dirty="0">
                <a:solidFill>
                  <a:schemeClr val="tx1"/>
                </a:solidFill>
              </a:rPr>
              <a:t>Do not overlook a history of violence</a:t>
            </a:r>
          </a:p>
          <a:p>
            <a:pPr lvl="1"/>
            <a:r>
              <a:rPr lang="en-US" sz="2500" kern="0" dirty="0">
                <a:solidFill>
                  <a:schemeClr val="tx1"/>
                </a:solidFill>
              </a:rPr>
              <a:t>Social media monitoring</a:t>
            </a:r>
            <a:endParaRPr lang="en-US" sz="2100" kern="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9AD8-A589-47EA-9F01-4BCF32E08A2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1967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300" kern="0" dirty="0">
                <a:solidFill>
                  <a:schemeClr val="tx1"/>
                </a:solidFill>
              </a:rPr>
              <a:t>“Most people who are likely to commit violence rarely act without signals.” </a:t>
            </a:r>
            <a:r>
              <a:rPr lang="en-US" sz="2200" kern="0" dirty="0">
                <a:solidFill>
                  <a:schemeClr val="tx1"/>
                </a:solidFill>
              </a:rPr>
              <a:t>Crisis Leadership Now – L. Barton</a:t>
            </a:r>
            <a:endParaRPr lang="en-US" sz="2900" kern="0" dirty="0">
              <a:solidFill>
                <a:schemeClr val="tx1"/>
              </a:solidFill>
            </a:endParaRPr>
          </a:p>
          <a:p>
            <a:r>
              <a:rPr lang="en-US" sz="3300" kern="0" dirty="0">
                <a:solidFill>
                  <a:schemeClr val="tx1"/>
                </a:solidFill>
              </a:rPr>
              <a:t>Do not underestimate threats</a:t>
            </a:r>
          </a:p>
          <a:p>
            <a:pPr lvl="1"/>
            <a:r>
              <a:rPr lang="en-US" sz="3000" kern="0" dirty="0">
                <a:solidFill>
                  <a:schemeClr val="tx1"/>
                </a:solidFill>
              </a:rPr>
              <a:t>Consumers</a:t>
            </a:r>
          </a:p>
          <a:p>
            <a:pPr lvl="1"/>
            <a:r>
              <a:rPr lang="en-US" sz="3000" kern="0" dirty="0">
                <a:solidFill>
                  <a:schemeClr val="tx1"/>
                </a:solidFill>
              </a:rPr>
              <a:t>Terminated employees</a:t>
            </a:r>
          </a:p>
          <a:p>
            <a:pPr lvl="1"/>
            <a:r>
              <a:rPr lang="en-US" sz="3000" kern="0" dirty="0">
                <a:solidFill>
                  <a:schemeClr val="tx1"/>
                </a:solidFill>
              </a:rPr>
              <a:t>The public</a:t>
            </a:r>
          </a:p>
          <a:p>
            <a:r>
              <a:rPr lang="en-US" sz="3300" baseline="0" dirty="0">
                <a:solidFill>
                  <a:schemeClr val="tx1"/>
                </a:solidFill>
              </a:rPr>
              <a:t>Monitor threats made by anyone and elevate</a:t>
            </a:r>
          </a:p>
          <a:p>
            <a:pPr lvl="1"/>
            <a:r>
              <a:rPr lang="en-US" sz="2900" baseline="0" dirty="0">
                <a:solidFill>
                  <a:schemeClr val="tx1"/>
                </a:solidFill>
              </a:rPr>
              <a:t>HR</a:t>
            </a:r>
          </a:p>
          <a:p>
            <a:pPr lvl="1"/>
            <a:r>
              <a:rPr lang="en-US" sz="2900" dirty="0">
                <a:solidFill>
                  <a:schemeClr val="tx1"/>
                </a:solidFill>
              </a:rPr>
              <a:t>E</a:t>
            </a:r>
            <a:r>
              <a:rPr lang="en-US" sz="2900" baseline="0" dirty="0">
                <a:solidFill>
                  <a:schemeClr val="tx1"/>
                </a:solidFill>
              </a:rPr>
              <a:t>xecutive Team</a:t>
            </a:r>
            <a:endParaRPr lang="en-US" sz="2900" dirty="0">
              <a:solidFill>
                <a:schemeClr val="tx1"/>
              </a:solidFill>
            </a:endParaRPr>
          </a:p>
          <a:p>
            <a:pPr lvl="1"/>
            <a:r>
              <a:rPr lang="en-US" sz="2900" dirty="0">
                <a:solidFill>
                  <a:schemeClr val="tx1"/>
                </a:solidFill>
              </a:rPr>
              <a:t>P</a:t>
            </a:r>
            <a:r>
              <a:rPr lang="en-US" sz="2900" baseline="0" dirty="0">
                <a:solidFill>
                  <a:schemeClr val="tx1"/>
                </a:solidFill>
              </a:rPr>
              <a:t>olice, when necessary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9AD8-A589-47EA-9F01-4BCF32E08A2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846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Facebook, Twitter, Instagram, Linked in, </a:t>
            </a:r>
            <a:r>
              <a:rPr lang="en-US" dirty="0" err="1">
                <a:solidFill>
                  <a:schemeClr val="tx1"/>
                </a:solidFill>
              </a:rPr>
              <a:t>Nextdoor</a:t>
            </a:r>
            <a:r>
              <a:rPr lang="en-US" dirty="0">
                <a:solidFill>
                  <a:schemeClr val="tx1"/>
                </a:solidFill>
              </a:rPr>
              <a:t>, Snapchat, </a:t>
            </a:r>
            <a:r>
              <a:rPr lang="en-US" dirty="0" err="1">
                <a:solidFill>
                  <a:schemeClr val="tx1"/>
                </a:solidFill>
              </a:rPr>
              <a:t>Tiktok</a:t>
            </a:r>
            <a:r>
              <a:rPr lang="en-US" dirty="0">
                <a:solidFill>
                  <a:schemeClr val="tx1"/>
                </a:solidFill>
              </a:rPr>
              <a:t>, YouTube</a:t>
            </a:r>
          </a:p>
          <a:p>
            <a:r>
              <a:rPr lang="en-US" dirty="0">
                <a:solidFill>
                  <a:schemeClr val="tx1"/>
                </a:solidFill>
              </a:rPr>
              <a:t>Discord (chat with members, topical, document release – Jack Teixeira) </a:t>
            </a:r>
          </a:p>
          <a:p>
            <a:r>
              <a:rPr lang="en-US" dirty="0">
                <a:solidFill>
                  <a:schemeClr val="tx1"/>
                </a:solidFill>
              </a:rPr>
              <a:t>Twitch- content creation platform, others old people don’t know about (me)</a:t>
            </a:r>
          </a:p>
          <a:p>
            <a:r>
              <a:rPr lang="en-US" dirty="0">
                <a:solidFill>
                  <a:schemeClr val="tx1"/>
                </a:solidFill>
              </a:rPr>
              <a:t>Enlist volunteers to monitor local indicators, warning signs, rumors, etc.</a:t>
            </a:r>
          </a:p>
          <a:p>
            <a:r>
              <a:rPr lang="en-US" dirty="0">
                <a:solidFill>
                  <a:schemeClr val="tx1"/>
                </a:solidFill>
              </a:rPr>
              <a:t>Handle with care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9AD8-A589-47EA-9F01-4BCF32E08A2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1357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9AD8-A589-47EA-9F01-4BCF32E08A2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8882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9AD8-A589-47EA-9F01-4BCF32E08A2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0038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Client escort to appointment and back to the lobby afterwards</a:t>
            </a:r>
          </a:p>
          <a:p>
            <a:r>
              <a:rPr lang="en-US" dirty="0"/>
              <a:t>Visitor sign-in with some kind of visitor identification</a:t>
            </a:r>
          </a:p>
          <a:p>
            <a:r>
              <a:rPr lang="en-US" dirty="0"/>
              <a:t>Potential for entrapment in offices</a:t>
            </a:r>
          </a:p>
          <a:p>
            <a:r>
              <a:rPr lang="en-US" dirty="0"/>
              <a:t>Janitor and utility closet doors locked</a:t>
            </a:r>
          </a:p>
          <a:p>
            <a:r>
              <a:rPr lang="en-US" dirty="0"/>
              <a:t>Office doors lockable and office windows have blinds</a:t>
            </a:r>
          </a:p>
          <a:p>
            <a:r>
              <a:rPr lang="en-US" dirty="0"/>
              <a:t>No sharp knives in break room</a:t>
            </a:r>
          </a:p>
          <a:p>
            <a:r>
              <a:rPr lang="en-US" dirty="0"/>
              <a:t>Social media monitoring by designated staff member(s)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9AD8-A589-47EA-9F01-4BCF32E08A2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574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buClrTx/>
              <a:buSzTx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Implement an Emergency Action Plan for Workplace Violence</a:t>
            </a:r>
          </a:p>
          <a:p>
            <a:pPr>
              <a:lnSpc>
                <a:spcPct val="100000"/>
              </a:lnSpc>
              <a:spcBef>
                <a:spcPts val="0"/>
              </a:spcBef>
              <a:buClrTx/>
              <a:buSzTx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Conduct your own vulnerability assessments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Tx/>
              <a:buSzTx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Part of the EAP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Tx/>
              <a:buSzTx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Assistance from TCRMF Risk Management Consulting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Identify your weak points regarding security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kern="0" dirty="0">
                <a:solidFill>
                  <a:prstClr val="black"/>
                </a:solidFill>
                <a:latin typeface="Calibri"/>
              </a:rPr>
              <a:t>A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ccess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points in and out of your facilities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Discourage propping open of doors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Emergency code delivery system(s)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kern="0" dirty="0">
                <a:solidFill>
                  <a:prstClr val="black"/>
                </a:solidFill>
                <a:latin typeface="Calibri"/>
              </a:rPr>
              <a:t>P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oints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of egress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kern="0" dirty="0">
                <a:solidFill>
                  <a:prstClr val="black"/>
                </a:solidFill>
                <a:latin typeface="Calibri"/>
              </a:rPr>
              <a:t>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ass text alerts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9AD8-A589-47EA-9F01-4BCF32E08A2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6519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buClrTx/>
              <a:buSzTx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Implement an Emergency Action Plan for Workplace Violence</a:t>
            </a:r>
          </a:p>
          <a:p>
            <a:pPr>
              <a:lnSpc>
                <a:spcPct val="100000"/>
              </a:lnSpc>
              <a:spcBef>
                <a:spcPts val="0"/>
              </a:spcBef>
              <a:buClrTx/>
              <a:buSzTx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Conduct your own vulnerability assessments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Tx/>
              <a:buSzTx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Part of the EAP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Tx/>
              <a:buSzTx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Assistance from TCRMF Risk Management Consulting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Identify your weak points regarding security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kern="0" dirty="0">
                <a:solidFill>
                  <a:prstClr val="black"/>
                </a:solidFill>
                <a:latin typeface="Calibri"/>
              </a:rPr>
              <a:t>A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ccess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points in and out of your facilities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Discourage propping open of doors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Emergency code delivery system(s)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kern="0" dirty="0">
                <a:solidFill>
                  <a:prstClr val="black"/>
                </a:solidFill>
                <a:latin typeface="Calibri"/>
              </a:rPr>
              <a:t>P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oints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of egress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kern="0" dirty="0">
                <a:solidFill>
                  <a:prstClr val="black"/>
                </a:solidFill>
                <a:latin typeface="Calibri"/>
              </a:rPr>
              <a:t>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ass text alerts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9AD8-A589-47EA-9F01-4BCF32E08A2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7734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First point of contact 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2800" kern="0" dirty="0">
                <a:solidFill>
                  <a:prstClr val="black"/>
                </a:solidFill>
                <a:latin typeface="Calibri"/>
              </a:rPr>
              <a:t>Find a way to protect</a:t>
            </a:r>
          </a:p>
          <a:p>
            <a:pPr marL="1371600" lvl="2" indent="-457200">
              <a:buFont typeface="Arial" panose="020B0604020202020204" pitchFamily="34" charset="0"/>
              <a:buChar char="•"/>
              <a:defRPr/>
            </a:pPr>
            <a:r>
              <a:rPr lang="en-US" sz="2400" kern="0" dirty="0">
                <a:solidFill>
                  <a:prstClr val="black"/>
                </a:solidFill>
                <a:latin typeface="Calibri"/>
              </a:rPr>
              <a:t>Glass</a:t>
            </a:r>
          </a:p>
          <a:p>
            <a:pPr marL="1371600" lvl="2" indent="-457200">
              <a:buFont typeface="Arial" panose="020B0604020202020204" pitchFamily="34" charset="0"/>
              <a:buChar char="•"/>
              <a:defRPr/>
            </a:pPr>
            <a:r>
              <a:rPr lang="en-US" sz="2400" kern="0" dirty="0">
                <a:solidFill>
                  <a:prstClr val="black"/>
                </a:solidFill>
                <a:latin typeface="Calibri"/>
              </a:rPr>
              <a:t>Escape door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2800" kern="0" dirty="0">
                <a:solidFill>
                  <a:prstClr val="black"/>
                </a:solidFill>
                <a:latin typeface="Calibri"/>
              </a:rPr>
              <a:t>Ability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restrict access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9AD8-A589-47EA-9F01-4BCF32E08A2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7777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kern="0" dirty="0"/>
              <a:t>With the doctor shooting incident, his office was set up like “Dangerous” above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kern="0" dirty="0"/>
              <a:t>He had to get around his desk and run past the attacker just to get out of his office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kern="0" dirty="0"/>
              <a:t>This layout traps the employee in the office, whereas the attacker only has to take one step to block the door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kern="0" dirty="0"/>
              <a:t>Completely flipping the “Dangerous” layout and putting the client inside the office can also have a negative effect because it can cause the client’s anxiety to escalate due to the feeling of being trapped</a:t>
            </a:r>
          </a:p>
          <a:p>
            <a:pPr marL="1543050" lvl="3" indent="-171450">
              <a:buFont typeface="Arial" panose="020B0604020202020204" pitchFamily="34" charset="0"/>
              <a:buChar char="•"/>
            </a:pPr>
            <a:r>
              <a:rPr lang="en-US" kern="0" dirty="0"/>
              <a:t>The session will not be productive</a:t>
            </a:r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US" kern="0" dirty="0"/>
              <a:t>The “Safer Way” layout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kern="0" dirty="0"/>
              <a:t>Gives the employee the quickest route to the door (think Hide in an active shooter incident, too)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kern="0" dirty="0"/>
              <a:t>Keeps the client from feeling trapped and helps maintain anxiety at a low level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kern="0" dirty="0"/>
              <a:t>Should also be used by supervisors and HR personnel (in any work environment) who conduct evaluations, </a:t>
            </a:r>
            <a:r>
              <a:rPr lang="en-US" kern="0" dirty="0" err="1"/>
              <a:t>coachings</a:t>
            </a:r>
            <a:r>
              <a:rPr lang="en-US" kern="0" dirty="0"/>
              <a:t> and terminations in their office.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kern="0" dirty="0"/>
              <a:t>If you cannot set up your office the “Safer Way”, conduct meetings in another office that can be set up in that manner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Arrange your office to give yourself first access to the door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If the office can’t be changed, see your clients in another office or conference room where you have first access to the door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 and wiring requirements should not take priority over your safety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Offices where disciplinary or termination activities happen should also be arranged to prevent entrapment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US" kern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6E9999-30AF-430A-BBA4-98DA281D2CCF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277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9AD8-A589-47EA-9F01-4BCF32E08A2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9198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Talk to your local police department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2800" kern="0" dirty="0">
                <a:solidFill>
                  <a:prstClr val="black"/>
                </a:solidFill>
                <a:latin typeface="Calibri"/>
              </a:rPr>
              <a:t>Vulnerability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assessments 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Assist with drills and training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Social Media Monitoring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Consumers with a history of violence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Scheduled review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9AD8-A589-47EA-9F01-4BCF32E08A2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1495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2900" kern="0" dirty="0"/>
              <a:t>Plan ahead</a:t>
            </a:r>
          </a:p>
          <a:p>
            <a:pPr lvl="1">
              <a:lnSpc>
                <a:spcPct val="100000"/>
              </a:lnSpc>
            </a:pPr>
            <a:r>
              <a:rPr lang="en-US" sz="2500" kern="0" dirty="0">
                <a:solidFill>
                  <a:schemeClr val="bg2">
                    <a:lumMod val="25000"/>
                  </a:schemeClr>
                </a:solidFill>
              </a:rPr>
              <a:t>Schedule a day and time window</a:t>
            </a:r>
            <a:endParaRPr lang="en-US" sz="2500" kern="0" dirty="0">
              <a:solidFill>
                <a:schemeClr val="bg2">
                  <a:lumMod val="25000"/>
                </a:schemeClr>
              </a:solidFill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en-US" sz="2900" kern="0" dirty="0"/>
              <a:t>Inform everyone that the drill is going to happen</a:t>
            </a:r>
          </a:p>
          <a:p>
            <a:pPr lvl="1">
              <a:lnSpc>
                <a:spcPct val="100000"/>
              </a:lnSpc>
            </a:pPr>
            <a:r>
              <a:rPr lang="en-US" sz="2500" kern="0" dirty="0">
                <a:solidFill>
                  <a:schemeClr val="bg2">
                    <a:lumMod val="25000"/>
                  </a:schemeClr>
                </a:solidFill>
              </a:rPr>
              <a:t>Staff</a:t>
            </a:r>
            <a:endParaRPr lang="en-US" sz="2500" kern="0" dirty="0">
              <a:solidFill>
                <a:schemeClr val="bg2">
                  <a:lumMod val="25000"/>
                </a:schemeClr>
              </a:solidFill>
              <a:cs typeface="Calibri"/>
            </a:endParaRPr>
          </a:p>
          <a:p>
            <a:pPr lvl="1">
              <a:lnSpc>
                <a:spcPct val="100000"/>
              </a:lnSpc>
            </a:pPr>
            <a:r>
              <a:rPr lang="en-US" sz="2500" kern="0" dirty="0">
                <a:solidFill>
                  <a:schemeClr val="bg2">
                    <a:lumMod val="25000"/>
                  </a:schemeClr>
                </a:solidFill>
              </a:rPr>
              <a:t>Consumers</a:t>
            </a:r>
            <a:endParaRPr lang="en-US" sz="2500" kern="0" dirty="0">
              <a:solidFill>
                <a:schemeClr val="bg2">
                  <a:lumMod val="25000"/>
                </a:schemeClr>
              </a:solidFill>
              <a:cs typeface="Calibri"/>
            </a:endParaRPr>
          </a:p>
          <a:p>
            <a:pPr lvl="2">
              <a:lnSpc>
                <a:spcPct val="100000"/>
              </a:lnSpc>
            </a:pPr>
            <a:r>
              <a:rPr lang="en-US" sz="2200" kern="0" dirty="0">
                <a:solidFill>
                  <a:schemeClr val="bg2">
                    <a:lumMod val="25000"/>
                  </a:schemeClr>
                </a:solidFill>
              </a:rPr>
              <a:t>Keep appointment as planned</a:t>
            </a:r>
            <a:endParaRPr lang="en-US" sz="2200" kern="0" dirty="0">
              <a:solidFill>
                <a:schemeClr val="bg2">
                  <a:lumMod val="25000"/>
                </a:schemeClr>
              </a:solidFill>
              <a:cs typeface="Calibri"/>
            </a:endParaRPr>
          </a:p>
          <a:p>
            <a:pPr lvl="2">
              <a:lnSpc>
                <a:spcPct val="100000"/>
              </a:lnSpc>
            </a:pPr>
            <a:r>
              <a:rPr lang="en-US" sz="2200" kern="0" dirty="0">
                <a:solidFill>
                  <a:schemeClr val="bg2">
                    <a:lumMod val="25000"/>
                  </a:schemeClr>
                </a:solidFill>
              </a:rPr>
              <a:t>Offer teleconference or reschedule</a:t>
            </a:r>
            <a:endParaRPr lang="en-US" sz="2200" kern="0" dirty="0">
              <a:solidFill>
                <a:schemeClr val="bg2">
                  <a:lumMod val="25000"/>
                </a:schemeClr>
              </a:solidFill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en-US" sz="2900" kern="0" dirty="0"/>
              <a:t>Use the Run or Hide techniques learned in TCRMF Active Shooter Defense Training</a:t>
            </a:r>
            <a:endParaRPr lang="en-US" sz="2500" kern="0" dirty="0"/>
          </a:p>
          <a:p>
            <a:pPr lvl="1">
              <a:lnSpc>
                <a:spcPct val="100000"/>
              </a:lnSpc>
            </a:pPr>
            <a:r>
              <a:rPr lang="en-US" sz="2500" kern="0" dirty="0">
                <a:solidFill>
                  <a:schemeClr val="bg2">
                    <a:lumMod val="25000"/>
                  </a:schemeClr>
                </a:solidFill>
              </a:rPr>
              <a:t>Can set up for Fight but do not physically harm the “shooter”</a:t>
            </a:r>
            <a:endParaRPr lang="en-US" sz="2500" kern="0" dirty="0">
              <a:solidFill>
                <a:schemeClr val="bg2">
                  <a:lumMod val="25000"/>
                </a:schemeClr>
              </a:solidFill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6E9999-30AF-430A-BBA4-98DA281D2CCF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3332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2900" kern="0" dirty="0"/>
              <a:t>Use the Run or Hide techniques learned in TCRMF Active Shooter Defense Training</a:t>
            </a:r>
            <a:endParaRPr lang="en-US" sz="2500" kern="0" dirty="0"/>
          </a:p>
          <a:p>
            <a:pPr lvl="1">
              <a:lnSpc>
                <a:spcPct val="100000"/>
              </a:lnSpc>
            </a:pPr>
            <a:r>
              <a:rPr lang="en-US" sz="2500" kern="0" dirty="0">
                <a:solidFill>
                  <a:schemeClr val="bg2">
                    <a:lumMod val="25000"/>
                  </a:schemeClr>
                </a:solidFill>
              </a:rPr>
              <a:t>Can set up for Fight but do not physically harm the “shooter”</a:t>
            </a:r>
            <a:endParaRPr lang="en-US" sz="2500" kern="0" dirty="0">
              <a:solidFill>
                <a:schemeClr val="bg2">
                  <a:lumMod val="25000"/>
                </a:schemeClr>
              </a:solidFill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6E9999-30AF-430A-BBA4-98DA281D2CCF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6001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en-US" sz="3000" kern="0" dirty="0"/>
              <a:t>Have everyone participate</a:t>
            </a:r>
          </a:p>
          <a:p>
            <a:pPr lvl="1">
              <a:lnSpc>
                <a:spcPct val="110000"/>
              </a:lnSpc>
            </a:pPr>
            <a:r>
              <a:rPr lang="en-US" sz="2600" kern="0" dirty="0">
                <a:solidFill>
                  <a:schemeClr val="bg2">
                    <a:lumMod val="25000"/>
                  </a:schemeClr>
                </a:solidFill>
              </a:rPr>
              <a:t>Keep consumers seated in the lobby </a:t>
            </a:r>
          </a:p>
          <a:p>
            <a:pPr lvl="1">
              <a:lnSpc>
                <a:spcPct val="110000"/>
              </a:lnSpc>
            </a:pPr>
            <a:r>
              <a:rPr lang="en-US" sz="2600" kern="0" dirty="0">
                <a:solidFill>
                  <a:schemeClr val="bg2">
                    <a:lumMod val="25000"/>
                  </a:schemeClr>
                </a:solidFill>
              </a:rPr>
              <a:t>Take down “In Session” signs five minutes before start </a:t>
            </a:r>
            <a:endParaRPr lang="en-US" sz="2600" kern="0" dirty="0">
              <a:solidFill>
                <a:schemeClr val="bg2">
                  <a:lumMod val="25000"/>
                </a:schemeClr>
              </a:solidFill>
              <a:cs typeface="Calibri"/>
            </a:endParaRPr>
          </a:p>
          <a:p>
            <a:pPr lvl="2">
              <a:lnSpc>
                <a:spcPct val="110000"/>
              </a:lnSpc>
            </a:pPr>
            <a:r>
              <a:rPr lang="en-US" sz="2600" kern="0" dirty="0"/>
              <a:t>During drill</a:t>
            </a:r>
          </a:p>
          <a:p>
            <a:pPr lvl="3">
              <a:lnSpc>
                <a:spcPct val="110000"/>
              </a:lnSpc>
            </a:pPr>
            <a:r>
              <a:rPr lang="en-US" sz="2400" kern="0" dirty="0"/>
              <a:t>Place sign or hang tag</a:t>
            </a:r>
          </a:p>
          <a:p>
            <a:pPr lvl="3">
              <a:lnSpc>
                <a:spcPct val="110000"/>
              </a:lnSpc>
            </a:pPr>
            <a:r>
              <a:rPr lang="en-US" sz="2400" kern="0" dirty="0"/>
              <a:t>Simulates Hide</a:t>
            </a:r>
          </a:p>
          <a:p>
            <a:pPr lvl="1">
              <a:lnSpc>
                <a:spcPct val="110000"/>
              </a:lnSpc>
            </a:pPr>
            <a:r>
              <a:rPr lang="en-US" sz="2600" kern="0" dirty="0">
                <a:solidFill>
                  <a:schemeClr val="bg2">
                    <a:lumMod val="25000"/>
                  </a:schemeClr>
                </a:solidFill>
              </a:rPr>
              <a:t>ECI and IDD evacuation</a:t>
            </a:r>
            <a:endParaRPr lang="en-US" sz="2600" kern="0" dirty="0">
              <a:solidFill>
                <a:schemeClr val="bg2">
                  <a:lumMod val="25000"/>
                </a:schemeClr>
              </a:solidFill>
              <a:cs typeface="Calibri"/>
            </a:endParaRPr>
          </a:p>
          <a:p>
            <a:pPr lvl="2">
              <a:lnSpc>
                <a:spcPct val="110000"/>
              </a:lnSpc>
            </a:pPr>
            <a:r>
              <a:rPr lang="en-US" sz="2600" kern="0" dirty="0"/>
              <a:t>Is it possible?</a:t>
            </a:r>
          </a:p>
          <a:p>
            <a:pPr lvl="3">
              <a:lnSpc>
                <a:spcPct val="110000"/>
              </a:lnSpc>
            </a:pPr>
            <a:r>
              <a:rPr lang="en-US" sz="2400" kern="0" dirty="0"/>
              <a:t>Best practice to fortify that room or area, if we cannot…Run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6E9999-30AF-430A-BBA4-98DA281D2CCF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9419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The person playing the role of the “shooter”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/>
              <a:t>The employee playing the role of the active shooter should wear a high visibility vest or something signifying his/her role.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/>
              <a:t>Check doors</a:t>
            </a:r>
          </a:p>
          <a:p>
            <a:pPr marL="1543050" lvl="3" indent="-171450">
              <a:buFont typeface="Arial" panose="020B0604020202020204" pitchFamily="34" charset="0"/>
              <a:buChar char="•"/>
            </a:pPr>
            <a:r>
              <a:rPr lang="en-US" dirty="0"/>
              <a:t>If locked, move on</a:t>
            </a:r>
          </a:p>
          <a:p>
            <a:pPr marL="1543050" marR="0" lvl="3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If sign or hang tag, move on</a:t>
            </a:r>
          </a:p>
          <a:p>
            <a:pPr marL="1543050" lvl="3" indent="-171450">
              <a:buFont typeface="Arial" panose="020B0604020202020204" pitchFamily="34" charset="0"/>
              <a:buChar char="•"/>
            </a:pPr>
            <a:r>
              <a:rPr lang="en-US" dirty="0"/>
              <a:t>If unlocked, open and count out casualties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6E9999-30AF-430A-BBA4-98DA281D2CCF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7241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Additional persons walking with the “shooter”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/>
              <a:t>Use something that will make a very loud noise (not gun shot sounds)</a:t>
            </a:r>
          </a:p>
          <a:p>
            <a:pPr marL="1543050" lvl="3" indent="-171450">
              <a:buFont typeface="Arial" panose="020B0604020202020204" pitchFamily="34" charset="0"/>
              <a:buChar char="•"/>
            </a:pPr>
            <a:r>
              <a:rPr lang="en-US" dirty="0"/>
              <a:t>Two metal trashcan lids slammed together</a:t>
            </a:r>
          </a:p>
          <a:p>
            <a:pPr marL="1543050" lvl="3" indent="-171450">
              <a:buFont typeface="Arial" panose="020B0604020202020204" pitchFamily="34" charset="0"/>
              <a:buChar char="•"/>
            </a:pPr>
            <a:r>
              <a:rPr lang="en-US" dirty="0"/>
              <a:t>Taking a stick/bat to a metal trashcan</a:t>
            </a:r>
          </a:p>
          <a:p>
            <a:pPr marL="1543050" lvl="3" indent="-171450">
              <a:buFont typeface="Arial" panose="020B0604020202020204" pitchFamily="34" charset="0"/>
              <a:buChar char="•"/>
            </a:pPr>
            <a:r>
              <a:rPr lang="en-US" dirty="0"/>
              <a:t>It must be loud enough for people to hear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/>
              <a:t>Track the number of “casualties”</a:t>
            </a:r>
          </a:p>
          <a:p>
            <a:pPr marL="1543050" lvl="3" indent="-171450">
              <a:buFont typeface="Arial" panose="020B0604020202020204" pitchFamily="34" charset="0"/>
              <a:buChar char="•"/>
            </a:pPr>
            <a:r>
              <a:rPr lang="en-US" dirty="0"/>
              <a:t>Anyone you see</a:t>
            </a:r>
          </a:p>
          <a:p>
            <a:pPr marL="1543050" lvl="3" indent="-171450">
              <a:buFont typeface="Arial" panose="020B0604020202020204" pitchFamily="34" charset="0"/>
              <a:buChar char="•"/>
            </a:pPr>
            <a:r>
              <a:rPr lang="en-US" dirty="0"/>
              <a:t>The number the first few drills might alarm you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/>
              <a:t>Note anything that was done correctly but went wrong</a:t>
            </a:r>
          </a:p>
          <a:p>
            <a:pPr marL="1543050" lvl="3" indent="-171450">
              <a:buFont typeface="Arial" panose="020B0604020202020204" pitchFamily="34" charset="0"/>
              <a:buChar char="•"/>
            </a:pPr>
            <a:r>
              <a:rPr lang="en-US" dirty="0"/>
              <a:t>Locked door not functioning properly</a:t>
            </a:r>
          </a:p>
          <a:p>
            <a:pPr marL="1543050" lvl="3" indent="-171450">
              <a:buFont typeface="Arial" panose="020B0604020202020204" pitchFamily="34" charset="0"/>
              <a:buChar char="•"/>
            </a:pPr>
            <a:r>
              <a:rPr lang="en-US" dirty="0"/>
              <a:t>Could not hear the alert in certain areas or rooms/offices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/>
              <a:t>Track the duration of the drill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/>
              <a:t>Track non-participants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6E9999-30AF-430A-BBA4-98DA281D2CCF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9234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DO NOT!!!!!!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Don’t come in with guns. Fake or not, I do not care!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It’s not worth the trauma it may cause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/>
              <a:t>This includes paintball or air soft guns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Visitor in the lobby may be openly carrying a firearm and not ask questions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/>
              <a:t>Now we have a fatality because of a drill</a:t>
            </a:r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US" dirty="0"/>
              <a:t>Don’t conduct the drill unannounced</a:t>
            </a:r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US" dirty="0"/>
              <a:t>Don’t wear masks or tactical gear</a:t>
            </a:r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US" dirty="0"/>
              <a:t>Don’t use fireworks or smoke bombs (the firework kind)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6E9999-30AF-430A-BBA4-98DA281D2CCF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5239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6E9999-30AF-430A-BBA4-98DA281D2C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2373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6E9999-30AF-430A-BBA4-98DA281D2C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53957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6E9999-30AF-430A-BBA4-98DA281D2C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92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is a list of what we will discuss today followed up by a panel discussion Q&amp;A</a:t>
            </a:r>
          </a:p>
          <a:p>
            <a:endParaRPr lang="en-US" dirty="0"/>
          </a:p>
          <a:p>
            <a:r>
              <a:rPr lang="en-US" dirty="0"/>
              <a:t>As we go through this presentation, please know that resources are available to you through: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TCRMF Loss Control with their Active Shooter Response Training and Active Shooter Drill assistance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TCRMF Risk Management Consulting’s Security Assessments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Assistance from local Law Enforcement agencies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FBI publications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And experiences that other Community Centers’ experiences some of which you will hear about today with our panel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9AD8-A589-47EA-9F01-4BCF32E08A2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2514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9AD8-A589-47EA-9F01-4BCF32E08A2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27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Changes in Behavior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Key indicator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Threatening Behavior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History of violence should not be ignored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Bullying or threats of committing violence</a:t>
            </a:r>
          </a:p>
          <a:p>
            <a:pPr lvl="0"/>
            <a:r>
              <a:rPr lang="en-US" b="0" i="0" baseline="0" dirty="0"/>
              <a:t>Uncooperative with supervisors; noncompliant with policy</a:t>
            </a:r>
            <a:endParaRPr lang="en-US" dirty="0"/>
          </a:p>
          <a:p>
            <a:pPr lvl="0"/>
            <a:r>
              <a:rPr lang="en-US" b="0" i="0" baseline="0" dirty="0"/>
              <a:t>Decrease in personal hygiene</a:t>
            </a:r>
            <a:endParaRPr lang="en-US" dirty="0"/>
          </a:p>
          <a:p>
            <a:pPr lvl="0"/>
            <a:r>
              <a:rPr lang="en-US" b="0" i="0" baseline="0" dirty="0"/>
              <a:t>Withdrawn/depressed; begins avoiding co-workers</a:t>
            </a:r>
            <a:endParaRPr lang="en-US" dirty="0"/>
          </a:p>
          <a:p>
            <a:pPr lvl="0"/>
            <a:r>
              <a:rPr lang="en-US" b="0" i="0" baseline="0" dirty="0"/>
              <a:t>Talks of “putting things in order”</a:t>
            </a:r>
            <a:endParaRPr lang="en-US" dirty="0"/>
          </a:p>
          <a:p>
            <a:pPr lvl="0"/>
            <a:r>
              <a:rPr lang="en-US" b="0" i="0" baseline="0" dirty="0"/>
              <a:t>Odd comments like “You’re safe.”</a:t>
            </a:r>
            <a:endParaRPr lang="en-US" dirty="0"/>
          </a:p>
          <a:p>
            <a:pPr lvl="0"/>
            <a:r>
              <a:rPr lang="en-US" b="0" i="0" baseline="0" dirty="0"/>
              <a:t>Empathy for previous active shooters</a:t>
            </a: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9AD8-A589-47EA-9F01-4BCF32E08A2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1673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kern="0" dirty="0"/>
              <a:t>75% of school violence is known ahead of time </a:t>
            </a:r>
            <a:r>
              <a:rPr lang="en-US" sz="1400" kern="0" dirty="0"/>
              <a:t>US Secret Service</a:t>
            </a:r>
          </a:p>
          <a:p>
            <a:r>
              <a:rPr lang="en-US" kern="0" dirty="0"/>
              <a:t>“Most people who are likely to commit violence rarely act without signals.” </a:t>
            </a:r>
            <a:r>
              <a:rPr lang="en-US" sz="2000" kern="0" dirty="0"/>
              <a:t>Crisis Leadership Now – L. Barton</a:t>
            </a:r>
            <a:endParaRPr lang="en-US" kern="0" dirty="0"/>
          </a:p>
          <a:p>
            <a:r>
              <a:rPr lang="en-US" kern="0" dirty="0"/>
              <a:t>Majority of incidents at medical facilities are targeted</a:t>
            </a:r>
          </a:p>
          <a:p>
            <a:pPr lvl="1"/>
            <a:r>
              <a:rPr lang="en-US" kern="0" dirty="0"/>
              <a:t>The incident is not random</a:t>
            </a:r>
          </a:p>
          <a:p>
            <a:pPr lvl="1"/>
            <a:r>
              <a:rPr lang="en-US" kern="0" dirty="0"/>
              <a:t>Pay attention to threats and aggressive behavior</a:t>
            </a:r>
          </a:p>
          <a:p>
            <a:r>
              <a:rPr lang="en-US" kern="0" dirty="0"/>
              <a:t>Know what to watch for</a:t>
            </a:r>
          </a:p>
          <a:p>
            <a:pPr lvl="1"/>
            <a:r>
              <a:rPr lang="en-US" kern="0" dirty="0"/>
              <a:t>Warning signs</a:t>
            </a:r>
          </a:p>
          <a:p>
            <a:r>
              <a:rPr lang="en-US" kern="0" dirty="0"/>
              <a:t>Develop a critical eye</a:t>
            </a:r>
          </a:p>
          <a:p>
            <a:pPr lvl="1"/>
            <a:r>
              <a:rPr lang="en-US" kern="0" dirty="0"/>
              <a:t>Identify Run and Hide locations</a:t>
            </a:r>
          </a:p>
          <a:p>
            <a:pPr lvl="1"/>
            <a:r>
              <a:rPr lang="en-US" kern="0" dirty="0"/>
              <a:t>Identify “weapons” to fight with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9AD8-A589-47EA-9F01-4BCF32E08A2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0211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kern="0" dirty="0"/>
              <a:t>“Most people who are likely to commit violence rarely act without signals.” </a:t>
            </a:r>
            <a:r>
              <a:rPr lang="en-US" sz="2000" kern="0" dirty="0"/>
              <a:t>Crisis Leadership Now – L. Barton</a:t>
            </a:r>
            <a:endParaRPr lang="en-US" kern="0" dirty="0"/>
          </a:p>
          <a:p>
            <a:r>
              <a:rPr lang="en-US" kern="0" dirty="0"/>
              <a:t>Majority of incidents at medical facilities are targeted</a:t>
            </a:r>
          </a:p>
          <a:p>
            <a:pPr lvl="1"/>
            <a:r>
              <a:rPr lang="en-US" kern="0" dirty="0"/>
              <a:t>The incident is not random</a:t>
            </a:r>
          </a:p>
          <a:p>
            <a:pPr lvl="1"/>
            <a:r>
              <a:rPr lang="en-US" kern="0" dirty="0"/>
              <a:t>Pay attention to threats and aggressive behavior</a:t>
            </a:r>
          </a:p>
          <a:p>
            <a:r>
              <a:rPr lang="en-US" kern="0" dirty="0"/>
              <a:t>Know what to watch for</a:t>
            </a:r>
          </a:p>
          <a:p>
            <a:pPr lvl="1"/>
            <a:r>
              <a:rPr lang="en-US" kern="0" dirty="0"/>
              <a:t>Warning signs</a:t>
            </a:r>
          </a:p>
          <a:p>
            <a:r>
              <a:rPr lang="en-US" kern="0" dirty="0"/>
              <a:t>Develop a critical eye</a:t>
            </a:r>
          </a:p>
          <a:p>
            <a:pPr lvl="1"/>
            <a:r>
              <a:rPr lang="en-US" kern="0" dirty="0"/>
              <a:t>Identify Run and Hide locations</a:t>
            </a:r>
          </a:p>
          <a:p>
            <a:pPr lvl="1"/>
            <a:r>
              <a:rPr lang="en-US" kern="0" dirty="0"/>
              <a:t>Identify “weapons” to fight with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9AD8-A589-47EA-9F01-4BCF32E08A2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7040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kern="0" dirty="0"/>
              <a:t>Majority of incidents at medical facilities are targeted</a:t>
            </a:r>
          </a:p>
          <a:p>
            <a:pPr lvl="1"/>
            <a:r>
              <a:rPr lang="en-US" kern="0" dirty="0"/>
              <a:t>The incident is not random</a:t>
            </a:r>
          </a:p>
          <a:p>
            <a:pPr lvl="1"/>
            <a:r>
              <a:rPr lang="en-US" kern="0" dirty="0"/>
              <a:t>Pay attention to threats and aggressive behavior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9AD8-A589-47EA-9F01-4BCF32E08A2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364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kern="0" dirty="0"/>
              <a:t>Know what to watch for</a:t>
            </a:r>
          </a:p>
          <a:p>
            <a:pPr lvl="1"/>
            <a:r>
              <a:rPr lang="en-US" kern="0" dirty="0"/>
              <a:t>Warning signs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9AD8-A589-47EA-9F01-4BCF32E08A2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6249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kern="0" dirty="0"/>
              <a:t>Develop a critical eye</a:t>
            </a:r>
          </a:p>
          <a:p>
            <a:pPr lvl="1"/>
            <a:r>
              <a:rPr lang="en-US" kern="0" dirty="0"/>
              <a:t>Identify Run and Hide locations</a:t>
            </a:r>
          </a:p>
          <a:p>
            <a:pPr lvl="1"/>
            <a:r>
              <a:rPr lang="en-US" kern="0" dirty="0"/>
              <a:t>Identify “weapons” to fight with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9AD8-A589-47EA-9F01-4BCF32E08A2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412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71FEB-235D-4BE0-90F2-67BFCD0DDB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61D703-F661-4DF6-BD9A-A4FE20D6DF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1FD010-F6E4-4F66-9E01-312C2686E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9D36B-2F50-4111-8463-226230023E99}" type="datetime1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79E366-2191-43F9-9FC1-EE97C1B26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4C4AE2-A12D-4FCB-938B-45D17785A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EDC2C-BACE-4B2D-92BD-1489C395D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50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A6437-46E3-4239-B0FA-62A8E0B8F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3F6407-71CE-40FB-9A2B-4D6A6748C6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FE63D4-F682-4EB5-818A-8B929D4E3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7E5D0-52B9-439B-BB18-5434C95DE60A}" type="datetime1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12A897-4BA6-4FFD-AB3E-06EADDD1B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39F3C6-999B-446E-B2AF-33CBE80FC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EDC2C-BACE-4B2D-92BD-1489C395D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395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AC7BC6-065D-4C6E-B1CB-1626D89AC3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E4FAF7-A538-4E3D-BB22-41230E6250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B3EBC0-F955-441A-AE6F-5C81F20B8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D49BA-A593-4C46-92ED-886A715BC905}" type="datetime1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375C1A-E443-4407-92F1-E9833C9AD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774324-8107-4E61-BDBB-0F97CD4A0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EDC2C-BACE-4B2D-92BD-1489C395D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1434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3514BB-5365-47CA-94A4-41CFBFAD1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3982" y="1379584"/>
            <a:ext cx="8158018" cy="4351338"/>
          </a:xfr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spcBef>
                <a:spcPts val="1500"/>
              </a:spcBef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  <a:defRPr lang="en-US"/>
            </a:lvl1pPr>
            <a:lvl2pPr marL="742950" indent="-285750">
              <a:lnSpc>
                <a:spcPct val="80000"/>
              </a:lnSpc>
              <a:spcBef>
                <a:spcPts val="1200"/>
              </a:spcBef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  <a:defRPr lang="en-US"/>
            </a:lvl2pPr>
            <a:lvl3pPr marL="1143000" indent="-228600"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  <a:defRPr lang="en-US"/>
            </a:lvl3pPr>
            <a:lvl4pPr marL="1600200" indent="-228600"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  <a:defRPr lang="en-US"/>
            </a:lvl4pPr>
            <a:lvl5pPr marL="2057400" indent="-228600"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AE352-BBFC-4786-A04C-4A04CDCDD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8703" y="6298164"/>
            <a:ext cx="2743200" cy="283989"/>
          </a:xfrm>
          <a:ln>
            <a:noFill/>
          </a:ln>
        </p:spPr>
        <p:txBody>
          <a:bodyPr/>
          <a:lstStyle/>
          <a:p>
            <a:fld id="{CC6EDC2C-BACE-4B2D-92BD-1489C395DB3C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8A7CE378-89BE-415A-984C-7F0A01E29C54}"/>
              </a:ext>
            </a:extLst>
          </p:cNvPr>
          <p:cNvSpPr txBox="1">
            <a:spLocks/>
          </p:cNvSpPr>
          <p:nvPr userDrawn="1"/>
        </p:nvSpPr>
        <p:spPr>
          <a:xfrm>
            <a:off x="1778924" y="6400330"/>
            <a:ext cx="4005590" cy="22717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45720" tIns="45720" rIns="4572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68095"/>
              </a:lnSpc>
            </a:pPr>
            <a:r>
              <a:rPr lang="en-US" sz="1200" b="1">
                <a:solidFill>
                  <a:schemeClr val="bg1">
                    <a:lumMod val="75000"/>
                  </a:schemeClr>
                </a:solidFill>
                <a:latin typeface="+mj-lt"/>
              </a:rPr>
              <a:t>| MANAGING RISKS. HELPING PEOPLE.</a:t>
            </a:r>
            <a:endParaRPr lang="en-US" sz="120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931A694-870F-41E2-AEFE-9DB71670DE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7449" y="6299572"/>
            <a:ext cx="1501475" cy="32793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892ED06-A42E-4919-8FEB-2728AC6E4437}"/>
              </a:ext>
            </a:extLst>
          </p:cNvPr>
          <p:cNvGrpSpPr/>
          <p:nvPr userDrawn="1"/>
        </p:nvGrpSpPr>
        <p:grpSpPr>
          <a:xfrm>
            <a:off x="0" y="0"/>
            <a:ext cx="7305773" cy="1048874"/>
            <a:chOff x="0" y="0"/>
            <a:chExt cx="7305773" cy="1048874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0E9A1E9-E265-4A66-A8D8-7FC73E937F25}"/>
                </a:ext>
              </a:extLst>
            </p:cNvPr>
            <p:cNvSpPr/>
            <p:nvPr/>
          </p:nvSpPr>
          <p:spPr>
            <a:xfrm>
              <a:off x="0" y="0"/>
              <a:ext cx="7305773" cy="104887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53000">
                  <a:schemeClr val="accent2">
                    <a:lumMod val="20000"/>
                    <a:lumOff val="8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90A308F-9F99-4D51-B32E-D9208B1F570B}"/>
                </a:ext>
              </a:extLst>
            </p:cNvPr>
            <p:cNvSpPr/>
            <p:nvPr/>
          </p:nvSpPr>
          <p:spPr>
            <a:xfrm>
              <a:off x="0" y="983339"/>
              <a:ext cx="7305773" cy="6553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99E89F5-2DAF-4ABA-B928-6E549A609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946" y="340297"/>
            <a:ext cx="10515600" cy="660111"/>
          </a:xfrm>
        </p:spPr>
        <p:txBody>
          <a:bodyPr anchor="b" anchorCtr="0"/>
          <a:lstStyle>
            <a:lvl1pPr>
              <a:lnSpc>
                <a:spcPct val="75000"/>
              </a:lnSpc>
              <a:defRPr lang="en-US" sz="4000" b="1" spc="-150">
                <a:solidFill>
                  <a:srgbClr val="AA272F"/>
                </a:solidFill>
                <a:latin typeface="Corbel" panose="020B0503020204020204" pitchFamily="34" charset="0"/>
              </a:defRPr>
            </a:lvl1pPr>
          </a:lstStyle>
          <a:p>
            <a:pPr marL="0" lvl="0">
              <a:lnSpc>
                <a:spcPct val="85000"/>
              </a:lnSpc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158110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1FD010-F6E4-4F66-9E01-312C2686E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AD93F-E4EE-4425-A4F6-5C789FC1F5D3}" type="datetime1">
              <a:rPr lang="en-US" smtClean="0"/>
              <a:t>6/9/2023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129471-1382-47F3-A4D2-4726EF190BF1}"/>
              </a:ext>
            </a:extLst>
          </p:cNvPr>
          <p:cNvSpPr/>
          <p:nvPr userDrawn="1"/>
        </p:nvSpPr>
        <p:spPr>
          <a:xfrm>
            <a:off x="-139700" y="0"/>
            <a:ext cx="4140200" cy="6858000"/>
          </a:xfrm>
          <a:prstGeom prst="rect">
            <a:avLst/>
          </a:prstGeom>
          <a:solidFill>
            <a:srgbClr val="2D3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A373D2A-2133-4435-A369-FA3CD4CCD03B}"/>
              </a:ext>
            </a:extLst>
          </p:cNvPr>
          <p:cNvSpPr/>
          <p:nvPr userDrawn="1"/>
        </p:nvSpPr>
        <p:spPr>
          <a:xfrm rot="1985434">
            <a:off x="-936246" y="-391224"/>
            <a:ext cx="5645376" cy="6763922"/>
          </a:xfrm>
          <a:custGeom>
            <a:avLst/>
            <a:gdLst>
              <a:gd name="connsiteX0" fmla="*/ 3142128 w 5645376"/>
              <a:gd name="connsiteY0" fmla="*/ 0 h 6763922"/>
              <a:gd name="connsiteX1" fmla="*/ 3272900 w 5645376"/>
              <a:gd name="connsiteY1" fmla="*/ 200677 h 6763922"/>
              <a:gd name="connsiteX2" fmla="*/ 4179391 w 5645376"/>
              <a:gd name="connsiteY2" fmla="*/ 2740429 h 6763922"/>
              <a:gd name="connsiteX3" fmla="*/ 4926264 w 5645376"/>
              <a:gd name="connsiteY3" fmla="*/ 2737845 h 6763922"/>
              <a:gd name="connsiteX4" fmla="*/ 5645376 w 5645376"/>
              <a:gd name="connsiteY4" fmla="*/ 3841358 h 6763922"/>
              <a:gd name="connsiteX5" fmla="*/ 4704631 w 5645376"/>
              <a:gd name="connsiteY5" fmla="*/ 4526006 h 6763922"/>
              <a:gd name="connsiteX6" fmla="*/ 5293479 w 5645376"/>
              <a:gd name="connsiteY6" fmla="*/ 6387780 h 6763922"/>
              <a:gd name="connsiteX7" fmla="*/ 4716270 w 5645376"/>
              <a:gd name="connsiteY7" fmla="*/ 6763922 h 6763922"/>
              <a:gd name="connsiteX8" fmla="*/ 3171122 w 5645376"/>
              <a:gd name="connsiteY8" fmla="*/ 5649756 h 6763922"/>
              <a:gd name="connsiteX9" fmla="*/ 2296625 w 5645376"/>
              <a:gd name="connsiteY9" fmla="*/ 6285819 h 6763922"/>
              <a:gd name="connsiteX10" fmla="*/ 1437706 w 5645376"/>
              <a:gd name="connsiteY10" fmla="*/ 4967765 h 6763922"/>
              <a:gd name="connsiteX11" fmla="*/ 1574696 w 5645376"/>
              <a:gd name="connsiteY11" fmla="*/ 4483795 h 6763922"/>
              <a:gd name="connsiteX12" fmla="*/ 706016 w 5645376"/>
              <a:gd name="connsiteY12" fmla="*/ 3844951 h 6763922"/>
              <a:gd name="connsiteX13" fmla="*/ 0 w 5645376"/>
              <a:gd name="connsiteY13" fmla="*/ 2761534 h 6763922"/>
              <a:gd name="connsiteX14" fmla="*/ 2194311 w 5645376"/>
              <a:gd name="connsiteY14" fmla="*/ 2761534 h 676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645376" h="6763922">
                <a:moveTo>
                  <a:pt x="3142128" y="0"/>
                </a:moveTo>
                <a:lnTo>
                  <a:pt x="3272900" y="200677"/>
                </a:lnTo>
                <a:lnTo>
                  <a:pt x="4179391" y="2740429"/>
                </a:lnTo>
                <a:lnTo>
                  <a:pt x="4926264" y="2737845"/>
                </a:lnTo>
                <a:lnTo>
                  <a:pt x="5645376" y="3841358"/>
                </a:lnTo>
                <a:lnTo>
                  <a:pt x="4704631" y="4526006"/>
                </a:lnTo>
                <a:lnTo>
                  <a:pt x="5293479" y="6387780"/>
                </a:lnTo>
                <a:lnTo>
                  <a:pt x="4716270" y="6763922"/>
                </a:lnTo>
                <a:lnTo>
                  <a:pt x="3171122" y="5649756"/>
                </a:lnTo>
                <a:lnTo>
                  <a:pt x="2296625" y="6285819"/>
                </a:lnTo>
                <a:lnTo>
                  <a:pt x="1437706" y="4967765"/>
                </a:lnTo>
                <a:lnTo>
                  <a:pt x="1574696" y="4483795"/>
                </a:lnTo>
                <a:lnTo>
                  <a:pt x="706016" y="3844951"/>
                </a:lnTo>
                <a:lnTo>
                  <a:pt x="0" y="2761534"/>
                </a:lnTo>
                <a:lnTo>
                  <a:pt x="2194311" y="2761534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23000"/>
            </a:schemeClr>
          </a:solidFill>
          <a:ln w="3977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09CDDCD-F760-4E40-91EF-DCC9B44FB1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49762" y="727276"/>
            <a:ext cx="3631947" cy="7932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93081CA-5ABA-494B-8FBB-5A30C44CF214}"/>
              </a:ext>
            </a:extLst>
          </p:cNvPr>
          <p:cNvSpPr/>
          <p:nvPr userDrawn="1"/>
        </p:nvSpPr>
        <p:spPr>
          <a:xfrm>
            <a:off x="4635500" y="4325638"/>
            <a:ext cx="7556500" cy="132062"/>
          </a:xfrm>
          <a:prstGeom prst="rect">
            <a:avLst/>
          </a:prstGeom>
          <a:solidFill>
            <a:srgbClr val="EEB4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02E46B-9802-4C9F-A3DB-57504E80B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0" y="2867256"/>
            <a:ext cx="7490982" cy="1325563"/>
          </a:xfrm>
        </p:spPr>
        <p:txBody>
          <a:bodyPr>
            <a:noAutofit/>
          </a:bodyPr>
          <a:lstStyle>
            <a:lvl1pPr>
              <a:defRPr sz="7200" b="1">
                <a:solidFill>
                  <a:srgbClr val="AA272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98D8F02-B77B-478B-86DE-5EDF1FE074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35500" y="4556125"/>
            <a:ext cx="6478588" cy="763588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1121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3514BB-5365-47CA-94A4-41CFBFAD1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3982" y="1379584"/>
            <a:ext cx="8158018" cy="4351338"/>
          </a:xfr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spcBef>
                <a:spcPts val="1500"/>
              </a:spcBef>
              <a:buClr>
                <a:srgbClr val="2D3E6C"/>
              </a:buClr>
              <a:buSzPct val="110000"/>
              <a:buFont typeface="Arial" panose="020B0604020202020204" pitchFamily="34" charset="0"/>
              <a:buChar char="•"/>
              <a:defRPr lang="en-US"/>
            </a:lvl1pPr>
            <a:lvl2pPr marL="742950" indent="-285750">
              <a:lnSpc>
                <a:spcPct val="80000"/>
              </a:lnSpc>
              <a:spcBef>
                <a:spcPts val="1200"/>
              </a:spcBef>
              <a:buClr>
                <a:srgbClr val="2D3E6C"/>
              </a:buClr>
              <a:buSzPct val="110000"/>
              <a:buFont typeface="Arial" panose="020B0604020202020204" pitchFamily="34" charset="0"/>
              <a:buChar char="•"/>
              <a:defRPr lang="en-US"/>
            </a:lvl2pPr>
            <a:lvl3pPr marL="1143000" indent="-228600">
              <a:buClr>
                <a:srgbClr val="2D3E6C"/>
              </a:buClr>
              <a:buSzPct val="110000"/>
              <a:buFont typeface="Arial" panose="020B0604020202020204" pitchFamily="34" charset="0"/>
              <a:buChar char="•"/>
              <a:defRPr lang="en-US"/>
            </a:lvl3pPr>
            <a:lvl4pPr marL="1600200" indent="-228600">
              <a:buClr>
                <a:srgbClr val="2D3E6C"/>
              </a:buClr>
              <a:buSzPct val="110000"/>
              <a:buFont typeface="Arial" panose="020B0604020202020204" pitchFamily="34" charset="0"/>
              <a:buChar char="•"/>
              <a:defRPr lang="en-US"/>
            </a:lvl4pPr>
            <a:lvl5pPr marL="2057400" indent="-228600">
              <a:buClr>
                <a:srgbClr val="2D3E6C"/>
              </a:buClr>
              <a:buSzPct val="110000"/>
              <a:buFont typeface="Arial" panose="020B0604020202020204" pitchFamily="34" charset="0"/>
              <a:buChar char="•"/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AE352-BBFC-4786-A04C-4A04CDCDD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514" y="6233714"/>
            <a:ext cx="2743200" cy="283989"/>
          </a:xfrm>
          <a:ln>
            <a:noFill/>
          </a:ln>
        </p:spPr>
        <p:txBody>
          <a:bodyPr/>
          <a:lstStyle/>
          <a:p>
            <a:fld id="{CC6EDC2C-BACE-4B2D-92BD-1489C395DB3C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8A7CE378-89BE-415A-984C-7F0A01E29C54}"/>
              </a:ext>
            </a:extLst>
          </p:cNvPr>
          <p:cNvSpPr txBox="1">
            <a:spLocks/>
          </p:cNvSpPr>
          <p:nvPr userDrawn="1"/>
        </p:nvSpPr>
        <p:spPr>
          <a:xfrm>
            <a:off x="2086509" y="6361776"/>
            <a:ext cx="3132754" cy="22717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45720" tIns="45720" rIns="4572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68095"/>
              </a:lnSpc>
            </a:pPr>
            <a:r>
              <a:rPr lang="en-US" sz="1200" b="1">
                <a:solidFill>
                  <a:schemeClr val="bg1">
                    <a:lumMod val="75000"/>
                  </a:schemeClr>
                </a:solidFill>
                <a:latin typeface="+mj-lt"/>
              </a:rPr>
              <a:t> | MANAGING RISKS. HELPING PEOPLE.</a:t>
            </a:r>
            <a:endParaRPr lang="en-US" sz="120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AEBFACC-2F0D-458B-BCB3-1EBB8E2BDFE9}"/>
              </a:ext>
            </a:extLst>
          </p:cNvPr>
          <p:cNvSpPr/>
          <p:nvPr userDrawn="1"/>
        </p:nvSpPr>
        <p:spPr>
          <a:xfrm>
            <a:off x="0" y="0"/>
            <a:ext cx="7305773" cy="104887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53000">
                <a:schemeClr val="accent1">
                  <a:lumMod val="30000"/>
                  <a:lumOff val="70000"/>
                  <a:alpha val="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1C1C22-8291-416E-BF48-312F7A1E971C}"/>
              </a:ext>
            </a:extLst>
          </p:cNvPr>
          <p:cNvSpPr/>
          <p:nvPr userDrawn="1"/>
        </p:nvSpPr>
        <p:spPr>
          <a:xfrm>
            <a:off x="0" y="983339"/>
            <a:ext cx="7305773" cy="65535"/>
          </a:xfrm>
          <a:prstGeom prst="rect">
            <a:avLst/>
          </a:prstGeom>
          <a:solidFill>
            <a:srgbClr val="2D3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9E89F5-2DAF-4ABA-B928-6E549A609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946" y="340297"/>
            <a:ext cx="10515600" cy="660111"/>
          </a:xfrm>
        </p:spPr>
        <p:txBody>
          <a:bodyPr anchor="b" anchorCtr="0"/>
          <a:lstStyle>
            <a:lvl1pPr>
              <a:lnSpc>
                <a:spcPct val="75000"/>
              </a:lnSpc>
              <a:defRPr lang="en-US" sz="4000" b="1" spc="-150">
                <a:solidFill>
                  <a:schemeClr val="accent1"/>
                </a:solidFill>
                <a:latin typeface="Corbel" panose="020B0503020204020204" pitchFamily="34" charset="0"/>
              </a:defRPr>
            </a:lvl1pPr>
          </a:lstStyle>
          <a:p>
            <a:pPr marL="0" lvl="0">
              <a:lnSpc>
                <a:spcPct val="85000"/>
              </a:lnSpc>
            </a:pPr>
            <a:r>
              <a:rPr lang="en-US"/>
              <a:t>Click to edit Master title style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931A694-870F-41E2-AEFE-9DB71670DE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1677" y="6233142"/>
            <a:ext cx="1792432" cy="39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4927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1FD010-F6E4-4F66-9E01-312C2686E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F20A5-DADD-42F3-B6EB-9DBAF9832F4D}" type="datetime1">
              <a:rPr lang="en-US" smtClean="0"/>
              <a:t>6/9/2023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129471-1382-47F3-A4D2-4726EF190BF1}"/>
              </a:ext>
            </a:extLst>
          </p:cNvPr>
          <p:cNvSpPr/>
          <p:nvPr userDrawn="1"/>
        </p:nvSpPr>
        <p:spPr>
          <a:xfrm>
            <a:off x="-139700" y="0"/>
            <a:ext cx="4140200" cy="6858000"/>
          </a:xfrm>
          <a:prstGeom prst="rect">
            <a:avLst/>
          </a:prstGeom>
          <a:solidFill>
            <a:srgbClr val="2D3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A373D2A-2133-4435-A369-FA3CD4CCD03B}"/>
              </a:ext>
            </a:extLst>
          </p:cNvPr>
          <p:cNvSpPr/>
          <p:nvPr userDrawn="1"/>
        </p:nvSpPr>
        <p:spPr>
          <a:xfrm rot="1985434">
            <a:off x="-936246" y="-391224"/>
            <a:ext cx="5645376" cy="6763922"/>
          </a:xfrm>
          <a:custGeom>
            <a:avLst/>
            <a:gdLst>
              <a:gd name="connsiteX0" fmla="*/ 3142128 w 5645376"/>
              <a:gd name="connsiteY0" fmla="*/ 0 h 6763922"/>
              <a:gd name="connsiteX1" fmla="*/ 3272900 w 5645376"/>
              <a:gd name="connsiteY1" fmla="*/ 200677 h 6763922"/>
              <a:gd name="connsiteX2" fmla="*/ 4179391 w 5645376"/>
              <a:gd name="connsiteY2" fmla="*/ 2740429 h 6763922"/>
              <a:gd name="connsiteX3" fmla="*/ 4926264 w 5645376"/>
              <a:gd name="connsiteY3" fmla="*/ 2737845 h 6763922"/>
              <a:gd name="connsiteX4" fmla="*/ 5645376 w 5645376"/>
              <a:gd name="connsiteY4" fmla="*/ 3841358 h 6763922"/>
              <a:gd name="connsiteX5" fmla="*/ 4704631 w 5645376"/>
              <a:gd name="connsiteY5" fmla="*/ 4526006 h 6763922"/>
              <a:gd name="connsiteX6" fmla="*/ 5293479 w 5645376"/>
              <a:gd name="connsiteY6" fmla="*/ 6387780 h 6763922"/>
              <a:gd name="connsiteX7" fmla="*/ 4716270 w 5645376"/>
              <a:gd name="connsiteY7" fmla="*/ 6763922 h 6763922"/>
              <a:gd name="connsiteX8" fmla="*/ 3171122 w 5645376"/>
              <a:gd name="connsiteY8" fmla="*/ 5649756 h 6763922"/>
              <a:gd name="connsiteX9" fmla="*/ 2296625 w 5645376"/>
              <a:gd name="connsiteY9" fmla="*/ 6285819 h 6763922"/>
              <a:gd name="connsiteX10" fmla="*/ 1437706 w 5645376"/>
              <a:gd name="connsiteY10" fmla="*/ 4967765 h 6763922"/>
              <a:gd name="connsiteX11" fmla="*/ 1574696 w 5645376"/>
              <a:gd name="connsiteY11" fmla="*/ 4483795 h 6763922"/>
              <a:gd name="connsiteX12" fmla="*/ 706016 w 5645376"/>
              <a:gd name="connsiteY12" fmla="*/ 3844951 h 6763922"/>
              <a:gd name="connsiteX13" fmla="*/ 0 w 5645376"/>
              <a:gd name="connsiteY13" fmla="*/ 2761534 h 6763922"/>
              <a:gd name="connsiteX14" fmla="*/ 2194311 w 5645376"/>
              <a:gd name="connsiteY14" fmla="*/ 2761534 h 676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645376" h="6763922">
                <a:moveTo>
                  <a:pt x="3142128" y="0"/>
                </a:moveTo>
                <a:lnTo>
                  <a:pt x="3272900" y="200677"/>
                </a:lnTo>
                <a:lnTo>
                  <a:pt x="4179391" y="2740429"/>
                </a:lnTo>
                <a:lnTo>
                  <a:pt x="4926264" y="2737845"/>
                </a:lnTo>
                <a:lnTo>
                  <a:pt x="5645376" y="3841358"/>
                </a:lnTo>
                <a:lnTo>
                  <a:pt x="4704631" y="4526006"/>
                </a:lnTo>
                <a:lnTo>
                  <a:pt x="5293479" y="6387780"/>
                </a:lnTo>
                <a:lnTo>
                  <a:pt x="4716270" y="6763922"/>
                </a:lnTo>
                <a:lnTo>
                  <a:pt x="3171122" y="5649756"/>
                </a:lnTo>
                <a:lnTo>
                  <a:pt x="2296625" y="6285819"/>
                </a:lnTo>
                <a:lnTo>
                  <a:pt x="1437706" y="4967765"/>
                </a:lnTo>
                <a:lnTo>
                  <a:pt x="1574696" y="4483795"/>
                </a:lnTo>
                <a:lnTo>
                  <a:pt x="706016" y="3844951"/>
                </a:lnTo>
                <a:lnTo>
                  <a:pt x="0" y="2761534"/>
                </a:lnTo>
                <a:lnTo>
                  <a:pt x="2194311" y="2761534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23000"/>
            </a:schemeClr>
          </a:solidFill>
          <a:ln w="3977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09CDDCD-F760-4E40-91EF-DCC9B44FB1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49762" y="727276"/>
            <a:ext cx="3631947" cy="7932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93081CA-5ABA-494B-8FBB-5A30C44CF214}"/>
              </a:ext>
            </a:extLst>
          </p:cNvPr>
          <p:cNvSpPr/>
          <p:nvPr userDrawn="1"/>
        </p:nvSpPr>
        <p:spPr>
          <a:xfrm>
            <a:off x="4635500" y="4325638"/>
            <a:ext cx="7556500" cy="132062"/>
          </a:xfrm>
          <a:prstGeom prst="rect">
            <a:avLst/>
          </a:prstGeom>
          <a:solidFill>
            <a:srgbClr val="EEB4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02E46B-9802-4C9F-A3DB-57504E80B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0" y="2867256"/>
            <a:ext cx="7490982" cy="1325563"/>
          </a:xfrm>
        </p:spPr>
        <p:txBody>
          <a:bodyPr>
            <a:noAutofit/>
          </a:bodyPr>
          <a:lstStyle>
            <a:lvl1pPr>
              <a:defRPr sz="7200" b="1">
                <a:solidFill>
                  <a:srgbClr val="AA272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98D8F02-B77B-478B-86DE-5EDF1FE074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35500" y="4556125"/>
            <a:ext cx="6478588" cy="763588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75019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BD2BB96-9096-4992-A8B3-15AC5FA4CA4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B4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EED9EBC-EC18-4569-A470-E12B8F38D1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0783" y="2258794"/>
            <a:ext cx="11526339" cy="344805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9D1389D-7DFB-4A0F-A54A-80CC40686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8472" y="3843263"/>
            <a:ext cx="8280164" cy="1325563"/>
          </a:xfrm>
        </p:spPr>
        <p:txBody>
          <a:bodyPr>
            <a:noAutofit/>
          </a:bodyPr>
          <a:lstStyle>
            <a:lvl1pPr>
              <a:defRPr sz="60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34F9A42-EF97-43A5-BD5F-F2B9A740FE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59125" y="5329238"/>
            <a:ext cx="8304213" cy="796925"/>
          </a:xfr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1929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2224C67-6F66-4AAE-8ACC-51BA5C7C071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D3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EED9EBC-EC18-4569-A470-E12B8F38D1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0783" y="2258794"/>
            <a:ext cx="11526339" cy="344805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9D1389D-7DFB-4A0F-A54A-80CC40686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8472" y="3843263"/>
            <a:ext cx="8280164" cy="1325563"/>
          </a:xfrm>
        </p:spPr>
        <p:txBody>
          <a:bodyPr>
            <a:noAutofit/>
          </a:bodyPr>
          <a:lstStyle>
            <a:lvl1pPr>
              <a:defRPr sz="60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34F9A42-EF97-43A5-BD5F-F2B9A740FE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59125" y="5329238"/>
            <a:ext cx="8304213" cy="796925"/>
          </a:xfr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844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1ABAC07-C012-4D72-87B2-B683A7815FA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A272F">
                  <a:shade val="30000"/>
                  <a:satMod val="115000"/>
                </a:srgbClr>
              </a:gs>
              <a:gs pos="50000">
                <a:srgbClr val="AA272F">
                  <a:shade val="67500"/>
                  <a:satMod val="115000"/>
                </a:srgbClr>
              </a:gs>
              <a:gs pos="100000">
                <a:srgbClr val="AA272F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EED9EBC-EC18-4569-A470-E12B8F38D1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0783" y="2258794"/>
            <a:ext cx="11526339" cy="344805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9D1389D-7DFB-4A0F-A54A-80CC40686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8472" y="3843263"/>
            <a:ext cx="8280164" cy="1325563"/>
          </a:xfrm>
        </p:spPr>
        <p:txBody>
          <a:bodyPr>
            <a:noAutofit/>
          </a:bodyPr>
          <a:lstStyle>
            <a:lvl1pPr>
              <a:defRPr sz="60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34F9A42-EF97-43A5-BD5F-F2B9A740FE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59125" y="5329238"/>
            <a:ext cx="8304213" cy="796925"/>
          </a:xfr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547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B639B6A-2F2B-44A6-8FBC-462E8FC549E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A2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EED9EBC-EC18-4569-A470-E12B8F38D1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0783" y="2258794"/>
            <a:ext cx="11526339" cy="344805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9D1389D-7DFB-4A0F-A54A-80CC40686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8472" y="3843263"/>
            <a:ext cx="8280164" cy="1325563"/>
          </a:xfrm>
        </p:spPr>
        <p:txBody>
          <a:bodyPr>
            <a:noAutofit/>
          </a:bodyPr>
          <a:lstStyle>
            <a:lvl1pPr>
              <a:defRPr sz="60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34F9A42-EF97-43A5-BD5F-F2B9A740FE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59125" y="5329238"/>
            <a:ext cx="8304213" cy="796925"/>
          </a:xfr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1510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3514BB-5365-47CA-94A4-41CFBFAD1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3982" y="1379584"/>
            <a:ext cx="8158018" cy="4351338"/>
          </a:xfr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1500"/>
              </a:spcBef>
              <a:defRPr lang="en-US"/>
            </a:lvl1pPr>
            <a:lvl2pPr>
              <a:lnSpc>
                <a:spcPct val="80000"/>
              </a:lnSpc>
              <a:spcBef>
                <a:spcPts val="1200"/>
              </a:spcBef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8722D7-F1B2-4707-9D2A-66C762D27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89E80-DC17-4AB1-8AC1-3CD6D6C9F190}" type="datetime1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15F6F4-83AF-4936-AAC4-B8F6DECCA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AE352-BBFC-4786-A04C-4A04CDCDD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8703" y="6298164"/>
            <a:ext cx="2743200" cy="283989"/>
          </a:xfrm>
          <a:ln>
            <a:noFill/>
          </a:ln>
        </p:spPr>
        <p:txBody>
          <a:bodyPr/>
          <a:lstStyle/>
          <a:p>
            <a:fld id="{CC6EDC2C-BACE-4B2D-92BD-1489C395DB3C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8A7CE378-89BE-415A-984C-7F0A01E29C54}"/>
              </a:ext>
            </a:extLst>
          </p:cNvPr>
          <p:cNvSpPr txBox="1">
            <a:spLocks/>
          </p:cNvSpPr>
          <p:nvPr userDrawn="1"/>
        </p:nvSpPr>
        <p:spPr>
          <a:xfrm>
            <a:off x="671946" y="6400330"/>
            <a:ext cx="5112568" cy="22717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45720" tIns="45720" rIns="4572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68095"/>
              </a:lnSpc>
            </a:pPr>
            <a:r>
              <a:rPr lang="en-US" sz="1200" b="1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MANAGING RISKS. HELPING PEOPLE.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AEBFACC-2F0D-458B-BCB3-1EBB8E2BDFE9}"/>
              </a:ext>
            </a:extLst>
          </p:cNvPr>
          <p:cNvSpPr/>
          <p:nvPr userDrawn="1"/>
        </p:nvSpPr>
        <p:spPr>
          <a:xfrm>
            <a:off x="0" y="0"/>
            <a:ext cx="7305773" cy="104887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53000">
                <a:schemeClr val="accent1">
                  <a:lumMod val="30000"/>
                  <a:lumOff val="70000"/>
                  <a:alpha val="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1C1C22-8291-416E-BF48-312F7A1E971C}"/>
              </a:ext>
            </a:extLst>
          </p:cNvPr>
          <p:cNvSpPr/>
          <p:nvPr userDrawn="1"/>
        </p:nvSpPr>
        <p:spPr>
          <a:xfrm>
            <a:off x="0" y="983339"/>
            <a:ext cx="7305773" cy="65535"/>
          </a:xfrm>
          <a:prstGeom prst="rect">
            <a:avLst/>
          </a:prstGeom>
          <a:solidFill>
            <a:srgbClr val="2D3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9E89F5-2DAF-4ABA-B928-6E549A609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946" y="340297"/>
            <a:ext cx="10515600" cy="660111"/>
          </a:xfrm>
        </p:spPr>
        <p:txBody>
          <a:bodyPr anchor="b" anchorCtr="0"/>
          <a:lstStyle>
            <a:lvl1pPr>
              <a:lnSpc>
                <a:spcPct val="75000"/>
              </a:lnSpc>
              <a:defRPr lang="en-US" sz="4000" b="1" spc="-150">
                <a:solidFill>
                  <a:schemeClr val="accent1"/>
                </a:solidFill>
                <a:latin typeface="Corbel" panose="020B0503020204020204" pitchFamily="34" charset="0"/>
              </a:defRPr>
            </a:lvl1pPr>
          </a:lstStyle>
          <a:p>
            <a:pPr marL="0" lvl="0">
              <a:lnSpc>
                <a:spcPct val="85000"/>
              </a:lnSpc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343552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3514BB-5365-47CA-94A4-41CFBFAD1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3982" y="1379584"/>
            <a:ext cx="8158018" cy="4351338"/>
          </a:xfr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spcBef>
                <a:spcPts val="1500"/>
              </a:spcBef>
              <a:buClr>
                <a:srgbClr val="FFC000"/>
              </a:buClr>
              <a:buSzPct val="110000"/>
              <a:buFont typeface="Arial" panose="020B0604020202020204" pitchFamily="34" charset="0"/>
              <a:buChar char="•"/>
              <a:defRPr lang="en-US"/>
            </a:lvl1pPr>
            <a:lvl2pPr marL="742950" indent="-285750">
              <a:lnSpc>
                <a:spcPct val="80000"/>
              </a:lnSpc>
              <a:spcBef>
                <a:spcPts val="1200"/>
              </a:spcBef>
              <a:buClr>
                <a:srgbClr val="FFC000"/>
              </a:buClr>
              <a:buSzPct val="110000"/>
              <a:buFont typeface="Arial" panose="020B0604020202020204" pitchFamily="34" charset="0"/>
              <a:buChar char="•"/>
              <a:defRPr lang="en-US"/>
            </a:lvl2pPr>
            <a:lvl3pPr marL="1143000" indent="-228600">
              <a:buClr>
                <a:srgbClr val="FFC000"/>
              </a:buClr>
              <a:buSzPct val="110000"/>
              <a:buFont typeface="Arial" panose="020B0604020202020204" pitchFamily="34" charset="0"/>
              <a:buChar char="•"/>
              <a:defRPr lang="en-US"/>
            </a:lvl3pPr>
            <a:lvl4pPr marL="1600200" indent="-228600">
              <a:buClr>
                <a:srgbClr val="FFC000"/>
              </a:buClr>
              <a:buSzPct val="110000"/>
              <a:buFont typeface="Arial" panose="020B0604020202020204" pitchFamily="34" charset="0"/>
              <a:buChar char="•"/>
              <a:defRPr lang="en-US"/>
            </a:lvl4pPr>
            <a:lvl5pPr marL="2057400" indent="-228600">
              <a:buClr>
                <a:srgbClr val="FFC000"/>
              </a:buClr>
              <a:buSzPct val="110000"/>
              <a:buFont typeface="Arial" panose="020B0604020202020204" pitchFamily="34" charset="0"/>
              <a:buChar char="•"/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AE352-BBFC-4786-A04C-4A04CDCDD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8703" y="6298164"/>
            <a:ext cx="2743200" cy="283989"/>
          </a:xfrm>
          <a:ln>
            <a:noFill/>
          </a:ln>
        </p:spPr>
        <p:txBody>
          <a:bodyPr/>
          <a:lstStyle/>
          <a:p>
            <a:fld id="{CC6EDC2C-BACE-4B2D-92BD-1489C395DB3C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8A7CE378-89BE-415A-984C-7F0A01E29C54}"/>
              </a:ext>
            </a:extLst>
          </p:cNvPr>
          <p:cNvSpPr txBox="1">
            <a:spLocks/>
          </p:cNvSpPr>
          <p:nvPr userDrawn="1"/>
        </p:nvSpPr>
        <p:spPr>
          <a:xfrm>
            <a:off x="1669714" y="6400330"/>
            <a:ext cx="4114800" cy="22717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45720" tIns="45720" rIns="4572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68095"/>
              </a:lnSpc>
            </a:pPr>
            <a:r>
              <a:rPr lang="en-US" sz="1200" b="1">
                <a:solidFill>
                  <a:schemeClr val="bg1">
                    <a:lumMod val="75000"/>
                  </a:schemeClr>
                </a:solidFill>
                <a:latin typeface="+mj-lt"/>
              </a:rPr>
              <a:t>  | MANAGING RISKS. HELPING PEOPLE.</a:t>
            </a:r>
            <a:endParaRPr lang="en-US" sz="120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931A694-870F-41E2-AEFE-9DB71670DE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6598" y="6303477"/>
            <a:ext cx="1483599" cy="32403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9419097-C959-4752-9482-2A24E5165FAD}"/>
              </a:ext>
            </a:extLst>
          </p:cNvPr>
          <p:cNvGrpSpPr/>
          <p:nvPr userDrawn="1"/>
        </p:nvGrpSpPr>
        <p:grpSpPr>
          <a:xfrm>
            <a:off x="0" y="-19469"/>
            <a:ext cx="7305773" cy="1048874"/>
            <a:chOff x="0" y="0"/>
            <a:chExt cx="7305773" cy="104887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7545B4A-6C9E-45FC-B163-29A64F76CE77}"/>
                </a:ext>
              </a:extLst>
            </p:cNvPr>
            <p:cNvSpPr/>
            <p:nvPr/>
          </p:nvSpPr>
          <p:spPr>
            <a:xfrm>
              <a:off x="0" y="0"/>
              <a:ext cx="7305773" cy="1000408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53000">
                  <a:schemeClr val="accent6">
                    <a:lumMod val="40000"/>
                    <a:lumOff val="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CF22956-72EF-48C4-BFBA-FA39CE2F58BE}"/>
                </a:ext>
              </a:extLst>
            </p:cNvPr>
            <p:cNvSpPr/>
            <p:nvPr/>
          </p:nvSpPr>
          <p:spPr>
            <a:xfrm>
              <a:off x="0" y="983339"/>
              <a:ext cx="7305773" cy="6553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99E89F5-2DAF-4ABA-B928-6E549A609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946" y="340297"/>
            <a:ext cx="10515600" cy="660111"/>
          </a:xfrm>
        </p:spPr>
        <p:txBody>
          <a:bodyPr anchor="b" anchorCtr="0"/>
          <a:lstStyle>
            <a:lvl1pPr>
              <a:lnSpc>
                <a:spcPct val="75000"/>
              </a:lnSpc>
              <a:defRPr lang="en-US" sz="4000" b="1" spc="-15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marL="0" lvl="0">
              <a:lnSpc>
                <a:spcPct val="85000"/>
              </a:lnSpc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815732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3514BB-5365-47CA-94A4-41CFBFAD1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3982" y="1379584"/>
            <a:ext cx="4416367" cy="4351338"/>
          </a:xfr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spcBef>
                <a:spcPts val="1500"/>
              </a:spcBef>
              <a:buClr>
                <a:srgbClr val="FFC000"/>
              </a:buClr>
              <a:buSzPct val="110000"/>
              <a:buFont typeface="Arial" panose="020B0604020202020204" pitchFamily="34" charset="0"/>
              <a:buChar char="•"/>
              <a:defRPr lang="en-US"/>
            </a:lvl1pPr>
            <a:lvl2pPr marL="742950" indent="-285750">
              <a:lnSpc>
                <a:spcPct val="80000"/>
              </a:lnSpc>
              <a:spcBef>
                <a:spcPts val="1200"/>
              </a:spcBef>
              <a:buClr>
                <a:srgbClr val="FFC000"/>
              </a:buClr>
              <a:buSzPct val="110000"/>
              <a:buFont typeface="Arial" panose="020B0604020202020204" pitchFamily="34" charset="0"/>
              <a:buChar char="•"/>
              <a:defRPr lang="en-US"/>
            </a:lvl2pPr>
            <a:lvl3pPr marL="1143000" indent="-228600">
              <a:buClr>
                <a:srgbClr val="FFC000"/>
              </a:buClr>
              <a:buSzPct val="110000"/>
              <a:buFont typeface="Arial" panose="020B0604020202020204" pitchFamily="34" charset="0"/>
              <a:buChar char="•"/>
              <a:defRPr lang="en-US"/>
            </a:lvl3pPr>
            <a:lvl4pPr marL="1600200" indent="-228600">
              <a:buClr>
                <a:srgbClr val="FFC000"/>
              </a:buClr>
              <a:buSzPct val="110000"/>
              <a:buFont typeface="Arial" panose="020B0604020202020204" pitchFamily="34" charset="0"/>
              <a:buChar char="•"/>
              <a:defRPr lang="en-US"/>
            </a:lvl4pPr>
            <a:lvl5pPr marL="2057400" indent="-228600">
              <a:buClr>
                <a:srgbClr val="FFC000"/>
              </a:buClr>
              <a:buSzPct val="110000"/>
              <a:buFont typeface="Arial" panose="020B0604020202020204" pitchFamily="34" charset="0"/>
              <a:buChar char="•"/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AE352-BBFC-4786-A04C-4A04CDCDD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8703" y="6298164"/>
            <a:ext cx="2743200" cy="283989"/>
          </a:xfrm>
          <a:ln>
            <a:noFill/>
          </a:ln>
        </p:spPr>
        <p:txBody>
          <a:bodyPr/>
          <a:lstStyle/>
          <a:p>
            <a:fld id="{CC6EDC2C-BACE-4B2D-92BD-1489C395DB3C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8A7CE378-89BE-415A-984C-7F0A01E29C54}"/>
              </a:ext>
            </a:extLst>
          </p:cNvPr>
          <p:cNvSpPr txBox="1">
            <a:spLocks/>
          </p:cNvSpPr>
          <p:nvPr userDrawn="1"/>
        </p:nvSpPr>
        <p:spPr>
          <a:xfrm>
            <a:off x="1669714" y="6400330"/>
            <a:ext cx="4114800" cy="22717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45720" tIns="45720" rIns="4572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68095"/>
              </a:lnSpc>
            </a:pPr>
            <a:r>
              <a:rPr lang="en-US" sz="1200" b="1">
                <a:solidFill>
                  <a:schemeClr val="bg1">
                    <a:lumMod val="75000"/>
                  </a:schemeClr>
                </a:solidFill>
                <a:latin typeface="+mj-lt"/>
              </a:rPr>
              <a:t>  | MANAGING RISKS. HELPING PEOPLE.</a:t>
            </a:r>
            <a:endParaRPr lang="en-US" sz="120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931A694-870F-41E2-AEFE-9DB71670DE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6598" y="6303477"/>
            <a:ext cx="1483599" cy="32403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9419097-C959-4752-9482-2A24E5165FAD}"/>
              </a:ext>
            </a:extLst>
          </p:cNvPr>
          <p:cNvGrpSpPr/>
          <p:nvPr userDrawn="1"/>
        </p:nvGrpSpPr>
        <p:grpSpPr>
          <a:xfrm>
            <a:off x="0" y="-19469"/>
            <a:ext cx="7305773" cy="1048874"/>
            <a:chOff x="0" y="0"/>
            <a:chExt cx="7305773" cy="104887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7545B4A-6C9E-45FC-B163-29A64F76CE77}"/>
                </a:ext>
              </a:extLst>
            </p:cNvPr>
            <p:cNvSpPr/>
            <p:nvPr/>
          </p:nvSpPr>
          <p:spPr>
            <a:xfrm>
              <a:off x="0" y="0"/>
              <a:ext cx="7305773" cy="1000408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53000">
                  <a:schemeClr val="accent6">
                    <a:lumMod val="40000"/>
                    <a:lumOff val="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CF22956-72EF-48C4-BFBA-FA39CE2F58BE}"/>
                </a:ext>
              </a:extLst>
            </p:cNvPr>
            <p:cNvSpPr/>
            <p:nvPr/>
          </p:nvSpPr>
          <p:spPr>
            <a:xfrm>
              <a:off x="0" y="983339"/>
              <a:ext cx="7305773" cy="6553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99E89F5-2DAF-4ABA-B928-6E549A609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946" y="340297"/>
            <a:ext cx="10515600" cy="660111"/>
          </a:xfrm>
        </p:spPr>
        <p:txBody>
          <a:bodyPr anchor="b" anchorCtr="0"/>
          <a:lstStyle>
            <a:lvl1pPr>
              <a:lnSpc>
                <a:spcPct val="75000"/>
              </a:lnSpc>
              <a:defRPr lang="en-US" sz="4000" b="1" spc="-15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marL="0" lvl="0">
              <a:lnSpc>
                <a:spcPct val="85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1AB0DD0-0447-4480-8D33-749BC83B3CE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23936" y="1369800"/>
            <a:ext cx="4416367" cy="4351338"/>
          </a:xfr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spcBef>
                <a:spcPts val="1500"/>
              </a:spcBef>
              <a:buClr>
                <a:srgbClr val="FFC000"/>
              </a:buClr>
              <a:buSzPct val="110000"/>
              <a:buFont typeface="Arial" panose="020B0604020202020204" pitchFamily="34" charset="0"/>
              <a:buChar char="•"/>
              <a:defRPr lang="en-US"/>
            </a:lvl1pPr>
            <a:lvl2pPr marL="742950" indent="-285750">
              <a:lnSpc>
                <a:spcPct val="80000"/>
              </a:lnSpc>
              <a:spcBef>
                <a:spcPts val="1200"/>
              </a:spcBef>
              <a:buClr>
                <a:srgbClr val="FFC000"/>
              </a:buClr>
              <a:buSzPct val="110000"/>
              <a:buFont typeface="Arial" panose="020B0604020202020204" pitchFamily="34" charset="0"/>
              <a:buChar char="•"/>
              <a:defRPr lang="en-US"/>
            </a:lvl2pPr>
            <a:lvl3pPr marL="1143000" indent="-228600">
              <a:buClr>
                <a:srgbClr val="FFC000"/>
              </a:buClr>
              <a:buSzPct val="110000"/>
              <a:buFont typeface="Arial" panose="020B0604020202020204" pitchFamily="34" charset="0"/>
              <a:buChar char="•"/>
              <a:defRPr lang="en-US"/>
            </a:lvl3pPr>
            <a:lvl4pPr marL="1600200" indent="-228600">
              <a:buClr>
                <a:srgbClr val="FFC000"/>
              </a:buClr>
              <a:buSzPct val="110000"/>
              <a:buFont typeface="Arial" panose="020B0604020202020204" pitchFamily="34" charset="0"/>
              <a:buChar char="•"/>
              <a:defRPr lang="en-US"/>
            </a:lvl4pPr>
            <a:lvl5pPr marL="2057400" indent="-228600">
              <a:buClr>
                <a:srgbClr val="FFC000"/>
              </a:buClr>
              <a:buSzPct val="110000"/>
              <a:buFont typeface="Arial" panose="020B0604020202020204" pitchFamily="34" charset="0"/>
              <a:buChar char="•"/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37948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3514BB-5365-47CA-94A4-41CFBFAD1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3982" y="1379584"/>
            <a:ext cx="8158018" cy="4351338"/>
          </a:xfr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spcBef>
                <a:spcPts val="1500"/>
              </a:spcBef>
              <a:buClr>
                <a:srgbClr val="2D3E6C"/>
              </a:buClr>
              <a:buSzPct val="110000"/>
              <a:buFont typeface="Arial" panose="020B0604020202020204" pitchFamily="34" charset="0"/>
              <a:buChar char="•"/>
              <a:defRPr lang="en-US"/>
            </a:lvl1pPr>
            <a:lvl2pPr marL="742950" indent="-285750">
              <a:lnSpc>
                <a:spcPct val="80000"/>
              </a:lnSpc>
              <a:spcBef>
                <a:spcPts val="1200"/>
              </a:spcBef>
              <a:buClr>
                <a:srgbClr val="2D3E6C"/>
              </a:buClr>
              <a:buSzPct val="110000"/>
              <a:buFont typeface="Arial" panose="020B0604020202020204" pitchFamily="34" charset="0"/>
              <a:buChar char="•"/>
              <a:defRPr lang="en-US"/>
            </a:lvl2pPr>
            <a:lvl3pPr marL="1143000" indent="-228600">
              <a:buClr>
                <a:srgbClr val="2D3E6C"/>
              </a:buClr>
              <a:buSzPct val="110000"/>
              <a:buFont typeface="Arial" panose="020B0604020202020204" pitchFamily="34" charset="0"/>
              <a:buChar char="•"/>
              <a:defRPr lang="en-US"/>
            </a:lvl3pPr>
            <a:lvl4pPr marL="1600200" indent="-228600">
              <a:buClr>
                <a:srgbClr val="2D3E6C"/>
              </a:buClr>
              <a:buSzPct val="110000"/>
              <a:buFont typeface="Arial" panose="020B0604020202020204" pitchFamily="34" charset="0"/>
              <a:buChar char="•"/>
              <a:defRPr lang="en-US"/>
            </a:lvl4pPr>
            <a:lvl5pPr marL="2057400" indent="-228600">
              <a:buClr>
                <a:srgbClr val="2D3E6C"/>
              </a:buClr>
              <a:buSzPct val="110000"/>
              <a:buFont typeface="Arial" panose="020B0604020202020204" pitchFamily="34" charset="0"/>
              <a:buChar char="•"/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AE352-BBFC-4786-A04C-4A04CDCDD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514" y="6233714"/>
            <a:ext cx="2743200" cy="283989"/>
          </a:xfrm>
          <a:ln>
            <a:noFill/>
          </a:ln>
        </p:spPr>
        <p:txBody>
          <a:bodyPr/>
          <a:lstStyle/>
          <a:p>
            <a:fld id="{CC6EDC2C-BACE-4B2D-92BD-1489C395DB3C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8A7CE378-89BE-415A-984C-7F0A01E29C54}"/>
              </a:ext>
            </a:extLst>
          </p:cNvPr>
          <p:cNvSpPr txBox="1">
            <a:spLocks/>
          </p:cNvSpPr>
          <p:nvPr userDrawn="1"/>
        </p:nvSpPr>
        <p:spPr>
          <a:xfrm>
            <a:off x="2086509" y="6361776"/>
            <a:ext cx="3132754" cy="22717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45720" tIns="45720" rIns="4572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68095"/>
              </a:lnSpc>
            </a:pPr>
            <a:r>
              <a:rPr lang="en-US" sz="1200" b="1">
                <a:solidFill>
                  <a:schemeClr val="bg1">
                    <a:lumMod val="75000"/>
                  </a:schemeClr>
                </a:solidFill>
                <a:latin typeface="+mj-lt"/>
              </a:rPr>
              <a:t> | MANAGING RISKS. HELPING PEOPLE.</a:t>
            </a:r>
            <a:endParaRPr lang="en-US" sz="120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AEBFACC-2F0D-458B-BCB3-1EBB8E2BDFE9}"/>
              </a:ext>
            </a:extLst>
          </p:cNvPr>
          <p:cNvSpPr/>
          <p:nvPr userDrawn="1"/>
        </p:nvSpPr>
        <p:spPr>
          <a:xfrm>
            <a:off x="0" y="0"/>
            <a:ext cx="7305773" cy="104887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53000">
                <a:schemeClr val="accent1">
                  <a:lumMod val="30000"/>
                  <a:lumOff val="70000"/>
                  <a:alpha val="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1C1C22-8291-416E-BF48-312F7A1E971C}"/>
              </a:ext>
            </a:extLst>
          </p:cNvPr>
          <p:cNvSpPr/>
          <p:nvPr userDrawn="1"/>
        </p:nvSpPr>
        <p:spPr>
          <a:xfrm>
            <a:off x="0" y="983339"/>
            <a:ext cx="7305773" cy="65535"/>
          </a:xfrm>
          <a:prstGeom prst="rect">
            <a:avLst/>
          </a:prstGeom>
          <a:solidFill>
            <a:srgbClr val="2D3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9E89F5-2DAF-4ABA-B928-6E549A609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946" y="340297"/>
            <a:ext cx="10515600" cy="660111"/>
          </a:xfrm>
        </p:spPr>
        <p:txBody>
          <a:bodyPr anchor="b" anchorCtr="0"/>
          <a:lstStyle>
            <a:lvl1pPr>
              <a:lnSpc>
                <a:spcPct val="75000"/>
              </a:lnSpc>
              <a:defRPr lang="en-US" sz="4000" b="1" spc="-150">
                <a:solidFill>
                  <a:schemeClr val="accent1"/>
                </a:solidFill>
                <a:latin typeface="Corbel" panose="020B0503020204020204" pitchFamily="34" charset="0"/>
              </a:defRPr>
            </a:lvl1pPr>
          </a:lstStyle>
          <a:p>
            <a:pPr marL="0" lvl="0">
              <a:lnSpc>
                <a:spcPct val="85000"/>
              </a:lnSpc>
            </a:pPr>
            <a:r>
              <a:rPr lang="en-US"/>
              <a:t>Click to edit Master title style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931A694-870F-41E2-AEFE-9DB71670DE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1677" y="6233142"/>
            <a:ext cx="1792432" cy="39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1418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3514BB-5365-47CA-94A4-41CFBFAD1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3982" y="1379584"/>
            <a:ext cx="8158018" cy="4351338"/>
          </a:xfr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spcBef>
                <a:spcPts val="1500"/>
              </a:spcBef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  <a:defRPr lang="en-US"/>
            </a:lvl1pPr>
            <a:lvl2pPr marL="742950" indent="-285750">
              <a:lnSpc>
                <a:spcPct val="80000"/>
              </a:lnSpc>
              <a:spcBef>
                <a:spcPts val="1200"/>
              </a:spcBef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  <a:defRPr lang="en-US"/>
            </a:lvl2pPr>
            <a:lvl3pPr marL="1143000" indent="-228600"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  <a:defRPr lang="en-US"/>
            </a:lvl3pPr>
            <a:lvl4pPr marL="1600200" indent="-228600"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  <a:defRPr lang="en-US"/>
            </a:lvl4pPr>
            <a:lvl5pPr marL="2057400" indent="-228600"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AE352-BBFC-4786-A04C-4A04CDCDD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8703" y="6298164"/>
            <a:ext cx="2743200" cy="283989"/>
          </a:xfrm>
          <a:ln>
            <a:noFill/>
          </a:ln>
        </p:spPr>
        <p:txBody>
          <a:bodyPr/>
          <a:lstStyle/>
          <a:p>
            <a:fld id="{CC6EDC2C-BACE-4B2D-92BD-1489C395DB3C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8A7CE378-89BE-415A-984C-7F0A01E29C54}"/>
              </a:ext>
            </a:extLst>
          </p:cNvPr>
          <p:cNvSpPr txBox="1">
            <a:spLocks/>
          </p:cNvSpPr>
          <p:nvPr userDrawn="1"/>
        </p:nvSpPr>
        <p:spPr>
          <a:xfrm>
            <a:off x="1778924" y="6400330"/>
            <a:ext cx="4005590" cy="22717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45720" tIns="45720" rIns="4572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68095"/>
              </a:lnSpc>
            </a:pPr>
            <a:r>
              <a:rPr lang="en-US" sz="1200" b="1">
                <a:solidFill>
                  <a:schemeClr val="bg1">
                    <a:lumMod val="75000"/>
                  </a:schemeClr>
                </a:solidFill>
                <a:latin typeface="+mj-lt"/>
              </a:rPr>
              <a:t>| MANAGING RISKS. HELPING PEOPLE.</a:t>
            </a:r>
            <a:endParaRPr lang="en-US" sz="120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931A694-870F-41E2-AEFE-9DB71670DE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7449" y="6299572"/>
            <a:ext cx="1501475" cy="32793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892ED06-A42E-4919-8FEB-2728AC6E4437}"/>
              </a:ext>
            </a:extLst>
          </p:cNvPr>
          <p:cNvGrpSpPr/>
          <p:nvPr userDrawn="1"/>
        </p:nvGrpSpPr>
        <p:grpSpPr>
          <a:xfrm>
            <a:off x="0" y="0"/>
            <a:ext cx="7305773" cy="1048874"/>
            <a:chOff x="0" y="0"/>
            <a:chExt cx="7305773" cy="1048874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0E9A1E9-E265-4A66-A8D8-7FC73E937F25}"/>
                </a:ext>
              </a:extLst>
            </p:cNvPr>
            <p:cNvSpPr/>
            <p:nvPr/>
          </p:nvSpPr>
          <p:spPr>
            <a:xfrm>
              <a:off x="0" y="0"/>
              <a:ext cx="7305773" cy="104887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53000">
                  <a:schemeClr val="accent2">
                    <a:lumMod val="20000"/>
                    <a:lumOff val="8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90A308F-9F99-4D51-B32E-D9208B1F570B}"/>
                </a:ext>
              </a:extLst>
            </p:cNvPr>
            <p:cNvSpPr/>
            <p:nvPr/>
          </p:nvSpPr>
          <p:spPr>
            <a:xfrm>
              <a:off x="0" y="983339"/>
              <a:ext cx="7305773" cy="6553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99E89F5-2DAF-4ABA-B928-6E549A609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946" y="340297"/>
            <a:ext cx="10515600" cy="660111"/>
          </a:xfrm>
        </p:spPr>
        <p:txBody>
          <a:bodyPr anchor="b" anchorCtr="0"/>
          <a:lstStyle>
            <a:lvl1pPr>
              <a:lnSpc>
                <a:spcPct val="75000"/>
              </a:lnSpc>
              <a:defRPr lang="en-US" sz="4000" b="1" spc="-150">
                <a:solidFill>
                  <a:srgbClr val="AA272F"/>
                </a:solidFill>
                <a:latin typeface="Corbel" panose="020B0503020204020204" pitchFamily="34" charset="0"/>
              </a:defRPr>
            </a:lvl1pPr>
          </a:lstStyle>
          <a:p>
            <a:pPr marL="0" lvl="0">
              <a:lnSpc>
                <a:spcPct val="85000"/>
              </a:lnSpc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576255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3514BB-5365-47CA-94A4-41CFBFAD1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3982" y="1379584"/>
            <a:ext cx="8158018" cy="4351338"/>
          </a:xfr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spcBef>
                <a:spcPts val="1500"/>
              </a:spcBef>
              <a:buClr>
                <a:srgbClr val="7D5587"/>
              </a:buClr>
              <a:buSzPct val="110000"/>
              <a:buFont typeface="Arial" panose="020B0604020202020204" pitchFamily="34" charset="0"/>
              <a:buChar char="•"/>
              <a:defRPr lang="en-US"/>
            </a:lvl1pPr>
            <a:lvl2pPr marL="742950" indent="-285750">
              <a:lnSpc>
                <a:spcPct val="80000"/>
              </a:lnSpc>
              <a:spcBef>
                <a:spcPts val="1200"/>
              </a:spcBef>
              <a:buClr>
                <a:srgbClr val="7D5587"/>
              </a:buClr>
              <a:buSzPct val="110000"/>
              <a:buFont typeface="Arial" panose="020B0604020202020204" pitchFamily="34" charset="0"/>
              <a:buChar char="•"/>
              <a:defRPr lang="en-US"/>
            </a:lvl2pPr>
            <a:lvl3pPr marL="1143000" indent="-228600">
              <a:buClr>
                <a:srgbClr val="7D5587"/>
              </a:buClr>
              <a:buSzPct val="110000"/>
              <a:buFont typeface="Arial" panose="020B0604020202020204" pitchFamily="34" charset="0"/>
              <a:buChar char="•"/>
              <a:defRPr lang="en-US"/>
            </a:lvl3pPr>
            <a:lvl4pPr marL="1600200" indent="-228600">
              <a:buClr>
                <a:srgbClr val="7D5587"/>
              </a:buClr>
              <a:buSzPct val="110000"/>
              <a:buFont typeface="Arial" panose="020B0604020202020204" pitchFamily="34" charset="0"/>
              <a:buChar char="•"/>
              <a:defRPr lang="en-US"/>
            </a:lvl4pPr>
            <a:lvl5pPr marL="2057400" indent="-228600">
              <a:buClr>
                <a:srgbClr val="7D5587"/>
              </a:buClr>
              <a:buSzPct val="110000"/>
              <a:buFont typeface="Arial" panose="020B0604020202020204" pitchFamily="34" charset="0"/>
              <a:buChar char="•"/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AE352-BBFC-4786-A04C-4A04CDCDD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8703" y="6298164"/>
            <a:ext cx="2743200" cy="283989"/>
          </a:xfrm>
          <a:ln>
            <a:noFill/>
          </a:ln>
        </p:spPr>
        <p:txBody>
          <a:bodyPr/>
          <a:lstStyle/>
          <a:p>
            <a:fld id="{CC6EDC2C-BACE-4B2D-92BD-1489C395DB3C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8A7CE378-89BE-415A-984C-7F0A01E29C54}"/>
              </a:ext>
            </a:extLst>
          </p:cNvPr>
          <p:cNvSpPr txBox="1">
            <a:spLocks/>
          </p:cNvSpPr>
          <p:nvPr userDrawn="1"/>
        </p:nvSpPr>
        <p:spPr>
          <a:xfrm>
            <a:off x="1853738" y="6400330"/>
            <a:ext cx="3930776" cy="22717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45720" tIns="45720" rIns="4572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68095"/>
              </a:lnSpc>
            </a:pPr>
            <a:r>
              <a:rPr lang="en-US" sz="1200" b="1">
                <a:solidFill>
                  <a:schemeClr val="bg1">
                    <a:lumMod val="75000"/>
                  </a:schemeClr>
                </a:solidFill>
                <a:latin typeface="+mj-lt"/>
              </a:rPr>
              <a:t> | MANAGING RISKS. HELPING PEOPLE.</a:t>
            </a:r>
            <a:endParaRPr lang="en-US" sz="120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931A694-870F-41E2-AEFE-9DB71670DE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0097" y="6275015"/>
            <a:ext cx="1673641" cy="36553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3045E4C-8A43-4960-BBC1-3BC996754F90}"/>
              </a:ext>
            </a:extLst>
          </p:cNvPr>
          <p:cNvGrpSpPr/>
          <p:nvPr userDrawn="1"/>
        </p:nvGrpSpPr>
        <p:grpSpPr>
          <a:xfrm>
            <a:off x="0" y="0"/>
            <a:ext cx="7305773" cy="1048874"/>
            <a:chOff x="0" y="0"/>
            <a:chExt cx="7305773" cy="1048874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0539802-E84F-4B50-9C47-12A544560298}"/>
                </a:ext>
              </a:extLst>
            </p:cNvPr>
            <p:cNvSpPr/>
            <p:nvPr/>
          </p:nvSpPr>
          <p:spPr>
            <a:xfrm>
              <a:off x="0" y="0"/>
              <a:ext cx="7305773" cy="104887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53000">
                  <a:schemeClr val="accent3">
                    <a:lumMod val="20000"/>
                    <a:lumOff val="8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64BF6F7-A1FF-41FB-BFDA-5FCFB9AA7058}"/>
                </a:ext>
              </a:extLst>
            </p:cNvPr>
            <p:cNvSpPr/>
            <p:nvPr/>
          </p:nvSpPr>
          <p:spPr>
            <a:xfrm>
              <a:off x="0" y="983339"/>
              <a:ext cx="7305773" cy="65535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99E89F5-2DAF-4ABA-B928-6E549A609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946" y="340297"/>
            <a:ext cx="10515600" cy="660111"/>
          </a:xfrm>
        </p:spPr>
        <p:txBody>
          <a:bodyPr anchor="b" anchorCtr="0"/>
          <a:lstStyle>
            <a:lvl1pPr>
              <a:lnSpc>
                <a:spcPct val="75000"/>
              </a:lnSpc>
              <a:defRPr lang="en-US" sz="4000" b="1" spc="-150">
                <a:solidFill>
                  <a:srgbClr val="4A2650"/>
                </a:solidFill>
                <a:latin typeface="Corbel" panose="020B0503020204020204" pitchFamily="34" charset="0"/>
              </a:defRPr>
            </a:lvl1pPr>
          </a:lstStyle>
          <a:p>
            <a:pPr marL="0" lvl="0">
              <a:lnSpc>
                <a:spcPct val="85000"/>
              </a:lnSpc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646338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65104BB-C421-4CA3-BF21-43EDC56FB552}"/>
              </a:ext>
            </a:extLst>
          </p:cNvPr>
          <p:cNvSpPr/>
          <p:nvPr userDrawn="1"/>
        </p:nvSpPr>
        <p:spPr>
          <a:xfrm>
            <a:off x="-25400" y="0"/>
            <a:ext cx="6134100" cy="7048500"/>
          </a:xfrm>
          <a:prstGeom prst="rect">
            <a:avLst/>
          </a:prstGeom>
          <a:solidFill>
            <a:srgbClr val="EEB4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EB46E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71A2D9-8231-407C-A5B3-0FCD2E49AB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282" y="558944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8475C4-8CEC-4AC2-8D9D-E469B7FFFF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282" y="1586706"/>
            <a:ext cx="5157787" cy="4880596"/>
          </a:xfrm>
        </p:spPr>
        <p:txBody>
          <a:bodyPr/>
          <a:lstStyle>
            <a:lvl1pPr marL="342900" indent="-3429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143000" indent="-228600">
              <a:buSzPct val="110000"/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600200" indent="-2286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2057400" indent="-2286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A85B07-F14D-4F64-941C-8692D4B7FD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19734" y="558944"/>
            <a:ext cx="5035654" cy="823912"/>
          </a:xfrm>
        </p:spPr>
        <p:txBody>
          <a:bodyPr anchor="b">
            <a:noAutofit/>
          </a:bodyPr>
          <a:lstStyle>
            <a:lvl1pPr marL="0" indent="0">
              <a:buNone/>
              <a:defRPr sz="3600" b="1">
                <a:solidFill>
                  <a:srgbClr val="EEB46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A4D714-21C4-4C60-82F0-29BE9F8D83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19734" y="1586706"/>
            <a:ext cx="5035654" cy="4880596"/>
          </a:xfrm>
        </p:spPr>
        <p:txBody>
          <a:bodyPr/>
          <a:lstStyle>
            <a:lvl1pPr marL="342900" indent="-342900">
              <a:buClr>
                <a:srgbClr val="EEB46E"/>
              </a:buClr>
              <a:buSzPct val="110000"/>
              <a:buFont typeface="Arial" panose="020B0604020202020204" pitchFamily="34" charset="0"/>
              <a:buChar char="•"/>
              <a:defRPr>
                <a:solidFill>
                  <a:srgbClr val="EEB46E"/>
                </a:solidFill>
              </a:defRPr>
            </a:lvl1pPr>
            <a:lvl2pPr marL="742950" indent="-285750">
              <a:buClr>
                <a:srgbClr val="EEB46E"/>
              </a:buClr>
              <a:buSzPct val="110000"/>
              <a:buFont typeface="Arial" panose="020B0604020202020204" pitchFamily="34" charset="0"/>
              <a:buChar char="•"/>
              <a:defRPr>
                <a:solidFill>
                  <a:srgbClr val="EEB46E"/>
                </a:solidFill>
              </a:defRPr>
            </a:lvl2pPr>
            <a:lvl3pPr marL="1143000" indent="-228600">
              <a:buClr>
                <a:srgbClr val="EEB46E"/>
              </a:buClr>
              <a:buSzPct val="110000"/>
              <a:buFont typeface="Arial" panose="020B0604020202020204" pitchFamily="34" charset="0"/>
              <a:buChar char="•"/>
              <a:defRPr>
                <a:solidFill>
                  <a:srgbClr val="EEB46E"/>
                </a:solidFill>
              </a:defRPr>
            </a:lvl3pPr>
            <a:lvl4pPr marL="1600200" indent="-228600">
              <a:buClr>
                <a:srgbClr val="EEB46E"/>
              </a:buClr>
              <a:buSzPct val="110000"/>
              <a:buFont typeface="Arial" panose="020B0604020202020204" pitchFamily="34" charset="0"/>
              <a:buChar char="•"/>
              <a:defRPr>
                <a:solidFill>
                  <a:srgbClr val="EEB46E"/>
                </a:solidFill>
              </a:defRPr>
            </a:lvl4pPr>
            <a:lvl5pPr marL="2057400" indent="-228600">
              <a:buClr>
                <a:srgbClr val="EEB46E"/>
              </a:buClr>
              <a:buSzPct val="110000"/>
              <a:buFont typeface="Arial" panose="020B0604020202020204" pitchFamily="34" charset="0"/>
              <a:buChar char="•"/>
              <a:defRPr>
                <a:solidFill>
                  <a:srgbClr val="EEB46E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5D99F4-350A-4821-92B2-BFB1DB9AA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EDC2C-BACE-4B2D-92BD-1489C395DB3C}" type="slidenum">
              <a:rPr lang="en-US" smtClean="0"/>
              <a:t>‹#›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531BF6C-E4C2-4642-9B3A-030125B4C2C4}"/>
              </a:ext>
            </a:extLst>
          </p:cNvPr>
          <p:cNvGrpSpPr/>
          <p:nvPr userDrawn="1"/>
        </p:nvGrpSpPr>
        <p:grpSpPr>
          <a:xfrm>
            <a:off x="5260918" y="5271294"/>
            <a:ext cx="1695797" cy="1433025"/>
            <a:chOff x="4914900" y="2211084"/>
            <a:chExt cx="2400300" cy="2435835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25FE8E3-AAB0-4F61-8C65-EF9E116F3F46}"/>
                </a:ext>
              </a:extLst>
            </p:cNvPr>
            <p:cNvSpPr/>
            <p:nvPr/>
          </p:nvSpPr>
          <p:spPr>
            <a:xfrm>
              <a:off x="6121400" y="2211084"/>
              <a:ext cx="1193800" cy="2435835"/>
            </a:xfrm>
            <a:custGeom>
              <a:avLst/>
              <a:gdLst>
                <a:gd name="connsiteX0" fmla="*/ 0 w 1193800"/>
                <a:gd name="connsiteY0" fmla="*/ 0 h 2435835"/>
                <a:gd name="connsiteX1" fmla="*/ 99256 w 1193800"/>
                <a:gd name="connsiteY1" fmla="*/ 5012 h 2435835"/>
                <a:gd name="connsiteX2" fmla="*/ 1193800 w 1193800"/>
                <a:gd name="connsiteY2" fmla="*/ 1217917 h 2435835"/>
                <a:gd name="connsiteX3" fmla="*/ 99256 w 1193800"/>
                <a:gd name="connsiteY3" fmla="*/ 2430823 h 2435835"/>
                <a:gd name="connsiteX4" fmla="*/ 0 w 1193800"/>
                <a:gd name="connsiteY4" fmla="*/ 2435835 h 2435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800" h="2435835">
                  <a:moveTo>
                    <a:pt x="0" y="0"/>
                  </a:moveTo>
                  <a:lnTo>
                    <a:pt x="99256" y="5012"/>
                  </a:lnTo>
                  <a:cubicBezTo>
                    <a:pt x="714046" y="67447"/>
                    <a:pt x="1193800" y="586655"/>
                    <a:pt x="1193800" y="1217917"/>
                  </a:cubicBezTo>
                  <a:cubicBezTo>
                    <a:pt x="1193800" y="1849179"/>
                    <a:pt x="714046" y="2368387"/>
                    <a:pt x="99256" y="2430823"/>
                  </a:cubicBezTo>
                  <a:lnTo>
                    <a:pt x="0" y="2435835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20D57B9-6F95-4E87-858B-8E9F2FE1D26D}"/>
                </a:ext>
              </a:extLst>
            </p:cNvPr>
            <p:cNvSpPr/>
            <p:nvPr/>
          </p:nvSpPr>
          <p:spPr>
            <a:xfrm rot="10800000">
              <a:off x="4914900" y="2211084"/>
              <a:ext cx="1193800" cy="2435835"/>
            </a:xfrm>
            <a:custGeom>
              <a:avLst/>
              <a:gdLst>
                <a:gd name="connsiteX0" fmla="*/ 0 w 1193800"/>
                <a:gd name="connsiteY0" fmla="*/ 0 h 2435835"/>
                <a:gd name="connsiteX1" fmla="*/ 99256 w 1193800"/>
                <a:gd name="connsiteY1" fmla="*/ 5012 h 2435835"/>
                <a:gd name="connsiteX2" fmla="*/ 1193800 w 1193800"/>
                <a:gd name="connsiteY2" fmla="*/ 1217917 h 2435835"/>
                <a:gd name="connsiteX3" fmla="*/ 99256 w 1193800"/>
                <a:gd name="connsiteY3" fmla="*/ 2430823 h 2435835"/>
                <a:gd name="connsiteX4" fmla="*/ 0 w 1193800"/>
                <a:gd name="connsiteY4" fmla="*/ 2435835 h 2435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800" h="2435835">
                  <a:moveTo>
                    <a:pt x="0" y="0"/>
                  </a:moveTo>
                  <a:lnTo>
                    <a:pt x="99256" y="5012"/>
                  </a:lnTo>
                  <a:cubicBezTo>
                    <a:pt x="714046" y="67447"/>
                    <a:pt x="1193800" y="586655"/>
                    <a:pt x="1193800" y="1217917"/>
                  </a:cubicBezTo>
                  <a:cubicBezTo>
                    <a:pt x="1193800" y="1849179"/>
                    <a:pt x="714046" y="2368387"/>
                    <a:pt x="99256" y="2430823"/>
                  </a:cubicBezTo>
                  <a:lnTo>
                    <a:pt x="0" y="24358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487347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B37A721-2A9C-493C-B6E7-6D743E8156E7}"/>
              </a:ext>
            </a:extLst>
          </p:cNvPr>
          <p:cNvSpPr/>
          <p:nvPr userDrawn="1"/>
        </p:nvSpPr>
        <p:spPr>
          <a:xfrm>
            <a:off x="0" y="0"/>
            <a:ext cx="6134100" cy="7048500"/>
          </a:xfrm>
          <a:prstGeom prst="rect">
            <a:avLst/>
          </a:prstGeom>
          <a:solidFill>
            <a:srgbClr val="2D3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71A2D9-8231-407C-A5B3-0FCD2E49AB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282" y="558944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8475C4-8CEC-4AC2-8D9D-E469B7FFFF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282" y="1586706"/>
            <a:ext cx="5157787" cy="4880596"/>
          </a:xfrm>
        </p:spPr>
        <p:txBody>
          <a:bodyPr/>
          <a:lstStyle>
            <a:lvl1pPr marL="342900" indent="-342900">
              <a:buClr>
                <a:schemeClr val="bg1"/>
              </a:buClr>
              <a:buSzPct val="110000"/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1pPr>
            <a:lvl2pPr marL="742950" indent="-285750">
              <a:buClr>
                <a:schemeClr val="bg1"/>
              </a:buClr>
              <a:buSzPct val="110000"/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bg1"/>
              </a:buClr>
              <a:buSzPct val="110000"/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600200" indent="-228600">
              <a:buClr>
                <a:schemeClr val="bg1"/>
              </a:buClr>
              <a:buSzPct val="110000"/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2057400" indent="-228600">
              <a:buClr>
                <a:schemeClr val="bg1"/>
              </a:buClr>
              <a:buSzPct val="110000"/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A85B07-F14D-4F64-941C-8692D4B7FD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19734" y="558944"/>
            <a:ext cx="5035654" cy="823912"/>
          </a:xfrm>
        </p:spPr>
        <p:txBody>
          <a:bodyPr anchor="b">
            <a:noAutofit/>
          </a:bodyPr>
          <a:lstStyle>
            <a:lvl1pPr marL="0" indent="0">
              <a:buNone/>
              <a:defRPr sz="3600" b="1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A4D714-21C4-4C60-82F0-29BE9F8D83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19734" y="1586706"/>
            <a:ext cx="5035654" cy="4880596"/>
          </a:xfrm>
        </p:spPr>
        <p:txBody>
          <a:bodyPr/>
          <a:lstStyle>
            <a:lvl1pPr marL="514350" indent="-514350">
              <a:buClr>
                <a:srgbClr val="2D3E6C"/>
              </a:buClr>
              <a:buSzPct val="110000"/>
              <a:buFont typeface="Arial" panose="020B0604020202020204" pitchFamily="34" charset="0"/>
              <a:buChar char="•"/>
              <a:defRPr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914400" indent="-457200">
              <a:buClr>
                <a:srgbClr val="2D3E6C"/>
              </a:buClr>
              <a:buSzPct val="110000"/>
              <a:buFont typeface="Arial" panose="020B0604020202020204" pitchFamily="34" charset="0"/>
              <a:buChar char="•"/>
              <a:defRPr>
                <a:solidFill>
                  <a:schemeClr val="accent1">
                    <a:lumMod val="60000"/>
                    <a:lumOff val="40000"/>
                  </a:schemeClr>
                </a:solidFill>
              </a:defRPr>
            </a:lvl2pPr>
            <a:lvl3pPr marL="1371600" indent="-457200">
              <a:buClr>
                <a:srgbClr val="2D3E6C"/>
              </a:buClr>
              <a:buSzPct val="110000"/>
              <a:buFont typeface="Arial" panose="020B0604020202020204" pitchFamily="34" charset="0"/>
              <a:buChar char="•"/>
              <a:defRPr>
                <a:solidFill>
                  <a:schemeClr val="accent1">
                    <a:lumMod val="60000"/>
                    <a:lumOff val="40000"/>
                  </a:schemeClr>
                </a:solidFill>
              </a:defRPr>
            </a:lvl3pPr>
            <a:lvl4pPr marL="1714500" indent="-342900">
              <a:buClr>
                <a:srgbClr val="2D3E6C"/>
              </a:buClr>
              <a:buSzPct val="110000"/>
              <a:buFont typeface="Arial" panose="020B0604020202020204" pitchFamily="34" charset="0"/>
              <a:buChar char="•"/>
              <a:defRPr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171700" indent="-342900">
              <a:buClr>
                <a:srgbClr val="2D3E6C"/>
              </a:buClr>
              <a:buSzPct val="110000"/>
              <a:buFont typeface="Arial" panose="020B0604020202020204" pitchFamily="34" charset="0"/>
              <a:buChar char="•"/>
              <a:defRPr>
                <a:solidFill>
                  <a:schemeClr val="accent1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5D99F4-350A-4821-92B2-BFB1DB9AA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EDC2C-BACE-4B2D-92BD-1489C395DB3C}" type="slidenum">
              <a:rPr lang="en-US" smtClean="0"/>
              <a:t>‹#›</a:t>
            </a:fld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D9140AD-AA7C-44BB-BF58-AE8EEDAC6465}"/>
              </a:ext>
            </a:extLst>
          </p:cNvPr>
          <p:cNvGrpSpPr/>
          <p:nvPr userDrawn="1"/>
        </p:nvGrpSpPr>
        <p:grpSpPr>
          <a:xfrm>
            <a:off x="5294185" y="5324876"/>
            <a:ext cx="1668780" cy="1433025"/>
            <a:chOff x="4914900" y="2211084"/>
            <a:chExt cx="2400300" cy="2435835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24B8C67-0B85-4566-B846-4AF161DD5076}"/>
                </a:ext>
              </a:extLst>
            </p:cNvPr>
            <p:cNvSpPr/>
            <p:nvPr/>
          </p:nvSpPr>
          <p:spPr>
            <a:xfrm>
              <a:off x="6121400" y="2211084"/>
              <a:ext cx="1193800" cy="2435835"/>
            </a:xfrm>
            <a:custGeom>
              <a:avLst/>
              <a:gdLst>
                <a:gd name="connsiteX0" fmla="*/ 0 w 1193800"/>
                <a:gd name="connsiteY0" fmla="*/ 0 h 2435835"/>
                <a:gd name="connsiteX1" fmla="*/ 99256 w 1193800"/>
                <a:gd name="connsiteY1" fmla="*/ 5012 h 2435835"/>
                <a:gd name="connsiteX2" fmla="*/ 1193800 w 1193800"/>
                <a:gd name="connsiteY2" fmla="*/ 1217917 h 2435835"/>
                <a:gd name="connsiteX3" fmla="*/ 99256 w 1193800"/>
                <a:gd name="connsiteY3" fmla="*/ 2430823 h 2435835"/>
                <a:gd name="connsiteX4" fmla="*/ 0 w 1193800"/>
                <a:gd name="connsiteY4" fmla="*/ 2435835 h 2435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800" h="2435835">
                  <a:moveTo>
                    <a:pt x="0" y="0"/>
                  </a:moveTo>
                  <a:lnTo>
                    <a:pt x="99256" y="5012"/>
                  </a:lnTo>
                  <a:cubicBezTo>
                    <a:pt x="714046" y="67447"/>
                    <a:pt x="1193800" y="586655"/>
                    <a:pt x="1193800" y="1217917"/>
                  </a:cubicBezTo>
                  <a:cubicBezTo>
                    <a:pt x="1193800" y="1849179"/>
                    <a:pt x="714046" y="2368387"/>
                    <a:pt x="99256" y="2430823"/>
                  </a:cubicBezTo>
                  <a:lnTo>
                    <a:pt x="0" y="2435835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93057D2E-2496-4451-9DFC-ECF72C3AE93A}"/>
                </a:ext>
              </a:extLst>
            </p:cNvPr>
            <p:cNvSpPr/>
            <p:nvPr/>
          </p:nvSpPr>
          <p:spPr>
            <a:xfrm rot="10800000">
              <a:off x="4914900" y="2211084"/>
              <a:ext cx="1193800" cy="2435835"/>
            </a:xfrm>
            <a:custGeom>
              <a:avLst/>
              <a:gdLst>
                <a:gd name="connsiteX0" fmla="*/ 0 w 1193800"/>
                <a:gd name="connsiteY0" fmla="*/ 0 h 2435835"/>
                <a:gd name="connsiteX1" fmla="*/ 99256 w 1193800"/>
                <a:gd name="connsiteY1" fmla="*/ 5012 h 2435835"/>
                <a:gd name="connsiteX2" fmla="*/ 1193800 w 1193800"/>
                <a:gd name="connsiteY2" fmla="*/ 1217917 h 2435835"/>
                <a:gd name="connsiteX3" fmla="*/ 99256 w 1193800"/>
                <a:gd name="connsiteY3" fmla="*/ 2430823 h 2435835"/>
                <a:gd name="connsiteX4" fmla="*/ 0 w 1193800"/>
                <a:gd name="connsiteY4" fmla="*/ 2435835 h 2435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800" h="2435835">
                  <a:moveTo>
                    <a:pt x="0" y="0"/>
                  </a:moveTo>
                  <a:lnTo>
                    <a:pt x="99256" y="5012"/>
                  </a:lnTo>
                  <a:cubicBezTo>
                    <a:pt x="714046" y="67447"/>
                    <a:pt x="1193800" y="586655"/>
                    <a:pt x="1193800" y="1217917"/>
                  </a:cubicBezTo>
                  <a:cubicBezTo>
                    <a:pt x="1193800" y="1849179"/>
                    <a:pt x="714046" y="2368387"/>
                    <a:pt x="99256" y="2430823"/>
                  </a:cubicBezTo>
                  <a:lnTo>
                    <a:pt x="0" y="24358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733498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136F00D-FFAA-42E2-910B-79ABE52EFEBE}"/>
              </a:ext>
            </a:extLst>
          </p:cNvPr>
          <p:cNvSpPr/>
          <p:nvPr userDrawn="1"/>
        </p:nvSpPr>
        <p:spPr>
          <a:xfrm>
            <a:off x="0" y="0"/>
            <a:ext cx="6134100" cy="7048500"/>
          </a:xfrm>
          <a:prstGeom prst="rect">
            <a:avLst/>
          </a:prstGeom>
          <a:solidFill>
            <a:srgbClr val="AA27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71A2D9-8231-407C-A5B3-0FCD2E49AB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282" y="558944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8475C4-8CEC-4AC2-8D9D-E469B7FFFF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282" y="1586706"/>
            <a:ext cx="5157787" cy="4880596"/>
          </a:xfrm>
        </p:spPr>
        <p:txBody>
          <a:bodyPr/>
          <a:lstStyle>
            <a:lvl1pPr marL="342900" indent="-342900">
              <a:buClr>
                <a:schemeClr val="bg1"/>
              </a:buClr>
              <a:buSzPct val="110000"/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1pPr>
            <a:lvl2pPr marL="742950" indent="-285750">
              <a:buClr>
                <a:schemeClr val="bg1"/>
              </a:buClr>
              <a:buSzPct val="110000"/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bg1"/>
              </a:buClr>
              <a:buSzPct val="110000"/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600200" indent="-228600">
              <a:buClr>
                <a:schemeClr val="bg1"/>
              </a:buClr>
              <a:buSzPct val="110000"/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2057400" indent="-228600">
              <a:buClr>
                <a:schemeClr val="bg1"/>
              </a:buClr>
              <a:buSzPct val="110000"/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A85B07-F14D-4F64-941C-8692D4B7FD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19734" y="558944"/>
            <a:ext cx="5035654" cy="823912"/>
          </a:xfrm>
        </p:spPr>
        <p:txBody>
          <a:bodyPr anchor="b">
            <a:noAutofit/>
          </a:bodyPr>
          <a:lstStyle>
            <a:lvl1pPr marL="0" indent="0">
              <a:buNone/>
              <a:defRPr sz="36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A4D714-21C4-4C60-82F0-29BE9F8D83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19734" y="1586706"/>
            <a:ext cx="5035654" cy="4880596"/>
          </a:xfrm>
        </p:spPr>
        <p:txBody>
          <a:bodyPr/>
          <a:lstStyle>
            <a:lvl1pPr marL="342900" indent="-342900"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742950" indent="-285750"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2pPr>
            <a:lvl3pPr marL="1143000" indent="-228600"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3pPr>
            <a:lvl4pPr marL="1600200" indent="-228600"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5D99F4-350A-4821-92B2-BFB1DB9AA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EDC2C-BACE-4B2D-92BD-1489C395DB3C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2788C16-05AD-4DD1-BD01-E3F0A03517C4}"/>
              </a:ext>
            </a:extLst>
          </p:cNvPr>
          <p:cNvGrpSpPr/>
          <p:nvPr userDrawn="1"/>
        </p:nvGrpSpPr>
        <p:grpSpPr>
          <a:xfrm>
            <a:off x="5319122" y="5398666"/>
            <a:ext cx="1652155" cy="1359235"/>
            <a:chOff x="4914900" y="2211084"/>
            <a:chExt cx="2400300" cy="2435835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7E5F4AF-8342-4EF3-ACEE-A7D18AC4B56D}"/>
                </a:ext>
              </a:extLst>
            </p:cNvPr>
            <p:cNvSpPr/>
            <p:nvPr/>
          </p:nvSpPr>
          <p:spPr>
            <a:xfrm>
              <a:off x="6121400" y="2211084"/>
              <a:ext cx="1193800" cy="2435835"/>
            </a:xfrm>
            <a:custGeom>
              <a:avLst/>
              <a:gdLst>
                <a:gd name="connsiteX0" fmla="*/ 0 w 1193800"/>
                <a:gd name="connsiteY0" fmla="*/ 0 h 2435835"/>
                <a:gd name="connsiteX1" fmla="*/ 99256 w 1193800"/>
                <a:gd name="connsiteY1" fmla="*/ 5012 h 2435835"/>
                <a:gd name="connsiteX2" fmla="*/ 1193800 w 1193800"/>
                <a:gd name="connsiteY2" fmla="*/ 1217917 h 2435835"/>
                <a:gd name="connsiteX3" fmla="*/ 99256 w 1193800"/>
                <a:gd name="connsiteY3" fmla="*/ 2430823 h 2435835"/>
                <a:gd name="connsiteX4" fmla="*/ 0 w 1193800"/>
                <a:gd name="connsiteY4" fmla="*/ 2435835 h 2435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800" h="2435835">
                  <a:moveTo>
                    <a:pt x="0" y="0"/>
                  </a:moveTo>
                  <a:lnTo>
                    <a:pt x="99256" y="5012"/>
                  </a:lnTo>
                  <a:cubicBezTo>
                    <a:pt x="714046" y="67447"/>
                    <a:pt x="1193800" y="586655"/>
                    <a:pt x="1193800" y="1217917"/>
                  </a:cubicBezTo>
                  <a:cubicBezTo>
                    <a:pt x="1193800" y="1849179"/>
                    <a:pt x="714046" y="2368387"/>
                    <a:pt x="99256" y="2430823"/>
                  </a:cubicBezTo>
                  <a:lnTo>
                    <a:pt x="0" y="243583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AB0E895-3A3D-4EA9-B48A-11BD478CC1EA}"/>
                </a:ext>
              </a:extLst>
            </p:cNvPr>
            <p:cNvSpPr/>
            <p:nvPr/>
          </p:nvSpPr>
          <p:spPr>
            <a:xfrm rot="10800000">
              <a:off x="4914900" y="2211084"/>
              <a:ext cx="1193800" cy="2435835"/>
            </a:xfrm>
            <a:custGeom>
              <a:avLst/>
              <a:gdLst>
                <a:gd name="connsiteX0" fmla="*/ 0 w 1193800"/>
                <a:gd name="connsiteY0" fmla="*/ 0 h 2435835"/>
                <a:gd name="connsiteX1" fmla="*/ 99256 w 1193800"/>
                <a:gd name="connsiteY1" fmla="*/ 5012 h 2435835"/>
                <a:gd name="connsiteX2" fmla="*/ 1193800 w 1193800"/>
                <a:gd name="connsiteY2" fmla="*/ 1217917 h 2435835"/>
                <a:gd name="connsiteX3" fmla="*/ 99256 w 1193800"/>
                <a:gd name="connsiteY3" fmla="*/ 2430823 h 2435835"/>
                <a:gd name="connsiteX4" fmla="*/ 0 w 1193800"/>
                <a:gd name="connsiteY4" fmla="*/ 2435835 h 2435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800" h="2435835">
                  <a:moveTo>
                    <a:pt x="0" y="0"/>
                  </a:moveTo>
                  <a:lnTo>
                    <a:pt x="99256" y="5012"/>
                  </a:lnTo>
                  <a:cubicBezTo>
                    <a:pt x="714046" y="67447"/>
                    <a:pt x="1193800" y="586655"/>
                    <a:pt x="1193800" y="1217917"/>
                  </a:cubicBezTo>
                  <a:cubicBezTo>
                    <a:pt x="1193800" y="1849179"/>
                    <a:pt x="714046" y="2368387"/>
                    <a:pt x="99256" y="2430823"/>
                  </a:cubicBezTo>
                  <a:lnTo>
                    <a:pt x="0" y="24358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661430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68AB1B2-EFE6-4546-AE68-7EEE89C0D026}"/>
              </a:ext>
            </a:extLst>
          </p:cNvPr>
          <p:cNvSpPr/>
          <p:nvPr userDrawn="1"/>
        </p:nvSpPr>
        <p:spPr>
          <a:xfrm>
            <a:off x="0" y="0"/>
            <a:ext cx="6134100" cy="7048500"/>
          </a:xfrm>
          <a:prstGeom prst="rect">
            <a:avLst/>
          </a:prstGeom>
          <a:solidFill>
            <a:srgbClr val="4A2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71A2D9-8231-407C-A5B3-0FCD2E49AB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282" y="558944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8475C4-8CEC-4AC2-8D9D-E469B7FFFF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282" y="1586706"/>
            <a:ext cx="5157787" cy="4880596"/>
          </a:xfrm>
        </p:spPr>
        <p:txBody>
          <a:bodyPr/>
          <a:lstStyle>
            <a:lvl1pPr marL="342900" indent="-342900">
              <a:buClr>
                <a:schemeClr val="bg1"/>
              </a:buClr>
              <a:buSzPct val="110000"/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1pPr>
            <a:lvl2pPr marL="742950" indent="-285750">
              <a:buClr>
                <a:schemeClr val="bg1"/>
              </a:buClr>
              <a:buSzPct val="110000"/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bg1"/>
              </a:buClr>
              <a:buSzPct val="110000"/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600200" indent="-228600">
              <a:buClr>
                <a:schemeClr val="bg1"/>
              </a:buClr>
              <a:buSzPct val="110000"/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2057400" indent="-228600">
              <a:buClr>
                <a:schemeClr val="bg1"/>
              </a:buClr>
              <a:buSzPct val="110000"/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A85B07-F14D-4F64-941C-8692D4B7FD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19734" y="558944"/>
            <a:ext cx="5035654" cy="823912"/>
          </a:xfrm>
        </p:spPr>
        <p:txBody>
          <a:bodyPr anchor="b">
            <a:noAutofit/>
          </a:bodyPr>
          <a:lstStyle>
            <a:lvl1pPr marL="0" indent="0">
              <a:buNone/>
              <a:defRPr sz="3600" b="1">
                <a:solidFill>
                  <a:srgbClr val="7030A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A4D714-21C4-4C60-82F0-29BE9F8D83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19734" y="1586706"/>
            <a:ext cx="5035654" cy="4880596"/>
          </a:xfrm>
        </p:spPr>
        <p:txBody>
          <a:bodyPr/>
          <a:lstStyle>
            <a:lvl1pPr marL="342900" indent="-342900">
              <a:buClr>
                <a:srgbClr val="7D5587"/>
              </a:buClr>
              <a:buSzPct val="110000"/>
              <a:buFont typeface="Arial" panose="020B0604020202020204" pitchFamily="34" charset="0"/>
              <a:buChar char="•"/>
              <a:defRPr>
                <a:solidFill>
                  <a:srgbClr val="7D5587"/>
                </a:solidFill>
              </a:defRPr>
            </a:lvl1pPr>
            <a:lvl2pPr marL="742950" indent="-285750">
              <a:buClr>
                <a:srgbClr val="7D5587"/>
              </a:buClr>
              <a:buSzPct val="110000"/>
              <a:buFont typeface="Arial" panose="020B0604020202020204" pitchFamily="34" charset="0"/>
              <a:buChar char="•"/>
              <a:defRPr>
                <a:solidFill>
                  <a:srgbClr val="7D5587"/>
                </a:solidFill>
              </a:defRPr>
            </a:lvl2pPr>
            <a:lvl3pPr marL="1143000" indent="-228600">
              <a:buClr>
                <a:srgbClr val="7D5587"/>
              </a:buClr>
              <a:buSzPct val="110000"/>
              <a:buFont typeface="Arial" panose="020B0604020202020204" pitchFamily="34" charset="0"/>
              <a:buChar char="•"/>
              <a:defRPr>
                <a:solidFill>
                  <a:srgbClr val="7D5587"/>
                </a:solidFill>
              </a:defRPr>
            </a:lvl3pPr>
            <a:lvl4pPr marL="1600200" indent="-228600">
              <a:buClr>
                <a:srgbClr val="7D5587"/>
              </a:buClr>
              <a:buSzPct val="110000"/>
              <a:buFont typeface="Arial" panose="020B0604020202020204" pitchFamily="34" charset="0"/>
              <a:buChar char="•"/>
              <a:defRPr>
                <a:solidFill>
                  <a:srgbClr val="7D5587"/>
                </a:solidFill>
              </a:defRPr>
            </a:lvl4pPr>
            <a:lvl5pPr marL="2057400" indent="-228600">
              <a:buClr>
                <a:srgbClr val="7D5587"/>
              </a:buClr>
              <a:buSzPct val="110000"/>
              <a:buFont typeface="Arial" panose="020B0604020202020204" pitchFamily="34" charset="0"/>
              <a:buChar char="•"/>
              <a:defRPr>
                <a:solidFill>
                  <a:srgbClr val="7D558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5D99F4-350A-4821-92B2-BFB1DB9AA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EDC2C-BACE-4B2D-92BD-1489C395DB3C}" type="slidenum">
              <a:rPr lang="en-US" smtClean="0"/>
              <a:t>‹#›</a:t>
            </a:fld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04B5D69-6E49-4F34-8B8F-FA21479BD4C9}"/>
              </a:ext>
            </a:extLst>
          </p:cNvPr>
          <p:cNvGrpSpPr/>
          <p:nvPr userDrawn="1"/>
        </p:nvGrpSpPr>
        <p:grpSpPr>
          <a:xfrm>
            <a:off x="5295690" y="5271294"/>
            <a:ext cx="1676819" cy="1433025"/>
            <a:chOff x="4914900" y="2211084"/>
            <a:chExt cx="2400300" cy="2435835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D22A06B-CC72-4849-8387-9532E39BE3CE}"/>
                </a:ext>
              </a:extLst>
            </p:cNvPr>
            <p:cNvSpPr/>
            <p:nvPr/>
          </p:nvSpPr>
          <p:spPr>
            <a:xfrm>
              <a:off x="6121400" y="2211084"/>
              <a:ext cx="1193800" cy="2435835"/>
            </a:xfrm>
            <a:custGeom>
              <a:avLst/>
              <a:gdLst>
                <a:gd name="connsiteX0" fmla="*/ 0 w 1193800"/>
                <a:gd name="connsiteY0" fmla="*/ 0 h 2435835"/>
                <a:gd name="connsiteX1" fmla="*/ 99256 w 1193800"/>
                <a:gd name="connsiteY1" fmla="*/ 5012 h 2435835"/>
                <a:gd name="connsiteX2" fmla="*/ 1193800 w 1193800"/>
                <a:gd name="connsiteY2" fmla="*/ 1217917 h 2435835"/>
                <a:gd name="connsiteX3" fmla="*/ 99256 w 1193800"/>
                <a:gd name="connsiteY3" fmla="*/ 2430823 h 2435835"/>
                <a:gd name="connsiteX4" fmla="*/ 0 w 1193800"/>
                <a:gd name="connsiteY4" fmla="*/ 2435835 h 2435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800" h="2435835">
                  <a:moveTo>
                    <a:pt x="0" y="0"/>
                  </a:moveTo>
                  <a:lnTo>
                    <a:pt x="99256" y="5012"/>
                  </a:lnTo>
                  <a:cubicBezTo>
                    <a:pt x="714046" y="67447"/>
                    <a:pt x="1193800" y="586655"/>
                    <a:pt x="1193800" y="1217917"/>
                  </a:cubicBezTo>
                  <a:cubicBezTo>
                    <a:pt x="1193800" y="1849179"/>
                    <a:pt x="714046" y="2368387"/>
                    <a:pt x="99256" y="2430823"/>
                  </a:cubicBezTo>
                  <a:lnTo>
                    <a:pt x="0" y="2435835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33D13E6-E880-4EC1-95A6-3EAC4E21B29E}"/>
                </a:ext>
              </a:extLst>
            </p:cNvPr>
            <p:cNvSpPr/>
            <p:nvPr/>
          </p:nvSpPr>
          <p:spPr>
            <a:xfrm rot="10800000">
              <a:off x="4914900" y="2211084"/>
              <a:ext cx="1193800" cy="2435835"/>
            </a:xfrm>
            <a:custGeom>
              <a:avLst/>
              <a:gdLst>
                <a:gd name="connsiteX0" fmla="*/ 0 w 1193800"/>
                <a:gd name="connsiteY0" fmla="*/ 0 h 2435835"/>
                <a:gd name="connsiteX1" fmla="*/ 99256 w 1193800"/>
                <a:gd name="connsiteY1" fmla="*/ 5012 h 2435835"/>
                <a:gd name="connsiteX2" fmla="*/ 1193800 w 1193800"/>
                <a:gd name="connsiteY2" fmla="*/ 1217917 h 2435835"/>
                <a:gd name="connsiteX3" fmla="*/ 99256 w 1193800"/>
                <a:gd name="connsiteY3" fmla="*/ 2430823 h 2435835"/>
                <a:gd name="connsiteX4" fmla="*/ 0 w 1193800"/>
                <a:gd name="connsiteY4" fmla="*/ 2435835 h 2435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800" h="2435835">
                  <a:moveTo>
                    <a:pt x="0" y="0"/>
                  </a:moveTo>
                  <a:lnTo>
                    <a:pt x="99256" y="5012"/>
                  </a:lnTo>
                  <a:cubicBezTo>
                    <a:pt x="714046" y="67447"/>
                    <a:pt x="1193800" y="586655"/>
                    <a:pt x="1193800" y="1217917"/>
                  </a:cubicBezTo>
                  <a:cubicBezTo>
                    <a:pt x="1193800" y="1849179"/>
                    <a:pt x="714046" y="2368387"/>
                    <a:pt x="99256" y="2430823"/>
                  </a:cubicBezTo>
                  <a:lnTo>
                    <a:pt x="0" y="24358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870398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7920" y="467563"/>
            <a:ext cx="10972800" cy="85875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4053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92053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642D548-FA36-41FB-A46F-7B33453D1C40}" type="datetime1">
              <a:rPr lang="en-US" smtClean="0"/>
              <a:t>6/9/2023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59811"/>
            <a:ext cx="2844800" cy="461665"/>
          </a:xfrm>
          <a:prstGeom prst="rect">
            <a:avLst/>
          </a:prstGeom>
        </p:spPr>
        <p:txBody>
          <a:bodyPr/>
          <a:lstStyle/>
          <a:p>
            <a:fld id="{7802D36C-E269-42CA-9E8E-9CBACDFC46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501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4E8BE-D154-4098-A365-E9E4A5C42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8F8769-B3E6-46CC-BC6C-CCB857359E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4F9C6F-EFEC-478E-94D0-F1920AA93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6D990-5588-4C6F-A851-D53240B1F4B5}" type="datetime1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A464CE-5B5D-4C41-8A44-77D862BB2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23F3B9-A14C-4D62-8314-28057476C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EDC2C-BACE-4B2D-92BD-1489C395D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8557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26972"/>
            <a:ext cx="10972800" cy="9446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7600" y="1600201"/>
            <a:ext cx="10972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2E3B2A6-DBC3-487C-BE38-427067481CFE}" type="datetime1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59811"/>
            <a:ext cx="2844800" cy="461665"/>
          </a:xfrm>
          <a:prstGeom prst="rect">
            <a:avLst/>
          </a:prstGeom>
        </p:spPr>
        <p:txBody>
          <a:bodyPr/>
          <a:lstStyle/>
          <a:p>
            <a:fld id="{7802D36C-E269-42CA-9E8E-9CBACDFC46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1977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B5FEF1-12CB-4A50-8EE2-3D8F88E84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A13DB-FF29-488E-9528-6159B1298293}" type="datetime1">
              <a:rPr lang="en-US" smtClean="0"/>
              <a:t>6/9/2023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238727-9908-4D41-8428-65A866D6D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41551D-EA12-40C5-AA6A-AC9C5B0AD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EDC2C-BACE-4B2D-92BD-1489C395D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399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0260A-0D27-4CDA-8789-AC5C04531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CCD633-5A5B-474F-B253-57EF749991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BF132A-C771-4EA0-A48E-EF7440B504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145963-A228-47DA-BB78-B276B7751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77071-B46A-4E89-BB59-88A5E3DBD4FC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9268D7-FE5F-4BF0-8C9F-D56C5B695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A57853-FEF2-4B45-BFE6-C03741F51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EDC2C-BACE-4B2D-92BD-1489C395D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516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0B72D-2385-4496-BB54-99EBF16E6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93767B-8A3E-49D0-A97E-AC8DE083B1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8B0D11-9B0E-442B-82E2-B3B98A9427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07BAC8-FFA2-48FA-9A51-48F9E45DA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CDA94-16F9-42B7-971A-08B9B0DDA54B}" type="datetime1">
              <a:rPr lang="en-US" smtClean="0"/>
              <a:t>6/9/2023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897E5F-6627-40EE-B1B0-406E176F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FD7235-D604-4643-BA4A-F42F17131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EDC2C-BACE-4B2D-92BD-1489C395D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579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A280E-8CC7-49C9-AAB6-DD835C3A1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71A2D9-8231-407C-A5B3-0FCD2E49AB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8475C4-8CEC-4AC2-8D9D-E469B7FFFF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A85B07-F14D-4F64-941C-8692D4B7FD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A4D714-21C4-4C60-82F0-29BE9F8D83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7715E0-756D-49E8-AACE-AE8792D93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E358A-9EA3-4760-BCFA-5291A696D9B3}" type="datetime1">
              <a:rPr lang="en-US" smtClean="0"/>
              <a:t>6/9/2023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B12430-D3BD-4556-9B78-8D48B5E1D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5D99F4-350A-4821-92B2-BFB1DB9AA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EDC2C-BACE-4B2D-92BD-1489C395D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678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7A09F-12B6-42D8-9275-595802F58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5AA9F4-A39D-4EE5-9FAC-5A85D68B9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34ACF-2CC6-403D-A82C-27A010AEB523}" type="datetime1">
              <a:rPr lang="en-US" smtClean="0"/>
              <a:t>6/9/2023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1DF6A9-7FF5-488F-9759-375B6C801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F21283-DA39-405C-919B-44C6414BA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EDC2C-BACE-4B2D-92BD-1489C395D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803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B5FEF1-12CB-4A50-8EE2-3D8F88E84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2685C-6721-496D-A875-1F500202FF61}" type="datetime1">
              <a:rPr lang="en-US" smtClean="0"/>
              <a:t>6/9/2023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238727-9908-4D41-8428-65A866D6D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41551D-EA12-40C5-AA6A-AC9C5B0AD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EDC2C-BACE-4B2D-92BD-1489C395D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924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0260A-0D27-4CDA-8789-AC5C04531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CCD633-5A5B-474F-B253-57EF749991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BF132A-C771-4EA0-A48E-EF7440B504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145963-A228-47DA-BB78-B276B7751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497F8-270F-4077-B7A7-AC9F6991A00B}" type="datetime1">
              <a:rPr lang="en-US" smtClean="0"/>
              <a:t>6/9/2023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9268D7-FE5F-4BF0-8C9F-D56C5B695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A57853-FEF2-4B45-BFE6-C03741F51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EDC2C-BACE-4B2D-92BD-1489C395D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02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3A572-1188-4F4F-92E7-AB43D8CDD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41BFB2-9188-4799-A289-EA9CA8B822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5A2358-C5C9-4DB2-8021-996F53E530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BA957E-9F61-4409-9033-82CA33C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24DF8-FA31-4FA7-85CD-8E2C7201115E}" type="datetime1">
              <a:rPr lang="en-US" smtClean="0"/>
              <a:t>6/9/2023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971779-803A-4A31-AF89-716126A2F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CEC8AD-20B2-4BBC-826C-30C89FC64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EDC2C-BACE-4B2D-92BD-1489C395D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220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21" Type="http://schemas.openxmlformats.org/officeDocument/2006/relationships/image" Target="../media/image2.svg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F0FE82-770E-40AF-9F31-8B914CF38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C14CC2-6F23-4291-8E1F-A2977212C1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6DA2A6-715D-4EDB-AEDA-EDE9498E70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5AEA7-1854-4E43-8079-DAB75A1BCCEF}" type="datetime1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3030AC-4113-4AC6-A284-67706958BC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2E2913-789E-445F-998B-D62B31BBF8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4975" y="6211180"/>
            <a:ext cx="2743200" cy="361959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r">
              <a:defRPr lang="en-US" sz="2400" b="1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68095"/>
              </a:lnSpc>
              <a:spcBef>
                <a:spcPct val="0"/>
              </a:spcBef>
            </a:pPr>
            <a:fld id="{CC6EDC2C-BACE-4B2D-92BD-1489C395DB3C}" type="slidenum">
              <a:rPr lang="en-US" smtClean="0"/>
              <a:pPr>
                <a:lnSpc>
                  <a:spcPct val="68095"/>
                </a:lnSpc>
                <a:spcBef>
                  <a:spcPct val="0"/>
                </a:spcBef>
              </a:pPr>
              <a:t>‹#›</a:t>
            </a:fld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2A9E7109-E750-4F14-A785-E775EAEA244C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047314" y="5754165"/>
            <a:ext cx="1144686" cy="1014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755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80" r:id="rId13"/>
    <p:sldLayoutId id="2147483681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60000"/>
        <a:buFont typeface="Wingdings" panose="05000000000000000000" pitchFamily="2" charset="2"/>
        <a:buChar char="à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Wingdings" panose="05000000000000000000" pitchFamily="2" charset="2"/>
        <a:buChar char="§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F0FE82-770E-40AF-9F31-8B914CF38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C14CC2-6F23-4291-8E1F-A2977212C1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6DA2A6-715D-4EDB-AEDA-EDE9498E70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1E4A25-EC8C-480B-BCE3-B7C834CC892D}" type="datetime1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3030AC-4113-4AC6-A284-67706958BC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2E2913-789E-445F-998B-D62B31BBF8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4975" y="6211180"/>
            <a:ext cx="2743200" cy="361959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r">
              <a:defRPr lang="en-US" sz="2400" b="1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68095"/>
              </a:lnSpc>
              <a:spcBef>
                <a:spcPct val="0"/>
              </a:spcBef>
            </a:pPr>
            <a:fld id="{CC6EDC2C-BACE-4B2D-92BD-1489C395DB3C}" type="slidenum">
              <a:rPr lang="en-US" smtClean="0"/>
              <a:pPr>
                <a:lnSpc>
                  <a:spcPct val="68095"/>
                </a:lnSpc>
                <a:spcBef>
                  <a:spcPct val="0"/>
                </a:spcBef>
              </a:pPr>
              <a:t>‹#›</a:t>
            </a:fld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2A9E7109-E750-4F14-A785-E775EAEA244C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1047314" y="5754165"/>
            <a:ext cx="1144686" cy="1014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188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2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60000"/>
        <a:buFont typeface="Wingdings" panose="05000000000000000000" pitchFamily="2" charset="2"/>
        <a:buChar char="à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Wingdings" panose="05000000000000000000" pitchFamily="2" charset="2"/>
        <a:buChar char="§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9.sv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Relationship Id="rId14" Type="http://schemas.openxmlformats.org/officeDocument/2006/relationships/image" Target="../media/image2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f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42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8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f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1EFCEBC-A6D9-459E-8DA9-9BF425CA37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35500" y="5454239"/>
            <a:ext cx="6369384" cy="946561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r>
              <a:rPr lang="en-US" sz="3400" i="1" dirty="0">
                <a:solidFill>
                  <a:srgbClr val="7D5587"/>
                </a:solidFill>
                <a:latin typeface="Calibri Light"/>
                <a:cs typeface="Calibri Light"/>
              </a:rPr>
              <a:t>Jeremy Wade</a:t>
            </a:r>
            <a:r>
              <a:rPr lang="en-US" i="1" dirty="0">
                <a:solidFill>
                  <a:srgbClr val="7D5587"/>
                </a:solidFill>
                <a:latin typeface="Calibri Light"/>
                <a:cs typeface="Calibri Light"/>
              </a:rPr>
              <a:t>, TCRMF Risk Services Manager</a:t>
            </a:r>
          </a:p>
          <a:p>
            <a:r>
              <a:rPr lang="en-US" sz="3300" i="1" dirty="0">
                <a:solidFill>
                  <a:srgbClr val="7D5587"/>
                </a:solidFill>
                <a:latin typeface="Calibri Light"/>
                <a:cs typeface="Calibri Light"/>
              </a:rPr>
              <a:t>Richard Wigzell</a:t>
            </a:r>
            <a:r>
              <a:rPr lang="en-US" i="1" dirty="0">
                <a:solidFill>
                  <a:srgbClr val="7D5587"/>
                </a:solidFill>
                <a:latin typeface="Calibri Light"/>
                <a:cs typeface="Calibri Light"/>
              </a:rPr>
              <a:t>, TCRMF Risk Management and Program Analyst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F85A9A-E5FE-C6B3-6FE1-C08C83BEA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An In-depth Response to Security at Community Centers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8DD23038-088D-A8F2-D687-3AAD81F591B3}"/>
              </a:ext>
            </a:extLst>
          </p:cNvPr>
          <p:cNvSpPr txBox="1">
            <a:spLocks/>
          </p:cNvSpPr>
          <p:nvPr/>
        </p:nvSpPr>
        <p:spPr>
          <a:xfrm>
            <a:off x="4635500" y="4543657"/>
            <a:ext cx="7490982" cy="6219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b="1" kern="1200">
                <a:solidFill>
                  <a:srgbClr val="AA272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i="1" dirty="0">
                <a:solidFill>
                  <a:srgbClr val="2D3E6C"/>
                </a:solidFill>
              </a:rPr>
              <a:t>Threat Reduction Best Practices</a:t>
            </a:r>
          </a:p>
        </p:txBody>
      </p:sp>
    </p:spTree>
    <p:extLst>
      <p:ext uri="{BB962C8B-B14F-4D97-AF65-F5344CB8AC3E}">
        <p14:creationId xmlns:p14="http://schemas.microsoft.com/office/powerpoint/2010/main" val="3763057200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14FDB3-269C-64F0-74CE-0E5A5AF47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9474" y="1463179"/>
            <a:ext cx="7023766" cy="41836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kern="0" dirty="0">
                <a:solidFill>
                  <a:schemeClr val="tx1"/>
                </a:solidFill>
              </a:rPr>
              <a:t>Majority of incidents at medical facilities are targeted</a:t>
            </a:r>
          </a:p>
          <a:p>
            <a:pPr lvl="1"/>
            <a:r>
              <a:rPr lang="en-US" sz="4000" kern="0" dirty="0">
                <a:solidFill>
                  <a:schemeClr val="tx1"/>
                </a:solidFill>
              </a:rPr>
              <a:t>Not random</a:t>
            </a:r>
          </a:p>
          <a:p>
            <a:pPr lvl="1"/>
            <a:r>
              <a:rPr lang="en-US" sz="4000" kern="0" dirty="0">
                <a:solidFill>
                  <a:schemeClr val="tx1"/>
                </a:solidFill>
              </a:rPr>
              <a:t>Pay attention to threats and aggressive behavior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3552B90-F923-7C42-B285-EB7F52A2C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dirty="0"/>
              <a:t>Warning Signs of Potential Violence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DB2E79-95C1-6520-B259-72C8A6E32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EDC2C-BACE-4B2D-92BD-1489C395DB3C}" type="slidenum">
              <a:rPr lang="en-US" smtClean="0"/>
              <a:t>10</a:t>
            </a:fld>
            <a:endParaRPr lang="en-US"/>
          </a:p>
        </p:txBody>
      </p:sp>
      <p:pic>
        <p:nvPicPr>
          <p:cNvPr id="9" name="Picture 8" descr="A picture containing person, wall, clothing, indoor&#10;&#10;Description automatically generated">
            <a:extLst>
              <a:ext uri="{FF2B5EF4-FFF2-40B4-BE49-F238E27FC236}">
                <a16:creationId xmlns:a16="http://schemas.microsoft.com/office/drawing/2014/main" id="{B71988FE-2E73-F5E4-3D3B-17C76CB5C1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60" y="3662094"/>
            <a:ext cx="3284534" cy="2189689"/>
          </a:xfrm>
          <a:prstGeom prst="rect">
            <a:avLst/>
          </a:prstGeom>
        </p:spPr>
      </p:pic>
      <p:pic>
        <p:nvPicPr>
          <p:cNvPr id="11" name="Picture 10" descr="A person wearing scrubs holding her hand up&#10;&#10;Description automatically generated with medium confidence">
            <a:extLst>
              <a:ext uri="{FF2B5EF4-FFF2-40B4-BE49-F238E27FC236}">
                <a16:creationId xmlns:a16="http://schemas.microsoft.com/office/drawing/2014/main" id="{87920530-9F8C-D6B3-621D-09907D7F45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59" y="1233502"/>
            <a:ext cx="3284534" cy="219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829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14FDB3-269C-64F0-74CE-0E5A5AF47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2567" y="5178320"/>
            <a:ext cx="5294357" cy="55114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dirty="0">
                <a:solidFill>
                  <a:schemeClr val="tx1"/>
                </a:solidFill>
              </a:rPr>
              <a:t>Warning Signs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3552B90-F923-7C42-B285-EB7F52A2C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dirty="0"/>
              <a:t>Know What Signs to Watch For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DB2E79-95C1-6520-B259-72C8A6E32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EDC2C-BACE-4B2D-92BD-1489C395DB3C}" type="slidenum">
              <a:rPr lang="en-US" smtClean="0"/>
              <a:t>11</a:t>
            </a:fld>
            <a:endParaRPr lang="en-US"/>
          </a:p>
        </p:txBody>
      </p:sp>
      <p:pic>
        <p:nvPicPr>
          <p:cNvPr id="11" name="Picture 10" descr="A picture containing person, computer, indoor, clothing&#10;&#10;Description automatically generated">
            <a:extLst>
              <a:ext uri="{FF2B5EF4-FFF2-40B4-BE49-F238E27FC236}">
                <a16:creationId xmlns:a16="http://schemas.microsoft.com/office/drawing/2014/main" id="{B588EC6B-B089-B6D5-A772-01CC83A9A5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14" y="1404105"/>
            <a:ext cx="5423697" cy="3619728"/>
          </a:xfrm>
          <a:prstGeom prst="rect">
            <a:avLst/>
          </a:prstGeom>
        </p:spPr>
      </p:pic>
      <p:pic>
        <p:nvPicPr>
          <p:cNvPr id="13" name="Picture 12" descr="A person sitting in a chair&#10;&#10;Description automatically generated">
            <a:extLst>
              <a:ext uri="{FF2B5EF4-FFF2-40B4-BE49-F238E27FC236}">
                <a16:creationId xmlns:a16="http://schemas.microsoft.com/office/drawing/2014/main" id="{FC74028C-FD78-BB61-6AF8-449084098B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372" y="1404106"/>
            <a:ext cx="5428571" cy="361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364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14FDB3-269C-64F0-74CE-0E5A5AF47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7589" y="2517730"/>
            <a:ext cx="5294357" cy="3419607"/>
          </a:xfrm>
        </p:spPr>
        <p:txBody>
          <a:bodyPr>
            <a:noAutofit/>
          </a:bodyPr>
          <a:lstStyle/>
          <a:p>
            <a:r>
              <a:rPr lang="en-US" sz="4400" kern="0" dirty="0">
                <a:solidFill>
                  <a:schemeClr val="tx1"/>
                </a:solidFill>
              </a:rPr>
              <a:t>Identify Run and Hide locations</a:t>
            </a:r>
          </a:p>
          <a:p>
            <a:r>
              <a:rPr lang="en-US" sz="4400" kern="0" dirty="0">
                <a:solidFill>
                  <a:schemeClr val="tx1"/>
                </a:solidFill>
              </a:rPr>
              <a:t>Identify “weapons” to fight with</a:t>
            </a:r>
          </a:p>
          <a:p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3552B90-F923-7C42-B285-EB7F52A2C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dirty="0"/>
              <a:t>Develop a Critical Eye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DB2E79-95C1-6520-B259-72C8A6E32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EDC2C-BACE-4B2D-92BD-1489C395DB3C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 descr="A picture containing person, human face, clothing, wall&#10;&#10;Description automatically generated">
            <a:extLst>
              <a:ext uri="{FF2B5EF4-FFF2-40B4-BE49-F238E27FC236}">
                <a16:creationId xmlns:a16="http://schemas.microsoft.com/office/drawing/2014/main" id="{32E550F6-D192-BAD0-121D-31715765E8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46" b="99475" l="3474" r="89846">
                        <a14:foregroundMark x1="39429" y1="9697" x2="39429" y2="9697"/>
                        <a14:foregroundMark x1="23216" y1="63152" x2="23216" y2="63152"/>
                        <a14:foregroundMark x1="16267" y1="70343" x2="16267" y2="70343"/>
                        <a14:foregroundMark x1="16267" y1="70343" x2="16267" y2="70343"/>
                        <a14:foregroundMark x1="26959" y1="61818" x2="8753" y2="70869"/>
                        <a14:foregroundMark x1="8753" y1="70869" x2="8780" y2="71152"/>
                        <a14:foregroundMark x1="27121" y1="65818" x2="24104" y2="87192"/>
                        <a14:foregroundMark x1="23916" y1="66626" x2="16617" y2="68364"/>
                        <a14:foregroundMark x1="16617" y1="68364" x2="8861" y2="76242"/>
                        <a14:foregroundMark x1="8861" y1="76242" x2="5036" y2="82909"/>
                        <a14:foregroundMark x1="9669" y1="70343" x2="3528" y2="95071"/>
                        <a14:foregroundMark x1="3528" y1="95071" x2="3636" y2="99475"/>
                        <a14:foregroundMark x1="54727" y1="83960" x2="54727" y2="83960"/>
                        <a14:foregroundMark x1="54727" y1="83960" x2="54727" y2="83960"/>
                        <a14:foregroundMark x1="38352" y1="79152" x2="38352" y2="79152"/>
                        <a14:foregroundMark x1="38352" y1="79152" x2="26555" y2="72768"/>
                        <a14:foregroundMark x1="26555" y1="72768" x2="31592" y2="79758"/>
                        <a14:foregroundMark x1="31592" y1="79758" x2="45166" y2="81051"/>
                        <a14:foregroundMark x1="45166" y1="81051" x2="52410" y2="85253"/>
                        <a14:foregroundMark x1="52410" y1="85253" x2="52357" y2="74263"/>
                        <a14:foregroundMark x1="52357" y1="74263" x2="46351" y2="68040"/>
                        <a14:foregroundMark x1="46351" y1="68040" x2="45462" y2="70343"/>
                        <a14:foregroundMark x1="10935" y1="85051" x2="10935" y2="92242"/>
                        <a14:foregroundMark x1="35147" y1="6505" x2="35147" y2="6505"/>
                        <a14:foregroundMark x1="36574" y1="4646" x2="32130" y2="5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5" y="1373517"/>
            <a:ext cx="7034035" cy="468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0195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" name="Table 27">
            <a:extLst>
              <a:ext uri="{FF2B5EF4-FFF2-40B4-BE49-F238E27FC236}">
                <a16:creationId xmlns:a16="http://schemas.microsoft.com/office/drawing/2014/main" id="{7687E766-D55E-A11F-A580-0213DE7482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5658833"/>
              </p:ext>
            </p:extLst>
          </p:nvPr>
        </p:nvGraphicFramePr>
        <p:xfrm>
          <a:off x="502116" y="1334507"/>
          <a:ext cx="10855260" cy="46544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8420">
                  <a:extLst>
                    <a:ext uri="{9D8B030D-6E8A-4147-A177-3AD203B41FA5}">
                      <a16:colId xmlns:a16="http://schemas.microsoft.com/office/drawing/2014/main" val="2183802149"/>
                    </a:ext>
                  </a:extLst>
                </a:gridCol>
                <a:gridCol w="3618420">
                  <a:extLst>
                    <a:ext uri="{9D8B030D-6E8A-4147-A177-3AD203B41FA5}">
                      <a16:colId xmlns:a16="http://schemas.microsoft.com/office/drawing/2014/main" val="2898009434"/>
                    </a:ext>
                  </a:extLst>
                </a:gridCol>
                <a:gridCol w="3618420">
                  <a:extLst>
                    <a:ext uri="{9D8B030D-6E8A-4147-A177-3AD203B41FA5}">
                      <a16:colId xmlns:a16="http://schemas.microsoft.com/office/drawing/2014/main" val="2654330811"/>
                    </a:ext>
                  </a:extLst>
                </a:gridCol>
              </a:tblGrid>
              <a:tr h="232723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9554471"/>
                  </a:ext>
                </a:extLst>
              </a:tr>
              <a:tr h="232723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6874101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052458BA-BC42-2106-A8E3-A82D492C6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Security at Community Centers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CBE7FE-F29E-4032-504C-7FA658622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EDC2C-BACE-4B2D-92BD-1489C395DB3C}" type="slidenum">
              <a:rPr lang="en-US" smtClean="0"/>
              <a:t>13</a:t>
            </a:fld>
            <a:endParaRPr lang="en-US"/>
          </a:p>
        </p:txBody>
      </p:sp>
      <p:pic>
        <p:nvPicPr>
          <p:cNvPr id="6" name="Graphic 5" descr="Door Closed with solid fill">
            <a:extLst>
              <a:ext uri="{FF2B5EF4-FFF2-40B4-BE49-F238E27FC236}">
                <a16:creationId xmlns:a16="http://schemas.microsoft.com/office/drawing/2014/main" id="{B6F93A6E-7B18-1C58-6D63-C3CDFFA5CB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83495" y="1748402"/>
            <a:ext cx="914400" cy="914400"/>
          </a:xfrm>
          <a:prstGeom prst="rect">
            <a:avLst/>
          </a:prstGeom>
        </p:spPr>
      </p:pic>
      <p:pic>
        <p:nvPicPr>
          <p:cNvPr id="8" name="Graphic 7" descr="Police male with solid fill">
            <a:extLst>
              <a:ext uri="{FF2B5EF4-FFF2-40B4-BE49-F238E27FC236}">
                <a16:creationId xmlns:a16="http://schemas.microsoft.com/office/drawing/2014/main" id="{D8B81E3D-BB31-F782-A1F1-E08B089DF2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50297" y="1845086"/>
            <a:ext cx="914400" cy="914400"/>
          </a:xfrm>
          <a:prstGeom prst="rect">
            <a:avLst/>
          </a:prstGeom>
        </p:spPr>
      </p:pic>
      <p:pic>
        <p:nvPicPr>
          <p:cNvPr id="10" name="Graphic 9" descr="Couch with solid fill">
            <a:extLst>
              <a:ext uri="{FF2B5EF4-FFF2-40B4-BE49-F238E27FC236}">
                <a16:creationId xmlns:a16="http://schemas.microsoft.com/office/drawing/2014/main" id="{66084D14-F795-A947-366B-1380D6C6FB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440164" y="1748402"/>
            <a:ext cx="914400" cy="914400"/>
          </a:xfrm>
          <a:prstGeom prst="rect">
            <a:avLst/>
          </a:prstGeom>
        </p:spPr>
      </p:pic>
      <p:pic>
        <p:nvPicPr>
          <p:cNvPr id="12" name="Graphic 11" descr="Male profile with solid fill">
            <a:extLst>
              <a:ext uri="{FF2B5EF4-FFF2-40B4-BE49-F238E27FC236}">
                <a16:creationId xmlns:a16="http://schemas.microsoft.com/office/drawing/2014/main" id="{2FE1CE23-D186-9C53-8677-C3FFCAC0AA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757251" y="4287658"/>
            <a:ext cx="914400" cy="804484"/>
          </a:xfrm>
          <a:prstGeom prst="rect">
            <a:avLst/>
          </a:prstGeom>
        </p:spPr>
      </p:pic>
      <p:pic>
        <p:nvPicPr>
          <p:cNvPr id="14" name="Graphic 13" descr="Female Profile with solid fill">
            <a:extLst>
              <a:ext uri="{FF2B5EF4-FFF2-40B4-BE49-F238E27FC236}">
                <a16:creationId xmlns:a16="http://schemas.microsoft.com/office/drawing/2014/main" id="{7FB20143-F083-1C47-2AA1-3F70949D81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483761" y="4287658"/>
            <a:ext cx="914400" cy="804484"/>
          </a:xfrm>
          <a:prstGeom prst="rect">
            <a:avLst/>
          </a:prstGeom>
        </p:spPr>
      </p:pic>
      <p:pic>
        <p:nvPicPr>
          <p:cNvPr id="16" name="Graphic 15" descr="Jail with solid fill">
            <a:extLst>
              <a:ext uri="{FF2B5EF4-FFF2-40B4-BE49-F238E27FC236}">
                <a16:creationId xmlns:a16="http://schemas.microsoft.com/office/drawing/2014/main" id="{22576B25-7A17-CCFE-48A4-202FF73D19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650297" y="4248391"/>
            <a:ext cx="914400" cy="914400"/>
          </a:xfrm>
          <a:prstGeom prst="rect">
            <a:avLst/>
          </a:prstGeom>
        </p:spPr>
      </p:pic>
      <p:pic>
        <p:nvPicPr>
          <p:cNvPr id="18" name="Graphic 17" descr="Online Network with solid fill">
            <a:extLst>
              <a:ext uri="{FF2B5EF4-FFF2-40B4-BE49-F238E27FC236}">
                <a16:creationId xmlns:a16="http://schemas.microsoft.com/office/drawing/2014/main" id="{82624DD9-9FB9-BB49-825D-DE2812B765A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440164" y="4177742"/>
            <a:ext cx="914400" cy="9144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4464544-A35E-C24C-EDD7-4A46ED13F837}"/>
              </a:ext>
            </a:extLst>
          </p:cNvPr>
          <p:cNvSpPr txBox="1"/>
          <p:nvPr/>
        </p:nvSpPr>
        <p:spPr>
          <a:xfrm>
            <a:off x="1444668" y="2734594"/>
            <a:ext cx="2192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Building Access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85871F-9E50-DB59-9FD1-D970E922B94E}"/>
              </a:ext>
            </a:extLst>
          </p:cNvPr>
          <p:cNvSpPr txBox="1"/>
          <p:nvPr/>
        </p:nvSpPr>
        <p:spPr>
          <a:xfrm>
            <a:off x="5011470" y="2809165"/>
            <a:ext cx="2192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Police Response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4B1C6D-729F-FD91-FF53-225E80F499C5}"/>
              </a:ext>
            </a:extLst>
          </p:cNvPr>
          <p:cNvSpPr txBox="1"/>
          <p:nvPr/>
        </p:nvSpPr>
        <p:spPr>
          <a:xfrm>
            <a:off x="8378168" y="2734594"/>
            <a:ext cx="3149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Point of Contact - Lobby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CCD3A0-EC52-C5AF-1914-23FECD5CD97B}"/>
              </a:ext>
            </a:extLst>
          </p:cNvPr>
          <p:cNvSpPr txBox="1"/>
          <p:nvPr/>
        </p:nvSpPr>
        <p:spPr>
          <a:xfrm>
            <a:off x="881712" y="5099856"/>
            <a:ext cx="3317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Don’t Underestimate Threat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C424C01-6F73-A300-439B-016D5541915B}"/>
              </a:ext>
            </a:extLst>
          </p:cNvPr>
          <p:cNvSpPr txBox="1"/>
          <p:nvPr/>
        </p:nvSpPr>
        <p:spPr>
          <a:xfrm>
            <a:off x="5011470" y="5162791"/>
            <a:ext cx="2643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History of Violence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D394BB7-384A-A89B-8D64-609AD6C4E020}"/>
              </a:ext>
            </a:extLst>
          </p:cNvPr>
          <p:cNvSpPr txBox="1"/>
          <p:nvPr/>
        </p:nvSpPr>
        <p:spPr>
          <a:xfrm>
            <a:off x="8543110" y="5076075"/>
            <a:ext cx="2984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Monitor Social Media</a:t>
            </a:r>
          </a:p>
        </p:txBody>
      </p:sp>
    </p:spTree>
    <p:extLst>
      <p:ext uri="{BB962C8B-B14F-4D97-AF65-F5344CB8AC3E}">
        <p14:creationId xmlns:p14="http://schemas.microsoft.com/office/powerpoint/2010/main" val="6496880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A4185-3E5C-4B76-800B-B595931086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B4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0AAAA60-4C91-4F26-B13E-2711F96E8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0449" y="2292350"/>
            <a:ext cx="11131551" cy="3448050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91EF9682-9783-42B8-ABBF-04E1E429D050}"/>
              </a:ext>
            </a:extLst>
          </p:cNvPr>
          <p:cNvSpPr txBox="1">
            <a:spLocks/>
          </p:cNvSpPr>
          <p:nvPr/>
        </p:nvSpPr>
        <p:spPr>
          <a:xfrm>
            <a:off x="3001385" y="4111653"/>
            <a:ext cx="9190616" cy="9375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5714"/>
              </a:lnSpc>
            </a:pPr>
            <a:r>
              <a:rPr lang="en-US" sz="6000" b="1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Social Media Monitoring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017D83B2-E5AA-43A9-A15A-61F5CD177CC0}"/>
              </a:ext>
            </a:extLst>
          </p:cNvPr>
          <p:cNvSpPr txBox="1">
            <a:spLocks/>
          </p:cNvSpPr>
          <p:nvPr/>
        </p:nvSpPr>
        <p:spPr>
          <a:xfrm>
            <a:off x="3328550" y="4962553"/>
            <a:ext cx="7123550" cy="9375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5714"/>
              </a:lnSpc>
            </a:pPr>
            <a:endParaRPr lang="en-US" sz="4000" b="1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510013-E4E0-73BF-DD97-42B68D952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EDC2C-BACE-4B2D-92BD-1489C395DB3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84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9D1598F-3347-A845-B2B7-2B4259A883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4510" y="1369800"/>
            <a:ext cx="6137763" cy="4678074"/>
          </a:xfrm>
        </p:spPr>
        <p:txBody>
          <a:bodyPr>
            <a:normAutofit fontScale="92500"/>
          </a:bodyPr>
          <a:lstStyle/>
          <a:p>
            <a:r>
              <a:rPr lang="en-US" sz="3600" kern="0" dirty="0"/>
              <a:t>People rarely act without signals</a:t>
            </a:r>
          </a:p>
          <a:p>
            <a:r>
              <a:rPr lang="en-US" sz="3600" kern="0" dirty="0"/>
              <a:t>Threats can come from anyone</a:t>
            </a:r>
          </a:p>
          <a:p>
            <a:r>
              <a:rPr lang="en-US" sz="3600" baseline="0" dirty="0"/>
              <a:t>Identify threats and elevate to:</a:t>
            </a:r>
          </a:p>
          <a:p>
            <a:pPr lvl="1"/>
            <a:r>
              <a:rPr lang="en-US" sz="3600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HR</a:t>
            </a:r>
          </a:p>
          <a:p>
            <a:pPr lvl="1"/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</a:t>
            </a:r>
            <a:r>
              <a:rPr lang="en-US" sz="3600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xecutive Team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</a:t>
            </a:r>
            <a:r>
              <a:rPr lang="en-US" sz="3600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olice</a:t>
            </a:r>
          </a:p>
          <a:p>
            <a:endParaRPr lang="en-US" sz="3600" baseline="0" dirty="0"/>
          </a:p>
          <a:p>
            <a:endParaRPr lang="en-US" sz="36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E94BB4-8A67-0DFC-9DD3-06FCF26B2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8703" y="6298164"/>
            <a:ext cx="2743200" cy="283989"/>
          </a:xfrm>
        </p:spPr>
        <p:txBody>
          <a:bodyPr wrap="square"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CC6EDC2C-BACE-4B2D-92BD-1489C395DB3C}" type="slidenum">
              <a:rPr lang="en-US" sz="1300" smtClean="0"/>
              <a:pPr>
                <a:lnSpc>
                  <a:spcPct val="90000"/>
                </a:lnSpc>
                <a:spcAft>
                  <a:spcPts val="600"/>
                </a:spcAft>
              </a:pPr>
              <a:t>15</a:t>
            </a:fld>
            <a:endParaRPr lang="en-US" sz="130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A4E80AC-86F1-26A4-571E-456BEA73A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946" y="340297"/>
            <a:ext cx="10515600" cy="660111"/>
          </a:xfrm>
        </p:spPr>
        <p:txBody>
          <a:bodyPr anchor="b">
            <a:normAutofit/>
          </a:bodyPr>
          <a:lstStyle/>
          <a:p>
            <a:r>
              <a:rPr lang="en-US" dirty="0"/>
              <a:t>Why monitor?</a:t>
            </a:r>
          </a:p>
        </p:txBody>
      </p:sp>
      <p:pic>
        <p:nvPicPr>
          <p:cNvPr id="8" name="Picture 7" descr="A picture containing cartoon, clipart, illustration&#10;&#10;Description automatically generated">
            <a:extLst>
              <a:ext uri="{FF2B5EF4-FFF2-40B4-BE49-F238E27FC236}">
                <a16:creationId xmlns:a16="http://schemas.microsoft.com/office/drawing/2014/main" id="{D5A7CFA3-C2BB-DE45-05B7-7A18637599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106" y="1253331"/>
            <a:ext cx="4351338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069694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D60FF5A-A328-8DF0-3A0C-2B75CD6D71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943" y="2801891"/>
            <a:ext cx="11052416" cy="4464716"/>
          </a:xfrm>
        </p:spPr>
        <p:txBody>
          <a:bodyPr>
            <a:norm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baseline="0" dirty="0">
                <a:solidFill>
                  <a:schemeClr val="tx1"/>
                </a:solidFill>
              </a:rPr>
              <a:t>They will set off “signals”</a:t>
            </a:r>
            <a:r>
              <a:rPr lang="en-US" dirty="0">
                <a:solidFill>
                  <a:schemeClr val="tx1"/>
                </a:solidFill>
              </a:rPr>
              <a:t> in the first four phases that might appear in social media:</a:t>
            </a:r>
            <a:endParaRPr lang="en-US" baseline="0" dirty="0">
              <a:solidFill>
                <a:schemeClr val="tx1"/>
              </a:solidFill>
            </a:endParaRPr>
          </a:p>
          <a:p>
            <a:pPr marL="228600" indent="-171450"/>
            <a:r>
              <a:rPr lang="en-US" baseline="0" dirty="0">
                <a:solidFill>
                  <a:schemeClr val="tx1"/>
                </a:solidFill>
              </a:rPr>
              <a:t>Talk about causing harm to someone</a:t>
            </a:r>
          </a:p>
          <a:p>
            <a:pPr marL="228600" indent="-171450"/>
            <a:r>
              <a:rPr lang="en-US" baseline="0" dirty="0">
                <a:solidFill>
                  <a:schemeClr val="tx1"/>
                </a:solidFill>
              </a:rPr>
              <a:t>Brag or show pictures of guns they have</a:t>
            </a:r>
          </a:p>
          <a:p>
            <a:pPr marL="228600" indent="-171450"/>
            <a:r>
              <a:rPr lang="en-US" baseline="0" dirty="0">
                <a:solidFill>
                  <a:schemeClr val="tx1"/>
                </a:solidFill>
              </a:rPr>
              <a:t>Brag about a “kill list”</a:t>
            </a:r>
          </a:p>
          <a:p>
            <a:pPr marL="228600" indent="-171450"/>
            <a:r>
              <a:rPr lang="en-US" baseline="0" dirty="0">
                <a:solidFill>
                  <a:schemeClr val="tx1"/>
                </a:solidFill>
              </a:rPr>
              <a:t>Take video while target practicing</a:t>
            </a:r>
          </a:p>
          <a:p>
            <a:endParaRPr lang="en-US" sz="2800" kern="0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219149C-1532-040F-20A9-0CB2AEB6B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Five Phases of an Active Shooter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4F66F5-61FB-CACF-D954-C12842C9E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EDC2C-BACE-4B2D-92BD-1489C395DB3C}" type="slidenum">
              <a:rPr lang="en-US" smtClean="0"/>
              <a:t>16</a:t>
            </a:fld>
            <a:endParaRPr lang="en-US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4CBD5B9-6D08-D431-49F0-8BB6926EE8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57990801"/>
              </p:ext>
            </p:extLst>
          </p:nvPr>
        </p:nvGraphicFramePr>
        <p:xfrm>
          <a:off x="195774" y="27146"/>
          <a:ext cx="11473283" cy="37431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153661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BFB4CBC-8216-4DF4-5506-59BBE09C0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101" y="1395082"/>
            <a:ext cx="11241801" cy="3440389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tx1"/>
                </a:solidFill>
              </a:rPr>
              <a:t>Facebook, Twitter, Instagram, Linked in, </a:t>
            </a:r>
            <a:r>
              <a:rPr lang="en-US" dirty="0" err="1">
                <a:solidFill>
                  <a:schemeClr val="tx1"/>
                </a:solidFill>
              </a:rPr>
              <a:t>Nextdoor</a:t>
            </a:r>
            <a:r>
              <a:rPr lang="en-US" dirty="0">
                <a:solidFill>
                  <a:schemeClr val="tx1"/>
                </a:solidFill>
              </a:rPr>
              <a:t>, Snapchat, </a:t>
            </a:r>
            <a:r>
              <a:rPr lang="en-US" dirty="0" err="1">
                <a:solidFill>
                  <a:schemeClr val="tx1"/>
                </a:solidFill>
              </a:rPr>
              <a:t>Tiktok</a:t>
            </a:r>
            <a:r>
              <a:rPr lang="en-US" dirty="0">
                <a:solidFill>
                  <a:schemeClr val="tx1"/>
                </a:solidFill>
              </a:rPr>
              <a:t>, YouTube</a:t>
            </a:r>
          </a:p>
          <a:p>
            <a:r>
              <a:rPr lang="en-US" dirty="0">
                <a:solidFill>
                  <a:schemeClr val="tx1"/>
                </a:solidFill>
              </a:rPr>
              <a:t>Discord (chat with members, topical, document release – Jack Teixeira) </a:t>
            </a:r>
          </a:p>
          <a:p>
            <a:r>
              <a:rPr lang="en-US" dirty="0">
                <a:solidFill>
                  <a:schemeClr val="tx1"/>
                </a:solidFill>
              </a:rPr>
              <a:t>Twitch- content creation platform, others old people don’t know about (me)</a:t>
            </a:r>
          </a:p>
          <a:p>
            <a:r>
              <a:rPr lang="en-US" dirty="0">
                <a:solidFill>
                  <a:schemeClr val="tx1"/>
                </a:solidFill>
              </a:rPr>
              <a:t>Enlist volunteers to monitor local indicators, warning signs, rumors, etc.</a:t>
            </a:r>
          </a:p>
          <a:p>
            <a:r>
              <a:rPr lang="en-US" dirty="0">
                <a:solidFill>
                  <a:schemeClr val="tx1"/>
                </a:solidFill>
              </a:rPr>
              <a:t>Handle with care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57C2D09-446F-581E-ED56-4A2E1A397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Monitor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E91BB6-6C0A-71BF-7035-24135587F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EDC2C-BACE-4B2D-92BD-1489C395DB3C}" type="slidenum">
              <a:rPr lang="en-US" smtClean="0"/>
              <a:t>17</a:t>
            </a:fld>
            <a:endParaRPr lang="en-US"/>
          </a:p>
        </p:txBody>
      </p:sp>
      <p:pic>
        <p:nvPicPr>
          <p:cNvPr id="8" name="Picture 7" descr="A picture containing font, graphics, logo, colorfulness&#10;&#10;Description automatically generated">
            <a:extLst>
              <a:ext uri="{FF2B5EF4-FFF2-40B4-BE49-F238E27FC236}">
                <a16:creationId xmlns:a16="http://schemas.microsoft.com/office/drawing/2014/main" id="{D79F3497-269E-36DF-EA0E-3E1EFE2836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596" y="4568258"/>
            <a:ext cx="7614299" cy="190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4636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A4185-3E5C-4B76-800B-B595931086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D3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0AAAA60-4C91-4F26-B13E-2711F96E8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0449" y="2292350"/>
            <a:ext cx="11526339" cy="3448050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91EF9682-9783-42B8-ABBF-04E1E429D050}"/>
              </a:ext>
            </a:extLst>
          </p:cNvPr>
          <p:cNvSpPr txBox="1">
            <a:spLocks/>
          </p:cNvSpPr>
          <p:nvPr/>
        </p:nvSpPr>
        <p:spPr>
          <a:xfrm>
            <a:off x="3290450" y="4111653"/>
            <a:ext cx="7161650" cy="9375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5714"/>
              </a:lnSpc>
            </a:pPr>
            <a:r>
              <a:rPr lang="en-US" sz="4800" b="1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History of Violence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017D83B2-E5AA-43A9-A15A-61F5CD177CC0}"/>
              </a:ext>
            </a:extLst>
          </p:cNvPr>
          <p:cNvSpPr txBox="1">
            <a:spLocks/>
          </p:cNvSpPr>
          <p:nvPr/>
        </p:nvSpPr>
        <p:spPr>
          <a:xfrm>
            <a:off x="3328550" y="4962553"/>
            <a:ext cx="7123550" cy="9375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5714"/>
              </a:lnSpc>
            </a:pPr>
            <a:endParaRPr lang="en-US" sz="4000" b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>
              <a:lnSpc>
                <a:spcPct val="75714"/>
              </a:lnSpc>
            </a:pP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</a:p>
          <a:p>
            <a:pPr>
              <a:lnSpc>
                <a:spcPct val="75714"/>
              </a:lnSpc>
            </a:pP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</a:p>
          <a:p>
            <a:pPr>
              <a:lnSpc>
                <a:spcPct val="75714"/>
              </a:lnSpc>
            </a:pPr>
            <a:endParaRPr lang="en-US" sz="4000" b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>
              <a:lnSpc>
                <a:spcPct val="75714"/>
              </a:lnSpc>
            </a:pPr>
            <a:endParaRPr lang="en-US" sz="4000" b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62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AC3BF6FF-0D72-CE8E-10B6-DA66F3494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96" y="1348534"/>
            <a:ext cx="6663924" cy="5169169"/>
          </a:xfrm>
        </p:spPr>
        <p:txBody>
          <a:bodyPr>
            <a:normAutofit fontScale="92500" lnSpcReduction="20000"/>
          </a:bodyPr>
          <a:lstStyle/>
          <a:p>
            <a:pPr>
              <a:buSzPct val="110000"/>
              <a:buFont typeface="Arial" panose="020B0604020202020204" pitchFamily="34" charset="0"/>
              <a:buChar char="•"/>
            </a:pPr>
            <a:r>
              <a:rPr lang="en-US" sz="3200" dirty="0"/>
              <a:t>Review your files</a:t>
            </a:r>
          </a:p>
          <a:p>
            <a:pPr>
              <a:buSzPct val="110000"/>
              <a:buFont typeface="Arial" panose="020B0604020202020204" pitchFamily="34" charset="0"/>
              <a:buChar char="•"/>
            </a:pPr>
            <a:r>
              <a:rPr lang="en-US" sz="3200" dirty="0"/>
              <a:t>Document incidents of violence, aggression or bullying in your client files</a:t>
            </a:r>
          </a:p>
          <a:p>
            <a:pPr>
              <a:buSzPct val="110000"/>
              <a:buFont typeface="Arial" panose="020B0604020202020204" pitchFamily="34" charset="0"/>
              <a:buChar char="•"/>
            </a:pPr>
            <a:r>
              <a:rPr lang="en-US" sz="3200" dirty="0"/>
              <a:t>Flag the file prominently so new clinicians or case managers are aware of the history</a:t>
            </a:r>
          </a:p>
          <a:p>
            <a:pPr>
              <a:buSzPct val="110000"/>
              <a:buFont typeface="Arial" panose="020B0604020202020204" pitchFamily="34" charset="0"/>
              <a:buChar char="•"/>
            </a:pPr>
            <a:r>
              <a:rPr lang="en-US" sz="3200" dirty="0"/>
              <a:t>Train new staff about history of violence</a:t>
            </a:r>
          </a:p>
          <a:p>
            <a:pPr>
              <a:buSzPct val="110000"/>
              <a:buFont typeface="Arial" panose="020B0604020202020204" pitchFamily="34" charset="0"/>
              <a:buChar char="•"/>
            </a:pPr>
            <a:r>
              <a:rPr lang="en-US" sz="3200" dirty="0"/>
              <a:t>Review clients with history and behavior annually with case manager and senior mental health staff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83ADEA-781D-83FA-020E-6E6AD02D7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946" y="340297"/>
            <a:ext cx="10515600" cy="660111"/>
          </a:xfrm>
        </p:spPr>
        <p:txBody>
          <a:bodyPr anchor="b">
            <a:normAutofit/>
          </a:bodyPr>
          <a:lstStyle/>
          <a:p>
            <a:r>
              <a:rPr lang="en-US" dirty="0"/>
              <a:t>History of  Violence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6B2E3C-EB76-9513-9B3B-B5DACD68A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EDC2C-BACE-4B2D-92BD-1489C395DB3C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6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0F0A4A27-5274-B9CA-C1B1-5FADEB51CD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7" r="4886"/>
          <a:stretch/>
        </p:blipFill>
        <p:spPr>
          <a:xfrm>
            <a:off x="6844020" y="1782653"/>
            <a:ext cx="5167883" cy="329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990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216205-5ECF-B9FC-0836-C18B98118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EDC2C-BACE-4B2D-92BD-1489C395DB3C}" type="slidenum">
              <a:rPr lang="en-US" smtClean="0"/>
              <a:t>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9123BBB-023F-DBBC-9C56-7DC07D269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Presenters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6B5B32C-4C6C-E3B5-0C8E-424F3D231FF6}"/>
              </a:ext>
            </a:extLst>
          </p:cNvPr>
          <p:cNvGrpSpPr/>
          <p:nvPr/>
        </p:nvGrpSpPr>
        <p:grpSpPr>
          <a:xfrm>
            <a:off x="1730902" y="2024626"/>
            <a:ext cx="4023067" cy="3520267"/>
            <a:chOff x="4677759" y="1676460"/>
            <a:chExt cx="3514725" cy="301512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EE5DCB4-F7F1-89DA-D1F8-27AEC8D4D9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2" r="6522"/>
            <a:stretch/>
          </p:blipFill>
          <p:spPr>
            <a:xfrm>
              <a:off x="4741384" y="1676460"/>
              <a:ext cx="1693738" cy="1947803"/>
            </a:xfrm>
            <a:prstGeom prst="rect">
              <a:avLst/>
            </a:prstGeom>
          </p:spPr>
        </p:pic>
        <p:sp>
          <p:nvSpPr>
            <p:cNvPr id="7" name="Subtitle 4">
              <a:extLst>
                <a:ext uri="{FF2B5EF4-FFF2-40B4-BE49-F238E27FC236}">
                  <a16:creationId xmlns:a16="http://schemas.microsoft.com/office/drawing/2014/main" id="{A845F6AA-0CBF-D5BF-85DA-C9C29B998BE4}"/>
                </a:ext>
              </a:extLst>
            </p:cNvPr>
            <p:cNvSpPr txBox="1">
              <a:spLocks/>
            </p:cNvSpPr>
            <p:nvPr/>
          </p:nvSpPr>
          <p:spPr>
            <a:xfrm>
              <a:off x="4677759" y="3640487"/>
              <a:ext cx="3514725" cy="10511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</a:pPr>
              <a:r>
                <a:rPr lang="en-US" sz="3200" b="1" dirty="0">
                  <a:solidFill>
                    <a:srgbClr val="AA272F">
                      <a:alpha val="82000"/>
                    </a:srgbClr>
                  </a:solidFill>
                </a:rPr>
                <a:t>Jeremy Wade</a:t>
              </a:r>
            </a:p>
            <a:p>
              <a:pPr algn="l">
                <a:lnSpc>
                  <a:spcPct val="100000"/>
                </a:lnSpc>
              </a:pPr>
              <a:r>
                <a:rPr lang="en-US" sz="2600" i="1" dirty="0">
                  <a:solidFill>
                    <a:schemeClr val="bg1">
                      <a:lumMod val="50000"/>
                      <a:alpha val="82000"/>
                    </a:schemeClr>
                  </a:solidFill>
                </a:rPr>
                <a:t>TCRMF Risk Services Manager</a:t>
              </a:r>
              <a:endParaRPr lang="en-US" sz="2600" dirty="0">
                <a:solidFill>
                  <a:schemeClr val="bg1">
                    <a:lumMod val="50000"/>
                    <a:alpha val="82000"/>
                  </a:schemeClr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503507C-74AB-4890-02C3-178C73BD6D8E}"/>
                </a:ext>
              </a:extLst>
            </p:cNvPr>
            <p:cNvSpPr/>
            <p:nvPr/>
          </p:nvSpPr>
          <p:spPr>
            <a:xfrm>
              <a:off x="4741384" y="3598846"/>
              <a:ext cx="2024541" cy="103054"/>
            </a:xfrm>
            <a:prstGeom prst="rect">
              <a:avLst/>
            </a:prstGeom>
            <a:solidFill>
              <a:srgbClr val="AA27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err="1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5FBB8D2-A4E1-BF46-5135-1B7AB1724CB4}"/>
              </a:ext>
            </a:extLst>
          </p:cNvPr>
          <p:cNvGrpSpPr/>
          <p:nvPr/>
        </p:nvGrpSpPr>
        <p:grpSpPr>
          <a:xfrm>
            <a:off x="6096000" y="1982498"/>
            <a:ext cx="4225484" cy="3594479"/>
            <a:chOff x="7297336" y="2211125"/>
            <a:chExt cx="3471100" cy="292605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FE15755-F538-14FA-4312-C60F02D5FE76}"/>
                </a:ext>
              </a:extLst>
            </p:cNvPr>
            <p:cNvSpPr/>
            <p:nvPr/>
          </p:nvSpPr>
          <p:spPr>
            <a:xfrm>
              <a:off x="7452086" y="4072499"/>
              <a:ext cx="2024541" cy="101600"/>
            </a:xfrm>
            <a:prstGeom prst="rect">
              <a:avLst/>
            </a:prstGeom>
            <a:solidFill>
              <a:srgbClr val="2D3E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err="1">
                <a:highlight>
                  <a:srgbClr val="5F6062"/>
                </a:highlight>
              </a:endParaRPr>
            </a:p>
          </p:txBody>
        </p:sp>
        <p:sp>
          <p:nvSpPr>
            <p:cNvPr id="11" name="Subtitle 4">
              <a:extLst>
                <a:ext uri="{FF2B5EF4-FFF2-40B4-BE49-F238E27FC236}">
                  <a16:creationId xmlns:a16="http://schemas.microsoft.com/office/drawing/2014/main" id="{B7C6D1D2-D0A0-B67B-E531-C1A9B543B37C}"/>
                </a:ext>
              </a:extLst>
            </p:cNvPr>
            <p:cNvSpPr txBox="1">
              <a:spLocks/>
            </p:cNvSpPr>
            <p:nvPr/>
          </p:nvSpPr>
          <p:spPr>
            <a:xfrm>
              <a:off x="7386228" y="4262588"/>
              <a:ext cx="3382208" cy="87459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52024"/>
                </a:lnSpc>
              </a:pPr>
              <a:r>
                <a:rPr lang="en-US" sz="3000" b="1" dirty="0">
                  <a:solidFill>
                    <a:srgbClr val="2D3E6C">
                      <a:alpha val="82000"/>
                    </a:srgbClr>
                  </a:solidFill>
                </a:rPr>
                <a:t>Richard Wigzell</a:t>
              </a:r>
            </a:p>
            <a:p>
              <a:pPr algn="l">
                <a:lnSpc>
                  <a:spcPct val="100000"/>
                </a:lnSpc>
              </a:pPr>
              <a:r>
                <a:rPr lang="en-US" i="1" dirty="0">
                  <a:solidFill>
                    <a:schemeClr val="bg1">
                      <a:lumMod val="50000"/>
                      <a:alpha val="82000"/>
                    </a:schemeClr>
                  </a:solidFill>
                </a:rPr>
                <a:t>TCRMF Risk Management and Program Analyst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1F2A737-B58E-A1DC-696D-1041C6971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297336" y="2211125"/>
              <a:ext cx="2142676" cy="18613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85286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E3EE08C-5CCA-E2C6-279B-E7815B3889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1065" y="1169621"/>
            <a:ext cx="7070935" cy="5270537"/>
          </a:xfrm>
        </p:spPr>
        <p:txBody>
          <a:bodyPr>
            <a:normAutofit lnSpcReduction="10000"/>
          </a:bodyPr>
          <a:lstStyle/>
          <a:p>
            <a:pPr>
              <a:buSzPct val="100000"/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/>
                </a:solidFill>
              </a:rPr>
              <a:t>Immediately review available records when</a:t>
            </a:r>
          </a:p>
          <a:p>
            <a:pPr lvl="1"/>
            <a:r>
              <a:rPr lang="en-US" sz="3200" dirty="0">
                <a:solidFill>
                  <a:schemeClr val="tx1"/>
                </a:solidFill>
              </a:rPr>
              <a:t>Released from jail</a:t>
            </a:r>
          </a:p>
          <a:p>
            <a:pPr lvl="1"/>
            <a:r>
              <a:rPr lang="en-US" sz="3200" dirty="0">
                <a:solidFill>
                  <a:schemeClr val="tx1"/>
                </a:solidFill>
              </a:rPr>
              <a:t>Released from state hospital or other mental health hospital</a:t>
            </a:r>
          </a:p>
          <a:p>
            <a:pPr lvl="1"/>
            <a:r>
              <a:rPr lang="en-US" sz="3200" dirty="0">
                <a:solidFill>
                  <a:schemeClr val="tx1"/>
                </a:solidFill>
              </a:rPr>
              <a:t>Your own client files that may have incidents buried in the past, (not flagged)</a:t>
            </a:r>
          </a:p>
          <a:p>
            <a:pPr lvl="1"/>
            <a:r>
              <a:rPr lang="en-US" sz="3200" dirty="0">
                <a:solidFill>
                  <a:schemeClr val="tx1"/>
                </a:solidFill>
              </a:rPr>
              <a:t>Parole and probation officers’ records or memories</a:t>
            </a:r>
          </a:p>
          <a:p>
            <a:pPr lvl="1"/>
            <a:r>
              <a:rPr lang="en-US" sz="3200" dirty="0">
                <a:solidFill>
                  <a:schemeClr val="tx1"/>
                </a:solidFill>
              </a:rPr>
              <a:t>Public records or press reports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B352E79-89F6-6FF7-E545-0BB776C5C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of Violence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64FD1A-997A-0A68-4555-21F53A5C6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EDC2C-BACE-4B2D-92BD-1489C395DB3C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 descr="A group of people working in a room&#10;&#10;Description automatically generated with low confidence">
            <a:extLst>
              <a:ext uri="{FF2B5EF4-FFF2-40B4-BE49-F238E27FC236}">
                <a16:creationId xmlns:a16="http://schemas.microsoft.com/office/drawing/2014/main" id="{153884DD-BD44-34ED-97BF-22259069E8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98" y="1987123"/>
            <a:ext cx="5035818" cy="362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4772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A4185-3E5C-4B76-800B-B595931086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A2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0AAAA60-4C91-4F26-B13E-2711F96E8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0449" y="2292350"/>
            <a:ext cx="11526339" cy="3448050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91EF9682-9783-42B8-ABBF-04E1E429D050}"/>
              </a:ext>
            </a:extLst>
          </p:cNvPr>
          <p:cNvSpPr txBox="1">
            <a:spLocks/>
          </p:cNvSpPr>
          <p:nvPr/>
        </p:nvSpPr>
        <p:spPr>
          <a:xfrm>
            <a:off x="3290449" y="4111653"/>
            <a:ext cx="7651353" cy="9375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5714"/>
              </a:lnSpc>
            </a:pPr>
            <a:r>
              <a:rPr lang="en-US" sz="6000" b="1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Security Checklist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017D83B2-E5AA-43A9-A15A-61F5CD177CC0}"/>
              </a:ext>
            </a:extLst>
          </p:cNvPr>
          <p:cNvSpPr txBox="1">
            <a:spLocks/>
          </p:cNvSpPr>
          <p:nvPr/>
        </p:nvSpPr>
        <p:spPr>
          <a:xfrm>
            <a:off x="3328550" y="4962553"/>
            <a:ext cx="7123550" cy="9375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5714"/>
              </a:lnSpc>
            </a:pPr>
            <a:endParaRPr lang="en-US" sz="4000" b="1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EA4535-C418-99A4-CCD8-F04ADC448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EDC2C-BACE-4B2D-92BD-1489C395DB3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225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C6BAF56-F97D-5D4B-5DB5-FB7071CF602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820908"/>
              </p:ext>
            </p:extLst>
          </p:nvPr>
        </p:nvGraphicFramePr>
        <p:xfrm>
          <a:off x="1493838" y="1379538"/>
          <a:ext cx="8158162" cy="4351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FF589AC-203D-0DD2-29D5-2FDB7CB44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dirty="0"/>
              <a:t>Key Elements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B40909-D192-6F93-04B5-2EB7BD4AB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EDC2C-BACE-4B2D-92BD-1489C395DB3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3279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1">
            <a:extLst>
              <a:ext uri="{FF2B5EF4-FFF2-40B4-BE49-F238E27FC236}">
                <a16:creationId xmlns:a16="http://schemas.microsoft.com/office/drawing/2014/main" id="{C9A75896-E80C-DBDF-06B6-0C8056449F7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0107845"/>
              </p:ext>
            </p:extLst>
          </p:nvPr>
        </p:nvGraphicFramePr>
        <p:xfrm>
          <a:off x="3899011" y="1034789"/>
          <a:ext cx="7817708" cy="50405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1F6B675D-B17C-76C7-0656-94442133A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dirty="0"/>
              <a:t>In the Lobby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4E5E5D-4251-67FC-6F1D-5773877CEE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648" y="1351737"/>
            <a:ext cx="3425268" cy="442913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39EECE-991F-19E1-9937-CF5AACD98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EDC2C-BACE-4B2D-92BD-1489C395DB3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82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3C7621-A42F-A362-5F5B-3602C413C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EDC2C-BACE-4B2D-92BD-1489C395DB3C}" type="slidenum">
              <a:rPr lang="en-US" smtClean="0"/>
              <a:t>24</a:t>
            </a:fld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AF0D61B0-C226-36CB-FBBE-AE50B6DEA175}"/>
              </a:ext>
            </a:extLst>
          </p:cNvPr>
          <p:cNvSpPr txBox="1">
            <a:spLocks/>
          </p:cNvSpPr>
          <p:nvPr/>
        </p:nvSpPr>
        <p:spPr>
          <a:xfrm>
            <a:off x="479861" y="1436348"/>
            <a:ext cx="4814034" cy="54216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1"/>
              </a:buClr>
              <a:buSzPct val="110000"/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SzPct val="110000"/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SzPct val="110000"/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SzPct val="110000"/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SzPct val="110000"/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Comfortable chairs</a:t>
            </a:r>
          </a:p>
          <a:p>
            <a:r>
              <a:rPr lang="en-US" dirty="0"/>
              <a:t>Amusements for the kids</a:t>
            </a:r>
          </a:p>
          <a:p>
            <a:r>
              <a:rPr lang="en-US" dirty="0"/>
              <a:t>TV</a:t>
            </a:r>
          </a:p>
          <a:p>
            <a:r>
              <a:rPr lang="en-US" dirty="0"/>
              <a:t>Vending machines</a:t>
            </a:r>
          </a:p>
          <a:p>
            <a:r>
              <a:rPr lang="en-US" dirty="0"/>
              <a:t>Access to restrooms</a:t>
            </a:r>
          </a:p>
          <a:p>
            <a:r>
              <a:rPr lang="en-US" dirty="0"/>
              <a:t>Free water</a:t>
            </a:r>
          </a:p>
          <a:p>
            <a:r>
              <a:rPr lang="en-US" dirty="0"/>
              <a:t>Lobby ambassador to help answer questions, check on appointment times, observe for signs of frustration or anger</a:t>
            </a:r>
          </a:p>
          <a:p>
            <a:r>
              <a:rPr lang="en-US" dirty="0"/>
              <a:t>Response plan for lobby disturbances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468F8B2-516E-78EF-C8BC-4E5F4E5E2E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0842" y="558944"/>
            <a:ext cx="5551425" cy="823912"/>
          </a:xfrm>
        </p:spPr>
        <p:txBody>
          <a:bodyPr anchor="b">
            <a:normAutofit fontScale="92500"/>
          </a:bodyPr>
          <a:lstStyle/>
          <a:p>
            <a:r>
              <a:rPr lang="en-US" sz="4000" dirty="0"/>
              <a:t>A More Comfortable Lobby</a:t>
            </a:r>
          </a:p>
        </p:txBody>
      </p:sp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6543CED8-0D61-66C4-F137-47C9296405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11" r="9122" b="3"/>
          <a:stretch/>
        </p:blipFill>
        <p:spPr>
          <a:xfrm>
            <a:off x="7031552" y="920903"/>
            <a:ext cx="4918486" cy="47670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056974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FC898B-C2BD-EA4C-83EC-798AA870F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694" y="1309607"/>
            <a:ext cx="8095403" cy="4988558"/>
          </a:xfrm>
        </p:spPr>
        <p:txBody>
          <a:bodyPr>
            <a:normAutofit fontScale="85000" lnSpcReduction="10000"/>
          </a:bodyPr>
          <a:lstStyle/>
          <a:p>
            <a:r>
              <a:rPr lang="en-US" sz="3200" dirty="0"/>
              <a:t>Client escort to appointment and back to the lobby afterwards</a:t>
            </a:r>
          </a:p>
          <a:p>
            <a:r>
              <a:rPr lang="en-US" sz="3200" dirty="0"/>
              <a:t>Visitor sign-in with some kind of visitor identification</a:t>
            </a:r>
          </a:p>
          <a:p>
            <a:r>
              <a:rPr lang="en-US" sz="3200" dirty="0"/>
              <a:t>Entrapment risks in offices</a:t>
            </a:r>
          </a:p>
          <a:p>
            <a:r>
              <a:rPr lang="en-US" sz="3200" dirty="0"/>
              <a:t>Janitor and utility closet doors locked</a:t>
            </a:r>
          </a:p>
          <a:p>
            <a:r>
              <a:rPr lang="en-US" sz="3200" dirty="0"/>
              <a:t>Office doors lockable and office windows have blinds</a:t>
            </a:r>
          </a:p>
          <a:p>
            <a:r>
              <a:rPr lang="en-US" sz="3200" dirty="0"/>
              <a:t>No sharp knives in break rooms</a:t>
            </a:r>
          </a:p>
          <a:p>
            <a:r>
              <a:rPr lang="en-US" sz="3200" dirty="0"/>
              <a:t>Severe weather shelters identified</a:t>
            </a:r>
          </a:p>
          <a:p>
            <a:r>
              <a:rPr lang="en-US" sz="3200" dirty="0"/>
              <a:t>Evacuation diagrams simple, easy to read and not posted on the wall too high up </a:t>
            </a:r>
          </a:p>
          <a:p>
            <a:endParaRPr lang="en-US" sz="3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849BAD-E567-1CF4-1645-E41D8A2DD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Past the Lobby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D1F8FE-1BE6-CA93-DADC-0AE131B90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EDC2C-BACE-4B2D-92BD-1489C395DB3C}" type="slidenum">
              <a:rPr lang="en-US" smtClean="0"/>
              <a:t>25</a:t>
            </a:fld>
            <a:endParaRPr lang="en-US" dirty="0"/>
          </a:p>
        </p:txBody>
      </p:sp>
      <p:pic>
        <p:nvPicPr>
          <p:cNvPr id="10" name="Picture 9" descr="A drawer full of kitchen utensils&#10;&#10;Description automatically generated">
            <a:extLst>
              <a:ext uri="{FF2B5EF4-FFF2-40B4-BE49-F238E27FC236}">
                <a16:creationId xmlns:a16="http://schemas.microsoft.com/office/drawing/2014/main" id="{7DD3DCC7-0CC8-8910-98EC-3FA259BDF4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708" y="1964940"/>
            <a:ext cx="3050778" cy="3583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30985042-0B9A-5638-649A-C5A94D258252}"/>
              </a:ext>
            </a:extLst>
          </p:cNvPr>
          <p:cNvSpPr/>
          <p:nvPr/>
        </p:nvSpPr>
        <p:spPr>
          <a:xfrm>
            <a:off x="8596096" y="2256148"/>
            <a:ext cx="3117390" cy="2869164"/>
          </a:xfrm>
          <a:prstGeom prst="ellipse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011E8A9-8FA9-FE58-C920-92EEB0B61DF9}"/>
              </a:ext>
            </a:extLst>
          </p:cNvPr>
          <p:cNvCxnSpPr>
            <a:cxnSpLocks/>
            <a:stCxn id="14" idx="1"/>
          </p:cNvCxnSpPr>
          <p:nvPr/>
        </p:nvCxnSpPr>
        <p:spPr>
          <a:xfrm>
            <a:off x="9052627" y="2676327"/>
            <a:ext cx="2373248" cy="1910473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03F7355-42CE-F6E0-242A-F38D4EC6DB89}"/>
              </a:ext>
            </a:extLst>
          </p:cNvPr>
          <p:cNvCxnSpPr>
            <a:cxnSpLocks/>
          </p:cNvCxnSpPr>
          <p:nvPr/>
        </p:nvCxnSpPr>
        <p:spPr>
          <a:xfrm flipV="1">
            <a:off x="5257707" y="4169044"/>
            <a:ext cx="3184002" cy="2324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01072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BC79E50-E9D9-73D9-CA16-0D2193B9A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6769" y="1335588"/>
            <a:ext cx="8158018" cy="4351338"/>
          </a:xfrm>
        </p:spPr>
        <p:txBody>
          <a:bodyPr>
            <a:normAutofit/>
          </a:bodyPr>
          <a:lstStyle/>
          <a:p>
            <a:r>
              <a:rPr lang="en-US" dirty="0"/>
              <a:t>Hotline and 888</a:t>
            </a:r>
          </a:p>
          <a:p>
            <a:r>
              <a:rPr lang="en-US" dirty="0"/>
              <a:t>Speakers for community groups like Rotary, Lions, Chamber of Commerce, churches</a:t>
            </a:r>
          </a:p>
          <a:p>
            <a:r>
              <a:rPr lang="en-US" dirty="0"/>
              <a:t>Collaborations with schools, veterans’ groups, other social service organizations</a:t>
            </a:r>
          </a:p>
          <a:p>
            <a:r>
              <a:rPr lang="en-US" dirty="0"/>
              <a:t>More and closer interaction with law enforcement</a:t>
            </a:r>
          </a:p>
          <a:p>
            <a:r>
              <a:rPr lang="en-US" dirty="0"/>
              <a:t>Annual fundraising/center awareness event</a:t>
            </a:r>
          </a:p>
          <a:p>
            <a:pPr lvl="1"/>
            <a:r>
              <a:rPr lang="en-US" dirty="0"/>
              <a:t>5k race, chili cook-off, presence at other community events like arts &amp; crafts fairs, etc.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82A4FA0-B80B-4462-4222-9519AFE7C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Outreach</a:t>
            </a:r>
          </a:p>
        </p:txBody>
      </p:sp>
      <p:pic>
        <p:nvPicPr>
          <p:cNvPr id="9" name="Picture 8" descr="A person holding her face to her face&#10;&#10;Description automatically generated with low confidence">
            <a:extLst>
              <a:ext uri="{FF2B5EF4-FFF2-40B4-BE49-F238E27FC236}">
                <a16:creationId xmlns:a16="http://schemas.microsoft.com/office/drawing/2014/main" id="{F357ACA9-4F3A-2DA5-D81A-BFCEE2E7A1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13" y="1335588"/>
            <a:ext cx="3022750" cy="2015166"/>
          </a:xfrm>
          <a:prstGeom prst="rect">
            <a:avLst/>
          </a:prstGeom>
        </p:spPr>
      </p:pic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9CF302A9-A6CB-8200-5995-1A7144E86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8703" y="6298164"/>
            <a:ext cx="2743200" cy="283989"/>
          </a:xfrm>
        </p:spPr>
        <p:txBody>
          <a:bodyPr/>
          <a:lstStyle/>
          <a:p>
            <a:fld id="{CC6EDC2C-BACE-4B2D-92BD-1489C395DB3C}" type="slidenum">
              <a:rPr lang="en-US" smtClean="0"/>
              <a:t>26</a:t>
            </a:fld>
            <a:endParaRPr lang="en-US" dirty="0"/>
          </a:p>
        </p:txBody>
      </p:sp>
      <p:pic>
        <p:nvPicPr>
          <p:cNvPr id="12" name="Picture 11" descr="A building with flags in front of it&#10;&#10;Description automatically generated with low confidence">
            <a:extLst>
              <a:ext uri="{FF2B5EF4-FFF2-40B4-BE49-F238E27FC236}">
                <a16:creationId xmlns:a16="http://schemas.microsoft.com/office/drawing/2014/main" id="{4BF935BE-99FA-3194-0657-34C82940D2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13" y="3854718"/>
            <a:ext cx="3031146" cy="201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7460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A4185-3E5C-4B76-800B-B595931086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B4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0AAAA60-4C91-4F26-B13E-2711F96E8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0449" y="2292350"/>
            <a:ext cx="11526339" cy="3448050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91EF9682-9783-42B8-ABBF-04E1E429D050}"/>
              </a:ext>
            </a:extLst>
          </p:cNvPr>
          <p:cNvSpPr txBox="1">
            <a:spLocks/>
          </p:cNvSpPr>
          <p:nvPr/>
        </p:nvSpPr>
        <p:spPr>
          <a:xfrm>
            <a:off x="3290449" y="4111653"/>
            <a:ext cx="8705239" cy="9375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5714"/>
              </a:lnSpc>
            </a:pPr>
            <a:r>
              <a:rPr lang="en-US" sz="6000" b="1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What Can Centers Do?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017D83B2-E5AA-43A9-A15A-61F5CD177CC0}"/>
              </a:ext>
            </a:extLst>
          </p:cNvPr>
          <p:cNvSpPr txBox="1">
            <a:spLocks/>
          </p:cNvSpPr>
          <p:nvPr/>
        </p:nvSpPr>
        <p:spPr>
          <a:xfrm>
            <a:off x="3328550" y="4962553"/>
            <a:ext cx="7123550" cy="9375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5714"/>
              </a:lnSpc>
            </a:pPr>
            <a:endParaRPr lang="en-US" sz="4000" b="1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332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84A8A8-3D90-17BC-72DB-C018E3062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0321" y="1776585"/>
            <a:ext cx="4393241" cy="3572027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EEB46E"/>
              </a:buClr>
              <a:buSzTx/>
              <a:buNone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Implement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 Emergency Action Plan for Workplace Violence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411087B-DA04-F1F8-7E49-378FE37A8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Emergency Action Plan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1C3DCB3-75BC-964C-66F5-888298280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EDC2C-BACE-4B2D-92BD-1489C395DB3C}" type="slidenum">
              <a:rPr lang="en-US" smtClean="0"/>
              <a:t>28</a:t>
            </a:fld>
            <a:endParaRPr lang="en-US"/>
          </a:p>
        </p:txBody>
      </p:sp>
      <p:pic>
        <p:nvPicPr>
          <p:cNvPr id="4" name="Picture 3" descr="A person holding a sign&#10;&#10;Description automatically generated with medium confidence">
            <a:extLst>
              <a:ext uri="{FF2B5EF4-FFF2-40B4-BE49-F238E27FC236}">
                <a16:creationId xmlns:a16="http://schemas.microsoft.com/office/drawing/2014/main" id="{0CFBD7AB-E3AC-DBB0-92DB-D6406D071E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429" y="1439279"/>
            <a:ext cx="6098609" cy="40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7949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84A8A8-3D90-17BC-72DB-C018E3062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987" y="1202208"/>
            <a:ext cx="7464664" cy="5379945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EEB46E"/>
              </a:buClr>
              <a:buSzTx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Conduct vulnerability assessments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rgbClr val="EEB46E"/>
              </a:buClr>
              <a:buSzTx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Part of the EAP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rgbClr val="EEB46E"/>
              </a:buClr>
              <a:buSzTx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Assistance from TCRMF Risk Management Consulting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B46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Identify your weak points regarding security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Clr>
                <a:srgbClr val="EEB46E"/>
              </a:buClr>
              <a:buSzTx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Emergency code delivery system(s)</a:t>
            </a:r>
          </a:p>
          <a:p>
            <a:pPr marL="1200150" lvl="2" indent="-342900">
              <a:lnSpc>
                <a:spcPct val="100000"/>
              </a:lnSpc>
              <a:spcBef>
                <a:spcPts val="0"/>
              </a:spcBef>
              <a:buClr>
                <a:srgbClr val="EEB46E"/>
              </a:buClr>
              <a:buSzTx/>
              <a:defRPr/>
            </a:pPr>
            <a:r>
              <a:rPr lang="en-US" sz="2800" kern="0" dirty="0">
                <a:solidFill>
                  <a:prstClr val="black"/>
                </a:solidFill>
                <a:latin typeface="Calibri"/>
              </a:rPr>
              <a:t>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ass text alerts </a:t>
            </a:r>
            <a:endParaRPr lang="en-US" sz="2800" dirty="0">
              <a:solidFill>
                <a:schemeClr val="tx1"/>
              </a:solidFill>
            </a:endParaRP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Clr>
                <a:srgbClr val="EEB46E"/>
              </a:buClr>
              <a:buSzTx/>
              <a:defRPr/>
            </a:pPr>
            <a:r>
              <a:rPr lang="en-US" sz="3200" dirty="0">
                <a:solidFill>
                  <a:schemeClr val="tx1"/>
                </a:solidFill>
              </a:rPr>
              <a:t>Active shooter shelters identified</a:t>
            </a:r>
          </a:p>
          <a:p>
            <a:pPr marL="1200150" lvl="2" indent="-342900">
              <a:lnSpc>
                <a:spcPct val="100000"/>
              </a:lnSpc>
              <a:spcBef>
                <a:spcPts val="0"/>
              </a:spcBef>
              <a:buClr>
                <a:srgbClr val="EEB46E"/>
              </a:buClr>
              <a:buSzTx/>
              <a:defRPr/>
            </a:pPr>
            <a:r>
              <a:rPr lang="en-US" sz="2800" dirty="0">
                <a:solidFill>
                  <a:schemeClr val="tx1"/>
                </a:solidFill>
              </a:rPr>
              <a:t>Lockable with blinds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B46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kern="0" dirty="0">
                <a:solidFill>
                  <a:prstClr val="black"/>
                </a:solidFill>
                <a:latin typeface="Calibri"/>
              </a:rPr>
              <a:t>Points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of egress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Tx/>
              <a:buSzTx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411087B-DA04-F1F8-7E49-378FE37A8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Vulnerability Assessment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1C3DCB3-75BC-964C-66F5-888298280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EDC2C-BACE-4B2D-92BD-1489C395DB3C}" type="slidenum">
              <a:rPr lang="en-US" smtClean="0"/>
              <a:t>29</a:t>
            </a:fld>
            <a:endParaRPr lang="en-US"/>
          </a:p>
        </p:txBody>
      </p:sp>
      <p:pic>
        <p:nvPicPr>
          <p:cNvPr id="4" name="Picture 3" descr="A hand drawing a diagram of risk&#10;&#10;Description automatically generated with medium confidence">
            <a:extLst>
              <a:ext uri="{FF2B5EF4-FFF2-40B4-BE49-F238E27FC236}">
                <a16:creationId xmlns:a16="http://schemas.microsoft.com/office/drawing/2014/main" id="{0F972FDA-048D-0E7B-B35A-4DEBB41707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688" y="1946199"/>
            <a:ext cx="4448403" cy="296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9299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EF6AC-CD12-E1B2-0BC6-DA2CA5396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Participants and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D0054-4AD1-2B5A-F6DA-467840161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9349" y="1215025"/>
            <a:ext cx="9806614" cy="5047989"/>
          </a:xfrm>
        </p:spPr>
        <p:txBody>
          <a:bodyPr>
            <a:normAutofit lnSpcReduction="10000"/>
          </a:bodyPr>
          <a:lstStyle/>
          <a:p>
            <a:pPr marL="457200" indent="-457200">
              <a:lnSpc>
                <a:spcPct val="100000"/>
              </a:lnSpc>
              <a:buSzPct val="110000"/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rgbClr val="C00000"/>
                </a:solidFill>
              </a:rPr>
              <a:t>Panelists</a:t>
            </a:r>
            <a:endParaRPr lang="en-US" altLang="en-US" dirty="0">
              <a:solidFill>
                <a:srgbClr val="C00000"/>
              </a:solidFill>
            </a:endParaRPr>
          </a:p>
          <a:p>
            <a:pPr marL="857250" lvl="1" indent="-457200">
              <a:lnSpc>
                <a:spcPct val="100000"/>
              </a:lnSpc>
              <a:buSzPct val="110000"/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tx1"/>
                </a:solidFill>
              </a:rPr>
              <a:t>Mike Davis, Executive Director, Nueces Center for Mental Health and Intellectual Disabilities, </a:t>
            </a:r>
          </a:p>
          <a:p>
            <a:pPr marL="857250" lvl="1" indent="-457200">
              <a:lnSpc>
                <a:spcPct val="100000"/>
              </a:lnSpc>
              <a:buSzPct val="110000"/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tx1"/>
                </a:solidFill>
              </a:rPr>
              <a:t>Pam Gutierrez, Executive Director, Denton County MHMR Center, </a:t>
            </a:r>
          </a:p>
          <a:p>
            <a:pPr marL="857250" lvl="1" indent="-457200">
              <a:lnSpc>
                <a:spcPct val="100000"/>
              </a:lnSpc>
              <a:buSzPct val="110000"/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tx1"/>
                </a:solidFill>
              </a:rPr>
              <a:t>Eunice Davis, Director of Risk Management, The Harris Center</a:t>
            </a:r>
          </a:p>
          <a:p>
            <a:pPr marL="457200" indent="-457200">
              <a:lnSpc>
                <a:spcPct val="100000"/>
              </a:lnSpc>
              <a:buSzPct val="110000"/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C00000"/>
                </a:solidFill>
              </a:rPr>
              <a:t>Panel Discussion </a:t>
            </a:r>
          </a:p>
          <a:p>
            <a:pPr marL="857250" lvl="1" indent="-457200">
              <a:lnSpc>
                <a:spcPct val="100000"/>
              </a:lnSpc>
              <a:buSzPct val="110000"/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tx1"/>
                </a:solidFill>
              </a:rPr>
              <a:t>Moderator - Catherine “Cat” Hood, Training Consultant, TCRMF, welcomes audience questions and comments.</a:t>
            </a:r>
          </a:p>
          <a:p>
            <a:pPr marL="457200" indent="-457200">
              <a:lnSpc>
                <a:spcPct val="100000"/>
              </a:lnSpc>
              <a:buSzPct val="110000"/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rgbClr val="C00000"/>
                </a:solidFill>
              </a:rPr>
              <a:t>Presentation</a:t>
            </a:r>
          </a:p>
          <a:p>
            <a:pPr marL="857250" lvl="1" indent="-457200">
              <a:lnSpc>
                <a:spcPct val="100000"/>
              </a:lnSpc>
              <a:buSzPct val="110000"/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tx1"/>
                </a:solidFill>
              </a:rPr>
              <a:t>Available by download at Conference website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B6E04D-2E0D-581B-DAC6-B1369827F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EDC2C-BACE-4B2D-92BD-1489C395DB3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8285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6BF4D8A-5C2B-5EF6-689C-ACA6834E8A4A}"/>
              </a:ext>
            </a:extLst>
          </p:cNvPr>
          <p:cNvSpPr txBox="1"/>
          <p:nvPr/>
        </p:nvSpPr>
        <p:spPr>
          <a:xfrm>
            <a:off x="671946" y="1745811"/>
            <a:ext cx="4255454" cy="3564285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  <a:buClr>
                <a:srgbClr val="EEB46E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Protect it!</a:t>
            </a:r>
            <a:endParaRPr lang="en-US" sz="4800" kern="0" dirty="0">
              <a:solidFill>
                <a:prstClr val="black"/>
              </a:solidFill>
              <a:latin typeface="Calibri"/>
            </a:endParaRPr>
          </a:p>
          <a:p>
            <a:pPr marL="914400" lvl="1" indent="-457200">
              <a:buClr>
                <a:srgbClr val="EEB46E"/>
              </a:buClr>
              <a:buFont typeface="Arial" panose="020B0604020202020204" pitchFamily="34" charset="0"/>
              <a:buChar char="•"/>
              <a:defRPr/>
            </a:pPr>
            <a:r>
              <a:rPr lang="en-US" sz="4400" kern="0" dirty="0">
                <a:solidFill>
                  <a:prstClr val="black"/>
                </a:solidFill>
                <a:latin typeface="Calibri"/>
              </a:rPr>
              <a:t>Glass</a:t>
            </a:r>
          </a:p>
          <a:p>
            <a:pPr marL="914400" lvl="1" indent="-457200">
              <a:buClr>
                <a:srgbClr val="EEB46E"/>
              </a:buClr>
              <a:buFont typeface="Arial" panose="020B0604020202020204" pitchFamily="34" charset="0"/>
              <a:buChar char="•"/>
              <a:defRPr/>
            </a:pPr>
            <a:r>
              <a:rPr lang="en-US" sz="4400" kern="0" dirty="0">
                <a:solidFill>
                  <a:prstClr val="black"/>
                </a:solidFill>
                <a:latin typeface="Calibri"/>
              </a:rPr>
              <a:t>Escape door</a:t>
            </a:r>
          </a:p>
          <a:p>
            <a:pPr marL="457200" indent="-457200">
              <a:buClr>
                <a:srgbClr val="EEB46E"/>
              </a:buClr>
              <a:buFont typeface="Arial" panose="020B0604020202020204" pitchFamily="34" charset="0"/>
              <a:buChar char="•"/>
              <a:defRPr/>
            </a:pPr>
            <a:r>
              <a:rPr lang="en-US" sz="4400" kern="0" dirty="0">
                <a:solidFill>
                  <a:prstClr val="black"/>
                </a:solidFill>
                <a:latin typeface="Calibri"/>
              </a:rPr>
              <a:t>Ability to Restrict Access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DA9CEE-1E8E-B50D-2CFC-63B364742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First Point of Contact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B51DBC-DE6E-3809-00CE-F24BBDE59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EDC2C-BACE-4B2D-92BD-1489C395DB3C}" type="slidenum">
              <a:rPr lang="en-US" smtClean="0"/>
              <a:t>30</a:t>
            </a:fld>
            <a:endParaRPr lang="en-US"/>
          </a:p>
        </p:txBody>
      </p:sp>
      <p:pic>
        <p:nvPicPr>
          <p:cNvPr id="6" name="Picture 5" descr="A picture containing art, web, street, outdoor&#10;&#10;Description automatically generated">
            <a:extLst>
              <a:ext uri="{FF2B5EF4-FFF2-40B4-BE49-F238E27FC236}">
                <a16:creationId xmlns:a16="http://schemas.microsoft.com/office/drawing/2014/main" id="{EE30549E-768B-81D1-79F1-5661A016B5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562" y="1547904"/>
            <a:ext cx="6688341" cy="376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4183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4A18ABE-6C5A-4F80-BDEF-CBFFAFE7E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4788" y="1774365"/>
            <a:ext cx="7017212" cy="2833279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C486E5A8-60E4-4D81-9E76-D53E128F7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790" y="318190"/>
            <a:ext cx="10515600" cy="660111"/>
          </a:xfrm>
        </p:spPr>
        <p:txBody>
          <a:bodyPr/>
          <a:lstStyle/>
          <a:p>
            <a:r>
              <a:rPr lang="en-US" dirty="0"/>
              <a:t>Change Your Office Layout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35FD17-EB73-4239-B7AA-D44A0087B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EDC2C-BACE-4B2D-92BD-1489C395DB3C}" type="slidenum">
              <a:rPr lang="en-US" smtClean="0"/>
              <a:t>31</a:t>
            </a:fld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6C0D448-AE63-8B14-1750-70254C1D0077}"/>
              </a:ext>
            </a:extLst>
          </p:cNvPr>
          <p:cNvSpPr txBox="1">
            <a:spLocks/>
          </p:cNvSpPr>
          <p:nvPr/>
        </p:nvSpPr>
        <p:spPr>
          <a:xfrm>
            <a:off x="356461" y="1315233"/>
            <a:ext cx="5230147" cy="488515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à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EEB46E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1"/>
                </a:solidFill>
              </a:rPr>
              <a:t>Give yourself first access to the door</a:t>
            </a:r>
          </a:p>
          <a:p>
            <a:pPr marL="285750" indent="-285750">
              <a:buClr>
                <a:srgbClr val="EEB46E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1"/>
                </a:solidFill>
              </a:rPr>
              <a:t>Consider meetings in another office</a:t>
            </a:r>
          </a:p>
          <a:p>
            <a:pPr marL="285750" indent="-285750">
              <a:buClr>
                <a:srgbClr val="EEB46E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1"/>
                </a:solidFill>
              </a:rPr>
              <a:t>Your safety &gt; IT and wiring</a:t>
            </a:r>
          </a:p>
          <a:p>
            <a:pPr marL="285750" indent="-285750">
              <a:buClr>
                <a:srgbClr val="EEB46E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1"/>
                </a:solidFill>
              </a:rPr>
              <a:t>HR and Supervisor offices</a:t>
            </a:r>
          </a:p>
        </p:txBody>
      </p:sp>
    </p:spTree>
    <p:extLst>
      <p:ext uri="{BB962C8B-B14F-4D97-AF65-F5344CB8AC3E}">
        <p14:creationId xmlns:p14="http://schemas.microsoft.com/office/powerpoint/2010/main" val="29998191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A9CEE-1E8E-B50D-2CFC-63B364742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 and Assess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B51DBC-DE6E-3809-00CE-F24BBDE59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EDC2C-BACE-4B2D-92BD-1489C395DB3C}" type="slidenum">
              <a:rPr lang="en-US" smtClean="0"/>
              <a:t>32</a:t>
            </a:fld>
            <a:endParaRPr lang="en-US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439FD928-B367-BA14-6B10-7EECF905B0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9691210"/>
              </p:ext>
            </p:extLst>
          </p:nvPr>
        </p:nvGraphicFramePr>
        <p:xfrm>
          <a:off x="593206" y="719666"/>
          <a:ext cx="11005588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262828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A4185-3E5C-4B76-800B-B595931086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D3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0AAAA60-4C91-4F26-B13E-2711F96E8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0449" y="2292350"/>
            <a:ext cx="11131551" cy="3448050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91EF9682-9783-42B8-ABBF-04E1E429D050}"/>
              </a:ext>
            </a:extLst>
          </p:cNvPr>
          <p:cNvSpPr txBox="1">
            <a:spLocks/>
          </p:cNvSpPr>
          <p:nvPr/>
        </p:nvSpPr>
        <p:spPr>
          <a:xfrm>
            <a:off x="3290448" y="4111653"/>
            <a:ext cx="8178297" cy="162874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7571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Active Shooter Training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Drills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017D83B2-E5AA-43A9-A15A-61F5CD177CC0}"/>
              </a:ext>
            </a:extLst>
          </p:cNvPr>
          <p:cNvSpPr txBox="1">
            <a:spLocks/>
          </p:cNvSpPr>
          <p:nvPr/>
        </p:nvSpPr>
        <p:spPr>
          <a:xfrm>
            <a:off x="3328550" y="4962553"/>
            <a:ext cx="7123550" cy="9375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7571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32406B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027CEB-D65D-2CBC-A193-8D9FEF052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EDC2C-BACE-4B2D-92BD-1489C395DB3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14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8A62DF1E-71D5-4789-ABF1-F531FD2CB2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945" y="1253331"/>
            <a:ext cx="7031561" cy="526437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4000" kern="0" dirty="0"/>
              <a:t>Plan ahead</a:t>
            </a:r>
          </a:p>
          <a:p>
            <a:pPr lvl="1">
              <a:lnSpc>
                <a:spcPct val="100000"/>
              </a:lnSpc>
            </a:pPr>
            <a:r>
              <a:rPr lang="en-US" sz="3200" kern="0" dirty="0">
                <a:solidFill>
                  <a:schemeClr val="bg2">
                    <a:lumMod val="25000"/>
                  </a:schemeClr>
                </a:solidFill>
              </a:rPr>
              <a:t>Schedule a day and time window</a:t>
            </a:r>
            <a:endParaRPr lang="en-US" sz="3200" kern="0" dirty="0">
              <a:solidFill>
                <a:schemeClr val="bg2">
                  <a:lumMod val="25000"/>
                </a:schemeClr>
              </a:solidFill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en-US" sz="4000" kern="0" dirty="0"/>
              <a:t>Inform everyone</a:t>
            </a:r>
          </a:p>
          <a:p>
            <a:pPr lvl="1">
              <a:lnSpc>
                <a:spcPct val="100000"/>
              </a:lnSpc>
            </a:pPr>
            <a:r>
              <a:rPr lang="en-US" sz="3200" kern="0" dirty="0">
                <a:solidFill>
                  <a:schemeClr val="bg2">
                    <a:lumMod val="25000"/>
                  </a:schemeClr>
                </a:solidFill>
              </a:rPr>
              <a:t>Staff</a:t>
            </a:r>
            <a:endParaRPr lang="en-US" sz="3200" kern="0" dirty="0">
              <a:solidFill>
                <a:schemeClr val="bg2">
                  <a:lumMod val="25000"/>
                </a:schemeClr>
              </a:solidFill>
              <a:cs typeface="Calibri"/>
            </a:endParaRPr>
          </a:p>
          <a:p>
            <a:pPr lvl="1">
              <a:lnSpc>
                <a:spcPct val="100000"/>
              </a:lnSpc>
            </a:pPr>
            <a:r>
              <a:rPr lang="en-US" sz="3200" kern="0" dirty="0">
                <a:solidFill>
                  <a:schemeClr val="bg2">
                    <a:lumMod val="25000"/>
                  </a:schemeClr>
                </a:solidFill>
              </a:rPr>
              <a:t>Consumers</a:t>
            </a:r>
            <a:endParaRPr lang="en-US" sz="3200" kern="0" dirty="0">
              <a:solidFill>
                <a:schemeClr val="bg2">
                  <a:lumMod val="25000"/>
                </a:schemeClr>
              </a:solidFill>
              <a:cs typeface="Calibri"/>
            </a:endParaRPr>
          </a:p>
          <a:p>
            <a:pPr lvl="2">
              <a:lnSpc>
                <a:spcPct val="100000"/>
              </a:lnSpc>
            </a:pPr>
            <a:r>
              <a:rPr lang="en-US" sz="3200" kern="0" dirty="0">
                <a:solidFill>
                  <a:schemeClr val="bg2">
                    <a:lumMod val="25000"/>
                  </a:schemeClr>
                </a:solidFill>
              </a:rPr>
              <a:t>Keep appointment as planned</a:t>
            </a:r>
            <a:endParaRPr lang="en-US" sz="3200" kern="0" dirty="0">
              <a:solidFill>
                <a:schemeClr val="bg2">
                  <a:lumMod val="25000"/>
                </a:schemeClr>
              </a:solidFill>
              <a:cs typeface="Calibri"/>
            </a:endParaRPr>
          </a:p>
          <a:p>
            <a:pPr lvl="2">
              <a:lnSpc>
                <a:spcPct val="100000"/>
              </a:lnSpc>
            </a:pPr>
            <a:r>
              <a:rPr lang="en-US" sz="3200" kern="0" dirty="0">
                <a:solidFill>
                  <a:schemeClr val="bg2">
                    <a:lumMod val="25000"/>
                  </a:schemeClr>
                </a:solidFill>
              </a:rPr>
              <a:t>Offer teleconference or reschedule</a:t>
            </a:r>
            <a:endParaRPr lang="en-US" sz="3200" kern="0" dirty="0">
              <a:solidFill>
                <a:schemeClr val="bg2">
                  <a:lumMod val="25000"/>
                </a:schemeClr>
              </a:solidFill>
              <a:cs typeface="Calibri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51A286-F18D-4272-A677-9E00975DE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EDC2C-BACE-4B2D-92BD-1489C395DB3C}" type="slidenum">
              <a:rPr lang="en-US" smtClean="0"/>
              <a:t>34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Plan Ahead</a:t>
            </a:r>
          </a:p>
        </p:txBody>
      </p:sp>
      <p:pic>
        <p:nvPicPr>
          <p:cNvPr id="6" name="Picture 5" descr="A picture containing clipart, symbol, logo, graphics&#10;&#10;Description automatically generated">
            <a:extLst>
              <a:ext uri="{FF2B5EF4-FFF2-40B4-BE49-F238E27FC236}">
                <a16:creationId xmlns:a16="http://schemas.microsoft.com/office/drawing/2014/main" id="{8837CD2C-6C81-DBF9-36A9-0F264A29A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607" y="1253331"/>
            <a:ext cx="3352448" cy="1434203"/>
          </a:xfrm>
          <a:prstGeom prst="rect">
            <a:avLst/>
          </a:prstGeom>
        </p:spPr>
      </p:pic>
      <p:pic>
        <p:nvPicPr>
          <p:cNvPr id="14" name="Picture 13" descr="Hands typing on a computer keyboard&#10;&#10;Description automatically generated with medium confidence">
            <a:extLst>
              <a:ext uri="{FF2B5EF4-FFF2-40B4-BE49-F238E27FC236}">
                <a16:creationId xmlns:a16="http://schemas.microsoft.com/office/drawing/2014/main" id="{3885CE32-BD15-C08B-55A1-10A3FD4413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967" y="3129717"/>
            <a:ext cx="3901088" cy="260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8021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8A62DF1E-71D5-4789-ABF1-F531FD2CB2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946" y="1253331"/>
            <a:ext cx="5202762" cy="526437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 kern="0" dirty="0"/>
              <a:t>Use the Run or Hide techniques learned in “TCRMF Active Shooter Response Training”</a:t>
            </a:r>
          </a:p>
          <a:p>
            <a:pPr lvl="1">
              <a:lnSpc>
                <a:spcPct val="100000"/>
              </a:lnSpc>
            </a:pPr>
            <a:r>
              <a:rPr lang="en-US" sz="3200" kern="0" dirty="0">
                <a:solidFill>
                  <a:schemeClr val="bg2">
                    <a:lumMod val="25000"/>
                  </a:schemeClr>
                </a:solidFill>
              </a:rPr>
              <a:t>Can set up for Fight but do not physically harm the “shooter”</a:t>
            </a:r>
            <a:endParaRPr lang="en-US" sz="3200" kern="0" dirty="0">
              <a:solidFill>
                <a:schemeClr val="bg2">
                  <a:lumMod val="25000"/>
                </a:schemeClr>
              </a:solidFill>
              <a:cs typeface="Calibri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51A286-F18D-4272-A677-9E00975DE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EDC2C-BACE-4B2D-92BD-1489C395DB3C}" type="slidenum">
              <a:rPr lang="en-US" smtClean="0"/>
              <a:t>35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Run. Hide. Fight.</a:t>
            </a:r>
          </a:p>
        </p:txBody>
      </p:sp>
      <p:pic>
        <p:nvPicPr>
          <p:cNvPr id="6" name="Picture 5" descr="A picture containing text, font, screenshot, logo&#10;&#10;Description automatically generated">
            <a:extLst>
              <a:ext uri="{FF2B5EF4-FFF2-40B4-BE49-F238E27FC236}">
                <a16:creationId xmlns:a16="http://schemas.microsoft.com/office/drawing/2014/main" id="{2F09ED35-F9B8-FD66-5354-68264C53FB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56" r="-1870"/>
          <a:stretch/>
        </p:blipFill>
        <p:spPr>
          <a:xfrm>
            <a:off x="6096000" y="2187396"/>
            <a:ext cx="5758551" cy="208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1264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C32EA6CD-5CB6-4AC3-B46A-CEF89146B6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946" y="1220900"/>
            <a:ext cx="9851403" cy="4792322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en-US" sz="4100" kern="0" dirty="0">
                <a:solidFill>
                  <a:schemeClr val="tx1"/>
                </a:solidFill>
              </a:rPr>
              <a:t>Keep consumers seated in the lobby </a:t>
            </a:r>
          </a:p>
          <a:p>
            <a:pPr>
              <a:lnSpc>
                <a:spcPct val="110000"/>
              </a:lnSpc>
            </a:pPr>
            <a:r>
              <a:rPr lang="en-US" sz="4100" kern="0" dirty="0">
                <a:solidFill>
                  <a:schemeClr val="tx1"/>
                </a:solidFill>
              </a:rPr>
              <a:t>Take down “In Session” signs five minutes before start </a:t>
            </a:r>
            <a:endParaRPr lang="en-US" sz="4100" kern="0" dirty="0">
              <a:solidFill>
                <a:schemeClr val="tx1"/>
              </a:solidFill>
              <a:cs typeface="Calibri"/>
            </a:endParaRPr>
          </a:p>
          <a:p>
            <a:pPr>
              <a:lnSpc>
                <a:spcPct val="110000"/>
              </a:lnSpc>
            </a:pPr>
            <a:r>
              <a:rPr lang="en-US" sz="4100" kern="0" dirty="0">
                <a:solidFill>
                  <a:schemeClr val="tx1"/>
                </a:solidFill>
              </a:rPr>
              <a:t>During drill</a:t>
            </a:r>
          </a:p>
          <a:p>
            <a:pPr lvl="1">
              <a:lnSpc>
                <a:spcPct val="110000"/>
              </a:lnSpc>
            </a:pPr>
            <a:r>
              <a:rPr lang="en-US" sz="3600" kern="0" dirty="0">
                <a:solidFill>
                  <a:schemeClr val="tx1"/>
                </a:solidFill>
              </a:rPr>
              <a:t>Place sign or hang tag</a:t>
            </a:r>
          </a:p>
          <a:p>
            <a:pPr lvl="1">
              <a:lnSpc>
                <a:spcPct val="110000"/>
              </a:lnSpc>
            </a:pPr>
            <a:r>
              <a:rPr lang="en-US" sz="3600" kern="0" dirty="0">
                <a:solidFill>
                  <a:schemeClr val="tx1"/>
                </a:solidFill>
              </a:rPr>
              <a:t>Simulates Hide</a:t>
            </a:r>
          </a:p>
          <a:p>
            <a:pPr>
              <a:lnSpc>
                <a:spcPct val="110000"/>
              </a:lnSpc>
            </a:pPr>
            <a:r>
              <a:rPr lang="en-US" sz="4100" kern="0" dirty="0">
                <a:solidFill>
                  <a:schemeClr val="tx1"/>
                </a:solidFill>
              </a:rPr>
              <a:t>ECI and IDD evacuation</a:t>
            </a:r>
            <a:endParaRPr lang="en-US" sz="4100" kern="0" dirty="0">
              <a:solidFill>
                <a:schemeClr val="tx1"/>
              </a:solidFill>
              <a:cs typeface="Calibri"/>
            </a:endParaRPr>
          </a:p>
          <a:p>
            <a:pPr lvl="1">
              <a:lnSpc>
                <a:spcPct val="110000"/>
              </a:lnSpc>
            </a:pPr>
            <a:r>
              <a:rPr lang="en-US" sz="3600" kern="0" dirty="0">
                <a:solidFill>
                  <a:schemeClr val="tx1"/>
                </a:solidFill>
              </a:rPr>
              <a:t>Is it possible?</a:t>
            </a:r>
          </a:p>
          <a:p>
            <a:pPr lvl="1">
              <a:lnSpc>
                <a:spcPct val="110000"/>
              </a:lnSpc>
            </a:pPr>
            <a:r>
              <a:rPr lang="en-US" sz="3600" kern="0" dirty="0">
                <a:solidFill>
                  <a:schemeClr val="tx1"/>
                </a:solidFill>
              </a:rPr>
              <a:t>Better to fortify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0FC19A-265D-48C6-9C3B-8DD11AB05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EDC2C-BACE-4B2D-92BD-1489C395DB3C}" type="slidenum">
              <a:rPr lang="en-US" smtClean="0"/>
              <a:t>36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Everyone Participates! </a:t>
            </a:r>
          </a:p>
        </p:txBody>
      </p:sp>
      <p:pic>
        <p:nvPicPr>
          <p:cNvPr id="6" name="Picture 5" descr="A group of people looking at a whiteboard&#10;&#10;Description automatically generated with medium confidence">
            <a:extLst>
              <a:ext uri="{FF2B5EF4-FFF2-40B4-BE49-F238E27FC236}">
                <a16:creationId xmlns:a16="http://schemas.microsoft.com/office/drawing/2014/main" id="{A12D599C-96F7-8EFE-DAB3-D01047C76B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736" y="2519780"/>
            <a:ext cx="4841317" cy="322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1063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4DC33641-696E-47C8-9F2A-F6FA3CDBB7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945" y="1378699"/>
            <a:ext cx="8083747" cy="4815421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en-US" sz="3900" kern="0" dirty="0"/>
              <a:t>Person playing the role of the “shooter”</a:t>
            </a:r>
          </a:p>
          <a:p>
            <a:pPr lvl="1">
              <a:lnSpc>
                <a:spcPct val="120000"/>
              </a:lnSpc>
            </a:pPr>
            <a:r>
              <a:rPr lang="en-US" sz="3500" kern="0" dirty="0">
                <a:solidFill>
                  <a:schemeClr val="bg2">
                    <a:lumMod val="25000"/>
                  </a:schemeClr>
                </a:solidFill>
              </a:rPr>
              <a:t>Wear a high visibility vest or something clearly signifying an Active Shooter drill</a:t>
            </a:r>
            <a:endParaRPr lang="en-US" sz="3500" kern="0" dirty="0">
              <a:solidFill>
                <a:schemeClr val="bg2">
                  <a:lumMod val="25000"/>
                </a:schemeClr>
              </a:solidFill>
              <a:cs typeface="Calibri"/>
            </a:endParaRPr>
          </a:p>
          <a:p>
            <a:pPr>
              <a:lnSpc>
                <a:spcPct val="120000"/>
              </a:lnSpc>
            </a:pPr>
            <a:r>
              <a:rPr lang="en-US" sz="3900" kern="0" dirty="0">
                <a:solidFill>
                  <a:schemeClr val="bg2">
                    <a:lumMod val="25000"/>
                  </a:schemeClr>
                </a:solidFill>
              </a:rPr>
              <a:t>Check all doors</a:t>
            </a:r>
            <a:endParaRPr lang="en-US" sz="3900" kern="0" dirty="0">
              <a:solidFill>
                <a:schemeClr val="bg2">
                  <a:lumMod val="25000"/>
                </a:schemeClr>
              </a:solidFill>
              <a:cs typeface="Calibri"/>
            </a:endParaRPr>
          </a:p>
          <a:p>
            <a:pPr lvl="2">
              <a:lnSpc>
                <a:spcPct val="120000"/>
              </a:lnSpc>
            </a:pPr>
            <a:r>
              <a:rPr lang="en-US" sz="3500" kern="0" dirty="0"/>
              <a:t>If locked, move on</a:t>
            </a:r>
          </a:p>
          <a:p>
            <a:pPr lvl="2">
              <a:lnSpc>
                <a:spcPct val="120000"/>
              </a:lnSpc>
            </a:pPr>
            <a:r>
              <a:rPr lang="en-US" sz="3500" kern="0" dirty="0"/>
              <a:t>If sign or hang tag on door, move on</a:t>
            </a:r>
          </a:p>
          <a:p>
            <a:pPr lvl="2">
              <a:lnSpc>
                <a:spcPct val="120000"/>
              </a:lnSpc>
            </a:pPr>
            <a:r>
              <a:rPr lang="en-US" sz="3500" kern="0" dirty="0"/>
              <a:t>If unlocked, open and count the number of occupants out loud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58FB89-214B-4940-92C0-B568942AC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EDC2C-BACE-4B2D-92BD-1489C395DB3C}" type="slidenum">
              <a:rPr lang="en-US" smtClean="0"/>
              <a:t>37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Identify Shooter</a:t>
            </a:r>
          </a:p>
        </p:txBody>
      </p:sp>
      <p:pic>
        <p:nvPicPr>
          <p:cNvPr id="10" name="Picture 9" descr="A picture containing life jacket&#10;&#10;Description automatically generated">
            <a:extLst>
              <a:ext uri="{FF2B5EF4-FFF2-40B4-BE49-F238E27FC236}">
                <a16:creationId xmlns:a16="http://schemas.microsoft.com/office/drawing/2014/main" id="{09957E00-91AA-25B4-814E-11CDE06CA1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743" y="1490597"/>
            <a:ext cx="3550575" cy="355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5334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653A705-3DD6-5B88-CC1D-5340B00E6E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3253" y="144713"/>
            <a:ext cx="5599133" cy="823912"/>
          </a:xfrm>
        </p:spPr>
        <p:txBody>
          <a:bodyPr/>
          <a:lstStyle/>
          <a:p>
            <a:r>
              <a:rPr lang="en-US" dirty="0"/>
              <a:t>Assistant One – Make Noise</a:t>
            </a: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4DC33641-696E-47C8-9F2A-F6FA3CDBB7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3253" y="968625"/>
            <a:ext cx="5157787" cy="487070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en-US" sz="3200" kern="0" dirty="0"/>
              <a:t>Two metal trashcan lids</a:t>
            </a:r>
            <a:endParaRPr lang="en-US" sz="3200" kern="0" dirty="0">
              <a:cs typeface="Calibri"/>
            </a:endParaRPr>
          </a:p>
          <a:p>
            <a:pPr>
              <a:lnSpc>
                <a:spcPct val="120000"/>
              </a:lnSpc>
            </a:pPr>
            <a:r>
              <a:rPr lang="en-US" sz="3200" kern="0" dirty="0"/>
              <a:t>Shout out as loud as you can</a:t>
            </a:r>
            <a:endParaRPr lang="en-US" sz="3200" kern="0" dirty="0">
              <a:cs typeface="Calibri"/>
            </a:endParaRPr>
          </a:p>
          <a:p>
            <a:pPr>
              <a:lnSpc>
                <a:spcPct val="120000"/>
              </a:lnSpc>
            </a:pPr>
            <a:r>
              <a:rPr lang="en-US" sz="3200" kern="0" dirty="0"/>
              <a:t>Use a bullhorn</a:t>
            </a:r>
          </a:p>
          <a:p>
            <a:pPr>
              <a:lnSpc>
                <a:spcPct val="120000"/>
              </a:lnSpc>
            </a:pPr>
            <a:r>
              <a:rPr lang="en-US" sz="3200" kern="0" dirty="0"/>
              <a:t>Do not use any gunshot sounds</a:t>
            </a:r>
            <a:endParaRPr lang="en-US" sz="3200" kern="0" dirty="0">
              <a:cs typeface="Calibri"/>
            </a:endParaRPr>
          </a:p>
          <a:p>
            <a:pPr>
              <a:lnSpc>
                <a:spcPct val="120000"/>
              </a:lnSpc>
            </a:pPr>
            <a:r>
              <a:rPr lang="en-US" sz="3200" kern="0" dirty="0"/>
              <a:t>Loud enough for others to hear at a distance</a:t>
            </a:r>
            <a:endParaRPr lang="en-US" sz="3200" kern="0" dirty="0">
              <a:cs typeface="Calibri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4B8D1E7-85C1-9CE8-94B2-6AE74380C0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19733" y="144713"/>
            <a:ext cx="5698441" cy="823912"/>
          </a:xfrm>
        </p:spPr>
        <p:txBody>
          <a:bodyPr/>
          <a:lstStyle/>
          <a:p>
            <a:r>
              <a:rPr lang="en-US" dirty="0">
                <a:solidFill>
                  <a:srgbClr val="2D3E6C"/>
                </a:solidFill>
              </a:rPr>
              <a:t>Assistant 2 – Track Casualties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44FEEF8-B4CD-90D3-1977-61658DBB71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60134" y="988701"/>
            <a:ext cx="5458040" cy="5055637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>
                <a:solidFill>
                  <a:srgbClr val="2D3E6C"/>
                </a:solidFill>
              </a:rPr>
              <a:t>Track “casualties”</a:t>
            </a:r>
          </a:p>
          <a:p>
            <a:r>
              <a:rPr lang="en-US" sz="3200" dirty="0">
                <a:solidFill>
                  <a:srgbClr val="2D3E6C"/>
                </a:solidFill>
              </a:rPr>
              <a:t>Note anything that was done correctly but went wrong</a:t>
            </a:r>
          </a:p>
          <a:p>
            <a:r>
              <a:rPr lang="en-US" sz="3200" dirty="0">
                <a:solidFill>
                  <a:srgbClr val="2D3E6C"/>
                </a:solidFill>
              </a:rPr>
              <a:t>Confirmed locked office door that was opened by the “shooter”</a:t>
            </a:r>
          </a:p>
          <a:p>
            <a:r>
              <a:rPr lang="en-US" sz="3200" dirty="0">
                <a:solidFill>
                  <a:srgbClr val="2D3E6C"/>
                </a:solidFill>
              </a:rPr>
              <a:t>Secured access door that was opened without a keycard/code/key</a:t>
            </a:r>
          </a:p>
          <a:p>
            <a:r>
              <a:rPr lang="en-US" sz="3200" dirty="0">
                <a:solidFill>
                  <a:srgbClr val="2D3E6C"/>
                </a:solidFill>
              </a:rPr>
              <a:t>Could not hear the alert in certain areas of the building</a:t>
            </a:r>
          </a:p>
          <a:p>
            <a:endParaRPr lang="en-US" sz="3200" dirty="0">
              <a:solidFill>
                <a:srgbClr val="2D3E6C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58FB89-214B-4940-92C0-B568942AC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EDC2C-BACE-4B2D-92BD-1489C395DB3C}" type="slidenum">
              <a:rPr lang="en-US" smtClean="0"/>
              <a:t>38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11A789-29B3-8B8D-14BA-9AF4188DE035}"/>
              </a:ext>
            </a:extLst>
          </p:cNvPr>
          <p:cNvSpPr txBox="1"/>
          <p:nvPr/>
        </p:nvSpPr>
        <p:spPr>
          <a:xfrm>
            <a:off x="5521040" y="5598700"/>
            <a:ext cx="313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2D3E6C"/>
                </a:solidFill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3360EE-EE4C-C344-EDFE-35E526CD33F1}"/>
              </a:ext>
            </a:extLst>
          </p:cNvPr>
          <p:cNvSpPr txBox="1"/>
          <p:nvPr/>
        </p:nvSpPr>
        <p:spPr>
          <a:xfrm>
            <a:off x="6256653" y="5598700"/>
            <a:ext cx="202322" cy="843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3473781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E46E32-74DC-40B7-B39A-D9149F1D7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EDC2C-BACE-4B2D-92BD-1489C395DB3C}" type="slidenum">
              <a:rPr lang="en-US" smtClean="0"/>
              <a:t>39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Training Drill Best Practices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BA495BE-E132-8C24-21F2-C83C198E9F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44181446"/>
              </p:ext>
            </p:extLst>
          </p:nvPr>
        </p:nvGraphicFramePr>
        <p:xfrm>
          <a:off x="383847" y="1142333"/>
          <a:ext cx="11091797" cy="4949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014011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6C8D05-C83A-1322-4C24-3FF0269534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930"/>
          <a:stretch/>
        </p:blipFill>
        <p:spPr>
          <a:xfrm>
            <a:off x="0" y="0"/>
            <a:ext cx="12393461" cy="6858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9988A3F-7AD8-DFE1-D57C-E5C2AFD1F041}"/>
              </a:ext>
            </a:extLst>
          </p:cNvPr>
          <p:cNvCxnSpPr>
            <a:cxnSpLocks/>
          </p:cNvCxnSpPr>
          <p:nvPr/>
        </p:nvCxnSpPr>
        <p:spPr>
          <a:xfrm>
            <a:off x="4184542" y="526942"/>
            <a:ext cx="1704653" cy="648185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4210C6-EAFA-6D3E-AC3B-9FFBDA598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EDC2C-BACE-4B2D-92BD-1489C395DB3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1077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A4185-3E5C-4B76-800B-B595931086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A2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0AAAA60-4C91-4F26-B13E-2711F96E8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0449" y="2292350"/>
            <a:ext cx="11131551" cy="3448050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91EF9682-9783-42B8-ABBF-04E1E429D050}"/>
              </a:ext>
            </a:extLst>
          </p:cNvPr>
          <p:cNvSpPr txBox="1">
            <a:spLocks/>
          </p:cNvSpPr>
          <p:nvPr/>
        </p:nvSpPr>
        <p:spPr>
          <a:xfrm>
            <a:off x="3290448" y="4111653"/>
            <a:ext cx="8178297" cy="162874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7571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Our Panel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017D83B2-E5AA-43A9-A15A-61F5CD177CC0}"/>
              </a:ext>
            </a:extLst>
          </p:cNvPr>
          <p:cNvSpPr txBox="1">
            <a:spLocks/>
          </p:cNvSpPr>
          <p:nvPr/>
        </p:nvSpPr>
        <p:spPr>
          <a:xfrm>
            <a:off x="3328550" y="4962553"/>
            <a:ext cx="7123550" cy="9375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7571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32406B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6A7109-FCD1-0F01-0FA0-DCE0AAC02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EDC2C-BACE-4B2D-92BD-1489C395DB3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72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4DC33641-696E-47C8-9F2A-F6FA3CDBB7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945" y="1189996"/>
            <a:ext cx="10751791" cy="4918580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>
              <a:lnSpc>
                <a:spcPct val="120000"/>
              </a:lnSpc>
            </a:pPr>
            <a:r>
              <a:rPr lang="en-US" sz="3200" kern="0" dirty="0">
                <a:solidFill>
                  <a:schemeClr val="tx1"/>
                </a:solidFill>
              </a:rPr>
              <a:t>Mike Davis</a:t>
            </a:r>
          </a:p>
          <a:p>
            <a:pPr lvl="1">
              <a:lnSpc>
                <a:spcPct val="120000"/>
              </a:lnSpc>
            </a:pPr>
            <a:r>
              <a:rPr lang="en-US" sz="2800" kern="0" dirty="0">
                <a:solidFill>
                  <a:schemeClr val="tx1"/>
                </a:solidFill>
              </a:rPr>
              <a:t>Executive Director, Nueces Center for Metal Health and Intellectual Disabilities</a:t>
            </a:r>
          </a:p>
          <a:p>
            <a:pPr>
              <a:lnSpc>
                <a:spcPct val="120000"/>
              </a:lnSpc>
            </a:pPr>
            <a:r>
              <a:rPr lang="en-US" sz="3200" kern="0" dirty="0">
                <a:solidFill>
                  <a:schemeClr val="tx1"/>
                </a:solidFill>
              </a:rPr>
              <a:t>Pam Gutierrez </a:t>
            </a:r>
          </a:p>
          <a:p>
            <a:pPr lvl="1">
              <a:lnSpc>
                <a:spcPct val="120000"/>
              </a:lnSpc>
            </a:pPr>
            <a:r>
              <a:rPr lang="en-US" sz="2800" kern="0" dirty="0">
                <a:solidFill>
                  <a:schemeClr val="tx1"/>
                </a:solidFill>
              </a:rPr>
              <a:t>Executive Director, Denton County MHMR Center</a:t>
            </a:r>
            <a:endParaRPr lang="en-US" sz="3200" kern="0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3200" kern="0" dirty="0">
                <a:solidFill>
                  <a:schemeClr val="tx1"/>
                </a:solidFill>
              </a:rPr>
              <a:t>Eunice Davis</a:t>
            </a:r>
          </a:p>
          <a:p>
            <a:pPr lvl="1">
              <a:lnSpc>
                <a:spcPct val="120000"/>
              </a:lnSpc>
            </a:pPr>
            <a:r>
              <a:rPr lang="en-US" sz="2800" kern="0" dirty="0">
                <a:solidFill>
                  <a:schemeClr val="tx1"/>
                </a:solidFill>
              </a:rPr>
              <a:t>Director of Risk Management Services, The Harris Center</a:t>
            </a:r>
          </a:p>
          <a:p>
            <a:pPr>
              <a:lnSpc>
                <a:spcPct val="120000"/>
              </a:lnSpc>
            </a:pPr>
            <a:r>
              <a:rPr lang="en-US" sz="3200" kern="0" dirty="0">
                <a:solidFill>
                  <a:schemeClr val="tx1"/>
                </a:solidFill>
              </a:rPr>
              <a:t>Catherine Hood </a:t>
            </a:r>
          </a:p>
          <a:p>
            <a:pPr lvl="1">
              <a:lnSpc>
                <a:spcPct val="120000"/>
              </a:lnSpc>
            </a:pPr>
            <a:r>
              <a:rPr lang="en-US" sz="2800" kern="0" dirty="0">
                <a:solidFill>
                  <a:schemeClr val="tx1"/>
                </a:solidFill>
              </a:rPr>
              <a:t>Training and Development Consultant, TCRMF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58FB89-214B-4940-92C0-B568942AC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EDC2C-BACE-4B2D-92BD-1489C395DB3C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32406B"/>
                </a:solidFill>
                <a:effectLst/>
                <a:uLnTx/>
                <a:uFillTx/>
                <a:latin typeface="Corbel"/>
                <a:ea typeface="+mj-ea"/>
                <a:cs typeface="+mj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32406B"/>
              </a:solidFill>
              <a:effectLst/>
              <a:uLnTx/>
              <a:uFillTx/>
              <a:latin typeface="Corbel"/>
              <a:ea typeface="+mj-ea"/>
              <a:cs typeface="+mj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Panel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9794717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4DC33641-696E-47C8-9F2A-F6FA3CDBB7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2777" y="2708968"/>
            <a:ext cx="8967307" cy="15582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5400" kern="0" dirty="0"/>
              <a:t>Questions from the Moderator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58FB89-214B-4940-92C0-B568942AC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EDC2C-BACE-4B2D-92BD-1489C395DB3C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32406B"/>
                </a:solidFill>
                <a:effectLst/>
                <a:uLnTx/>
                <a:uFillTx/>
                <a:latin typeface="Corbel"/>
                <a:ea typeface="+mj-ea"/>
                <a:cs typeface="+mj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32406B"/>
              </a:solidFill>
              <a:effectLst/>
              <a:uLnTx/>
              <a:uFillTx/>
              <a:latin typeface="Corbel"/>
              <a:ea typeface="+mj-ea"/>
              <a:cs typeface="+mj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Panel Questions &amp; Answers</a:t>
            </a:r>
          </a:p>
        </p:txBody>
      </p:sp>
    </p:spTree>
    <p:extLst>
      <p:ext uri="{BB962C8B-B14F-4D97-AF65-F5344CB8AC3E}">
        <p14:creationId xmlns:p14="http://schemas.microsoft.com/office/powerpoint/2010/main" val="42912097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4DC33641-696E-47C8-9F2A-F6FA3CDBB7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2777" y="2708968"/>
            <a:ext cx="8393937" cy="144006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5400" kern="0" dirty="0"/>
              <a:t>Questions from the Audience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58FB89-214B-4940-92C0-B568942AC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EDC2C-BACE-4B2D-92BD-1489C395DB3C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32406B"/>
                </a:solidFill>
                <a:effectLst/>
                <a:uLnTx/>
                <a:uFillTx/>
                <a:latin typeface="Corbel"/>
                <a:ea typeface="+mj-ea"/>
                <a:cs typeface="+mj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32406B"/>
              </a:solidFill>
              <a:effectLst/>
              <a:uLnTx/>
              <a:uFillTx/>
              <a:latin typeface="Corbel"/>
              <a:ea typeface="+mj-ea"/>
              <a:cs typeface="+mj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Panel Questions &amp; Answers</a:t>
            </a:r>
          </a:p>
        </p:txBody>
      </p:sp>
    </p:spTree>
    <p:extLst>
      <p:ext uri="{BB962C8B-B14F-4D97-AF65-F5344CB8AC3E}">
        <p14:creationId xmlns:p14="http://schemas.microsoft.com/office/powerpoint/2010/main" val="10581978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088DD9-C39E-4E72-ADC0-AEE7B50E9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EDC2C-BACE-4B2D-92BD-1489C395DB3C}" type="slidenum">
              <a:rPr lang="en-US" smtClean="0"/>
              <a:t>44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4E9E9A-5C6D-4078-83E9-C001A51AE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F9F42DD-A5F4-4C12-9418-C7BED0DC2CD7}"/>
              </a:ext>
            </a:extLst>
          </p:cNvPr>
          <p:cNvGrpSpPr/>
          <p:nvPr/>
        </p:nvGrpSpPr>
        <p:grpSpPr>
          <a:xfrm>
            <a:off x="1551697" y="1982498"/>
            <a:ext cx="4243884" cy="3475295"/>
            <a:chOff x="4598165" y="1676460"/>
            <a:chExt cx="3775518" cy="299737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BE8EA67-644E-4BD7-8DDE-D4FD8814B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2" r="6522"/>
            <a:stretch/>
          </p:blipFill>
          <p:spPr>
            <a:xfrm>
              <a:off x="4741384" y="1676460"/>
              <a:ext cx="1693738" cy="1947803"/>
            </a:xfrm>
            <a:prstGeom prst="rect">
              <a:avLst/>
            </a:prstGeom>
          </p:spPr>
        </p:pic>
        <p:sp>
          <p:nvSpPr>
            <p:cNvPr id="10" name="Subtitle 4">
              <a:extLst>
                <a:ext uri="{FF2B5EF4-FFF2-40B4-BE49-F238E27FC236}">
                  <a16:creationId xmlns:a16="http://schemas.microsoft.com/office/drawing/2014/main" id="{BBCEA5E1-29C3-4C9C-92EE-18EB655F6B00}"/>
                </a:ext>
              </a:extLst>
            </p:cNvPr>
            <p:cNvSpPr txBox="1">
              <a:spLocks/>
            </p:cNvSpPr>
            <p:nvPr/>
          </p:nvSpPr>
          <p:spPr>
            <a:xfrm>
              <a:off x="4598165" y="3810230"/>
              <a:ext cx="3775518" cy="8636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52024"/>
                </a:lnSpc>
              </a:pPr>
              <a:r>
                <a:rPr lang="en-US" sz="3000" b="1" dirty="0">
                  <a:solidFill>
                    <a:srgbClr val="AA272F">
                      <a:alpha val="82000"/>
                    </a:srgbClr>
                  </a:solidFill>
                </a:rPr>
                <a:t>Jeremy Wade</a:t>
              </a:r>
            </a:p>
            <a:p>
              <a:pPr algn="l">
                <a:lnSpc>
                  <a:spcPct val="52024"/>
                </a:lnSpc>
              </a:pPr>
              <a:r>
                <a:rPr lang="en-US" sz="2600" b="1" dirty="0">
                  <a:solidFill>
                    <a:srgbClr val="AA272F">
                      <a:alpha val="82000"/>
                    </a:srgbClr>
                  </a:solidFill>
                </a:rPr>
                <a:t>Risk Services Manager</a:t>
              </a:r>
            </a:p>
            <a:p>
              <a:pPr algn="l">
                <a:lnSpc>
                  <a:spcPct val="52024"/>
                </a:lnSpc>
              </a:pPr>
              <a:r>
                <a:rPr lang="en-US" i="1" dirty="0">
                  <a:solidFill>
                    <a:schemeClr val="bg1">
                      <a:lumMod val="50000"/>
                      <a:alpha val="82000"/>
                    </a:schemeClr>
                  </a:solidFill>
                </a:rPr>
                <a:t>jeremy.wade@sedgwick.com</a:t>
              </a:r>
              <a:endParaRPr lang="en-US" dirty="0">
                <a:solidFill>
                  <a:schemeClr val="bg1">
                    <a:lumMod val="50000"/>
                    <a:alpha val="82000"/>
                  </a:schemeClr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0E0F739-3EBB-4605-809C-05FBE1037706}"/>
                </a:ext>
              </a:extLst>
            </p:cNvPr>
            <p:cNvSpPr/>
            <p:nvPr/>
          </p:nvSpPr>
          <p:spPr>
            <a:xfrm>
              <a:off x="4741384" y="3598846"/>
              <a:ext cx="2024541" cy="103054"/>
            </a:xfrm>
            <a:prstGeom prst="rect">
              <a:avLst/>
            </a:prstGeom>
            <a:solidFill>
              <a:srgbClr val="AA27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err="1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8D805C3-ACCC-48F0-8702-28BB82BAFB61}"/>
              </a:ext>
            </a:extLst>
          </p:cNvPr>
          <p:cNvGrpSpPr/>
          <p:nvPr/>
        </p:nvGrpSpPr>
        <p:grpSpPr>
          <a:xfrm>
            <a:off x="6605822" y="1982499"/>
            <a:ext cx="4843228" cy="3555865"/>
            <a:chOff x="7297336" y="2211125"/>
            <a:chExt cx="4034480" cy="296444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E9A02E7-289C-4221-BAC7-72546ED50B43}"/>
                </a:ext>
              </a:extLst>
            </p:cNvPr>
            <p:cNvSpPr/>
            <p:nvPr/>
          </p:nvSpPr>
          <p:spPr>
            <a:xfrm>
              <a:off x="7452086" y="4112076"/>
              <a:ext cx="2024541" cy="101600"/>
            </a:xfrm>
            <a:prstGeom prst="rect">
              <a:avLst/>
            </a:prstGeom>
            <a:solidFill>
              <a:srgbClr val="2D3E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err="1">
                <a:highlight>
                  <a:srgbClr val="5F6062"/>
                </a:highlight>
              </a:endParaRPr>
            </a:p>
          </p:txBody>
        </p:sp>
        <p:sp>
          <p:nvSpPr>
            <p:cNvPr id="21" name="Subtitle 4">
              <a:extLst>
                <a:ext uri="{FF2B5EF4-FFF2-40B4-BE49-F238E27FC236}">
                  <a16:creationId xmlns:a16="http://schemas.microsoft.com/office/drawing/2014/main" id="{4B696305-F748-4E55-AEDE-0C8793EA8C7A}"/>
                </a:ext>
              </a:extLst>
            </p:cNvPr>
            <p:cNvSpPr txBox="1">
              <a:spLocks/>
            </p:cNvSpPr>
            <p:nvPr/>
          </p:nvSpPr>
          <p:spPr>
            <a:xfrm>
              <a:off x="7341427" y="4377824"/>
              <a:ext cx="3990389" cy="79774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1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52024"/>
                </a:lnSpc>
              </a:pPr>
              <a:r>
                <a:rPr lang="en-US" sz="3000" b="1" dirty="0">
                  <a:solidFill>
                    <a:srgbClr val="2D3E6C">
                      <a:alpha val="82000"/>
                    </a:srgbClr>
                  </a:solidFill>
                </a:rPr>
                <a:t>Richard Wigzell</a:t>
              </a:r>
            </a:p>
            <a:p>
              <a:pPr algn="l">
                <a:lnSpc>
                  <a:spcPct val="52024"/>
                </a:lnSpc>
              </a:pPr>
              <a:r>
                <a:rPr lang="en-US" sz="2600" b="1" dirty="0">
                  <a:solidFill>
                    <a:srgbClr val="2D3E6C">
                      <a:alpha val="82000"/>
                    </a:srgbClr>
                  </a:solidFill>
                </a:rPr>
                <a:t>Risk Management Consultant</a:t>
              </a:r>
            </a:p>
            <a:p>
              <a:pPr algn="l">
                <a:lnSpc>
                  <a:spcPct val="52024"/>
                </a:lnSpc>
              </a:pPr>
              <a:r>
                <a:rPr lang="en-US" i="1" dirty="0">
                  <a:solidFill>
                    <a:schemeClr val="bg1">
                      <a:lumMod val="50000"/>
                      <a:alpha val="82000"/>
                    </a:schemeClr>
                  </a:solidFill>
                </a:rPr>
                <a:t>richard.wigzell@sedgwick.com</a:t>
              </a:r>
              <a:endParaRPr lang="en-US" dirty="0">
                <a:solidFill>
                  <a:schemeClr val="bg1">
                    <a:lumMod val="50000"/>
                    <a:alpha val="82000"/>
                  </a:schemeClr>
                </a:solidFill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4682627-1A22-44F6-8250-EDC33FCF5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297336" y="2211125"/>
              <a:ext cx="2142676" cy="1900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70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403FA70-1456-CDBE-5F96-6D8B33F12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946" y="340297"/>
            <a:ext cx="10515600" cy="660111"/>
          </a:xfrm>
        </p:spPr>
        <p:txBody>
          <a:bodyPr anchor="b">
            <a:normAutofit/>
          </a:bodyPr>
          <a:lstStyle/>
          <a:p>
            <a:r>
              <a:rPr lang="en-US" dirty="0"/>
              <a:t>Agenda</a:t>
            </a:r>
          </a:p>
        </p:txBody>
      </p:sp>
      <p:graphicFrame>
        <p:nvGraphicFramePr>
          <p:cNvPr id="5" name="Content Placeholder 1">
            <a:extLst>
              <a:ext uri="{FF2B5EF4-FFF2-40B4-BE49-F238E27FC236}">
                <a16:creationId xmlns:a16="http://schemas.microsoft.com/office/drawing/2014/main" id="{B1CC3EA5-0B67-320D-438E-261F1315A62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4925632"/>
              </p:ext>
            </p:extLst>
          </p:nvPr>
        </p:nvGraphicFramePr>
        <p:xfrm>
          <a:off x="843243" y="1253330"/>
          <a:ext cx="5113727" cy="48426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3C2EB4-5388-B633-CC11-E626D2ECA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EDC2C-BACE-4B2D-92BD-1489C395DB3C}" type="slidenum">
              <a:rPr lang="en-US" smtClean="0"/>
              <a:t>5</a:t>
            </a:fld>
            <a:endParaRPr lang="en-US"/>
          </a:p>
        </p:txBody>
      </p:sp>
      <p:graphicFrame>
        <p:nvGraphicFramePr>
          <p:cNvPr id="6" name="Content Placeholder 1">
            <a:extLst>
              <a:ext uri="{FF2B5EF4-FFF2-40B4-BE49-F238E27FC236}">
                <a16:creationId xmlns:a16="http://schemas.microsoft.com/office/drawing/2014/main" id="{7F4726B3-827F-F9D6-66A0-2B15DE5BF6A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0769435"/>
              </p:ext>
            </p:extLst>
          </p:nvPr>
        </p:nvGraphicFramePr>
        <p:xfrm>
          <a:off x="6753726" y="1207251"/>
          <a:ext cx="5113727" cy="4842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668353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6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A4185-3E5C-4B76-800B-B595931086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A272F">
                  <a:shade val="30000"/>
                  <a:satMod val="115000"/>
                </a:srgbClr>
              </a:gs>
              <a:gs pos="50000">
                <a:srgbClr val="AA272F">
                  <a:shade val="67500"/>
                  <a:satMod val="115000"/>
                </a:srgbClr>
              </a:gs>
              <a:gs pos="100000">
                <a:srgbClr val="AA272F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0AAAA60-4C91-4F26-B13E-2711F96E8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0449" y="2292350"/>
            <a:ext cx="11526339" cy="3448050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91EF9682-9783-42B8-ABBF-04E1E429D050}"/>
              </a:ext>
            </a:extLst>
          </p:cNvPr>
          <p:cNvSpPr txBox="1">
            <a:spLocks/>
          </p:cNvSpPr>
          <p:nvPr/>
        </p:nvSpPr>
        <p:spPr>
          <a:xfrm>
            <a:off x="3290450" y="4111653"/>
            <a:ext cx="5614064" cy="9375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5714"/>
              </a:lnSpc>
            </a:pPr>
            <a:r>
              <a:rPr lang="en-US" sz="5400" b="1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Warning Signs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017D83B2-E5AA-43A9-A15A-61F5CD177CC0}"/>
              </a:ext>
            </a:extLst>
          </p:cNvPr>
          <p:cNvSpPr txBox="1">
            <a:spLocks/>
          </p:cNvSpPr>
          <p:nvPr/>
        </p:nvSpPr>
        <p:spPr>
          <a:xfrm>
            <a:off x="3328550" y="4962553"/>
            <a:ext cx="7123550" cy="9375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5714"/>
              </a:lnSpc>
            </a:pPr>
            <a:endParaRPr lang="en-US" sz="4000" b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>
              <a:lnSpc>
                <a:spcPct val="75714"/>
              </a:lnSpc>
            </a:pP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</a:p>
          <a:p>
            <a:pPr>
              <a:lnSpc>
                <a:spcPct val="75714"/>
              </a:lnSpc>
            </a:pP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</a:p>
          <a:p>
            <a:pPr>
              <a:lnSpc>
                <a:spcPct val="75714"/>
              </a:lnSpc>
            </a:pPr>
            <a:endParaRPr lang="en-US" sz="4000" b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>
              <a:lnSpc>
                <a:spcPct val="75714"/>
              </a:lnSpc>
            </a:pPr>
            <a:endParaRPr lang="en-US" sz="4000" b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556874-AAD1-A0BA-BD5E-85A94F95F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EDC2C-BACE-4B2D-92BD-1489C395DB3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898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ontent Placeholder 7">
            <a:extLst>
              <a:ext uri="{FF2B5EF4-FFF2-40B4-BE49-F238E27FC236}">
                <a16:creationId xmlns:a16="http://schemas.microsoft.com/office/drawing/2014/main" id="{63039C3F-3F7F-3BBE-8392-88AFCCF4E7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3511733"/>
              </p:ext>
            </p:extLst>
          </p:nvPr>
        </p:nvGraphicFramePr>
        <p:xfrm>
          <a:off x="318132" y="1147063"/>
          <a:ext cx="11555736" cy="50057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BAE72F7D-9194-D697-5358-A0FD95000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dirty="0"/>
              <a:t>Warning Signs of Potential Violence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C95C02-1658-47B0-A9DB-8ADB8444E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EDC2C-BACE-4B2D-92BD-1489C395DB3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695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BAF438A6-B153-4AF4-AC37-94D70111AE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E40D7186-57BD-4D83-BE71-C855BC9F9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1E475616-BFE1-4470-9502-82737DCBCC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6FB8EE56-3B93-4075-A84B-07A0B56872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A8B7D370-990D-4059-B9F4-729A63E5E8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F9514313-FE9B-4503-BD04-489B496AD5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D5503D2D-2D50-4BD8-87A3-E2A7C87FC9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C0407BA9-D43B-4229-BC48-04548E425E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552B90-F923-7C42-B285-EB7F52A2C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dirty="0"/>
              <a:t>School Violence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DB2E79-95C1-6520-B259-72C8A6E32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EDC2C-BACE-4B2D-92BD-1489C395DB3C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 descr="A red number with a percent sign&#10;&#10;Description automatically generated with low confidence">
            <a:extLst>
              <a:ext uri="{FF2B5EF4-FFF2-40B4-BE49-F238E27FC236}">
                <a16:creationId xmlns:a16="http://schemas.microsoft.com/office/drawing/2014/main" id="{453C816D-D7CC-B1E6-7E21-EB70ECE5DE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04" y="1227551"/>
            <a:ext cx="8748455" cy="49727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17A99EC-BAD8-B1FA-89EE-B17C9970B3EE}"/>
              </a:ext>
            </a:extLst>
          </p:cNvPr>
          <p:cNvSpPr txBox="1"/>
          <p:nvPr/>
        </p:nvSpPr>
        <p:spPr>
          <a:xfrm>
            <a:off x="8719165" y="6261418"/>
            <a:ext cx="225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US Secret Service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3E280F-A02E-A538-450C-FF07982F7651}"/>
              </a:ext>
            </a:extLst>
          </p:cNvPr>
          <p:cNvSpPr txBox="1"/>
          <p:nvPr/>
        </p:nvSpPr>
        <p:spPr>
          <a:xfrm>
            <a:off x="6350694" y="5411076"/>
            <a:ext cx="5052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is known ahead of time! </a:t>
            </a:r>
          </a:p>
        </p:txBody>
      </p:sp>
    </p:spTree>
    <p:extLst>
      <p:ext uri="{BB962C8B-B14F-4D97-AF65-F5344CB8AC3E}">
        <p14:creationId xmlns:p14="http://schemas.microsoft.com/office/powerpoint/2010/main" val="1489144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552B90-F923-7C42-B285-EB7F52A2C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dirty="0"/>
              <a:t>Warning Signs of Potential Violence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DB2E79-95C1-6520-B259-72C8A6E32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EDC2C-BACE-4B2D-92BD-1489C395DB3C}" type="slidenum">
              <a:rPr lang="en-US" smtClean="0"/>
              <a:t>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3CAF88-B789-8DB4-6742-1A5D96DB28D0}"/>
              </a:ext>
            </a:extLst>
          </p:cNvPr>
          <p:cNvSpPr txBox="1"/>
          <p:nvPr/>
        </p:nvSpPr>
        <p:spPr>
          <a:xfrm>
            <a:off x="671946" y="2478195"/>
            <a:ext cx="1088957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i="1" kern="0" dirty="0">
                <a:solidFill>
                  <a:schemeClr val="tx1"/>
                </a:solidFill>
              </a:rPr>
              <a:t>“Most people who are likely to commit violence rarely act without signals.” </a:t>
            </a:r>
          </a:p>
          <a:p>
            <a:pPr algn="ctr"/>
            <a:r>
              <a:rPr lang="en-US" sz="2400" kern="0" dirty="0">
                <a:solidFill>
                  <a:schemeClr val="tx1"/>
                </a:solidFill>
              </a:rPr>
              <a:t>Crisis Leadership Now – L. Barton</a:t>
            </a:r>
          </a:p>
        </p:txBody>
      </p:sp>
    </p:spTree>
    <p:extLst>
      <p:ext uri="{BB962C8B-B14F-4D97-AF65-F5344CB8AC3E}">
        <p14:creationId xmlns:p14="http://schemas.microsoft.com/office/powerpoint/2010/main" val="31765867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RMF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2406B"/>
      </a:accent1>
      <a:accent2>
        <a:srgbClr val="A32935"/>
      </a:accent2>
      <a:accent3>
        <a:srgbClr val="492A51"/>
      </a:accent3>
      <a:accent4>
        <a:srgbClr val="4B8F8C"/>
      </a:accent4>
      <a:accent5>
        <a:srgbClr val="FFC000"/>
      </a:accent5>
      <a:accent6>
        <a:srgbClr val="EAB26F"/>
      </a:accent6>
      <a:hlink>
        <a:srgbClr val="0563C1"/>
      </a:hlink>
      <a:folHlink>
        <a:srgbClr val="954F72"/>
      </a:folHlink>
    </a:clrScheme>
    <a:fontScheme name="Council">
      <a:majorFont>
        <a:latin typeface="Corbe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Develop-03.pptx  -  Read-Only" id="{F3E8EA31-9496-4B95-BC25-A80161249D3A}" vid="{EEBAE50B-3ED2-41BC-94BF-72CEC9B605B3}"/>
    </a:ext>
  </a:extLst>
</a:theme>
</file>

<file path=ppt/theme/theme2.xml><?xml version="1.0" encoding="utf-8"?>
<a:theme xmlns:a="http://schemas.openxmlformats.org/drawingml/2006/main" name="1_Office Theme">
  <a:themeElements>
    <a:clrScheme name="TWRMF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2406B"/>
      </a:accent1>
      <a:accent2>
        <a:srgbClr val="A32935"/>
      </a:accent2>
      <a:accent3>
        <a:srgbClr val="492A51"/>
      </a:accent3>
      <a:accent4>
        <a:srgbClr val="4B8F8C"/>
      </a:accent4>
      <a:accent5>
        <a:srgbClr val="FFC000"/>
      </a:accent5>
      <a:accent6>
        <a:srgbClr val="EAB26F"/>
      </a:accent6>
      <a:hlink>
        <a:srgbClr val="0563C1"/>
      </a:hlink>
      <a:folHlink>
        <a:srgbClr val="954F72"/>
      </a:folHlink>
    </a:clrScheme>
    <a:fontScheme name="Council">
      <a:majorFont>
        <a:latin typeface="Corbe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Develop-03.pptx  -  Read-Only" id="{F3E8EA31-9496-4B95-BC25-A80161249D3A}" vid="{EEBAE50B-3ED2-41BC-94BF-72CEC9B605B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16275</TotalTime>
  <Words>2728</Words>
  <Application>Microsoft Office PowerPoint</Application>
  <PresentationFormat>Widescreen</PresentationFormat>
  <Paragraphs>494</Paragraphs>
  <Slides>44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3" baseType="lpstr">
      <vt:lpstr>Arial</vt:lpstr>
      <vt:lpstr>Calibri</vt:lpstr>
      <vt:lpstr>Calibri Light</vt:lpstr>
      <vt:lpstr>Century Gothic</vt:lpstr>
      <vt:lpstr>Corbel</vt:lpstr>
      <vt:lpstr>Times New Roman</vt:lpstr>
      <vt:lpstr>Wingdings</vt:lpstr>
      <vt:lpstr>Office Theme</vt:lpstr>
      <vt:lpstr>1_Office Theme</vt:lpstr>
      <vt:lpstr>An In-depth Response to Security at Community Centers</vt:lpstr>
      <vt:lpstr>Today’s Presenters</vt:lpstr>
      <vt:lpstr>Participants and Program</vt:lpstr>
      <vt:lpstr>PowerPoint Presentation</vt:lpstr>
      <vt:lpstr>Agenda</vt:lpstr>
      <vt:lpstr>PowerPoint Presentation</vt:lpstr>
      <vt:lpstr>Warning Signs of Potential Violence</vt:lpstr>
      <vt:lpstr>School Violence </vt:lpstr>
      <vt:lpstr>Warning Signs of Potential Violence</vt:lpstr>
      <vt:lpstr>Warning Signs of Potential Violence</vt:lpstr>
      <vt:lpstr>Know What Signs to Watch For</vt:lpstr>
      <vt:lpstr>Develop a Critical Eye</vt:lpstr>
      <vt:lpstr>Security at Community Centers</vt:lpstr>
      <vt:lpstr>PowerPoint Presentation</vt:lpstr>
      <vt:lpstr>Why monitor?</vt:lpstr>
      <vt:lpstr>Five Phases of an Active Shooter</vt:lpstr>
      <vt:lpstr>What to Monitor</vt:lpstr>
      <vt:lpstr>PowerPoint Presentation</vt:lpstr>
      <vt:lpstr>History of  Violence</vt:lpstr>
      <vt:lpstr>History of Violence</vt:lpstr>
      <vt:lpstr>PowerPoint Presentation</vt:lpstr>
      <vt:lpstr>Key Elements</vt:lpstr>
      <vt:lpstr>In the Lobby</vt:lpstr>
      <vt:lpstr>PowerPoint Presentation</vt:lpstr>
      <vt:lpstr>Past the Lobby</vt:lpstr>
      <vt:lpstr>Community Outreach</vt:lpstr>
      <vt:lpstr>PowerPoint Presentation</vt:lpstr>
      <vt:lpstr>Emergency Action Plan</vt:lpstr>
      <vt:lpstr>Vulnerability Assessment</vt:lpstr>
      <vt:lpstr>First Point of Contact</vt:lpstr>
      <vt:lpstr>Change Your Office Layout</vt:lpstr>
      <vt:lpstr>Review and Assess</vt:lpstr>
      <vt:lpstr>PowerPoint Presentation</vt:lpstr>
      <vt:lpstr>Plan Ahead</vt:lpstr>
      <vt:lpstr>Run. Hide. Fight.</vt:lpstr>
      <vt:lpstr>Everyone Participates! </vt:lpstr>
      <vt:lpstr>Identify Shooter</vt:lpstr>
      <vt:lpstr>PowerPoint Presentation</vt:lpstr>
      <vt:lpstr>Training Drill Best Practices</vt:lpstr>
      <vt:lpstr>PowerPoint Presentation</vt:lpstr>
      <vt:lpstr>Our Panel</vt:lpstr>
      <vt:lpstr>Panel Questions &amp; Answers</vt:lpstr>
      <vt:lpstr>Panel Questions &amp; Answers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Cross</dc:creator>
  <cp:lastModifiedBy>Wade, Jeremy</cp:lastModifiedBy>
  <cp:revision>69</cp:revision>
  <dcterms:created xsi:type="dcterms:W3CDTF">2021-08-27T17:55:33Z</dcterms:created>
  <dcterms:modified xsi:type="dcterms:W3CDTF">2023-06-09T16:47:38Z</dcterms:modified>
</cp:coreProperties>
</file>