
<file path=[Content_Types].xml><?xml version="1.0" encoding="utf-8"?>
<Types xmlns="http://schemas.openxmlformats.org/package/2006/content-types">
  <Default Extension="png" ContentType="image/png"/>
  <Default Extension="bin" ContentType="application/vnd.openxmlformats-officedocument.oleObject"/>
  <Default Extension="svg" ContentType="image/svg+xml"/>
  <Default Extension="jpeg" ContentType="image/jpeg"/>
  <Default Extension="emf" ContentType="image/x-emf"/>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5.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48" r:id="rId4"/>
  </p:sldMasterIdLst>
  <p:notesMasterIdLst>
    <p:notesMasterId r:id="rId37"/>
  </p:notesMasterIdLst>
  <p:handoutMasterIdLst>
    <p:handoutMasterId r:id="rId38"/>
  </p:handoutMasterIdLst>
  <p:sldIdLst>
    <p:sldId id="273" r:id="rId5"/>
    <p:sldId id="275" r:id="rId6"/>
    <p:sldId id="302" r:id="rId7"/>
    <p:sldId id="301" r:id="rId8"/>
    <p:sldId id="304" r:id="rId9"/>
    <p:sldId id="261" r:id="rId10"/>
    <p:sldId id="276" r:id="rId11"/>
    <p:sldId id="274" r:id="rId12"/>
    <p:sldId id="267" r:id="rId13"/>
    <p:sldId id="282" r:id="rId14"/>
    <p:sldId id="293" r:id="rId15"/>
    <p:sldId id="297" r:id="rId16"/>
    <p:sldId id="298" r:id="rId17"/>
    <p:sldId id="294" r:id="rId18"/>
    <p:sldId id="295" r:id="rId19"/>
    <p:sldId id="286" r:id="rId20"/>
    <p:sldId id="262" r:id="rId21"/>
    <p:sldId id="287" r:id="rId22"/>
    <p:sldId id="299" r:id="rId23"/>
    <p:sldId id="278" r:id="rId24"/>
    <p:sldId id="279" r:id="rId25"/>
    <p:sldId id="280" r:id="rId26"/>
    <p:sldId id="291" r:id="rId27"/>
    <p:sldId id="292" r:id="rId28"/>
    <p:sldId id="300" r:id="rId29"/>
    <p:sldId id="289" r:id="rId30"/>
    <p:sldId id="288" r:id="rId31"/>
    <p:sldId id="277" r:id="rId32"/>
    <p:sldId id="290" r:id="rId33"/>
    <p:sldId id="303" r:id="rId34"/>
    <p:sldId id="269" r:id="rId35"/>
    <p:sldId id="272"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076" autoAdjust="0"/>
    <p:restoredTop sz="94764" autoAdjust="0"/>
  </p:normalViewPr>
  <p:slideViewPr>
    <p:cSldViewPr snapToGrid="0">
      <p:cViewPr varScale="1">
        <p:scale>
          <a:sx n="104" d="100"/>
          <a:sy n="104" d="100"/>
        </p:scale>
        <p:origin x="144" y="612"/>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60" d="100"/>
          <a:sy n="60" d="100"/>
        </p:scale>
        <p:origin x="3187" y="3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presProps" Target="presProps.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handoutMaster" Target="handoutMasters/handoutMaster1.xml"/></Relationships>
</file>

<file path=ppt/charts/_rels/chart1.xml.rels><?xml version="1.0" encoding="UTF-8" standalone="yes"?>
<Relationships xmlns="http://schemas.openxmlformats.org/package/2006/relationships"><Relationship Id="rId3" Type="http://schemas.openxmlformats.org/officeDocument/2006/relationships/oleObject" Target="../embeddings/oleObject1.bin"/><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pivotSource>
    <c:name>[FY23 turnover report 5-23.xlsx]Suggestion2!PivotTable2</c:name>
    <c:fmtId val="-1"/>
  </c:pivotSource>
  <c:chart>
    <c:title>
      <c:tx>
        <c:rich>
          <a:bodyPr rot="0" spcFirstLastPara="1" vertOverflow="ellipsis" vert="horz" wrap="square" anchor="ctr" anchorCtr="1"/>
          <a:lstStyle/>
          <a:p>
            <a:pPr>
              <a:defRPr sz="2200" b="1" i="0" u="none" strike="noStrike" kern="1200" cap="all" spc="150" baseline="0">
                <a:solidFill>
                  <a:schemeClr val="tx1">
                    <a:lumMod val="50000"/>
                    <a:lumOff val="50000"/>
                  </a:schemeClr>
                </a:solidFill>
                <a:latin typeface="+mn-lt"/>
                <a:ea typeface="+mn-ea"/>
                <a:cs typeface="+mn-cs"/>
              </a:defRPr>
            </a:pPr>
            <a:r>
              <a:rPr lang="en-US" dirty="0">
                <a:latin typeface="Eras Bold ITC" panose="020B0907030504020204" pitchFamily="34" charset="0"/>
              </a:rPr>
              <a:t>Separations by Position Type</a:t>
            </a:r>
          </a:p>
        </c:rich>
      </c:tx>
      <c:layout>
        <c:manualLayout>
          <c:xMode val="edge"/>
          <c:yMode val="edge"/>
          <c:x val="0.28415468446878922"/>
          <c:y val="8.401094100251463E-3"/>
        </c:manualLayout>
      </c:layout>
      <c:overlay val="0"/>
      <c:spPr>
        <a:noFill/>
        <a:ln>
          <a:noFill/>
        </a:ln>
        <a:effectLst/>
      </c:spPr>
      <c:txPr>
        <a:bodyPr rot="0" spcFirstLastPara="1" vertOverflow="ellipsis" vert="horz" wrap="square" anchor="ctr" anchorCtr="1"/>
        <a:lstStyle/>
        <a:p>
          <a:pPr>
            <a:defRPr sz="2200" b="1" i="0" u="none" strike="noStrike" kern="1200" cap="all" spc="150" baseline="0">
              <a:solidFill>
                <a:schemeClr val="tx1">
                  <a:lumMod val="50000"/>
                  <a:lumOff val="50000"/>
                </a:schemeClr>
              </a:solidFill>
              <a:latin typeface="+mn-lt"/>
              <a:ea typeface="+mn-ea"/>
              <a:cs typeface="+mn-cs"/>
            </a:defRPr>
          </a:pPr>
          <a:endParaRPr lang="en-US"/>
        </a:p>
      </c:txPr>
    </c:title>
    <c:autoTitleDeleted val="0"/>
    <c:pivotFmts>
      <c:pivotFmt>
        <c:idx val="0"/>
        <c:spPr>
          <a:pattFill prst="narHorz">
            <a:fgClr>
              <a:schemeClr val="accent1"/>
            </a:fgClr>
            <a:bgClr>
              <a:schemeClr val="accent1">
                <a:lumMod val="20000"/>
                <a:lumOff val="80000"/>
              </a:schemeClr>
            </a:bgClr>
          </a:pattFill>
          <a:ln>
            <a:noFill/>
          </a:ln>
          <a:effectLst>
            <a:innerShdw blurRad="114300">
              <a:schemeClr val="accent1"/>
            </a:innerShdw>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
        <c:spPr>
          <a:pattFill prst="narHorz">
            <a:fgClr>
              <a:schemeClr val="accent1"/>
            </a:fgClr>
            <a:bgClr>
              <a:schemeClr val="accent1">
                <a:lumMod val="20000"/>
                <a:lumOff val="80000"/>
              </a:schemeClr>
            </a:bgClr>
          </a:pattFill>
          <a:ln>
            <a:noFill/>
          </a:ln>
          <a:effectLst>
            <a:innerShdw blurRad="114300">
              <a:schemeClr val="accent1"/>
            </a:innerShdw>
          </a:effectLst>
        </c:spPr>
      </c:pivotFmt>
      <c:pivotFmt>
        <c:idx val="2"/>
        <c:spPr>
          <a:pattFill prst="narHorz">
            <a:fgClr>
              <a:schemeClr val="accent1"/>
            </a:fgClr>
            <a:bgClr>
              <a:schemeClr val="accent1">
                <a:lumMod val="20000"/>
                <a:lumOff val="80000"/>
              </a:schemeClr>
            </a:bgClr>
          </a:pattFill>
          <a:ln>
            <a:noFill/>
          </a:ln>
          <a:effectLst>
            <a:innerShdw blurRad="114300">
              <a:schemeClr val="accent1"/>
            </a:innerShdw>
          </a:effectLst>
        </c:spPr>
      </c:pivotFmt>
      <c:pivotFmt>
        <c:idx val="3"/>
        <c:spPr>
          <a:pattFill prst="narHorz">
            <a:fgClr>
              <a:schemeClr val="accent1"/>
            </a:fgClr>
            <a:bgClr>
              <a:schemeClr val="accent1">
                <a:lumMod val="20000"/>
                <a:lumOff val="80000"/>
              </a:schemeClr>
            </a:bgClr>
          </a:pattFill>
          <a:ln>
            <a:noFill/>
          </a:ln>
          <a:effectLst>
            <a:innerShdw blurRad="114300">
              <a:schemeClr val="accent1"/>
            </a:innerShdw>
          </a:effectLst>
        </c:spPr>
      </c:pivotFmt>
      <c:pivotFmt>
        <c:idx val="4"/>
        <c:spPr>
          <a:pattFill prst="narHorz">
            <a:fgClr>
              <a:schemeClr val="accent1"/>
            </a:fgClr>
            <a:bgClr>
              <a:schemeClr val="accent1">
                <a:lumMod val="20000"/>
                <a:lumOff val="80000"/>
              </a:schemeClr>
            </a:bgClr>
          </a:pattFill>
          <a:ln>
            <a:noFill/>
          </a:ln>
          <a:effectLst>
            <a:innerShdw blurRad="114300">
              <a:schemeClr val="accent1"/>
            </a:innerShdw>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5"/>
        <c:spPr>
          <a:pattFill prst="narHorz">
            <a:fgClr>
              <a:schemeClr val="accent1"/>
            </a:fgClr>
            <a:bgClr>
              <a:schemeClr val="accent1">
                <a:lumMod val="20000"/>
                <a:lumOff val="80000"/>
              </a:schemeClr>
            </a:bgClr>
          </a:pattFill>
          <a:ln>
            <a:noFill/>
          </a:ln>
          <a:effectLst>
            <a:innerShdw blurRad="114300">
              <a:schemeClr val="accent1"/>
            </a:innerShdw>
          </a:effectLst>
        </c:spPr>
      </c:pivotFmt>
      <c:pivotFmt>
        <c:idx val="6"/>
        <c:spPr>
          <a:pattFill prst="narHorz">
            <a:fgClr>
              <a:schemeClr val="accent1"/>
            </a:fgClr>
            <a:bgClr>
              <a:schemeClr val="accent1">
                <a:lumMod val="20000"/>
                <a:lumOff val="80000"/>
              </a:schemeClr>
            </a:bgClr>
          </a:pattFill>
          <a:ln>
            <a:noFill/>
          </a:ln>
          <a:effectLst>
            <a:innerShdw blurRad="114300">
              <a:schemeClr val="accent1"/>
            </a:innerShdw>
          </a:effectLst>
        </c:spPr>
      </c:pivotFmt>
      <c:pivotFmt>
        <c:idx val="7"/>
        <c:spPr>
          <a:pattFill prst="narHorz">
            <a:fgClr>
              <a:schemeClr val="accent1"/>
            </a:fgClr>
            <a:bgClr>
              <a:schemeClr val="accent1">
                <a:lumMod val="20000"/>
                <a:lumOff val="80000"/>
              </a:schemeClr>
            </a:bgClr>
          </a:pattFill>
          <a:ln>
            <a:noFill/>
          </a:ln>
          <a:effectLst>
            <a:innerShdw blurRad="114300">
              <a:schemeClr val="accent1"/>
            </a:innerShdw>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8"/>
        <c:spPr>
          <a:pattFill prst="narHorz">
            <a:fgClr>
              <a:schemeClr val="accent1"/>
            </a:fgClr>
            <a:bgClr>
              <a:schemeClr val="accent1">
                <a:lumMod val="20000"/>
                <a:lumOff val="80000"/>
              </a:schemeClr>
            </a:bgClr>
          </a:pattFill>
          <a:ln>
            <a:noFill/>
          </a:ln>
          <a:effectLst>
            <a:innerShdw blurRad="114300">
              <a:schemeClr val="accent1"/>
            </a:innerShdw>
          </a:effectLst>
        </c:spPr>
      </c:pivotFmt>
      <c:pivotFmt>
        <c:idx val="9"/>
        <c:spPr>
          <a:pattFill prst="narHorz">
            <a:fgClr>
              <a:schemeClr val="accent1"/>
            </a:fgClr>
            <a:bgClr>
              <a:schemeClr val="accent1">
                <a:lumMod val="20000"/>
                <a:lumOff val="80000"/>
              </a:schemeClr>
            </a:bgClr>
          </a:pattFill>
          <a:ln>
            <a:noFill/>
          </a:ln>
          <a:effectLst>
            <a:innerShdw blurRad="114300">
              <a:schemeClr val="accent1"/>
            </a:innerShdw>
          </a:effectLst>
        </c:spPr>
      </c:pivotFmt>
    </c:pivotFmts>
    <c:plotArea>
      <c:layout/>
      <c:barChart>
        <c:barDir val="bar"/>
        <c:grouping val="stacked"/>
        <c:varyColors val="0"/>
        <c:ser>
          <c:idx val="0"/>
          <c:order val="0"/>
          <c:tx>
            <c:strRef>
              <c:f>Suggestion2!$B$2</c:f>
              <c:strCache>
                <c:ptCount val="1"/>
                <c:pt idx="0">
                  <c:v>Total</c:v>
                </c:pt>
              </c:strCache>
            </c:strRef>
          </c:tx>
          <c:spPr>
            <a:pattFill prst="narHorz">
              <a:fgClr>
                <a:schemeClr val="accent1"/>
              </a:fgClr>
              <a:bgClr>
                <a:schemeClr val="accent1">
                  <a:lumMod val="20000"/>
                  <a:lumOff val="80000"/>
                </a:schemeClr>
              </a:bgClr>
            </a:pattFill>
            <a:ln>
              <a:noFill/>
            </a:ln>
            <a:effectLst>
              <a:innerShdw blurRad="114300">
                <a:schemeClr val="accent1"/>
              </a:innerShdw>
            </a:effectLst>
          </c:spPr>
          <c:invertIfNegative val="0"/>
          <c:dPt>
            <c:idx val="0"/>
            <c:invertIfNegative val="0"/>
            <c:bubble3D val="0"/>
            <c:extLst>
              <c:ext xmlns:c16="http://schemas.microsoft.com/office/drawing/2014/chart" uri="{C3380CC4-5D6E-409C-BE32-E72D297353CC}">
                <c16:uniqueId val="{00000000-5019-414F-885F-D2F04A0D36E2}"/>
              </c:ext>
            </c:extLst>
          </c:dPt>
          <c:dPt>
            <c:idx val="1"/>
            <c:invertIfNegative val="0"/>
            <c:bubble3D val="0"/>
            <c:extLst>
              <c:ext xmlns:c16="http://schemas.microsoft.com/office/drawing/2014/chart" uri="{C3380CC4-5D6E-409C-BE32-E72D297353CC}">
                <c16:uniqueId val="{00000001-5019-414F-885F-D2F04A0D36E2}"/>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tx1">
                          <a:lumMod val="35000"/>
                          <a:lumOff val="65000"/>
                        </a:schemeClr>
                      </a:solidFill>
                    </a:ln>
                    <a:effectLst/>
                  </c:spPr>
                </c15:leaderLines>
              </c:ext>
            </c:extLst>
          </c:dLbls>
          <c:cat>
            <c:strRef>
              <c:f>Suggestion2!$A$3:$A$32</c:f>
              <c:strCache>
                <c:ptCount val="29"/>
                <c:pt idx="0">
                  <c:v>QMHP/Adult</c:v>
                </c:pt>
                <c:pt idx="1">
                  <c:v>HST  </c:v>
                </c:pt>
                <c:pt idx="2">
                  <c:v>Service Coordinator</c:v>
                </c:pt>
                <c:pt idx="3">
                  <c:v>QMHP/Child</c:v>
                </c:pt>
                <c:pt idx="4">
                  <c:v>Supervisor/Prog Coord </c:v>
                </c:pt>
                <c:pt idx="5">
                  <c:v>CSR</c:v>
                </c:pt>
                <c:pt idx="6">
                  <c:v>Speech Language Pathologist</c:v>
                </c:pt>
                <c:pt idx="7">
                  <c:v>Accounting Clerk</c:v>
                </c:pt>
                <c:pt idx="8">
                  <c:v>Nurse/RN</c:v>
                </c:pt>
                <c:pt idx="9">
                  <c:v>EIS</c:v>
                </c:pt>
                <c:pt idx="10">
                  <c:v>SUD Counselor/CM</c:v>
                </c:pt>
                <c:pt idx="11">
                  <c:v>HST Lead</c:v>
                </c:pt>
                <c:pt idx="12">
                  <c:v>Peer/Parent Provider</c:v>
                </c:pt>
                <c:pt idx="13">
                  <c:v>LPC</c:v>
                </c:pt>
                <c:pt idx="14">
                  <c:v>Care Coordinator</c:v>
                </c:pt>
                <c:pt idx="15">
                  <c:v>NOMS</c:v>
                </c:pt>
                <c:pt idx="16">
                  <c:v>Resident Specialist</c:v>
                </c:pt>
                <c:pt idx="17">
                  <c:v>APRN</c:v>
                </c:pt>
                <c:pt idx="18">
                  <c:v>Nurse/LVN</c:v>
                </c:pt>
                <c:pt idx="19">
                  <c:v>QA Specialist</c:v>
                </c:pt>
                <c:pt idx="20">
                  <c:v>Admin Asst</c:v>
                </c:pt>
                <c:pt idx="21">
                  <c:v>Transition Navigator</c:v>
                </c:pt>
                <c:pt idx="22">
                  <c:v>HST</c:v>
                </c:pt>
                <c:pt idx="23">
                  <c:v>Purchaser</c:v>
                </c:pt>
                <c:pt idx="24">
                  <c:v>QMHP/crisis</c:v>
                </c:pt>
                <c:pt idx="25">
                  <c:v>Training Specialist</c:v>
                </c:pt>
                <c:pt idx="26">
                  <c:v>Accountant</c:v>
                </c:pt>
                <c:pt idx="27">
                  <c:v>Maintenance Specialist</c:v>
                </c:pt>
                <c:pt idx="28">
                  <c:v>IDD Residential Monitor</c:v>
                </c:pt>
              </c:strCache>
            </c:strRef>
          </c:cat>
          <c:val>
            <c:numRef>
              <c:f>Suggestion2!$B$3:$B$32</c:f>
              <c:numCache>
                <c:formatCode>General</c:formatCode>
                <c:ptCount val="29"/>
                <c:pt idx="0">
                  <c:v>23</c:v>
                </c:pt>
                <c:pt idx="1">
                  <c:v>17</c:v>
                </c:pt>
                <c:pt idx="2">
                  <c:v>11</c:v>
                </c:pt>
                <c:pt idx="3">
                  <c:v>7</c:v>
                </c:pt>
                <c:pt idx="4">
                  <c:v>6</c:v>
                </c:pt>
                <c:pt idx="5">
                  <c:v>4</c:v>
                </c:pt>
                <c:pt idx="6">
                  <c:v>4</c:v>
                </c:pt>
                <c:pt idx="7">
                  <c:v>4</c:v>
                </c:pt>
                <c:pt idx="8">
                  <c:v>4</c:v>
                </c:pt>
                <c:pt idx="9">
                  <c:v>3</c:v>
                </c:pt>
                <c:pt idx="10">
                  <c:v>3</c:v>
                </c:pt>
                <c:pt idx="11">
                  <c:v>3</c:v>
                </c:pt>
                <c:pt idx="12">
                  <c:v>3</c:v>
                </c:pt>
                <c:pt idx="13">
                  <c:v>3</c:v>
                </c:pt>
                <c:pt idx="14">
                  <c:v>2</c:v>
                </c:pt>
                <c:pt idx="15">
                  <c:v>2</c:v>
                </c:pt>
                <c:pt idx="16">
                  <c:v>2</c:v>
                </c:pt>
                <c:pt idx="17">
                  <c:v>2</c:v>
                </c:pt>
                <c:pt idx="18">
                  <c:v>2</c:v>
                </c:pt>
                <c:pt idx="19">
                  <c:v>1</c:v>
                </c:pt>
                <c:pt idx="20">
                  <c:v>1</c:v>
                </c:pt>
                <c:pt idx="21">
                  <c:v>1</c:v>
                </c:pt>
                <c:pt idx="22">
                  <c:v>1</c:v>
                </c:pt>
                <c:pt idx="23">
                  <c:v>1</c:v>
                </c:pt>
                <c:pt idx="24">
                  <c:v>1</c:v>
                </c:pt>
                <c:pt idx="25">
                  <c:v>1</c:v>
                </c:pt>
                <c:pt idx="26">
                  <c:v>1</c:v>
                </c:pt>
                <c:pt idx="27">
                  <c:v>1</c:v>
                </c:pt>
                <c:pt idx="28">
                  <c:v>1</c:v>
                </c:pt>
              </c:numCache>
            </c:numRef>
          </c:val>
          <c:extLst>
            <c:ext xmlns:c16="http://schemas.microsoft.com/office/drawing/2014/chart" uri="{C3380CC4-5D6E-409C-BE32-E72D297353CC}">
              <c16:uniqueId val="{00000002-5019-414F-885F-D2F04A0D36E2}"/>
            </c:ext>
          </c:extLst>
        </c:ser>
        <c:dLbls>
          <c:dLblPos val="ctr"/>
          <c:showLegendKey val="0"/>
          <c:showVal val="1"/>
          <c:showCatName val="0"/>
          <c:showSerName val="0"/>
          <c:showPercent val="0"/>
          <c:showBubbleSize val="0"/>
        </c:dLbls>
        <c:gapWidth val="150"/>
        <c:overlap val="100"/>
        <c:axId val="235629455"/>
        <c:axId val="235628975"/>
      </c:barChart>
      <c:catAx>
        <c:axId val="235629455"/>
        <c:scaling>
          <c:orientation val="maxMin"/>
        </c:scaling>
        <c:delete val="0"/>
        <c:axPos val="l"/>
        <c:numFmt formatCode="General" sourceLinked="1"/>
        <c:majorTickMark val="none"/>
        <c:minorTickMark val="none"/>
        <c:tickLblPos val="nextTo"/>
        <c:spPr>
          <a:noFill/>
          <a:ln w="19050" cap="flat" cmpd="sng" algn="ctr">
            <a:solidFill>
              <a:srgbClr val="FF0000"/>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35628975"/>
        <c:crosses val="autoZero"/>
        <c:auto val="1"/>
        <c:lblAlgn val="ctr"/>
        <c:lblOffset val="100"/>
        <c:noMultiLvlLbl val="0"/>
      </c:catAx>
      <c:valAx>
        <c:axId val="235628975"/>
        <c:scaling>
          <c:orientation val="minMax"/>
        </c:scaling>
        <c:delete val="0"/>
        <c:axPos val="b"/>
        <c:majorGridlines>
          <c:spPr>
            <a:ln>
              <a:solidFill>
                <a:schemeClr val="tx1">
                  <a:lumMod val="15000"/>
                  <a:lumOff val="85000"/>
                </a:schemeClr>
              </a:solidFill>
            </a:ln>
            <a:effectLst/>
          </c:spPr>
        </c:majorGridlines>
        <c:title>
          <c:tx>
            <c:rich>
              <a:bodyPr rot="0" spcFirstLastPara="1" vertOverflow="ellipsis" vert="horz" wrap="square" anchor="ctr" anchorCtr="1"/>
              <a:lstStyle/>
              <a:p>
                <a:pPr>
                  <a:defRPr sz="1197" b="1" i="0" u="none" strike="noStrike" kern="1200" baseline="0">
                    <a:solidFill>
                      <a:schemeClr val="tx1">
                        <a:lumMod val="65000"/>
                        <a:lumOff val="35000"/>
                      </a:schemeClr>
                    </a:solidFill>
                    <a:latin typeface="+mn-lt"/>
                    <a:ea typeface="+mn-ea"/>
                    <a:cs typeface="+mn-cs"/>
                  </a:defRPr>
                </a:pPr>
                <a:r>
                  <a:rPr lang="en-US"/>
                  <a:t># Separations</a:t>
                </a:r>
              </a:p>
            </c:rich>
          </c:tx>
          <c:layout/>
          <c:overlay val="0"/>
          <c:spPr>
            <a:noFill/>
            <a:ln>
              <a:noFill/>
            </a:ln>
            <a:effectLst/>
          </c:spPr>
          <c:txPr>
            <a:bodyPr rot="0" spcFirstLastPara="1" vertOverflow="ellipsis" vert="horz" wrap="square" anchor="ctr" anchorCtr="1"/>
            <a:lstStyle/>
            <a:p>
              <a:pPr>
                <a:defRPr sz="1197" b="1"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35629455"/>
        <c:crosses val="max"/>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solidFill>
      <a:srgbClr val="FFFF00"/>
    </a:solidFill>
    <a:ln>
      <a:solidFill>
        <a:schemeClr val="tx2"/>
      </a:solidFill>
    </a:ln>
    <a:effectLst/>
  </c:spPr>
  <c:txPr>
    <a:bodyPr/>
    <a:lstStyle/>
    <a:p>
      <a:pPr>
        <a:defRPr/>
      </a:pPr>
      <a:endParaRPr lang="en-US"/>
    </a:p>
  </c:txPr>
  <c:externalData r:id="rId3">
    <c:autoUpdate val="0"/>
  </c:externalData>
  <c:extLst>
    <c:ext xmlns:c14="http://schemas.microsoft.com/office/drawing/2007/8/2/chart" uri="{781A3756-C4B2-4CAC-9D66-4F8BD8637D16}">
      <c14:pivotOptions>
        <c14:dropZoneFilter val="1"/>
        <c14:dropZoneCategories val="1"/>
        <c14:dropZoneData val="1"/>
      </c14:pivotOptions>
    </c:ext>
    <c:ext xmlns:c16="http://schemas.microsoft.com/office/drawing/2014/chart" uri="{E28EC0CA-F0BB-4C9C-879D-F8772B89E7AC}">
      <c16:pivotOptions16>
        <c16:showExpandCollapseFieldButtons val="1"/>
      </c16:pivotOptions16>
    </c:ext>
  </c:extLst>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2400">
                <a:latin typeface="Eras Bold ITC" panose="020B0907030504020204" pitchFamily="34" charset="0"/>
              </a:rPr>
              <a:t>Employee Trainings</a:t>
            </a:r>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clustered"/>
        <c:varyColors val="0"/>
        <c:ser>
          <c:idx val="0"/>
          <c:order val="0"/>
          <c:tx>
            <c:strRef>
              <c:f>Sheet1!$B$1</c:f>
              <c:strCache>
                <c:ptCount val="1"/>
                <c:pt idx="0">
                  <c:v>1ST QTR</c:v>
                </c:pt>
              </c:strCache>
            </c:strRef>
          </c:tx>
          <c:spPr>
            <a:solidFill>
              <a:schemeClr val="accent1"/>
            </a:solidFill>
            <a:ln>
              <a:noFill/>
            </a:ln>
            <a:effectLst/>
          </c:spPr>
          <c:invertIfNegative val="0"/>
          <c:cat>
            <c:strRef>
              <c:f>Sheet1!$A$2:$A$6</c:f>
              <c:strCache>
                <c:ptCount val="4"/>
                <c:pt idx="0">
                  <c:v>NEO</c:v>
                </c:pt>
                <c:pt idx="1">
                  <c:v>MY STRENGTH</c:v>
                </c:pt>
                <c:pt idx="2">
                  <c:v>TCRMF</c:v>
                </c:pt>
                <c:pt idx="3">
                  <c:v>FA &amp;CPR</c:v>
                </c:pt>
              </c:strCache>
            </c:strRef>
          </c:cat>
          <c:val>
            <c:numRef>
              <c:f>Sheet1!$B$2:$B$6</c:f>
              <c:numCache>
                <c:formatCode>General</c:formatCode>
                <c:ptCount val="5"/>
                <c:pt idx="0">
                  <c:v>78</c:v>
                </c:pt>
                <c:pt idx="1">
                  <c:v>6</c:v>
                </c:pt>
                <c:pt idx="2">
                  <c:v>15</c:v>
                </c:pt>
                <c:pt idx="3">
                  <c:v>70</c:v>
                </c:pt>
              </c:numCache>
            </c:numRef>
          </c:val>
          <c:extLst>
            <c:ext xmlns:c16="http://schemas.microsoft.com/office/drawing/2014/chart" uri="{C3380CC4-5D6E-409C-BE32-E72D297353CC}">
              <c16:uniqueId val="{00000000-289F-4DEE-9F7F-A93898AD78E5}"/>
            </c:ext>
          </c:extLst>
        </c:ser>
        <c:ser>
          <c:idx val="1"/>
          <c:order val="1"/>
          <c:tx>
            <c:strRef>
              <c:f>Sheet1!$C$1</c:f>
              <c:strCache>
                <c:ptCount val="1"/>
                <c:pt idx="0">
                  <c:v>2ND QTR</c:v>
                </c:pt>
              </c:strCache>
            </c:strRef>
          </c:tx>
          <c:spPr>
            <a:solidFill>
              <a:schemeClr val="accent2"/>
            </a:solidFill>
            <a:ln>
              <a:noFill/>
            </a:ln>
            <a:effectLst/>
          </c:spPr>
          <c:invertIfNegative val="0"/>
          <c:cat>
            <c:strRef>
              <c:f>Sheet1!$A$2:$A$6</c:f>
              <c:strCache>
                <c:ptCount val="4"/>
                <c:pt idx="0">
                  <c:v>NEO</c:v>
                </c:pt>
                <c:pt idx="1">
                  <c:v>MY STRENGTH</c:v>
                </c:pt>
                <c:pt idx="2">
                  <c:v>TCRMF</c:v>
                </c:pt>
                <c:pt idx="3">
                  <c:v>FA &amp;CPR</c:v>
                </c:pt>
              </c:strCache>
            </c:strRef>
          </c:cat>
          <c:val>
            <c:numRef>
              <c:f>Sheet1!$C$2:$C$6</c:f>
              <c:numCache>
                <c:formatCode>General</c:formatCode>
                <c:ptCount val="5"/>
                <c:pt idx="0">
                  <c:v>83</c:v>
                </c:pt>
                <c:pt idx="1">
                  <c:v>3</c:v>
                </c:pt>
                <c:pt idx="2">
                  <c:v>25</c:v>
                </c:pt>
                <c:pt idx="3">
                  <c:v>69</c:v>
                </c:pt>
              </c:numCache>
            </c:numRef>
          </c:val>
          <c:extLst>
            <c:ext xmlns:c16="http://schemas.microsoft.com/office/drawing/2014/chart" uri="{C3380CC4-5D6E-409C-BE32-E72D297353CC}">
              <c16:uniqueId val="{00000001-289F-4DEE-9F7F-A93898AD78E5}"/>
            </c:ext>
          </c:extLst>
        </c:ser>
        <c:ser>
          <c:idx val="2"/>
          <c:order val="2"/>
          <c:tx>
            <c:strRef>
              <c:f>Sheet1!$D$1</c:f>
              <c:strCache>
                <c:ptCount val="1"/>
                <c:pt idx="0">
                  <c:v>3RD QTR</c:v>
                </c:pt>
              </c:strCache>
            </c:strRef>
          </c:tx>
          <c:spPr>
            <a:solidFill>
              <a:schemeClr val="accent3"/>
            </a:solidFill>
            <a:ln>
              <a:noFill/>
            </a:ln>
            <a:effectLst/>
          </c:spPr>
          <c:invertIfNegative val="0"/>
          <c:cat>
            <c:strRef>
              <c:f>Sheet1!$A$2:$A$6</c:f>
              <c:strCache>
                <c:ptCount val="4"/>
                <c:pt idx="0">
                  <c:v>NEO</c:v>
                </c:pt>
                <c:pt idx="1">
                  <c:v>MY STRENGTH</c:v>
                </c:pt>
                <c:pt idx="2">
                  <c:v>TCRMF</c:v>
                </c:pt>
                <c:pt idx="3">
                  <c:v>FA &amp;CPR</c:v>
                </c:pt>
              </c:strCache>
            </c:strRef>
          </c:cat>
          <c:val>
            <c:numRef>
              <c:f>Sheet1!$D$2:$D$6</c:f>
              <c:numCache>
                <c:formatCode>General</c:formatCode>
                <c:ptCount val="5"/>
                <c:pt idx="0">
                  <c:v>85</c:v>
                </c:pt>
                <c:pt idx="1">
                  <c:v>6</c:v>
                </c:pt>
                <c:pt idx="2">
                  <c:v>17</c:v>
                </c:pt>
                <c:pt idx="3">
                  <c:v>77</c:v>
                </c:pt>
              </c:numCache>
            </c:numRef>
          </c:val>
          <c:extLst>
            <c:ext xmlns:c16="http://schemas.microsoft.com/office/drawing/2014/chart" uri="{C3380CC4-5D6E-409C-BE32-E72D297353CC}">
              <c16:uniqueId val="{00000002-289F-4DEE-9F7F-A93898AD78E5}"/>
            </c:ext>
          </c:extLst>
        </c:ser>
        <c:dLbls>
          <c:showLegendKey val="0"/>
          <c:showVal val="0"/>
          <c:showCatName val="0"/>
          <c:showSerName val="0"/>
          <c:showPercent val="0"/>
          <c:showBubbleSize val="0"/>
        </c:dLbls>
        <c:gapWidth val="182"/>
        <c:axId val="2026718735"/>
        <c:axId val="2026722063"/>
      </c:barChart>
      <c:catAx>
        <c:axId val="2026718735"/>
        <c:scaling>
          <c:orientation val="minMax"/>
        </c:scaling>
        <c:delete val="0"/>
        <c:axPos val="l"/>
        <c:numFmt formatCode="General" sourceLinked="1"/>
        <c:majorTickMark val="none"/>
        <c:minorTickMark val="none"/>
        <c:tickLblPos val="nextTo"/>
        <c:spPr>
          <a:solidFill>
            <a:schemeClr val="bg1"/>
          </a:solidFill>
          <a:ln w="9525" cap="flat" cmpd="sng" algn="ctr">
            <a:solidFill>
              <a:schemeClr val="tx2"/>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026722063"/>
        <c:crosses val="autoZero"/>
        <c:auto val="1"/>
        <c:lblAlgn val="ctr"/>
        <c:lblOffset val="100"/>
        <c:noMultiLvlLbl val="0"/>
      </c:catAx>
      <c:valAx>
        <c:axId val="2026722063"/>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026718735"/>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solidFill>
      <a:schemeClr val="bg1"/>
    </a:solidFill>
    <a:ln w="9525" cap="flat" cmpd="sng" algn="ctr">
      <a:solidFill>
        <a:schemeClr val="accent1"/>
      </a:solidFill>
      <a:round/>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9">
  <cs:axisTitle>
    <cs:lnRef idx="0"/>
    <cs:fillRef idx="0"/>
    <cs:effectRef idx="0"/>
    <cs:fontRef idx="minor">
      <a:schemeClr val="tx1">
        <a:lumMod val="65000"/>
        <a:lumOff val="35000"/>
      </a:schemeClr>
    </cs:fontRef>
    <cs:defRPr sz="1197" b="1" kern="1200"/>
  </cs:axisTitle>
  <cs:categoryAxis>
    <cs:lnRef idx="0"/>
    <cs:fillRef idx="0"/>
    <cs:effectRef idx="0"/>
    <cs:fontRef idx="minor">
      <a:schemeClr val="tx1">
        <a:lumMod val="65000"/>
        <a:lumOff val="35000"/>
      </a:schemeClr>
    </cs:fontRef>
    <cs:spPr>
      <a:ln w="19050"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styleClr val="auto"/>
    </cs:effectRef>
    <cs:fontRef idx="minor">
      <a:schemeClr val="dk1"/>
    </cs:fontRef>
    <cs:spPr>
      <a:pattFill prst="narHorz">
        <a:fgClr>
          <a:schemeClr val="phClr"/>
        </a:fgClr>
        <a:bgClr>
          <a:schemeClr val="phClr">
            <a:lumMod val="20000"/>
            <a:lumOff val="80000"/>
          </a:schemeClr>
        </a:bgClr>
      </a:pattFill>
      <a:effectLst>
        <a:innerShdw blurRad="114300">
          <a:schemeClr val="phClr"/>
        </a:innerShdw>
      </a:effectLst>
    </cs:spPr>
  </cs:dataPoint>
  <cs:dataPoint3D>
    <cs:lnRef idx="0">
      <cs:styleClr val="auto"/>
    </cs:lnRef>
    <cs:fillRef idx="0">
      <cs:styleClr val="auto"/>
    </cs:fillRef>
    <cs:effectRef idx="0"/>
    <cs:fontRef idx="minor">
      <a:schemeClr val="tx1"/>
    </cs:fontRef>
    <cs:spPr>
      <a:pattFill prst="ltDnDiag">
        <a:fgClr>
          <a:schemeClr val="phClr"/>
        </a:fgClr>
        <a:bgClr>
          <a:schemeClr val="phClr">
            <a:lumMod val="20000"/>
            <a:lumOff val="80000"/>
          </a:schemeClr>
        </a:bgClr>
      </a:pattFill>
      <a:ln>
        <a:solidFill>
          <a:schemeClr val="phClr"/>
        </a:solidFill>
      </a:ln>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round/>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spPr>
      <a:ln w="19050" cap="flat" cmpd="sng" algn="ctr">
        <a:solidFill>
          <a:schemeClr val="tx1">
            <a:lumMod val="25000"/>
            <a:lumOff val="75000"/>
          </a:schemeClr>
        </a:solidFill>
        <a:round/>
      </a:ln>
    </cs:spPr>
  </cs:floor>
  <cs:gridlineMajor>
    <cs:lnRef idx="0"/>
    <cs:fillRef idx="0"/>
    <cs:effectRef idx="0"/>
    <cs:fontRef idx="minor">
      <a:schemeClr val="dk1"/>
    </cs:fontRef>
    <cs:spPr>
      <a:ln>
        <a:solidFill>
          <a:schemeClr val="tx1">
            <a:lumMod val="15000"/>
            <a:lumOff val="85000"/>
          </a:schemeClr>
        </a:solidFill>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35000"/>
            <a:lumOff val="65000"/>
          </a:schemeClr>
        </a:solidFill>
        <a:round/>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50000"/>
        <a:lumOff val="50000"/>
      </a:schemeClr>
    </cs:fontRef>
    <cs:defRPr sz="2200" b="1" kern="1200" cap="all" spc="15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_rels/data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6.svg"/><Relationship Id="rId1" Type="http://schemas.openxmlformats.org/officeDocument/2006/relationships/image" Target="../media/image9.png"/><Relationship Id="rId6" Type="http://schemas.openxmlformats.org/officeDocument/2006/relationships/image" Target="../media/image10.svg"/><Relationship Id="rId5" Type="http://schemas.openxmlformats.org/officeDocument/2006/relationships/image" Target="../media/image11.png"/><Relationship Id="rId4" Type="http://schemas.openxmlformats.org/officeDocument/2006/relationships/image" Target="../media/image8.svg"/></Relationships>
</file>

<file path=ppt/diagrams/_rels/drawing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6.svg"/><Relationship Id="rId1" Type="http://schemas.openxmlformats.org/officeDocument/2006/relationships/image" Target="../media/image9.png"/><Relationship Id="rId6" Type="http://schemas.openxmlformats.org/officeDocument/2006/relationships/image" Target="../media/image10.svg"/><Relationship Id="rId5" Type="http://schemas.openxmlformats.org/officeDocument/2006/relationships/image" Target="../media/image11.png"/><Relationship Id="rId4" Type="http://schemas.openxmlformats.org/officeDocument/2006/relationships/image" Target="../media/image8.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C59EB02-10BA-4156-A1FE-9B7F8760E478}"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58F12F4F-E4CF-46F4-A994-FD709991294E}">
      <dgm:prSet phldrT="[Text]" custT="1"/>
      <dgm:spPr/>
      <dgm:t>
        <a:bodyPr/>
        <a:lstStyle/>
        <a:p>
          <a:r>
            <a:rPr lang="en-US" sz="3200" b="1" u="sng" dirty="0" smtClean="0">
              <a:solidFill>
                <a:srgbClr val="FFFF00"/>
              </a:solidFill>
              <a:latin typeface="Agency FB" panose="020B0503020202020204" pitchFamily="34" charset="0"/>
            </a:rPr>
            <a:t>Review existing HR processes </a:t>
          </a:r>
          <a:endParaRPr lang="en-US" sz="3200" b="1" u="sng" dirty="0">
            <a:solidFill>
              <a:srgbClr val="FFFF00"/>
            </a:solidFill>
            <a:latin typeface="Agency FB" panose="020B0503020202020204" pitchFamily="34" charset="0"/>
          </a:endParaRPr>
        </a:p>
      </dgm:t>
    </dgm:pt>
    <dgm:pt modelId="{01B4380D-586B-465D-8B09-12B6E607D1DB}" type="parTrans" cxnId="{DB7304EB-A9A7-42B4-AC7F-8339106F7792}">
      <dgm:prSet/>
      <dgm:spPr/>
      <dgm:t>
        <a:bodyPr/>
        <a:lstStyle/>
        <a:p>
          <a:endParaRPr lang="en-US"/>
        </a:p>
      </dgm:t>
    </dgm:pt>
    <dgm:pt modelId="{94F8D719-A2E2-4262-AB89-674E093F9FC3}" type="sibTrans" cxnId="{DB7304EB-A9A7-42B4-AC7F-8339106F7792}">
      <dgm:prSet/>
      <dgm:spPr/>
      <dgm:t>
        <a:bodyPr/>
        <a:lstStyle/>
        <a:p>
          <a:endParaRPr lang="en-US"/>
        </a:p>
      </dgm:t>
    </dgm:pt>
    <dgm:pt modelId="{5875EF90-A1EB-4963-A733-F16BC9339F2D}">
      <dgm:prSet phldrT="[Text]" custT="1"/>
      <dgm:spPr/>
      <dgm:t>
        <a:bodyPr/>
        <a:lstStyle/>
        <a:p>
          <a:r>
            <a:rPr lang="en-US" sz="2800" b="1" u="sng" dirty="0" smtClean="0">
              <a:solidFill>
                <a:srgbClr val="FFFF00"/>
              </a:solidFill>
              <a:latin typeface="Agency FB" panose="020B0503020202020204" pitchFamily="34" charset="0"/>
            </a:rPr>
            <a:t>Are there processes that need to be transformed? </a:t>
          </a:r>
          <a:endParaRPr lang="en-US" sz="2800" b="1" u="sng" dirty="0">
            <a:solidFill>
              <a:srgbClr val="FFFF00"/>
            </a:solidFill>
            <a:latin typeface="Agency FB" panose="020B0503020202020204" pitchFamily="34" charset="0"/>
          </a:endParaRPr>
        </a:p>
      </dgm:t>
    </dgm:pt>
    <dgm:pt modelId="{8B6961B3-8AF6-4FEA-8F53-614FC1170C70}" type="parTrans" cxnId="{DFEA002A-8404-4003-8BD5-9C53CB17097F}">
      <dgm:prSet/>
      <dgm:spPr/>
      <dgm:t>
        <a:bodyPr/>
        <a:lstStyle/>
        <a:p>
          <a:endParaRPr lang="en-US"/>
        </a:p>
      </dgm:t>
    </dgm:pt>
    <dgm:pt modelId="{DA451CE2-8306-4B32-98FA-36EED6049A43}" type="sibTrans" cxnId="{DFEA002A-8404-4003-8BD5-9C53CB17097F}">
      <dgm:prSet/>
      <dgm:spPr/>
      <dgm:t>
        <a:bodyPr/>
        <a:lstStyle/>
        <a:p>
          <a:endParaRPr lang="en-US"/>
        </a:p>
      </dgm:t>
    </dgm:pt>
    <dgm:pt modelId="{92B8E17A-024D-459C-96A5-1853CFD31967}">
      <dgm:prSet phldrT="[Text]" custT="1"/>
      <dgm:spPr/>
      <dgm:t>
        <a:bodyPr/>
        <a:lstStyle/>
        <a:p>
          <a:r>
            <a:rPr lang="en-US" sz="3600" b="1" u="sng" dirty="0" smtClean="0">
              <a:solidFill>
                <a:srgbClr val="FFFF00"/>
              </a:solidFill>
              <a:latin typeface="Agency FB" panose="020B0503020202020204" pitchFamily="34" charset="0"/>
            </a:rPr>
            <a:t>Who will be impacted?</a:t>
          </a:r>
          <a:r>
            <a:rPr lang="en-US" sz="2500" b="1" u="sng" dirty="0" smtClean="0">
              <a:solidFill>
                <a:srgbClr val="FFFF00"/>
              </a:solidFill>
              <a:latin typeface="Agency FB" panose="020B0503020202020204" pitchFamily="34" charset="0"/>
            </a:rPr>
            <a:t> </a:t>
          </a:r>
          <a:endParaRPr lang="en-US" sz="2500" b="1" u="sng" dirty="0">
            <a:solidFill>
              <a:srgbClr val="FFFF00"/>
            </a:solidFill>
            <a:latin typeface="Agency FB" panose="020B0503020202020204" pitchFamily="34" charset="0"/>
          </a:endParaRPr>
        </a:p>
      </dgm:t>
    </dgm:pt>
    <dgm:pt modelId="{EC60176C-5E35-4FD3-97D0-465E6F2BDCF1}" type="parTrans" cxnId="{8CE8AAC2-EBE2-4AAD-A22C-463FBCB08E72}">
      <dgm:prSet/>
      <dgm:spPr/>
      <dgm:t>
        <a:bodyPr/>
        <a:lstStyle/>
        <a:p>
          <a:endParaRPr lang="en-US"/>
        </a:p>
      </dgm:t>
    </dgm:pt>
    <dgm:pt modelId="{D03CF724-9E2B-4645-8AD3-548CF9717149}" type="sibTrans" cxnId="{8CE8AAC2-EBE2-4AAD-A22C-463FBCB08E72}">
      <dgm:prSet/>
      <dgm:spPr/>
      <dgm:t>
        <a:bodyPr/>
        <a:lstStyle/>
        <a:p>
          <a:endParaRPr lang="en-US"/>
        </a:p>
      </dgm:t>
    </dgm:pt>
    <dgm:pt modelId="{9AD31D37-AB9B-4142-93DF-767E43F18CB6}">
      <dgm:prSet phldrT="[Text]" custT="1"/>
      <dgm:spPr/>
      <dgm:t>
        <a:bodyPr/>
        <a:lstStyle/>
        <a:p>
          <a:r>
            <a:rPr lang="en-US" sz="2800" b="1" u="sng" dirty="0" smtClean="0">
              <a:solidFill>
                <a:srgbClr val="FFFF00"/>
              </a:solidFill>
              <a:latin typeface="Agency FB" panose="020B0503020202020204" pitchFamily="34" charset="0"/>
            </a:rPr>
            <a:t>Can technology support the need? </a:t>
          </a:r>
          <a:endParaRPr lang="en-US" sz="2800" b="1" u="sng" dirty="0">
            <a:solidFill>
              <a:srgbClr val="FFFF00"/>
            </a:solidFill>
            <a:latin typeface="Agency FB" panose="020B0503020202020204" pitchFamily="34" charset="0"/>
          </a:endParaRPr>
        </a:p>
      </dgm:t>
    </dgm:pt>
    <dgm:pt modelId="{385ED11E-1844-4C5A-8E4E-F0F3D6DDAAA4}" type="parTrans" cxnId="{515E17EB-79E7-4DBB-8337-C11277B8CCF4}">
      <dgm:prSet/>
      <dgm:spPr/>
      <dgm:t>
        <a:bodyPr/>
        <a:lstStyle/>
        <a:p>
          <a:endParaRPr lang="en-US"/>
        </a:p>
      </dgm:t>
    </dgm:pt>
    <dgm:pt modelId="{454C35DF-99A4-4946-AFC1-8CE18CCA0FBD}" type="sibTrans" cxnId="{515E17EB-79E7-4DBB-8337-C11277B8CCF4}">
      <dgm:prSet/>
      <dgm:spPr/>
      <dgm:t>
        <a:bodyPr/>
        <a:lstStyle/>
        <a:p>
          <a:endParaRPr lang="en-US"/>
        </a:p>
      </dgm:t>
    </dgm:pt>
    <dgm:pt modelId="{FD2D7503-0C47-4FB6-9A78-9266C84BE052}" type="pres">
      <dgm:prSet presAssocID="{BC59EB02-10BA-4156-A1FE-9B7F8760E478}" presName="diagram" presStyleCnt="0">
        <dgm:presLayoutVars>
          <dgm:dir/>
          <dgm:resizeHandles val="exact"/>
        </dgm:presLayoutVars>
      </dgm:prSet>
      <dgm:spPr/>
      <dgm:t>
        <a:bodyPr/>
        <a:lstStyle/>
        <a:p>
          <a:endParaRPr lang="en-US"/>
        </a:p>
      </dgm:t>
    </dgm:pt>
    <dgm:pt modelId="{BD066496-7DE6-47E7-81EB-4871166DA98B}" type="pres">
      <dgm:prSet presAssocID="{58F12F4F-E4CF-46F4-A994-FD709991294E}" presName="node" presStyleLbl="node1" presStyleIdx="0" presStyleCnt="4" custScaleY="155884" custLinFactNeighborX="-2319" custLinFactNeighborY="-8257">
        <dgm:presLayoutVars>
          <dgm:bulletEnabled val="1"/>
        </dgm:presLayoutVars>
      </dgm:prSet>
      <dgm:spPr/>
      <dgm:t>
        <a:bodyPr/>
        <a:lstStyle/>
        <a:p>
          <a:endParaRPr lang="en-US"/>
        </a:p>
      </dgm:t>
    </dgm:pt>
    <dgm:pt modelId="{098DF596-AFAB-4758-B731-C2CDDF91635A}" type="pres">
      <dgm:prSet presAssocID="{94F8D719-A2E2-4262-AB89-674E093F9FC3}" presName="sibTrans" presStyleCnt="0"/>
      <dgm:spPr/>
    </dgm:pt>
    <dgm:pt modelId="{B8E5C1DE-558D-4362-AA8C-E957CD25B5A7}" type="pres">
      <dgm:prSet presAssocID="{5875EF90-A1EB-4963-A733-F16BC9339F2D}" presName="node" presStyleLbl="node1" presStyleIdx="1" presStyleCnt="4" custScaleY="156737" custLinFactNeighborX="-877" custLinFactNeighborY="-404">
        <dgm:presLayoutVars>
          <dgm:bulletEnabled val="1"/>
        </dgm:presLayoutVars>
      </dgm:prSet>
      <dgm:spPr/>
      <dgm:t>
        <a:bodyPr/>
        <a:lstStyle/>
        <a:p>
          <a:endParaRPr lang="en-US"/>
        </a:p>
      </dgm:t>
    </dgm:pt>
    <dgm:pt modelId="{BD5DE038-457A-494F-B78E-803E205F7765}" type="pres">
      <dgm:prSet presAssocID="{DA451CE2-8306-4B32-98FA-36EED6049A43}" presName="sibTrans" presStyleCnt="0"/>
      <dgm:spPr/>
    </dgm:pt>
    <dgm:pt modelId="{B312BD8D-4E2D-4289-9BEF-91E3B0E44A7D}" type="pres">
      <dgm:prSet presAssocID="{92B8E17A-024D-459C-96A5-1853CFD31967}" presName="node" presStyleLbl="node1" presStyleIdx="2" presStyleCnt="4" custScaleY="155142" custLinFactNeighborX="-16197">
        <dgm:presLayoutVars>
          <dgm:bulletEnabled val="1"/>
        </dgm:presLayoutVars>
      </dgm:prSet>
      <dgm:spPr/>
      <dgm:t>
        <a:bodyPr/>
        <a:lstStyle/>
        <a:p>
          <a:endParaRPr lang="en-US"/>
        </a:p>
      </dgm:t>
    </dgm:pt>
    <dgm:pt modelId="{31D23AB2-D35A-4C90-A2ED-CE0059A10C02}" type="pres">
      <dgm:prSet presAssocID="{D03CF724-9E2B-4645-8AD3-548CF9717149}" presName="sibTrans" presStyleCnt="0"/>
      <dgm:spPr/>
    </dgm:pt>
    <dgm:pt modelId="{97339125-6315-4821-ACFC-A9D87A3499B0}" type="pres">
      <dgm:prSet presAssocID="{9AD31D37-AB9B-4142-93DF-767E43F18CB6}" presName="node" presStyleLbl="node1" presStyleIdx="3" presStyleCnt="4" custScaleY="148773">
        <dgm:presLayoutVars>
          <dgm:bulletEnabled val="1"/>
        </dgm:presLayoutVars>
      </dgm:prSet>
      <dgm:spPr/>
      <dgm:t>
        <a:bodyPr/>
        <a:lstStyle/>
        <a:p>
          <a:endParaRPr lang="en-US"/>
        </a:p>
      </dgm:t>
    </dgm:pt>
  </dgm:ptLst>
  <dgm:cxnLst>
    <dgm:cxn modelId="{515E17EB-79E7-4DBB-8337-C11277B8CCF4}" srcId="{BC59EB02-10BA-4156-A1FE-9B7F8760E478}" destId="{9AD31D37-AB9B-4142-93DF-767E43F18CB6}" srcOrd="3" destOrd="0" parTransId="{385ED11E-1844-4C5A-8E4E-F0F3D6DDAAA4}" sibTransId="{454C35DF-99A4-4946-AFC1-8CE18CCA0FBD}"/>
    <dgm:cxn modelId="{1C978D53-CA90-429C-9828-8123D82F1F3E}" type="presOf" srcId="{5875EF90-A1EB-4963-A733-F16BC9339F2D}" destId="{B8E5C1DE-558D-4362-AA8C-E957CD25B5A7}" srcOrd="0" destOrd="0" presId="urn:microsoft.com/office/officeart/2005/8/layout/default"/>
    <dgm:cxn modelId="{7B061502-20EB-4632-9E81-73E6CB937160}" type="presOf" srcId="{BC59EB02-10BA-4156-A1FE-9B7F8760E478}" destId="{FD2D7503-0C47-4FB6-9A78-9266C84BE052}" srcOrd="0" destOrd="0" presId="urn:microsoft.com/office/officeart/2005/8/layout/default"/>
    <dgm:cxn modelId="{DB7304EB-A9A7-42B4-AC7F-8339106F7792}" srcId="{BC59EB02-10BA-4156-A1FE-9B7F8760E478}" destId="{58F12F4F-E4CF-46F4-A994-FD709991294E}" srcOrd="0" destOrd="0" parTransId="{01B4380D-586B-465D-8B09-12B6E607D1DB}" sibTransId="{94F8D719-A2E2-4262-AB89-674E093F9FC3}"/>
    <dgm:cxn modelId="{3A08C193-8CD4-4AD0-BE38-7D18279CAB59}" type="presOf" srcId="{92B8E17A-024D-459C-96A5-1853CFD31967}" destId="{B312BD8D-4E2D-4289-9BEF-91E3B0E44A7D}" srcOrd="0" destOrd="0" presId="urn:microsoft.com/office/officeart/2005/8/layout/default"/>
    <dgm:cxn modelId="{2752611E-ED3F-4D6F-B0A8-2FCE4F533BB2}" type="presOf" srcId="{9AD31D37-AB9B-4142-93DF-767E43F18CB6}" destId="{97339125-6315-4821-ACFC-A9D87A3499B0}" srcOrd="0" destOrd="0" presId="urn:microsoft.com/office/officeart/2005/8/layout/default"/>
    <dgm:cxn modelId="{8CE8AAC2-EBE2-4AAD-A22C-463FBCB08E72}" srcId="{BC59EB02-10BA-4156-A1FE-9B7F8760E478}" destId="{92B8E17A-024D-459C-96A5-1853CFD31967}" srcOrd="2" destOrd="0" parTransId="{EC60176C-5E35-4FD3-97D0-465E6F2BDCF1}" sibTransId="{D03CF724-9E2B-4645-8AD3-548CF9717149}"/>
    <dgm:cxn modelId="{2ACD7272-A49A-40C3-BECD-6F1A947323DD}" type="presOf" srcId="{58F12F4F-E4CF-46F4-A994-FD709991294E}" destId="{BD066496-7DE6-47E7-81EB-4871166DA98B}" srcOrd="0" destOrd="0" presId="urn:microsoft.com/office/officeart/2005/8/layout/default"/>
    <dgm:cxn modelId="{DFEA002A-8404-4003-8BD5-9C53CB17097F}" srcId="{BC59EB02-10BA-4156-A1FE-9B7F8760E478}" destId="{5875EF90-A1EB-4963-A733-F16BC9339F2D}" srcOrd="1" destOrd="0" parTransId="{8B6961B3-8AF6-4FEA-8F53-614FC1170C70}" sibTransId="{DA451CE2-8306-4B32-98FA-36EED6049A43}"/>
    <dgm:cxn modelId="{B8FE2EB8-E004-4BDE-9B7B-A55ED7D56473}" type="presParOf" srcId="{FD2D7503-0C47-4FB6-9A78-9266C84BE052}" destId="{BD066496-7DE6-47E7-81EB-4871166DA98B}" srcOrd="0" destOrd="0" presId="urn:microsoft.com/office/officeart/2005/8/layout/default"/>
    <dgm:cxn modelId="{43DF08E3-D339-4E23-B078-EBB30DCFC742}" type="presParOf" srcId="{FD2D7503-0C47-4FB6-9A78-9266C84BE052}" destId="{098DF596-AFAB-4758-B731-C2CDDF91635A}" srcOrd="1" destOrd="0" presId="urn:microsoft.com/office/officeart/2005/8/layout/default"/>
    <dgm:cxn modelId="{5A15565A-512D-40E5-8011-ECB22B025E08}" type="presParOf" srcId="{FD2D7503-0C47-4FB6-9A78-9266C84BE052}" destId="{B8E5C1DE-558D-4362-AA8C-E957CD25B5A7}" srcOrd="2" destOrd="0" presId="urn:microsoft.com/office/officeart/2005/8/layout/default"/>
    <dgm:cxn modelId="{297E9AFB-7F08-4F16-958C-E862E76DBDE1}" type="presParOf" srcId="{FD2D7503-0C47-4FB6-9A78-9266C84BE052}" destId="{BD5DE038-457A-494F-B78E-803E205F7765}" srcOrd="3" destOrd="0" presId="urn:microsoft.com/office/officeart/2005/8/layout/default"/>
    <dgm:cxn modelId="{B9A3A37F-F4C3-4309-BACF-8BE1826F37E1}" type="presParOf" srcId="{FD2D7503-0C47-4FB6-9A78-9266C84BE052}" destId="{B312BD8D-4E2D-4289-9BEF-91E3B0E44A7D}" srcOrd="4" destOrd="0" presId="urn:microsoft.com/office/officeart/2005/8/layout/default"/>
    <dgm:cxn modelId="{E3D82ED2-FC15-461D-A7C9-29D71D150490}" type="presParOf" srcId="{FD2D7503-0C47-4FB6-9A78-9266C84BE052}" destId="{31D23AB2-D35A-4C90-A2ED-CE0059A10C02}" srcOrd="5" destOrd="0" presId="urn:microsoft.com/office/officeart/2005/8/layout/default"/>
    <dgm:cxn modelId="{20292F7E-3E34-4581-8548-EF0BDAF78148}" type="presParOf" srcId="{FD2D7503-0C47-4FB6-9A78-9266C84BE052}" destId="{97339125-6315-4821-ACFC-A9D87A3499B0}" srcOrd="6"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132D01D-5104-4644-9C01-C0F77C3C8B59}" type="doc">
      <dgm:prSet loTypeId="urn:microsoft.com/office/officeart/2018/5/layout/IconCircleLabel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6B84F912-8FB2-461C-B2DE-3447F371EB1A}">
      <dgm:prSet custT="1"/>
      <dgm:spPr/>
      <dgm:t>
        <a:bodyPr/>
        <a:lstStyle/>
        <a:p>
          <a:pPr>
            <a:defRPr cap="all"/>
          </a:pPr>
          <a:r>
            <a:rPr lang="en-ZA" sz="2000" b="1" u="none" cap="none" dirty="0" smtClean="0">
              <a:solidFill>
                <a:schemeClr val="bg1"/>
              </a:solidFill>
              <a:latin typeface="Eras Bold ITC" panose="020B0907030504020204" pitchFamily="34" charset="0"/>
            </a:rPr>
            <a:t>Why are employees leaving the organization? </a:t>
          </a:r>
          <a:endParaRPr lang="en-US" sz="2000" b="1" u="none" cap="none" dirty="0">
            <a:solidFill>
              <a:schemeClr val="bg1"/>
            </a:solidFill>
            <a:latin typeface="Eras Bold ITC" panose="020B0907030504020204" pitchFamily="34" charset="0"/>
          </a:endParaRPr>
        </a:p>
      </dgm:t>
    </dgm:pt>
    <dgm:pt modelId="{9B5E428D-D666-435E-B5C3-DCFCBD460D0B}" type="parTrans" cxnId="{8A58DF54-5148-4DC1-A5C5-CD312DA68C50}">
      <dgm:prSet/>
      <dgm:spPr/>
      <dgm:t>
        <a:bodyPr/>
        <a:lstStyle/>
        <a:p>
          <a:endParaRPr lang="en-US" sz="1800" dirty="0">
            <a:solidFill>
              <a:schemeClr val="bg1"/>
            </a:solidFill>
          </a:endParaRPr>
        </a:p>
      </dgm:t>
    </dgm:pt>
    <dgm:pt modelId="{99D52E6D-955C-4E6A-91E3-B4767CFE78F5}" type="sibTrans" cxnId="{8A58DF54-5148-4DC1-A5C5-CD312DA68C50}">
      <dgm:prSet/>
      <dgm:spPr/>
      <dgm:t>
        <a:bodyPr/>
        <a:lstStyle/>
        <a:p>
          <a:endParaRPr lang="en-US" sz="1800" dirty="0">
            <a:solidFill>
              <a:schemeClr val="bg1"/>
            </a:solidFill>
          </a:endParaRPr>
        </a:p>
      </dgm:t>
    </dgm:pt>
    <dgm:pt modelId="{39565703-C1CC-4207-915B-4847511A7256}">
      <dgm:prSet custT="1"/>
      <dgm:spPr/>
      <dgm:t>
        <a:bodyPr/>
        <a:lstStyle/>
        <a:p>
          <a:pPr>
            <a:defRPr cap="all"/>
          </a:pPr>
          <a:r>
            <a:rPr lang="en-ZA" sz="2000" b="1" cap="none" dirty="0" smtClean="0">
              <a:solidFill>
                <a:schemeClr val="bg1"/>
              </a:solidFill>
              <a:latin typeface="Eras Bold ITC" panose="020B0907030504020204" pitchFamily="34" charset="0"/>
            </a:rPr>
            <a:t>What can we do better? </a:t>
          </a:r>
          <a:r>
            <a:rPr lang="en-ZA" sz="2000" cap="none" dirty="0" smtClean="0">
              <a:solidFill>
                <a:schemeClr val="bg1"/>
              </a:solidFill>
              <a:latin typeface="Eras Bold ITC" panose="020B0907030504020204" pitchFamily="34" charset="0"/>
            </a:rPr>
            <a:t> </a:t>
          </a:r>
          <a:endParaRPr lang="en-US" sz="2000" cap="none" dirty="0">
            <a:solidFill>
              <a:schemeClr val="bg1"/>
            </a:solidFill>
            <a:latin typeface="Eras Bold ITC" panose="020B0907030504020204" pitchFamily="34" charset="0"/>
          </a:endParaRPr>
        </a:p>
      </dgm:t>
    </dgm:pt>
    <dgm:pt modelId="{6AD8FBF3-D93F-4C9C-B547-D9DD57842FC4}" type="parTrans" cxnId="{B16CF6BD-6DA5-4659-A3CC-6B8E08842794}">
      <dgm:prSet/>
      <dgm:spPr/>
      <dgm:t>
        <a:bodyPr/>
        <a:lstStyle/>
        <a:p>
          <a:endParaRPr lang="en-US" sz="1800" dirty="0">
            <a:solidFill>
              <a:schemeClr val="bg1"/>
            </a:solidFill>
          </a:endParaRPr>
        </a:p>
      </dgm:t>
    </dgm:pt>
    <dgm:pt modelId="{2BDA452B-FF82-4989-B237-EF73E15CF2B2}" type="sibTrans" cxnId="{B16CF6BD-6DA5-4659-A3CC-6B8E08842794}">
      <dgm:prSet/>
      <dgm:spPr/>
      <dgm:t>
        <a:bodyPr/>
        <a:lstStyle/>
        <a:p>
          <a:endParaRPr lang="en-US" sz="1800" dirty="0">
            <a:solidFill>
              <a:schemeClr val="bg1"/>
            </a:solidFill>
          </a:endParaRPr>
        </a:p>
      </dgm:t>
    </dgm:pt>
    <dgm:pt modelId="{0A41F5C9-51AB-455F-A892-6BC323B6A9B2}">
      <dgm:prSet custT="1"/>
      <dgm:spPr/>
      <dgm:t>
        <a:bodyPr/>
        <a:lstStyle/>
        <a:p>
          <a:pPr>
            <a:defRPr cap="all"/>
          </a:pPr>
          <a:r>
            <a:rPr lang="en-ZA" sz="2000" b="1" cap="none" dirty="0" smtClean="0">
              <a:solidFill>
                <a:schemeClr val="bg1"/>
              </a:solidFill>
              <a:latin typeface="Eras Bold ITC" panose="020B0907030504020204" pitchFamily="34" charset="0"/>
            </a:rPr>
            <a:t>What did we implement to sustain optimal employee morale?</a:t>
          </a:r>
          <a:endParaRPr lang="en-US" sz="2000" b="1" cap="none" dirty="0">
            <a:solidFill>
              <a:schemeClr val="bg1"/>
            </a:solidFill>
            <a:latin typeface="Eras Bold ITC" panose="020B0907030504020204" pitchFamily="34" charset="0"/>
          </a:endParaRPr>
        </a:p>
      </dgm:t>
    </dgm:pt>
    <dgm:pt modelId="{FB96E02B-F1FC-4F2A-A316-2019F8417D27}" type="parTrans" cxnId="{765F0B79-1396-412C-9156-5EACD049F8DE}">
      <dgm:prSet/>
      <dgm:spPr/>
      <dgm:t>
        <a:bodyPr/>
        <a:lstStyle/>
        <a:p>
          <a:endParaRPr lang="en-US" sz="1800" dirty="0">
            <a:solidFill>
              <a:schemeClr val="bg1"/>
            </a:solidFill>
          </a:endParaRPr>
        </a:p>
      </dgm:t>
    </dgm:pt>
    <dgm:pt modelId="{48C1539C-CA3D-4BB1-9D5A-E0E159BA53D0}" type="sibTrans" cxnId="{765F0B79-1396-412C-9156-5EACD049F8DE}">
      <dgm:prSet/>
      <dgm:spPr/>
      <dgm:t>
        <a:bodyPr/>
        <a:lstStyle/>
        <a:p>
          <a:endParaRPr lang="en-US" sz="1800" dirty="0">
            <a:solidFill>
              <a:schemeClr val="bg1"/>
            </a:solidFill>
          </a:endParaRPr>
        </a:p>
      </dgm:t>
    </dgm:pt>
    <dgm:pt modelId="{AB2C5F2B-7F0B-4971-8AE0-51B0CEC67CC3}" type="pres">
      <dgm:prSet presAssocID="{9132D01D-5104-4644-9C01-C0F77C3C8B59}" presName="root" presStyleCnt="0">
        <dgm:presLayoutVars>
          <dgm:dir/>
          <dgm:resizeHandles val="exact"/>
        </dgm:presLayoutVars>
      </dgm:prSet>
      <dgm:spPr/>
      <dgm:t>
        <a:bodyPr/>
        <a:lstStyle/>
        <a:p>
          <a:endParaRPr lang="en-US"/>
        </a:p>
      </dgm:t>
    </dgm:pt>
    <dgm:pt modelId="{A4442826-5044-4531-A648-FD3512553E9A}" type="pres">
      <dgm:prSet presAssocID="{6B84F912-8FB2-461C-B2DE-3447F371EB1A}" presName="compNode" presStyleCnt="0"/>
      <dgm:spPr/>
    </dgm:pt>
    <dgm:pt modelId="{E5C0BA0A-B073-4C6F-A18D-AAA0E367BAAF}" type="pres">
      <dgm:prSet presAssocID="{6B84F912-8FB2-461C-B2DE-3447F371EB1A}" presName="iconBgRect" presStyleLbl="bgShp" presStyleIdx="0" presStyleCnt="3"/>
      <dgm:spPr>
        <a:prstGeom prst="diamond">
          <a:avLst/>
        </a:prstGeom>
        <a:noFill/>
        <a:ln>
          <a:solidFill>
            <a:schemeClr val="bg1"/>
          </a:solidFill>
        </a:ln>
      </dgm:spPr>
    </dgm:pt>
    <dgm:pt modelId="{15F630E1-4EFD-4872-AA72-6BA2F53397C6}" type="pres">
      <dgm:prSet presAssocID="{6B84F912-8FB2-461C-B2DE-3447F371EB1A}" presName="iconRect" presStyleLbl="node1" presStyleIdx="0" presStyleCnt="3" custScaleX="82645" custScaleY="82645"/>
      <dgm:spPr>
        <a:blipFill>
          <a:blip xmlns:r="http://schemas.openxmlformats.org/officeDocument/2006/relationships" r:embed="rId1" cstate="screen">
            <a:extLst>
              <a:ext uri="{28A0092B-C50C-407E-A947-70E740481C1C}">
                <a14:useLocalDpi xmlns:a14="http://schemas.microsoft.com/office/drawing/2010/main"/>
              </a:ext>
              <a:ext uri="{96DAC541-7B7A-43D3-8B79-37D633B846F1}">
                <asvg:svgBlip xmlns:asvg="http://schemas.microsoft.com/office/drawing/2016/SVG/main" xmlns="" r:embed="rId2"/>
              </a:ext>
            </a:extLst>
          </a:blip>
          <a:stretch>
            <a:fillRect/>
          </a:stretch>
        </a:blipFill>
        <a:ln>
          <a:noFill/>
        </a:ln>
      </dgm:spPr>
      <dgm:t>
        <a:bodyPr/>
        <a:lstStyle/>
        <a:p>
          <a:endParaRPr lang="en-US"/>
        </a:p>
      </dgm:t>
      <dgm:extLst>
        <a:ext uri="{E40237B7-FDA0-4F09-8148-C483321AD2D9}">
          <dgm14:cNvPr xmlns:dgm14="http://schemas.microsoft.com/office/drawing/2010/diagram" id="0" name="" descr="Questions"/>
        </a:ext>
      </dgm:extLst>
    </dgm:pt>
    <dgm:pt modelId="{8E99202C-1CBE-4775-AA82-2CEDBBA6D606}" type="pres">
      <dgm:prSet presAssocID="{6B84F912-8FB2-461C-B2DE-3447F371EB1A}" presName="spaceRect" presStyleCnt="0"/>
      <dgm:spPr/>
    </dgm:pt>
    <dgm:pt modelId="{DFB52456-A853-414A-8501-1A748B1CA3C1}" type="pres">
      <dgm:prSet presAssocID="{6B84F912-8FB2-461C-B2DE-3447F371EB1A}" presName="textRect" presStyleLbl="revTx" presStyleIdx="0" presStyleCnt="3" custScaleX="137734">
        <dgm:presLayoutVars>
          <dgm:chMax val="1"/>
          <dgm:chPref val="1"/>
        </dgm:presLayoutVars>
      </dgm:prSet>
      <dgm:spPr/>
      <dgm:t>
        <a:bodyPr/>
        <a:lstStyle/>
        <a:p>
          <a:endParaRPr lang="en-US"/>
        </a:p>
      </dgm:t>
    </dgm:pt>
    <dgm:pt modelId="{B9670835-15EB-4D1A-9F34-8D1EDAB5C460}" type="pres">
      <dgm:prSet presAssocID="{99D52E6D-955C-4E6A-91E3-B4767CFE78F5}" presName="sibTrans" presStyleCnt="0"/>
      <dgm:spPr/>
    </dgm:pt>
    <dgm:pt modelId="{DAD298A5-D4C2-42F2-99EB-0BDF1D921F15}" type="pres">
      <dgm:prSet presAssocID="{39565703-C1CC-4207-915B-4847511A7256}" presName="compNode" presStyleCnt="0"/>
      <dgm:spPr/>
    </dgm:pt>
    <dgm:pt modelId="{B2455EE8-F008-47DB-B42A-C1492ED22849}" type="pres">
      <dgm:prSet presAssocID="{39565703-C1CC-4207-915B-4847511A7256}" presName="iconBgRect" presStyleLbl="bgShp" presStyleIdx="1" presStyleCnt="3"/>
      <dgm:spPr>
        <a:prstGeom prst="diamond">
          <a:avLst/>
        </a:prstGeom>
        <a:noFill/>
        <a:ln>
          <a:solidFill>
            <a:schemeClr val="bg1"/>
          </a:solidFill>
        </a:ln>
      </dgm:spPr>
    </dgm:pt>
    <dgm:pt modelId="{CC206371-F985-4B5D-BBD5-1577EC1EA4F4}" type="pres">
      <dgm:prSet presAssocID="{39565703-C1CC-4207-915B-4847511A7256}" presName="iconRect" presStyleLbl="node1" presStyleIdx="1" presStyleCnt="3" custScaleX="75132" custScaleY="75132"/>
      <dgm:spPr>
        <a:blipFill>
          <a:blip xmlns:r="http://schemas.openxmlformats.org/officeDocument/2006/relationships" r:embed="rId3" cstate="screen">
            <a:extLst>
              <a:ext uri="{28A0092B-C50C-407E-A947-70E740481C1C}">
                <a14:useLocalDpi xmlns:a14="http://schemas.microsoft.com/office/drawing/2010/main"/>
              </a:ext>
              <a:ext uri="{96DAC541-7B7A-43D3-8B79-37D633B846F1}">
                <asvg:svgBlip xmlns:asvg="http://schemas.microsoft.com/office/drawing/2016/SVG/main" xmlns="" r:embed="rId4"/>
              </a:ext>
            </a:extLst>
          </a:blip>
          <a:stretch>
            <a:fillRect/>
          </a:stretch>
        </a:blipFill>
        <a:ln>
          <a:noFill/>
        </a:ln>
      </dgm:spPr>
      <dgm:t>
        <a:bodyPr/>
        <a:lstStyle/>
        <a:p>
          <a:endParaRPr lang="en-US"/>
        </a:p>
      </dgm:t>
      <dgm:extLst>
        <a:ext uri="{E40237B7-FDA0-4F09-8148-C483321AD2D9}">
          <dgm14:cNvPr xmlns:dgm14="http://schemas.microsoft.com/office/drawing/2010/diagram" id="0" name="" descr="Irritant"/>
        </a:ext>
      </dgm:extLst>
    </dgm:pt>
    <dgm:pt modelId="{895A4C60-7B73-46EC-B9F9-A878E560F3B6}" type="pres">
      <dgm:prSet presAssocID="{39565703-C1CC-4207-915B-4847511A7256}" presName="spaceRect" presStyleCnt="0"/>
      <dgm:spPr/>
    </dgm:pt>
    <dgm:pt modelId="{A923D8BB-DEF5-4F0A-AD85-379997C8374E}" type="pres">
      <dgm:prSet presAssocID="{39565703-C1CC-4207-915B-4847511A7256}" presName="textRect" presStyleLbl="revTx" presStyleIdx="1" presStyleCnt="3">
        <dgm:presLayoutVars>
          <dgm:chMax val="1"/>
          <dgm:chPref val="1"/>
        </dgm:presLayoutVars>
      </dgm:prSet>
      <dgm:spPr/>
      <dgm:t>
        <a:bodyPr/>
        <a:lstStyle/>
        <a:p>
          <a:endParaRPr lang="en-US"/>
        </a:p>
      </dgm:t>
    </dgm:pt>
    <dgm:pt modelId="{8692F476-4DC3-48B2-B982-505A358F0617}" type="pres">
      <dgm:prSet presAssocID="{2BDA452B-FF82-4989-B237-EF73E15CF2B2}" presName="sibTrans" presStyleCnt="0"/>
      <dgm:spPr/>
    </dgm:pt>
    <dgm:pt modelId="{A53BA519-4DB1-4BFF-97FC-529161B38A5C}" type="pres">
      <dgm:prSet presAssocID="{0A41F5C9-51AB-455F-A892-6BC323B6A9B2}" presName="compNode" presStyleCnt="0"/>
      <dgm:spPr/>
    </dgm:pt>
    <dgm:pt modelId="{A9EF33CC-7385-432B-BA65-E8CBF74DF6C4}" type="pres">
      <dgm:prSet presAssocID="{0A41F5C9-51AB-455F-A892-6BC323B6A9B2}" presName="iconBgRect" presStyleLbl="bgShp" presStyleIdx="2" presStyleCnt="3"/>
      <dgm:spPr>
        <a:prstGeom prst="diamond">
          <a:avLst/>
        </a:prstGeom>
        <a:noFill/>
        <a:ln>
          <a:solidFill>
            <a:schemeClr val="bg1"/>
          </a:solidFill>
        </a:ln>
      </dgm:spPr>
    </dgm:pt>
    <dgm:pt modelId="{5FAB76C4-A6D3-4163-8273-3B8427D41BBD}" type="pres">
      <dgm:prSet presAssocID="{0A41F5C9-51AB-455F-A892-6BC323B6A9B2}" presName="iconRect" presStyleLbl="node1" presStyleIdx="2" presStyleCnt="3" custScaleX="75132" custScaleY="75132"/>
      <dgm:spPr>
        <a:blipFill>
          <a:blip xmlns:r="http://schemas.openxmlformats.org/officeDocument/2006/relationships" r:embed="rId5" cstate="screen">
            <a:extLst>
              <a:ext uri="{28A0092B-C50C-407E-A947-70E740481C1C}">
                <a14:useLocalDpi xmlns:a14="http://schemas.microsoft.com/office/drawing/2010/main"/>
              </a:ext>
              <a:ext uri="{96DAC541-7B7A-43D3-8B79-37D633B846F1}">
                <asvg:svgBlip xmlns:asvg="http://schemas.microsoft.com/office/drawing/2016/SVG/main" xmlns="" r:embed="rId6"/>
              </a:ext>
            </a:extLst>
          </a:blip>
          <a:stretch>
            <a:fillRect/>
          </a:stretch>
        </a:blipFill>
        <a:ln>
          <a:noFill/>
        </a:ln>
      </dgm:spPr>
      <dgm:t>
        <a:bodyPr/>
        <a:lstStyle/>
        <a:p>
          <a:endParaRPr lang="en-US"/>
        </a:p>
      </dgm:t>
      <dgm:extLst>
        <a:ext uri="{E40237B7-FDA0-4F09-8148-C483321AD2D9}">
          <dgm14:cNvPr xmlns:dgm14="http://schemas.microsoft.com/office/drawing/2010/diagram" id="0" name="" descr="Head with Gears"/>
        </a:ext>
      </dgm:extLst>
    </dgm:pt>
    <dgm:pt modelId="{D3EA6051-6B96-4FC9-8AAA-3518ED376199}" type="pres">
      <dgm:prSet presAssocID="{0A41F5C9-51AB-455F-A892-6BC323B6A9B2}" presName="spaceRect" presStyleCnt="0"/>
      <dgm:spPr/>
    </dgm:pt>
    <dgm:pt modelId="{9E549B98-023E-48E1-8625-B1F3ADD9750B}" type="pres">
      <dgm:prSet presAssocID="{0A41F5C9-51AB-455F-A892-6BC323B6A9B2}" presName="textRect" presStyleLbl="revTx" presStyleIdx="2" presStyleCnt="3" custScaleY="127927">
        <dgm:presLayoutVars>
          <dgm:chMax val="1"/>
          <dgm:chPref val="1"/>
        </dgm:presLayoutVars>
      </dgm:prSet>
      <dgm:spPr/>
      <dgm:t>
        <a:bodyPr/>
        <a:lstStyle/>
        <a:p>
          <a:endParaRPr lang="en-US"/>
        </a:p>
      </dgm:t>
    </dgm:pt>
  </dgm:ptLst>
  <dgm:cxnLst>
    <dgm:cxn modelId="{B16CF6BD-6DA5-4659-A3CC-6B8E08842794}" srcId="{9132D01D-5104-4644-9C01-C0F77C3C8B59}" destId="{39565703-C1CC-4207-915B-4847511A7256}" srcOrd="1" destOrd="0" parTransId="{6AD8FBF3-D93F-4C9C-B547-D9DD57842FC4}" sibTransId="{2BDA452B-FF82-4989-B237-EF73E15CF2B2}"/>
    <dgm:cxn modelId="{8A58DF54-5148-4DC1-A5C5-CD312DA68C50}" srcId="{9132D01D-5104-4644-9C01-C0F77C3C8B59}" destId="{6B84F912-8FB2-461C-B2DE-3447F371EB1A}" srcOrd="0" destOrd="0" parTransId="{9B5E428D-D666-435E-B5C3-DCFCBD460D0B}" sibTransId="{99D52E6D-955C-4E6A-91E3-B4767CFE78F5}"/>
    <dgm:cxn modelId="{765F0B79-1396-412C-9156-5EACD049F8DE}" srcId="{9132D01D-5104-4644-9C01-C0F77C3C8B59}" destId="{0A41F5C9-51AB-455F-A892-6BC323B6A9B2}" srcOrd="2" destOrd="0" parTransId="{FB96E02B-F1FC-4F2A-A316-2019F8417D27}" sibTransId="{48C1539C-CA3D-4BB1-9D5A-E0E159BA53D0}"/>
    <dgm:cxn modelId="{66042A22-49A7-4EBF-B236-6C4F74A1386D}" type="presOf" srcId="{9132D01D-5104-4644-9C01-C0F77C3C8B59}" destId="{AB2C5F2B-7F0B-4971-8AE0-51B0CEC67CC3}" srcOrd="0" destOrd="0" presId="urn:microsoft.com/office/officeart/2018/5/layout/IconCircleLabelList"/>
    <dgm:cxn modelId="{53F7EC33-EF9D-4E6E-9462-AA1C11B75970}" type="presOf" srcId="{39565703-C1CC-4207-915B-4847511A7256}" destId="{A923D8BB-DEF5-4F0A-AD85-379997C8374E}" srcOrd="0" destOrd="0" presId="urn:microsoft.com/office/officeart/2018/5/layout/IconCircleLabelList"/>
    <dgm:cxn modelId="{8A68C328-7269-46A9-AA3E-DAD94555706D}" type="presOf" srcId="{6B84F912-8FB2-461C-B2DE-3447F371EB1A}" destId="{DFB52456-A853-414A-8501-1A748B1CA3C1}" srcOrd="0" destOrd="0" presId="urn:microsoft.com/office/officeart/2018/5/layout/IconCircleLabelList"/>
    <dgm:cxn modelId="{49DBB570-AF6D-4F2E-9BA2-78177BAEC2FD}" type="presOf" srcId="{0A41F5C9-51AB-455F-A892-6BC323B6A9B2}" destId="{9E549B98-023E-48E1-8625-B1F3ADD9750B}" srcOrd="0" destOrd="0" presId="urn:microsoft.com/office/officeart/2018/5/layout/IconCircleLabelList"/>
    <dgm:cxn modelId="{D6B989C7-D651-436B-ACD5-28B02C91FA2C}" type="presParOf" srcId="{AB2C5F2B-7F0B-4971-8AE0-51B0CEC67CC3}" destId="{A4442826-5044-4531-A648-FD3512553E9A}" srcOrd="0" destOrd="0" presId="urn:microsoft.com/office/officeart/2018/5/layout/IconCircleLabelList"/>
    <dgm:cxn modelId="{02972D66-803B-43F0-B8A5-6CB485175CAD}" type="presParOf" srcId="{A4442826-5044-4531-A648-FD3512553E9A}" destId="{E5C0BA0A-B073-4C6F-A18D-AAA0E367BAAF}" srcOrd="0" destOrd="0" presId="urn:microsoft.com/office/officeart/2018/5/layout/IconCircleLabelList"/>
    <dgm:cxn modelId="{25EFB881-D357-474D-8430-1FA5FA64C28A}" type="presParOf" srcId="{A4442826-5044-4531-A648-FD3512553E9A}" destId="{15F630E1-4EFD-4872-AA72-6BA2F53397C6}" srcOrd="1" destOrd="0" presId="urn:microsoft.com/office/officeart/2018/5/layout/IconCircleLabelList"/>
    <dgm:cxn modelId="{A120457F-E478-46A1-8DC0-B8AB0AB0A209}" type="presParOf" srcId="{A4442826-5044-4531-A648-FD3512553E9A}" destId="{8E99202C-1CBE-4775-AA82-2CEDBBA6D606}" srcOrd="2" destOrd="0" presId="urn:microsoft.com/office/officeart/2018/5/layout/IconCircleLabelList"/>
    <dgm:cxn modelId="{426B522D-7E9B-4EA0-9F5D-7CE2D5CE8F59}" type="presParOf" srcId="{A4442826-5044-4531-A648-FD3512553E9A}" destId="{DFB52456-A853-414A-8501-1A748B1CA3C1}" srcOrd="3" destOrd="0" presId="urn:microsoft.com/office/officeart/2018/5/layout/IconCircleLabelList"/>
    <dgm:cxn modelId="{13B3A016-946B-400B-8CC7-0B3917BCD488}" type="presParOf" srcId="{AB2C5F2B-7F0B-4971-8AE0-51B0CEC67CC3}" destId="{B9670835-15EB-4D1A-9F34-8D1EDAB5C460}" srcOrd="1" destOrd="0" presId="urn:microsoft.com/office/officeart/2018/5/layout/IconCircleLabelList"/>
    <dgm:cxn modelId="{28BA17FE-ED20-4E2B-939D-47B517488557}" type="presParOf" srcId="{AB2C5F2B-7F0B-4971-8AE0-51B0CEC67CC3}" destId="{DAD298A5-D4C2-42F2-99EB-0BDF1D921F15}" srcOrd="2" destOrd="0" presId="urn:microsoft.com/office/officeart/2018/5/layout/IconCircleLabelList"/>
    <dgm:cxn modelId="{C7A44931-FC18-497A-BB2F-BE8C572D7914}" type="presParOf" srcId="{DAD298A5-D4C2-42F2-99EB-0BDF1D921F15}" destId="{B2455EE8-F008-47DB-B42A-C1492ED22849}" srcOrd="0" destOrd="0" presId="urn:microsoft.com/office/officeart/2018/5/layout/IconCircleLabelList"/>
    <dgm:cxn modelId="{CAE9FB11-774E-48E5-98FD-F3E05A12A231}" type="presParOf" srcId="{DAD298A5-D4C2-42F2-99EB-0BDF1D921F15}" destId="{CC206371-F985-4B5D-BBD5-1577EC1EA4F4}" srcOrd="1" destOrd="0" presId="urn:microsoft.com/office/officeart/2018/5/layout/IconCircleLabelList"/>
    <dgm:cxn modelId="{5FC68EEE-2255-4F44-8055-21F7DBE992EF}" type="presParOf" srcId="{DAD298A5-D4C2-42F2-99EB-0BDF1D921F15}" destId="{895A4C60-7B73-46EC-B9F9-A878E560F3B6}" srcOrd="2" destOrd="0" presId="urn:microsoft.com/office/officeart/2018/5/layout/IconCircleLabelList"/>
    <dgm:cxn modelId="{F7BC336B-4A6E-4850-A3F9-BC82BA40B6D0}" type="presParOf" srcId="{DAD298A5-D4C2-42F2-99EB-0BDF1D921F15}" destId="{A923D8BB-DEF5-4F0A-AD85-379997C8374E}" srcOrd="3" destOrd="0" presId="urn:microsoft.com/office/officeart/2018/5/layout/IconCircleLabelList"/>
    <dgm:cxn modelId="{150A4417-43B6-4A6D-8ED4-1A13F40595A9}" type="presParOf" srcId="{AB2C5F2B-7F0B-4971-8AE0-51B0CEC67CC3}" destId="{8692F476-4DC3-48B2-B982-505A358F0617}" srcOrd="3" destOrd="0" presId="urn:microsoft.com/office/officeart/2018/5/layout/IconCircleLabelList"/>
    <dgm:cxn modelId="{49BE3243-03B0-4CF4-93B6-D873B86A3F56}" type="presParOf" srcId="{AB2C5F2B-7F0B-4971-8AE0-51B0CEC67CC3}" destId="{A53BA519-4DB1-4BFF-97FC-529161B38A5C}" srcOrd="4" destOrd="0" presId="urn:microsoft.com/office/officeart/2018/5/layout/IconCircleLabelList"/>
    <dgm:cxn modelId="{E9181015-2349-453E-83DD-8FADF7079326}" type="presParOf" srcId="{A53BA519-4DB1-4BFF-97FC-529161B38A5C}" destId="{A9EF33CC-7385-432B-BA65-E8CBF74DF6C4}" srcOrd="0" destOrd="0" presId="urn:microsoft.com/office/officeart/2018/5/layout/IconCircleLabelList"/>
    <dgm:cxn modelId="{2E82C56E-EC87-4DB7-BA37-EAF847C8C440}" type="presParOf" srcId="{A53BA519-4DB1-4BFF-97FC-529161B38A5C}" destId="{5FAB76C4-A6D3-4163-8273-3B8427D41BBD}" srcOrd="1" destOrd="0" presId="urn:microsoft.com/office/officeart/2018/5/layout/IconCircleLabelList"/>
    <dgm:cxn modelId="{B9996C91-57E2-433B-895F-8B8811FDF03A}" type="presParOf" srcId="{A53BA519-4DB1-4BFF-97FC-529161B38A5C}" destId="{D3EA6051-6B96-4FC9-8AAA-3518ED376199}" srcOrd="2" destOrd="0" presId="urn:microsoft.com/office/officeart/2018/5/layout/IconCircleLabelList"/>
    <dgm:cxn modelId="{BF5928EA-E4A3-4F51-B1F4-A08E038BF028}" type="presParOf" srcId="{A53BA519-4DB1-4BFF-97FC-529161B38A5C}" destId="{9E549B98-023E-48E1-8625-B1F3ADD9750B}" srcOrd="3" destOrd="0" presId="urn:microsoft.com/office/officeart/2018/5/layout/IconCircleLabel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3085546-7C7C-4B3E-ABEB-2669F1A65FB2}" type="doc">
      <dgm:prSet loTypeId="urn:microsoft.com/office/officeart/2016/7/layout/RoundedRectangleTimeline" loCatId="process" qsTypeId="urn:microsoft.com/office/officeart/2005/8/quickstyle/simple1" qsCatId="simple" csTypeId="urn:microsoft.com/office/officeart/2005/8/colors/colorful1" csCatId="colorful" phldr="1"/>
      <dgm:spPr/>
      <dgm:t>
        <a:bodyPr/>
        <a:lstStyle/>
        <a:p>
          <a:endParaRPr lang="en-US"/>
        </a:p>
      </dgm:t>
    </dgm:pt>
    <dgm:pt modelId="{096A9AF0-0DAE-4EB3-B448-4501DA034F4A}">
      <dgm:prSet phldrT="[Text]" custT="1"/>
      <dgm:spPr/>
      <dgm:t>
        <a:bodyPr/>
        <a:lstStyle/>
        <a:p>
          <a:r>
            <a:rPr lang="en-US" sz="2000" b="1" dirty="0" smtClean="0">
              <a:latin typeface="Eras Bold ITC" panose="020B0907030504020204" pitchFamily="34" charset="0"/>
            </a:rPr>
            <a:t>Tropical Storm Imelda 2019</a:t>
          </a:r>
          <a:endParaRPr lang="en-US" sz="2000" b="1" dirty="0">
            <a:latin typeface="Eras Bold ITC" panose="020B0907030504020204" pitchFamily="34" charset="0"/>
          </a:endParaRPr>
        </a:p>
      </dgm:t>
    </dgm:pt>
    <dgm:pt modelId="{8CE6ABD6-768E-42C8-9029-C3B5F278B21C}" type="parTrans" cxnId="{CA0753BD-DB60-4D68-8486-5B376B839B26}">
      <dgm:prSet/>
      <dgm:spPr/>
      <dgm:t>
        <a:bodyPr/>
        <a:lstStyle/>
        <a:p>
          <a:endParaRPr lang="en-US" sz="1800">
            <a:solidFill>
              <a:schemeClr val="bg1"/>
            </a:solidFill>
          </a:endParaRPr>
        </a:p>
      </dgm:t>
    </dgm:pt>
    <dgm:pt modelId="{6B0D7DA9-E6ED-4137-9716-F48BF62327A8}" type="sibTrans" cxnId="{CA0753BD-DB60-4D68-8486-5B376B839B26}">
      <dgm:prSet/>
      <dgm:spPr/>
      <dgm:t>
        <a:bodyPr/>
        <a:lstStyle/>
        <a:p>
          <a:endParaRPr lang="en-US" sz="1800">
            <a:solidFill>
              <a:schemeClr val="bg1"/>
            </a:solidFill>
          </a:endParaRPr>
        </a:p>
      </dgm:t>
    </dgm:pt>
    <dgm:pt modelId="{212ADAAB-D5CB-4BBC-8DAF-7340FD334994}">
      <dgm:prSet custT="1"/>
      <dgm:spPr/>
      <dgm:t>
        <a:bodyPr/>
        <a:lstStyle/>
        <a:p>
          <a:pPr marL="0" marR="0" indent="0" defTabSz="914400" eaLnBrk="1" fontAlgn="auto" latinLnBrk="0" hangingPunct="1">
            <a:lnSpc>
              <a:spcPct val="100000"/>
            </a:lnSpc>
            <a:spcBef>
              <a:spcPts val="0"/>
            </a:spcBef>
            <a:spcAft>
              <a:spcPts val="0"/>
            </a:spcAft>
            <a:buClrTx/>
            <a:buSzTx/>
            <a:buFontTx/>
            <a:buNone/>
            <a:tabLst/>
            <a:defRPr/>
          </a:pPr>
          <a:r>
            <a:rPr lang="en-US" sz="2000" b="1" dirty="0" smtClean="0">
              <a:latin typeface="Eras Bold ITC" panose="020B0907030504020204" pitchFamily="34" charset="0"/>
            </a:rPr>
            <a:t>Winter Storm Uri 2021</a:t>
          </a:r>
          <a:endParaRPr lang="en-US" sz="2000" dirty="0" smtClean="0">
            <a:latin typeface="Eras Bold ITC" panose="020B0907030504020204" pitchFamily="34" charset="0"/>
          </a:endParaRPr>
        </a:p>
        <a:p>
          <a:pPr defTabSz="800100">
            <a:lnSpc>
              <a:spcPct val="90000"/>
            </a:lnSpc>
            <a:spcBef>
              <a:spcPct val="0"/>
            </a:spcBef>
            <a:spcAft>
              <a:spcPct val="35000"/>
            </a:spcAft>
          </a:pPr>
          <a:endParaRPr lang="en-US" sz="1800" dirty="0"/>
        </a:p>
      </dgm:t>
    </dgm:pt>
    <dgm:pt modelId="{45F6D312-A686-491E-95E3-EFB9640CC472}" type="parTrans" cxnId="{C8C7266C-2A0C-476A-85B3-F12BE2521F4C}">
      <dgm:prSet/>
      <dgm:spPr/>
      <dgm:t>
        <a:bodyPr/>
        <a:lstStyle/>
        <a:p>
          <a:endParaRPr lang="en-US" sz="1800">
            <a:solidFill>
              <a:schemeClr val="bg1"/>
            </a:solidFill>
          </a:endParaRPr>
        </a:p>
      </dgm:t>
    </dgm:pt>
    <dgm:pt modelId="{AB2787E4-2A8B-428D-A4AE-2B14DCFFC4E7}" type="sibTrans" cxnId="{C8C7266C-2A0C-476A-85B3-F12BE2521F4C}">
      <dgm:prSet/>
      <dgm:spPr/>
      <dgm:t>
        <a:bodyPr/>
        <a:lstStyle/>
        <a:p>
          <a:endParaRPr lang="en-US" sz="1800">
            <a:solidFill>
              <a:schemeClr val="bg1"/>
            </a:solidFill>
          </a:endParaRPr>
        </a:p>
      </dgm:t>
    </dgm:pt>
    <dgm:pt modelId="{A2560FD2-F12F-4A06-A96F-B86674952111}">
      <dgm:prSet custT="1"/>
      <dgm:spPr>
        <a:solidFill>
          <a:srgbClr val="00B050"/>
        </a:solidFill>
      </dgm:spPr>
      <dgm:t>
        <a:bodyPr/>
        <a:lstStyle/>
        <a:p>
          <a:r>
            <a:rPr lang="en-US" sz="2000" b="1" i="0" dirty="0" smtClean="0">
              <a:solidFill>
                <a:schemeClr val="bg1"/>
              </a:solidFill>
              <a:latin typeface="Eras Bold ITC" panose="020B0907030504020204" pitchFamily="34" charset="0"/>
            </a:rPr>
            <a:t>NEW NORMAL 2021 AND BEYOND</a:t>
          </a:r>
          <a:endParaRPr lang="en-US" sz="2000" b="1" i="0" dirty="0">
            <a:solidFill>
              <a:schemeClr val="bg1"/>
            </a:solidFill>
            <a:latin typeface="Eras Bold ITC" panose="020B0907030504020204" pitchFamily="34" charset="0"/>
          </a:endParaRPr>
        </a:p>
      </dgm:t>
    </dgm:pt>
    <dgm:pt modelId="{96173659-138A-4A00-AE0B-9063EA9393A6}" type="parTrans" cxnId="{F9D8B584-9399-4A2B-8ADC-F71293A4822C}">
      <dgm:prSet/>
      <dgm:spPr/>
      <dgm:t>
        <a:bodyPr/>
        <a:lstStyle/>
        <a:p>
          <a:endParaRPr lang="en-US" sz="1800">
            <a:solidFill>
              <a:schemeClr val="bg1"/>
            </a:solidFill>
          </a:endParaRPr>
        </a:p>
      </dgm:t>
    </dgm:pt>
    <dgm:pt modelId="{D3C3BC3F-2256-4FBC-AFA5-0D035E3EACD7}" type="sibTrans" cxnId="{F9D8B584-9399-4A2B-8ADC-F71293A4822C}">
      <dgm:prSet/>
      <dgm:spPr/>
      <dgm:t>
        <a:bodyPr/>
        <a:lstStyle/>
        <a:p>
          <a:endParaRPr lang="en-US" sz="1800">
            <a:solidFill>
              <a:schemeClr val="bg1"/>
            </a:solidFill>
          </a:endParaRPr>
        </a:p>
      </dgm:t>
    </dgm:pt>
    <dgm:pt modelId="{683CC5F6-E9B5-49F2-909E-A68D38896308}">
      <dgm:prSet custT="1"/>
      <dgm:spPr/>
      <dgm:t>
        <a:bodyPr/>
        <a:lstStyle/>
        <a:p>
          <a:r>
            <a:rPr lang="en-US" sz="3200" b="1" i="1" dirty="0" smtClean="0">
              <a:latin typeface="Eras Bold ITC" panose="020B0907030504020204" pitchFamily="34" charset="0"/>
            </a:rPr>
            <a:t>COVID  </a:t>
          </a:r>
          <a:r>
            <a:rPr lang="en-US" sz="2000" b="1" i="1" dirty="0" smtClean="0">
              <a:latin typeface="Eras Bold ITC" panose="020B0907030504020204" pitchFamily="34" charset="0"/>
            </a:rPr>
            <a:t>Pandemic</a:t>
          </a:r>
          <a:r>
            <a:rPr lang="en-US" sz="3200" b="1" i="1" dirty="0" smtClean="0">
              <a:latin typeface="Eras Bold ITC" panose="020B0907030504020204" pitchFamily="34" charset="0"/>
            </a:rPr>
            <a:t> 2020</a:t>
          </a:r>
          <a:endParaRPr lang="en-US" sz="3200" b="1" i="1" dirty="0">
            <a:latin typeface="Eras Bold ITC" panose="020B0907030504020204" pitchFamily="34" charset="0"/>
          </a:endParaRPr>
        </a:p>
      </dgm:t>
    </dgm:pt>
    <dgm:pt modelId="{4C61DDEE-8BBF-4CBF-B066-7E60B6DF0A11}" type="sibTrans" cxnId="{59786CF9-070F-4821-A4E9-D33DB930D8D2}">
      <dgm:prSet/>
      <dgm:spPr/>
      <dgm:t>
        <a:bodyPr/>
        <a:lstStyle/>
        <a:p>
          <a:endParaRPr lang="en-US" sz="1800">
            <a:solidFill>
              <a:schemeClr val="bg1"/>
            </a:solidFill>
          </a:endParaRPr>
        </a:p>
      </dgm:t>
    </dgm:pt>
    <dgm:pt modelId="{15BFC747-B881-4328-BFBE-9BC128388CC6}" type="parTrans" cxnId="{59786CF9-070F-4821-A4E9-D33DB930D8D2}">
      <dgm:prSet/>
      <dgm:spPr/>
      <dgm:t>
        <a:bodyPr/>
        <a:lstStyle/>
        <a:p>
          <a:endParaRPr lang="en-US" sz="1800">
            <a:solidFill>
              <a:schemeClr val="bg1"/>
            </a:solidFill>
          </a:endParaRPr>
        </a:p>
      </dgm:t>
    </dgm:pt>
    <dgm:pt modelId="{4EA069F3-397F-40D5-94A6-32C3E355C277}">
      <dgm:prSet custT="1"/>
      <dgm:spPr/>
      <dgm:t>
        <a:bodyPr anchor="b"/>
        <a:lstStyle/>
        <a:p>
          <a:pPr algn="r"/>
          <a:endParaRPr lang="en-US" sz="2400" b="1" dirty="0">
            <a:solidFill>
              <a:schemeClr val="bg1"/>
            </a:solidFill>
          </a:endParaRPr>
        </a:p>
      </dgm:t>
    </dgm:pt>
    <dgm:pt modelId="{2F99115B-608E-4E08-A503-B74879A76D07}" type="parTrans" cxnId="{BC5A70C8-9D97-4922-BCDB-6316D191C527}">
      <dgm:prSet/>
      <dgm:spPr/>
      <dgm:t>
        <a:bodyPr/>
        <a:lstStyle/>
        <a:p>
          <a:endParaRPr lang="en-US" sz="1800">
            <a:solidFill>
              <a:schemeClr val="bg1"/>
            </a:solidFill>
          </a:endParaRPr>
        </a:p>
      </dgm:t>
    </dgm:pt>
    <dgm:pt modelId="{E94D5EF7-F47C-476C-A5FE-1C35261B578A}" type="sibTrans" cxnId="{BC5A70C8-9D97-4922-BCDB-6316D191C527}">
      <dgm:prSet/>
      <dgm:spPr/>
      <dgm:t>
        <a:bodyPr/>
        <a:lstStyle/>
        <a:p>
          <a:endParaRPr lang="en-US" sz="1800">
            <a:solidFill>
              <a:schemeClr val="bg1"/>
            </a:solidFill>
          </a:endParaRPr>
        </a:p>
      </dgm:t>
    </dgm:pt>
    <dgm:pt modelId="{831701CF-77C7-46C0-A913-8CC39517BAB8}">
      <dgm:prSet phldrT="[Text]" custT="1"/>
      <dgm:spPr/>
      <dgm:t>
        <a:bodyPr/>
        <a:lstStyle/>
        <a:p>
          <a:r>
            <a:rPr lang="en-US" sz="2000" b="1" dirty="0" smtClean="0">
              <a:latin typeface="Eras Bold ITC" panose="020B0907030504020204" pitchFamily="34" charset="0"/>
            </a:rPr>
            <a:t>Hurricane Harvey 2017</a:t>
          </a:r>
          <a:endParaRPr lang="en-US" sz="2000" b="1" dirty="0">
            <a:latin typeface="Eras Bold ITC" panose="020B0907030504020204" pitchFamily="34" charset="0"/>
          </a:endParaRPr>
        </a:p>
      </dgm:t>
    </dgm:pt>
    <dgm:pt modelId="{75156CDF-E17B-4DAD-AE37-EA44D7F37090}" type="sibTrans" cxnId="{39A11E5C-7A57-4117-A6DF-36000C29509C}">
      <dgm:prSet/>
      <dgm:spPr/>
      <dgm:t>
        <a:bodyPr/>
        <a:lstStyle/>
        <a:p>
          <a:endParaRPr lang="en-US" sz="1800">
            <a:solidFill>
              <a:schemeClr val="bg1"/>
            </a:solidFill>
          </a:endParaRPr>
        </a:p>
      </dgm:t>
    </dgm:pt>
    <dgm:pt modelId="{13FBC60D-3EA6-4496-BA97-C1AE8C7F8961}" type="parTrans" cxnId="{39A11E5C-7A57-4117-A6DF-36000C29509C}">
      <dgm:prSet/>
      <dgm:spPr/>
      <dgm:t>
        <a:bodyPr/>
        <a:lstStyle/>
        <a:p>
          <a:endParaRPr lang="en-US" sz="1800">
            <a:solidFill>
              <a:schemeClr val="bg1"/>
            </a:solidFill>
          </a:endParaRPr>
        </a:p>
      </dgm:t>
    </dgm:pt>
    <dgm:pt modelId="{FCC86F7F-FA11-4243-AEC4-21A0A9840E21}" type="pres">
      <dgm:prSet presAssocID="{63085546-7C7C-4B3E-ABEB-2669F1A65FB2}" presName="Name0" presStyleCnt="0">
        <dgm:presLayoutVars>
          <dgm:chMax/>
          <dgm:chPref/>
          <dgm:animLvl val="lvl"/>
        </dgm:presLayoutVars>
      </dgm:prSet>
      <dgm:spPr/>
      <dgm:t>
        <a:bodyPr/>
        <a:lstStyle/>
        <a:p>
          <a:endParaRPr lang="en-US"/>
        </a:p>
      </dgm:t>
    </dgm:pt>
    <dgm:pt modelId="{64124BEC-47DB-449C-8DCB-53F481D320F7}" type="pres">
      <dgm:prSet presAssocID="{831701CF-77C7-46C0-A913-8CC39517BAB8}" presName="composite1" presStyleCnt="0"/>
      <dgm:spPr/>
      <dgm:t>
        <a:bodyPr/>
        <a:lstStyle/>
        <a:p>
          <a:endParaRPr lang="en-US"/>
        </a:p>
      </dgm:t>
    </dgm:pt>
    <dgm:pt modelId="{A00D76D0-AE72-4922-BC9D-09CA2CF4B04A}" type="pres">
      <dgm:prSet presAssocID="{831701CF-77C7-46C0-A913-8CC39517BAB8}" presName="parent1" presStyleLbl="alignNode1" presStyleIdx="0" presStyleCnt="5" custAng="0" custScaleX="1823406" custScaleY="466721" custLinFactX="34875" custLinFactNeighborX="100000" custLinFactNeighborY="3434">
        <dgm:presLayoutVars>
          <dgm:chMax val="1"/>
          <dgm:chPref val="1"/>
          <dgm:bulletEnabled val="1"/>
        </dgm:presLayoutVars>
      </dgm:prSet>
      <dgm:spPr/>
      <dgm:t>
        <a:bodyPr/>
        <a:lstStyle/>
        <a:p>
          <a:endParaRPr lang="en-US"/>
        </a:p>
      </dgm:t>
    </dgm:pt>
    <dgm:pt modelId="{D54A7F32-38FE-4CC5-84ED-25D32851F762}" type="pres">
      <dgm:prSet presAssocID="{831701CF-77C7-46C0-A913-8CC39517BAB8}" presName="Childtext1" presStyleLbl="revTx" presStyleIdx="0" presStyleCnt="5">
        <dgm:presLayoutVars>
          <dgm:bulletEnabled val="1"/>
        </dgm:presLayoutVars>
      </dgm:prSet>
      <dgm:spPr/>
      <dgm:t>
        <a:bodyPr/>
        <a:lstStyle/>
        <a:p>
          <a:endParaRPr lang="en-US"/>
        </a:p>
      </dgm:t>
    </dgm:pt>
    <dgm:pt modelId="{71285180-D056-4BE4-8F49-92B3A69BDF54}" type="pres">
      <dgm:prSet presAssocID="{831701CF-77C7-46C0-A913-8CC39517BAB8}" presName="ConnectLine1" presStyleLbl="sibTrans1D1" presStyleIdx="0" presStyleCnt="5"/>
      <dgm:spPr/>
      <dgm:t>
        <a:bodyPr/>
        <a:lstStyle/>
        <a:p>
          <a:endParaRPr lang="en-US"/>
        </a:p>
      </dgm:t>
    </dgm:pt>
    <dgm:pt modelId="{B2EA7373-68C8-46F9-A2DD-DCCB2E37F017}" type="pres">
      <dgm:prSet presAssocID="{831701CF-77C7-46C0-A913-8CC39517BAB8}" presName="ConnectLineEnd1" presStyleLbl="lnNode1" presStyleIdx="0" presStyleCnt="5"/>
      <dgm:spPr/>
      <dgm:t>
        <a:bodyPr/>
        <a:lstStyle/>
        <a:p>
          <a:endParaRPr lang="en-US"/>
        </a:p>
      </dgm:t>
    </dgm:pt>
    <dgm:pt modelId="{B77A71AE-97C4-4E24-837C-939C05124911}" type="pres">
      <dgm:prSet presAssocID="{831701CF-77C7-46C0-A913-8CC39517BAB8}" presName="EmptyPane1" presStyleCnt="0"/>
      <dgm:spPr/>
      <dgm:t>
        <a:bodyPr/>
        <a:lstStyle/>
        <a:p>
          <a:endParaRPr lang="en-US"/>
        </a:p>
      </dgm:t>
    </dgm:pt>
    <dgm:pt modelId="{FD92E0E4-2462-4139-AF57-DDFECACE0EDD}" type="pres">
      <dgm:prSet presAssocID="{75156CDF-E17B-4DAD-AE37-EA44D7F37090}" presName="spaceBetweenRectangles1" presStyleCnt="0"/>
      <dgm:spPr/>
      <dgm:t>
        <a:bodyPr/>
        <a:lstStyle/>
        <a:p>
          <a:endParaRPr lang="en-US"/>
        </a:p>
      </dgm:t>
    </dgm:pt>
    <dgm:pt modelId="{18E0C1DF-4F16-4067-A5C7-97C3FC4D0C5C}" type="pres">
      <dgm:prSet presAssocID="{096A9AF0-0DAE-4EB3-B448-4501DA034F4A}" presName="composite1" presStyleCnt="0"/>
      <dgm:spPr/>
      <dgm:t>
        <a:bodyPr/>
        <a:lstStyle/>
        <a:p>
          <a:endParaRPr lang="en-US"/>
        </a:p>
      </dgm:t>
    </dgm:pt>
    <dgm:pt modelId="{B1C5DC47-19D4-4E0E-8613-C3A2EEDFC0B5}" type="pres">
      <dgm:prSet presAssocID="{096A9AF0-0DAE-4EB3-B448-4501DA034F4A}" presName="parent1" presStyleLbl="alignNode1" presStyleIdx="1" presStyleCnt="5" custScaleX="2000000" custScaleY="298694" custLinFactX="101140" custLinFactY="-200000" custLinFactNeighborX="200000" custLinFactNeighborY="-238446">
        <dgm:presLayoutVars>
          <dgm:chMax val="1"/>
          <dgm:chPref val="1"/>
          <dgm:bulletEnabled val="1"/>
        </dgm:presLayoutVars>
      </dgm:prSet>
      <dgm:spPr/>
      <dgm:t>
        <a:bodyPr/>
        <a:lstStyle/>
        <a:p>
          <a:endParaRPr lang="en-US"/>
        </a:p>
      </dgm:t>
    </dgm:pt>
    <dgm:pt modelId="{5B9A58BB-F89E-4058-95BF-4F00965EA92B}" type="pres">
      <dgm:prSet presAssocID="{096A9AF0-0DAE-4EB3-B448-4501DA034F4A}" presName="Childtext1" presStyleLbl="revTx" presStyleIdx="1" presStyleCnt="5" custAng="0" custFlipVert="1" custScaleX="54385" custScaleY="3681">
        <dgm:presLayoutVars>
          <dgm:bulletEnabled val="1"/>
        </dgm:presLayoutVars>
      </dgm:prSet>
      <dgm:spPr>
        <a:prstGeom prst="rect">
          <a:avLst/>
        </a:prstGeom>
      </dgm:spPr>
      <dgm:t>
        <a:bodyPr/>
        <a:lstStyle/>
        <a:p>
          <a:endParaRPr lang="en-US"/>
        </a:p>
      </dgm:t>
    </dgm:pt>
    <dgm:pt modelId="{F4D1380F-AC5A-4DC6-A32E-386C83F4FE9D}" type="pres">
      <dgm:prSet presAssocID="{096A9AF0-0DAE-4EB3-B448-4501DA034F4A}" presName="ConnectLine1" presStyleLbl="sibTrans1D1" presStyleIdx="1" presStyleCnt="5"/>
      <dgm:spPr/>
      <dgm:t>
        <a:bodyPr/>
        <a:lstStyle/>
        <a:p>
          <a:endParaRPr lang="en-US"/>
        </a:p>
      </dgm:t>
    </dgm:pt>
    <dgm:pt modelId="{0A0C10EC-39DC-4FCE-BE06-402FE83DD735}" type="pres">
      <dgm:prSet presAssocID="{096A9AF0-0DAE-4EB3-B448-4501DA034F4A}" presName="ConnectLineEnd1" presStyleLbl="lnNode1" presStyleIdx="1" presStyleCnt="5" custAng="16200000" custFlipVert="1" custFlipHor="0" custScaleX="43363" custScaleY="49377" custLinFactX="-36659" custLinFactY="233303" custLinFactNeighborX="-100000" custLinFactNeighborY="300000"/>
      <dgm:spPr/>
      <dgm:t>
        <a:bodyPr/>
        <a:lstStyle/>
        <a:p>
          <a:endParaRPr lang="en-US"/>
        </a:p>
      </dgm:t>
    </dgm:pt>
    <dgm:pt modelId="{5025E871-0E41-493E-A345-FE38A680564D}" type="pres">
      <dgm:prSet presAssocID="{096A9AF0-0DAE-4EB3-B448-4501DA034F4A}" presName="EmptyPane1" presStyleCnt="0"/>
      <dgm:spPr/>
      <dgm:t>
        <a:bodyPr/>
        <a:lstStyle/>
        <a:p>
          <a:endParaRPr lang="en-US"/>
        </a:p>
      </dgm:t>
    </dgm:pt>
    <dgm:pt modelId="{E70A921A-8EB0-4C2A-8B1E-3AEBE0793CAE}" type="pres">
      <dgm:prSet presAssocID="{6B0D7DA9-E6ED-4137-9716-F48BF62327A8}" presName="spaceBetweenRectangles1" presStyleCnt="0"/>
      <dgm:spPr/>
      <dgm:t>
        <a:bodyPr/>
        <a:lstStyle/>
        <a:p>
          <a:endParaRPr lang="en-US"/>
        </a:p>
      </dgm:t>
    </dgm:pt>
    <dgm:pt modelId="{0E095FD1-D4BE-4FF3-9D7D-ECEE764236B4}" type="pres">
      <dgm:prSet presAssocID="{683CC5F6-E9B5-49F2-909E-A68D38896308}" presName="composite1" presStyleCnt="0"/>
      <dgm:spPr/>
      <dgm:t>
        <a:bodyPr/>
        <a:lstStyle/>
        <a:p>
          <a:endParaRPr lang="en-US"/>
        </a:p>
      </dgm:t>
    </dgm:pt>
    <dgm:pt modelId="{DE1AADF2-6821-425B-8EB0-368D3B9C6CC3}" type="pres">
      <dgm:prSet presAssocID="{683CC5F6-E9B5-49F2-909E-A68D38896308}" presName="parent1" presStyleLbl="alignNode1" presStyleIdx="2" presStyleCnt="5" custAng="0" custScaleX="2000000" custScaleY="459165" custLinFactX="-100000" custLinFactY="100000" custLinFactNeighborX="-105934" custLinFactNeighborY="158804">
        <dgm:presLayoutVars>
          <dgm:chMax val="1"/>
          <dgm:chPref val="1"/>
          <dgm:bulletEnabled val="1"/>
        </dgm:presLayoutVars>
      </dgm:prSet>
      <dgm:spPr/>
      <dgm:t>
        <a:bodyPr/>
        <a:lstStyle/>
        <a:p>
          <a:endParaRPr lang="en-US"/>
        </a:p>
      </dgm:t>
    </dgm:pt>
    <dgm:pt modelId="{DBDC7A3B-24C5-4B24-9375-34A4A3168BAC}" type="pres">
      <dgm:prSet presAssocID="{683CC5F6-E9B5-49F2-909E-A68D38896308}" presName="Childtext1" presStyleLbl="revTx" presStyleIdx="2" presStyleCnt="5" custScaleX="159429" custScaleY="57000" custLinFactNeighborX="10049" custLinFactNeighborY="-16880">
        <dgm:presLayoutVars>
          <dgm:bulletEnabled val="1"/>
        </dgm:presLayoutVars>
      </dgm:prSet>
      <dgm:spPr/>
      <dgm:t>
        <a:bodyPr/>
        <a:lstStyle/>
        <a:p>
          <a:endParaRPr lang="en-US"/>
        </a:p>
      </dgm:t>
    </dgm:pt>
    <dgm:pt modelId="{1DB3346A-354F-409E-BDD5-D97932A0CEEE}" type="pres">
      <dgm:prSet presAssocID="{683CC5F6-E9B5-49F2-909E-A68D38896308}" presName="ConnectLine1" presStyleLbl="sibTrans1D1" presStyleIdx="2" presStyleCnt="5"/>
      <dgm:spPr/>
      <dgm:t>
        <a:bodyPr/>
        <a:lstStyle/>
        <a:p>
          <a:endParaRPr lang="en-US"/>
        </a:p>
      </dgm:t>
    </dgm:pt>
    <dgm:pt modelId="{71644B06-6A35-4BE0-94F6-D214BF2C0314}" type="pres">
      <dgm:prSet presAssocID="{683CC5F6-E9B5-49F2-909E-A68D38896308}" presName="ConnectLineEnd1" presStyleLbl="lnNode1" presStyleIdx="2" presStyleCnt="5" custLinFactX="7291" custLinFactY="100000" custLinFactNeighborX="100000" custLinFactNeighborY="114582"/>
      <dgm:spPr/>
      <dgm:t>
        <a:bodyPr/>
        <a:lstStyle/>
        <a:p>
          <a:endParaRPr lang="en-US"/>
        </a:p>
      </dgm:t>
    </dgm:pt>
    <dgm:pt modelId="{2499A601-7F69-43E4-AC81-9A6DB62DB752}" type="pres">
      <dgm:prSet presAssocID="{683CC5F6-E9B5-49F2-909E-A68D38896308}" presName="EmptyPane1" presStyleCnt="0"/>
      <dgm:spPr/>
      <dgm:t>
        <a:bodyPr/>
        <a:lstStyle/>
        <a:p>
          <a:endParaRPr lang="en-US"/>
        </a:p>
      </dgm:t>
    </dgm:pt>
    <dgm:pt modelId="{13F232DB-08A6-4506-BF50-317182F2ADFE}" type="pres">
      <dgm:prSet presAssocID="{4C61DDEE-8BBF-4CBF-B066-7E60B6DF0A11}" presName="spaceBetweenRectangles1" presStyleCnt="0"/>
      <dgm:spPr/>
      <dgm:t>
        <a:bodyPr/>
        <a:lstStyle/>
        <a:p>
          <a:endParaRPr lang="en-US"/>
        </a:p>
      </dgm:t>
    </dgm:pt>
    <dgm:pt modelId="{C129F276-6B3C-4F9E-A295-88A0D6DE3318}" type="pres">
      <dgm:prSet presAssocID="{212ADAAB-D5CB-4BBC-8DAF-7340FD334994}" presName="composite1" presStyleCnt="0"/>
      <dgm:spPr/>
      <dgm:t>
        <a:bodyPr/>
        <a:lstStyle/>
        <a:p>
          <a:endParaRPr lang="en-US"/>
        </a:p>
      </dgm:t>
    </dgm:pt>
    <dgm:pt modelId="{D3D027D9-BF50-4355-81B2-3C900138BCB4}" type="pres">
      <dgm:prSet presAssocID="{212ADAAB-D5CB-4BBC-8DAF-7340FD334994}" presName="parent1" presStyleLbl="alignNode1" presStyleIdx="3" presStyleCnt="5" custAng="0" custScaleX="2000000" custScaleY="323679" custLinFactX="-347761" custLinFactY="-179941" custLinFactNeighborX="-400000" custLinFactNeighborY="-200000">
        <dgm:presLayoutVars>
          <dgm:chMax val="1"/>
          <dgm:chPref val="1"/>
          <dgm:bulletEnabled val="1"/>
        </dgm:presLayoutVars>
      </dgm:prSet>
      <dgm:spPr/>
      <dgm:t>
        <a:bodyPr/>
        <a:lstStyle/>
        <a:p>
          <a:endParaRPr lang="en-US"/>
        </a:p>
      </dgm:t>
    </dgm:pt>
    <dgm:pt modelId="{F6F8153C-8D3E-4979-B9C5-788D481093EE}" type="pres">
      <dgm:prSet presAssocID="{212ADAAB-D5CB-4BBC-8DAF-7340FD334994}" presName="Childtext1" presStyleLbl="revTx" presStyleIdx="3" presStyleCnt="5" custScaleX="46261" custScaleY="44521">
        <dgm:presLayoutVars>
          <dgm:bulletEnabled val="1"/>
        </dgm:presLayoutVars>
      </dgm:prSet>
      <dgm:spPr/>
      <dgm:t>
        <a:bodyPr/>
        <a:lstStyle/>
        <a:p>
          <a:endParaRPr lang="en-US"/>
        </a:p>
      </dgm:t>
    </dgm:pt>
    <dgm:pt modelId="{9AF3E559-322F-4893-A001-D2E68E4EDEB5}" type="pres">
      <dgm:prSet presAssocID="{212ADAAB-D5CB-4BBC-8DAF-7340FD334994}" presName="ConnectLine1" presStyleLbl="sibTrans1D1" presStyleIdx="3" presStyleCnt="5"/>
      <dgm:spPr/>
      <dgm:t>
        <a:bodyPr/>
        <a:lstStyle/>
        <a:p>
          <a:endParaRPr lang="en-US"/>
        </a:p>
      </dgm:t>
    </dgm:pt>
    <dgm:pt modelId="{E8B6CBAF-0936-4AE3-8A0A-76C994D0FC22}" type="pres">
      <dgm:prSet presAssocID="{212ADAAB-D5CB-4BBC-8DAF-7340FD334994}" presName="ConnectLineEnd1" presStyleLbl="lnNode1" presStyleIdx="3" presStyleCnt="5" custFlipHor="1" custScaleX="43363" custScaleY="2000000"/>
      <dgm:spPr/>
      <dgm:t>
        <a:bodyPr/>
        <a:lstStyle/>
        <a:p>
          <a:endParaRPr lang="en-US"/>
        </a:p>
      </dgm:t>
    </dgm:pt>
    <dgm:pt modelId="{53DB205A-AF18-4E29-B880-E0864ACA2F12}" type="pres">
      <dgm:prSet presAssocID="{212ADAAB-D5CB-4BBC-8DAF-7340FD334994}" presName="EmptyPane1" presStyleCnt="0"/>
      <dgm:spPr/>
      <dgm:t>
        <a:bodyPr/>
        <a:lstStyle/>
        <a:p>
          <a:endParaRPr lang="en-US"/>
        </a:p>
      </dgm:t>
    </dgm:pt>
    <dgm:pt modelId="{2EB42FF7-507C-4B90-AEFA-9C8C1CD4D4DF}" type="pres">
      <dgm:prSet presAssocID="{AB2787E4-2A8B-428D-A4AE-2B14DCFFC4E7}" presName="spaceBetweenRectangles1" presStyleCnt="0"/>
      <dgm:spPr/>
      <dgm:t>
        <a:bodyPr/>
        <a:lstStyle/>
        <a:p>
          <a:endParaRPr lang="en-US"/>
        </a:p>
      </dgm:t>
    </dgm:pt>
    <dgm:pt modelId="{69C30145-4A44-4332-B646-510DEF19D360}" type="pres">
      <dgm:prSet presAssocID="{A2560FD2-F12F-4A06-A96F-B86674952111}" presName="composite1" presStyleCnt="0"/>
      <dgm:spPr/>
      <dgm:t>
        <a:bodyPr/>
        <a:lstStyle/>
        <a:p>
          <a:endParaRPr lang="en-US"/>
        </a:p>
      </dgm:t>
    </dgm:pt>
    <dgm:pt modelId="{2E4AC9D5-DC92-4DBA-9097-E2EB7679B6FA}" type="pres">
      <dgm:prSet presAssocID="{A2560FD2-F12F-4A06-A96F-B86674952111}" presName="parent1" presStyleLbl="alignNode1" presStyleIdx="4" presStyleCnt="5" custScaleX="1850341" custScaleY="558399" custLinFactY="50044" custLinFactNeighborX="48436" custLinFactNeighborY="100000">
        <dgm:presLayoutVars>
          <dgm:chMax val="1"/>
          <dgm:chPref val="1"/>
          <dgm:bulletEnabled val="1"/>
        </dgm:presLayoutVars>
      </dgm:prSet>
      <dgm:spPr>
        <a:prstGeom prst="upArrow">
          <a:avLst/>
        </a:prstGeom>
      </dgm:spPr>
      <dgm:t>
        <a:bodyPr/>
        <a:lstStyle/>
        <a:p>
          <a:endParaRPr lang="en-US"/>
        </a:p>
      </dgm:t>
    </dgm:pt>
    <dgm:pt modelId="{7AAFF3C1-35CF-4A78-9AF3-B8CDA2A3DF74}" type="pres">
      <dgm:prSet presAssocID="{A2560FD2-F12F-4A06-A96F-B86674952111}" presName="Childtext1" presStyleLbl="revTx" presStyleIdx="4" presStyleCnt="5" custScaleY="2677">
        <dgm:presLayoutVars>
          <dgm:bulletEnabled val="1"/>
        </dgm:presLayoutVars>
      </dgm:prSet>
      <dgm:spPr/>
      <dgm:t>
        <a:bodyPr/>
        <a:lstStyle/>
        <a:p>
          <a:endParaRPr lang="en-US"/>
        </a:p>
      </dgm:t>
    </dgm:pt>
    <dgm:pt modelId="{131EDF3B-64BE-432A-B491-ED03D592D277}" type="pres">
      <dgm:prSet presAssocID="{A2560FD2-F12F-4A06-A96F-B86674952111}" presName="ConnectLine1" presStyleLbl="sibTrans1D1" presStyleIdx="4" presStyleCnt="5"/>
      <dgm:spPr/>
      <dgm:t>
        <a:bodyPr/>
        <a:lstStyle/>
        <a:p>
          <a:endParaRPr lang="en-US"/>
        </a:p>
      </dgm:t>
    </dgm:pt>
    <dgm:pt modelId="{F6E34F8D-8BE8-4CEE-9070-4F3BA8F78D4E}" type="pres">
      <dgm:prSet presAssocID="{A2560FD2-F12F-4A06-A96F-B86674952111}" presName="ConnectLineEnd1" presStyleLbl="lnNode1" presStyleIdx="4" presStyleCnt="5" custLinFactX="20350" custLinFactY="300000" custLinFactNeighborX="100000" custLinFactNeighborY="334565"/>
      <dgm:spPr/>
      <dgm:t>
        <a:bodyPr/>
        <a:lstStyle/>
        <a:p>
          <a:endParaRPr lang="en-US"/>
        </a:p>
      </dgm:t>
    </dgm:pt>
    <dgm:pt modelId="{4D37030F-702B-4FF3-8824-8EA00751CDAB}" type="pres">
      <dgm:prSet presAssocID="{A2560FD2-F12F-4A06-A96F-B86674952111}" presName="EmptyPane1" presStyleCnt="0"/>
      <dgm:spPr/>
      <dgm:t>
        <a:bodyPr/>
        <a:lstStyle/>
        <a:p>
          <a:endParaRPr lang="en-US"/>
        </a:p>
      </dgm:t>
    </dgm:pt>
  </dgm:ptLst>
  <dgm:cxnLst>
    <dgm:cxn modelId="{F9D8B584-9399-4A2B-8ADC-F71293A4822C}" srcId="{63085546-7C7C-4B3E-ABEB-2669F1A65FB2}" destId="{A2560FD2-F12F-4A06-A96F-B86674952111}" srcOrd="4" destOrd="0" parTransId="{96173659-138A-4A00-AE0B-9063EA9393A6}" sibTransId="{D3C3BC3F-2256-4FBC-AFA5-0D035E3EACD7}"/>
    <dgm:cxn modelId="{BC5A70C8-9D97-4922-BCDB-6316D191C527}" srcId="{683CC5F6-E9B5-49F2-909E-A68D38896308}" destId="{4EA069F3-397F-40D5-94A6-32C3E355C277}" srcOrd="0" destOrd="0" parTransId="{2F99115B-608E-4E08-A503-B74879A76D07}" sibTransId="{E94D5EF7-F47C-476C-A5FE-1C35261B578A}"/>
    <dgm:cxn modelId="{4C9A2980-B1DA-4E57-AF6F-1067B70FC6F8}" type="presOf" srcId="{831701CF-77C7-46C0-A913-8CC39517BAB8}" destId="{A00D76D0-AE72-4922-BC9D-09CA2CF4B04A}" srcOrd="0" destOrd="0" presId="urn:microsoft.com/office/officeart/2016/7/layout/RoundedRectangleTimeline"/>
    <dgm:cxn modelId="{CA0753BD-DB60-4D68-8486-5B376B839B26}" srcId="{63085546-7C7C-4B3E-ABEB-2669F1A65FB2}" destId="{096A9AF0-0DAE-4EB3-B448-4501DA034F4A}" srcOrd="1" destOrd="0" parTransId="{8CE6ABD6-768E-42C8-9029-C3B5F278B21C}" sibTransId="{6B0D7DA9-E6ED-4137-9716-F48BF62327A8}"/>
    <dgm:cxn modelId="{C8C7266C-2A0C-476A-85B3-F12BE2521F4C}" srcId="{63085546-7C7C-4B3E-ABEB-2669F1A65FB2}" destId="{212ADAAB-D5CB-4BBC-8DAF-7340FD334994}" srcOrd="3" destOrd="0" parTransId="{45F6D312-A686-491E-95E3-EFB9640CC472}" sibTransId="{AB2787E4-2A8B-428D-A4AE-2B14DCFFC4E7}"/>
    <dgm:cxn modelId="{0A4EEF14-0928-49A6-919D-DABA9FA17016}" type="presOf" srcId="{63085546-7C7C-4B3E-ABEB-2669F1A65FB2}" destId="{FCC86F7F-FA11-4243-AEC4-21A0A9840E21}" srcOrd="0" destOrd="0" presId="urn:microsoft.com/office/officeart/2016/7/layout/RoundedRectangleTimeline"/>
    <dgm:cxn modelId="{59786CF9-070F-4821-A4E9-D33DB930D8D2}" srcId="{63085546-7C7C-4B3E-ABEB-2669F1A65FB2}" destId="{683CC5F6-E9B5-49F2-909E-A68D38896308}" srcOrd="2" destOrd="0" parTransId="{15BFC747-B881-4328-BFBE-9BC128388CC6}" sibTransId="{4C61DDEE-8BBF-4CBF-B066-7E60B6DF0A11}"/>
    <dgm:cxn modelId="{53D47CCE-C588-4D1A-80B7-EC9E507A09F6}" type="presOf" srcId="{096A9AF0-0DAE-4EB3-B448-4501DA034F4A}" destId="{B1C5DC47-19D4-4E0E-8613-C3A2EEDFC0B5}" srcOrd="0" destOrd="0" presId="urn:microsoft.com/office/officeart/2016/7/layout/RoundedRectangleTimeline"/>
    <dgm:cxn modelId="{2BC114F0-2BB5-4CFE-9129-B823ADAC8F3F}" type="presOf" srcId="{4EA069F3-397F-40D5-94A6-32C3E355C277}" destId="{DBDC7A3B-24C5-4B24-9375-34A4A3168BAC}" srcOrd="0" destOrd="0" presId="urn:microsoft.com/office/officeart/2016/7/layout/RoundedRectangleTimeline"/>
    <dgm:cxn modelId="{6D6FA3A7-E21A-4EFA-A094-58DF3F1D1128}" type="presOf" srcId="{A2560FD2-F12F-4A06-A96F-B86674952111}" destId="{2E4AC9D5-DC92-4DBA-9097-E2EB7679B6FA}" srcOrd="0" destOrd="0" presId="urn:microsoft.com/office/officeart/2016/7/layout/RoundedRectangleTimeline"/>
    <dgm:cxn modelId="{39A11E5C-7A57-4117-A6DF-36000C29509C}" srcId="{63085546-7C7C-4B3E-ABEB-2669F1A65FB2}" destId="{831701CF-77C7-46C0-A913-8CC39517BAB8}" srcOrd="0" destOrd="0" parTransId="{13FBC60D-3EA6-4496-BA97-C1AE8C7F8961}" sibTransId="{75156CDF-E17B-4DAD-AE37-EA44D7F37090}"/>
    <dgm:cxn modelId="{7B0BFDC1-EC19-42D1-A8E2-5B304D575AA6}" type="presOf" srcId="{212ADAAB-D5CB-4BBC-8DAF-7340FD334994}" destId="{D3D027D9-BF50-4355-81B2-3C900138BCB4}" srcOrd="0" destOrd="0" presId="urn:microsoft.com/office/officeart/2016/7/layout/RoundedRectangleTimeline"/>
    <dgm:cxn modelId="{A81416F8-73C4-4FDA-859A-18C267BBC2C8}" type="presOf" srcId="{683CC5F6-E9B5-49F2-909E-A68D38896308}" destId="{DE1AADF2-6821-425B-8EB0-368D3B9C6CC3}" srcOrd="0" destOrd="0" presId="urn:microsoft.com/office/officeart/2016/7/layout/RoundedRectangleTimeline"/>
    <dgm:cxn modelId="{48308EB0-528F-4402-9954-0783A7DEFA47}" type="presParOf" srcId="{FCC86F7F-FA11-4243-AEC4-21A0A9840E21}" destId="{64124BEC-47DB-449C-8DCB-53F481D320F7}" srcOrd="0" destOrd="0" presId="urn:microsoft.com/office/officeart/2016/7/layout/RoundedRectangleTimeline"/>
    <dgm:cxn modelId="{1A94CE3F-D9F6-437B-8533-11AA076A30AF}" type="presParOf" srcId="{64124BEC-47DB-449C-8DCB-53F481D320F7}" destId="{A00D76D0-AE72-4922-BC9D-09CA2CF4B04A}" srcOrd="0" destOrd="0" presId="urn:microsoft.com/office/officeart/2016/7/layout/RoundedRectangleTimeline"/>
    <dgm:cxn modelId="{5433A213-743E-446C-B389-F285FCA46909}" type="presParOf" srcId="{64124BEC-47DB-449C-8DCB-53F481D320F7}" destId="{D54A7F32-38FE-4CC5-84ED-25D32851F762}" srcOrd="1" destOrd="0" presId="urn:microsoft.com/office/officeart/2016/7/layout/RoundedRectangleTimeline"/>
    <dgm:cxn modelId="{9565A702-81B7-451E-ADA2-12A1E86CF7CD}" type="presParOf" srcId="{64124BEC-47DB-449C-8DCB-53F481D320F7}" destId="{71285180-D056-4BE4-8F49-92B3A69BDF54}" srcOrd="2" destOrd="0" presId="urn:microsoft.com/office/officeart/2016/7/layout/RoundedRectangleTimeline"/>
    <dgm:cxn modelId="{85253918-C4F8-4B3E-B5E9-0568205B5FC6}" type="presParOf" srcId="{64124BEC-47DB-449C-8DCB-53F481D320F7}" destId="{B2EA7373-68C8-46F9-A2DD-DCCB2E37F017}" srcOrd="3" destOrd="0" presId="urn:microsoft.com/office/officeart/2016/7/layout/RoundedRectangleTimeline"/>
    <dgm:cxn modelId="{D9A1A936-DFAC-4846-ABBB-FCD82927BCD0}" type="presParOf" srcId="{64124BEC-47DB-449C-8DCB-53F481D320F7}" destId="{B77A71AE-97C4-4E24-837C-939C05124911}" srcOrd="4" destOrd="0" presId="urn:microsoft.com/office/officeart/2016/7/layout/RoundedRectangleTimeline"/>
    <dgm:cxn modelId="{D5BF0DDA-4993-4CA8-B143-D70557608E77}" type="presParOf" srcId="{FCC86F7F-FA11-4243-AEC4-21A0A9840E21}" destId="{FD92E0E4-2462-4139-AF57-DDFECACE0EDD}" srcOrd="1" destOrd="0" presId="urn:microsoft.com/office/officeart/2016/7/layout/RoundedRectangleTimeline"/>
    <dgm:cxn modelId="{2AA9F214-ED94-4ACB-AB30-2000AB873E54}" type="presParOf" srcId="{FCC86F7F-FA11-4243-AEC4-21A0A9840E21}" destId="{18E0C1DF-4F16-4067-A5C7-97C3FC4D0C5C}" srcOrd="2" destOrd="0" presId="urn:microsoft.com/office/officeart/2016/7/layout/RoundedRectangleTimeline"/>
    <dgm:cxn modelId="{6841E8B1-C12D-429E-879A-4484FDD36098}" type="presParOf" srcId="{18E0C1DF-4F16-4067-A5C7-97C3FC4D0C5C}" destId="{B1C5DC47-19D4-4E0E-8613-C3A2EEDFC0B5}" srcOrd="0" destOrd="0" presId="urn:microsoft.com/office/officeart/2016/7/layout/RoundedRectangleTimeline"/>
    <dgm:cxn modelId="{1854CC30-EBDF-4BFA-9293-D2E47CEF8A39}" type="presParOf" srcId="{18E0C1DF-4F16-4067-A5C7-97C3FC4D0C5C}" destId="{5B9A58BB-F89E-4058-95BF-4F00965EA92B}" srcOrd="1" destOrd="0" presId="urn:microsoft.com/office/officeart/2016/7/layout/RoundedRectangleTimeline"/>
    <dgm:cxn modelId="{D0DFCD9A-AD2D-4A22-B32E-12F8892E8710}" type="presParOf" srcId="{18E0C1DF-4F16-4067-A5C7-97C3FC4D0C5C}" destId="{F4D1380F-AC5A-4DC6-A32E-386C83F4FE9D}" srcOrd="2" destOrd="0" presId="urn:microsoft.com/office/officeart/2016/7/layout/RoundedRectangleTimeline"/>
    <dgm:cxn modelId="{CAB8CF26-2EF7-465E-AF7E-1193C1A144BF}" type="presParOf" srcId="{18E0C1DF-4F16-4067-A5C7-97C3FC4D0C5C}" destId="{0A0C10EC-39DC-4FCE-BE06-402FE83DD735}" srcOrd="3" destOrd="0" presId="urn:microsoft.com/office/officeart/2016/7/layout/RoundedRectangleTimeline"/>
    <dgm:cxn modelId="{CEBE4645-7F0D-4BCF-9762-9B344827591C}" type="presParOf" srcId="{18E0C1DF-4F16-4067-A5C7-97C3FC4D0C5C}" destId="{5025E871-0E41-493E-A345-FE38A680564D}" srcOrd="4" destOrd="0" presId="urn:microsoft.com/office/officeart/2016/7/layout/RoundedRectangleTimeline"/>
    <dgm:cxn modelId="{1975A1F5-24D4-4981-A103-0284A8A6A46B}" type="presParOf" srcId="{FCC86F7F-FA11-4243-AEC4-21A0A9840E21}" destId="{E70A921A-8EB0-4C2A-8B1E-3AEBE0793CAE}" srcOrd="3" destOrd="0" presId="urn:microsoft.com/office/officeart/2016/7/layout/RoundedRectangleTimeline"/>
    <dgm:cxn modelId="{2B68A288-EA6B-4084-A1D3-8F133FC36C94}" type="presParOf" srcId="{FCC86F7F-FA11-4243-AEC4-21A0A9840E21}" destId="{0E095FD1-D4BE-4FF3-9D7D-ECEE764236B4}" srcOrd="4" destOrd="0" presId="urn:microsoft.com/office/officeart/2016/7/layout/RoundedRectangleTimeline"/>
    <dgm:cxn modelId="{4B2B9B6E-59B0-4D99-8C36-24006D31C075}" type="presParOf" srcId="{0E095FD1-D4BE-4FF3-9D7D-ECEE764236B4}" destId="{DE1AADF2-6821-425B-8EB0-368D3B9C6CC3}" srcOrd="0" destOrd="0" presId="urn:microsoft.com/office/officeart/2016/7/layout/RoundedRectangleTimeline"/>
    <dgm:cxn modelId="{380DDA8A-9025-4086-B234-E31D970DA8DD}" type="presParOf" srcId="{0E095FD1-D4BE-4FF3-9D7D-ECEE764236B4}" destId="{DBDC7A3B-24C5-4B24-9375-34A4A3168BAC}" srcOrd="1" destOrd="0" presId="urn:microsoft.com/office/officeart/2016/7/layout/RoundedRectangleTimeline"/>
    <dgm:cxn modelId="{63D21815-AA8A-468B-ABC7-30D160C68BE2}" type="presParOf" srcId="{0E095FD1-D4BE-4FF3-9D7D-ECEE764236B4}" destId="{1DB3346A-354F-409E-BDD5-D97932A0CEEE}" srcOrd="2" destOrd="0" presId="urn:microsoft.com/office/officeart/2016/7/layout/RoundedRectangleTimeline"/>
    <dgm:cxn modelId="{8E2B1E16-9673-4B08-BB11-DA30CCDCE1DA}" type="presParOf" srcId="{0E095FD1-D4BE-4FF3-9D7D-ECEE764236B4}" destId="{71644B06-6A35-4BE0-94F6-D214BF2C0314}" srcOrd="3" destOrd="0" presId="urn:microsoft.com/office/officeart/2016/7/layout/RoundedRectangleTimeline"/>
    <dgm:cxn modelId="{A4829171-5B33-467D-BCAC-B01176E3B672}" type="presParOf" srcId="{0E095FD1-D4BE-4FF3-9D7D-ECEE764236B4}" destId="{2499A601-7F69-43E4-AC81-9A6DB62DB752}" srcOrd="4" destOrd="0" presId="urn:microsoft.com/office/officeart/2016/7/layout/RoundedRectangleTimeline"/>
    <dgm:cxn modelId="{5249F184-06FD-4008-A3B1-B99612CBAC85}" type="presParOf" srcId="{FCC86F7F-FA11-4243-AEC4-21A0A9840E21}" destId="{13F232DB-08A6-4506-BF50-317182F2ADFE}" srcOrd="5" destOrd="0" presId="urn:microsoft.com/office/officeart/2016/7/layout/RoundedRectangleTimeline"/>
    <dgm:cxn modelId="{08F1BB9B-2BE2-4D06-A865-092D13CC4AF4}" type="presParOf" srcId="{FCC86F7F-FA11-4243-AEC4-21A0A9840E21}" destId="{C129F276-6B3C-4F9E-A295-88A0D6DE3318}" srcOrd="6" destOrd="0" presId="urn:microsoft.com/office/officeart/2016/7/layout/RoundedRectangleTimeline"/>
    <dgm:cxn modelId="{F5A9D651-AF99-49D5-9193-883AEE6E3457}" type="presParOf" srcId="{C129F276-6B3C-4F9E-A295-88A0D6DE3318}" destId="{D3D027D9-BF50-4355-81B2-3C900138BCB4}" srcOrd="0" destOrd="0" presId="urn:microsoft.com/office/officeart/2016/7/layout/RoundedRectangleTimeline"/>
    <dgm:cxn modelId="{921973A2-E4C2-40B6-AF70-900DE812E1F6}" type="presParOf" srcId="{C129F276-6B3C-4F9E-A295-88A0D6DE3318}" destId="{F6F8153C-8D3E-4979-B9C5-788D481093EE}" srcOrd="1" destOrd="0" presId="urn:microsoft.com/office/officeart/2016/7/layout/RoundedRectangleTimeline"/>
    <dgm:cxn modelId="{3FC2A1C9-1E91-43B9-BB2B-481A5AD4EF04}" type="presParOf" srcId="{C129F276-6B3C-4F9E-A295-88A0D6DE3318}" destId="{9AF3E559-322F-4893-A001-D2E68E4EDEB5}" srcOrd="2" destOrd="0" presId="urn:microsoft.com/office/officeart/2016/7/layout/RoundedRectangleTimeline"/>
    <dgm:cxn modelId="{40A81C95-2921-492D-A8D3-B85CA752D877}" type="presParOf" srcId="{C129F276-6B3C-4F9E-A295-88A0D6DE3318}" destId="{E8B6CBAF-0936-4AE3-8A0A-76C994D0FC22}" srcOrd="3" destOrd="0" presId="urn:microsoft.com/office/officeart/2016/7/layout/RoundedRectangleTimeline"/>
    <dgm:cxn modelId="{D8F86CCD-3FD4-4B5B-AF6A-1E7FFE965390}" type="presParOf" srcId="{C129F276-6B3C-4F9E-A295-88A0D6DE3318}" destId="{53DB205A-AF18-4E29-B880-E0864ACA2F12}" srcOrd="4" destOrd="0" presId="urn:microsoft.com/office/officeart/2016/7/layout/RoundedRectangleTimeline"/>
    <dgm:cxn modelId="{E5213AC1-E5C5-4792-85CF-2F6E34BD0E3C}" type="presParOf" srcId="{FCC86F7F-FA11-4243-AEC4-21A0A9840E21}" destId="{2EB42FF7-507C-4B90-AEFA-9C8C1CD4D4DF}" srcOrd="7" destOrd="0" presId="urn:microsoft.com/office/officeart/2016/7/layout/RoundedRectangleTimeline"/>
    <dgm:cxn modelId="{E64C3E90-9131-4906-93E4-D8643AE805C2}" type="presParOf" srcId="{FCC86F7F-FA11-4243-AEC4-21A0A9840E21}" destId="{69C30145-4A44-4332-B646-510DEF19D360}" srcOrd="8" destOrd="0" presId="urn:microsoft.com/office/officeart/2016/7/layout/RoundedRectangleTimeline"/>
    <dgm:cxn modelId="{C01D6C6A-8370-404C-8CA4-331CEF98DED9}" type="presParOf" srcId="{69C30145-4A44-4332-B646-510DEF19D360}" destId="{2E4AC9D5-DC92-4DBA-9097-E2EB7679B6FA}" srcOrd="0" destOrd="0" presId="urn:microsoft.com/office/officeart/2016/7/layout/RoundedRectangleTimeline"/>
    <dgm:cxn modelId="{2C305211-79A6-4323-AB69-04B652C53984}" type="presParOf" srcId="{69C30145-4A44-4332-B646-510DEF19D360}" destId="{7AAFF3C1-35CF-4A78-9AF3-B8CDA2A3DF74}" srcOrd="1" destOrd="0" presId="urn:microsoft.com/office/officeart/2016/7/layout/RoundedRectangleTimeline"/>
    <dgm:cxn modelId="{9C5D4E5B-D8A9-495A-991D-9181DECF5503}" type="presParOf" srcId="{69C30145-4A44-4332-B646-510DEF19D360}" destId="{131EDF3B-64BE-432A-B491-ED03D592D277}" srcOrd="2" destOrd="0" presId="urn:microsoft.com/office/officeart/2016/7/layout/RoundedRectangleTimeline"/>
    <dgm:cxn modelId="{4E0355C9-3A2C-44FB-A422-06D1CFC5F407}" type="presParOf" srcId="{69C30145-4A44-4332-B646-510DEF19D360}" destId="{F6E34F8D-8BE8-4CEE-9070-4F3BA8F78D4E}" srcOrd="3" destOrd="0" presId="urn:microsoft.com/office/officeart/2016/7/layout/RoundedRectangleTimeline"/>
    <dgm:cxn modelId="{13F537C9-047E-485C-BF00-8D8A2D290595}" type="presParOf" srcId="{69C30145-4A44-4332-B646-510DEF19D360}" destId="{4D37030F-702B-4FF3-8824-8EA00751CDAB}" srcOrd="4" destOrd="0" presId="urn:microsoft.com/office/officeart/2016/7/layout/RoundedRectangleTimeline"/>
  </dgm:cxnLst>
  <dgm:bg/>
  <dgm:whole>
    <a:ln>
      <a:noFill/>
    </a:ln>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79FCEE9-6478-4EA4-A563-7C8163A4FDD2}" type="doc">
      <dgm:prSet loTypeId="urn:microsoft.com/office/officeart/2005/8/layout/venn1" loCatId="relationship" qsTypeId="urn:microsoft.com/office/officeart/2005/8/quickstyle/simple1" qsCatId="simple" csTypeId="urn:microsoft.com/office/officeart/2005/8/colors/accent1_2" csCatId="accent1" phldr="1"/>
      <dgm:spPr/>
      <dgm:t>
        <a:bodyPr/>
        <a:lstStyle/>
        <a:p>
          <a:endParaRPr lang="en-US"/>
        </a:p>
      </dgm:t>
    </dgm:pt>
    <dgm:pt modelId="{B59293DA-41E1-479F-B893-C87938D3D50B}">
      <dgm:prSet custT="1"/>
      <dgm:spPr>
        <a:noFill/>
        <a:ln w="3175">
          <a:solidFill>
            <a:schemeClr val="bg1"/>
          </a:solidFill>
        </a:ln>
      </dgm:spPr>
      <dgm:t>
        <a:bodyPr/>
        <a:lstStyle/>
        <a:p>
          <a:r>
            <a:rPr lang="en-US" sz="3600" b="1" dirty="0" smtClean="0">
              <a:solidFill>
                <a:schemeClr val="bg1"/>
              </a:solidFill>
              <a:latin typeface="Agency FB" panose="020B0503020202020204" pitchFamily="34" charset="0"/>
            </a:rPr>
            <a:t>Centralization</a:t>
          </a:r>
          <a:endParaRPr lang="en-US" sz="3600" b="1" dirty="0">
            <a:solidFill>
              <a:schemeClr val="bg1"/>
            </a:solidFill>
            <a:latin typeface="Agency FB" panose="020B0503020202020204" pitchFamily="34" charset="0"/>
          </a:endParaRPr>
        </a:p>
      </dgm:t>
    </dgm:pt>
    <dgm:pt modelId="{35CA0DDF-D527-40EF-B6E4-74C13F71113F}" type="parTrans" cxnId="{AFB5B330-34F0-4F24-90E1-E3E2B6C57E5B}">
      <dgm:prSet/>
      <dgm:spPr/>
      <dgm:t>
        <a:bodyPr/>
        <a:lstStyle/>
        <a:p>
          <a:endParaRPr lang="en-US" sz="1800">
            <a:solidFill>
              <a:schemeClr val="bg1"/>
            </a:solidFill>
          </a:endParaRPr>
        </a:p>
      </dgm:t>
    </dgm:pt>
    <dgm:pt modelId="{D1AE6E28-A0BA-4458-8249-2E38D42011E6}" type="sibTrans" cxnId="{AFB5B330-34F0-4F24-90E1-E3E2B6C57E5B}">
      <dgm:prSet/>
      <dgm:spPr/>
      <dgm:t>
        <a:bodyPr/>
        <a:lstStyle/>
        <a:p>
          <a:endParaRPr lang="en-US" sz="1800">
            <a:solidFill>
              <a:schemeClr val="bg1"/>
            </a:solidFill>
          </a:endParaRPr>
        </a:p>
      </dgm:t>
    </dgm:pt>
    <dgm:pt modelId="{37AEF93D-ED96-47E5-807B-70171CA763C6}">
      <dgm:prSet custT="1"/>
      <dgm:spPr>
        <a:solidFill>
          <a:schemeClr val="tx1">
            <a:alpha val="50000"/>
          </a:schemeClr>
        </a:solidFill>
        <a:ln w="3175">
          <a:solidFill>
            <a:schemeClr val="bg1"/>
          </a:solidFill>
        </a:ln>
      </dgm:spPr>
      <dgm:t>
        <a:bodyPr/>
        <a:lstStyle/>
        <a:p>
          <a:r>
            <a:rPr lang="en-US" sz="3600" b="1" dirty="0" smtClean="0">
              <a:solidFill>
                <a:schemeClr val="bg1"/>
              </a:solidFill>
              <a:latin typeface="Agency FB" panose="020B0503020202020204" pitchFamily="34" charset="0"/>
            </a:rPr>
            <a:t>Decentralization</a:t>
          </a:r>
          <a:endParaRPr lang="en-US" sz="3600" b="1" dirty="0">
            <a:solidFill>
              <a:schemeClr val="bg1"/>
            </a:solidFill>
            <a:latin typeface="Agency FB" panose="020B0503020202020204" pitchFamily="34" charset="0"/>
          </a:endParaRPr>
        </a:p>
      </dgm:t>
    </dgm:pt>
    <dgm:pt modelId="{188D54E2-260A-42CB-BC61-3FE16C042573}" type="parTrans" cxnId="{E186CC06-D4F7-4C9C-B151-E39B4F7E4CD4}">
      <dgm:prSet/>
      <dgm:spPr/>
      <dgm:t>
        <a:bodyPr/>
        <a:lstStyle/>
        <a:p>
          <a:endParaRPr lang="en-US" sz="1800">
            <a:solidFill>
              <a:schemeClr val="bg1"/>
            </a:solidFill>
          </a:endParaRPr>
        </a:p>
      </dgm:t>
    </dgm:pt>
    <dgm:pt modelId="{6CB0A0BF-6E29-432B-BE40-0D297A29912C}" type="sibTrans" cxnId="{E186CC06-D4F7-4C9C-B151-E39B4F7E4CD4}">
      <dgm:prSet/>
      <dgm:spPr/>
      <dgm:t>
        <a:bodyPr/>
        <a:lstStyle/>
        <a:p>
          <a:endParaRPr lang="en-US" sz="1800">
            <a:solidFill>
              <a:schemeClr val="bg1"/>
            </a:solidFill>
          </a:endParaRPr>
        </a:p>
      </dgm:t>
    </dgm:pt>
    <dgm:pt modelId="{3099686B-6158-4E1E-A341-42F37DEFFDC3}" type="pres">
      <dgm:prSet presAssocID="{379FCEE9-6478-4EA4-A563-7C8163A4FDD2}" presName="compositeShape" presStyleCnt="0">
        <dgm:presLayoutVars>
          <dgm:chMax val="7"/>
          <dgm:dir/>
          <dgm:resizeHandles val="exact"/>
        </dgm:presLayoutVars>
      </dgm:prSet>
      <dgm:spPr/>
      <dgm:t>
        <a:bodyPr/>
        <a:lstStyle/>
        <a:p>
          <a:endParaRPr lang="en-US"/>
        </a:p>
      </dgm:t>
    </dgm:pt>
    <dgm:pt modelId="{9C73BFB4-3A1B-4EA7-9132-76325249F931}" type="pres">
      <dgm:prSet presAssocID="{B59293DA-41E1-479F-B893-C87938D3D50B}" presName="circ1" presStyleLbl="vennNode1" presStyleIdx="0" presStyleCnt="2" custScaleX="140333" custLinFactX="27930" custLinFactNeighborX="100000" custLinFactNeighborY="0"/>
      <dgm:spPr>
        <a:prstGeom prst="dodecagon">
          <a:avLst/>
        </a:prstGeom>
      </dgm:spPr>
      <dgm:t>
        <a:bodyPr/>
        <a:lstStyle/>
        <a:p>
          <a:endParaRPr lang="en-US"/>
        </a:p>
      </dgm:t>
    </dgm:pt>
    <dgm:pt modelId="{DF938FBE-E7C8-4952-A025-E6A75B7B25E3}" type="pres">
      <dgm:prSet presAssocID="{B59293DA-41E1-479F-B893-C87938D3D50B}" presName="circ1Tx" presStyleLbl="revTx" presStyleIdx="0" presStyleCnt="0">
        <dgm:presLayoutVars>
          <dgm:chMax val="0"/>
          <dgm:chPref val="0"/>
          <dgm:bulletEnabled val="1"/>
        </dgm:presLayoutVars>
      </dgm:prSet>
      <dgm:spPr/>
      <dgm:t>
        <a:bodyPr/>
        <a:lstStyle/>
        <a:p>
          <a:endParaRPr lang="en-US"/>
        </a:p>
      </dgm:t>
    </dgm:pt>
    <dgm:pt modelId="{C9D857B0-63B1-41A4-B84B-1DDFD81A7E93}" type="pres">
      <dgm:prSet presAssocID="{37AEF93D-ED96-47E5-807B-70171CA763C6}" presName="circ2" presStyleLbl="vennNode1" presStyleIdx="1" presStyleCnt="2" custScaleX="121141" custLinFactX="-15251" custLinFactNeighborX="-100000" custLinFactNeighborY="0"/>
      <dgm:spPr>
        <a:prstGeom prst="ellipse">
          <a:avLst/>
        </a:prstGeom>
      </dgm:spPr>
      <dgm:t>
        <a:bodyPr/>
        <a:lstStyle/>
        <a:p>
          <a:endParaRPr lang="en-US"/>
        </a:p>
      </dgm:t>
    </dgm:pt>
    <dgm:pt modelId="{90337343-05FD-418F-9F07-CD284BE226A2}" type="pres">
      <dgm:prSet presAssocID="{37AEF93D-ED96-47E5-807B-70171CA763C6}" presName="circ2Tx" presStyleLbl="revTx" presStyleIdx="0" presStyleCnt="0">
        <dgm:presLayoutVars>
          <dgm:chMax val="0"/>
          <dgm:chPref val="0"/>
          <dgm:bulletEnabled val="1"/>
        </dgm:presLayoutVars>
      </dgm:prSet>
      <dgm:spPr/>
      <dgm:t>
        <a:bodyPr/>
        <a:lstStyle/>
        <a:p>
          <a:endParaRPr lang="en-US"/>
        </a:p>
      </dgm:t>
    </dgm:pt>
  </dgm:ptLst>
  <dgm:cxnLst>
    <dgm:cxn modelId="{4DB7A8EB-3930-4A97-A86A-BB3DF62417BE}" type="presOf" srcId="{37AEF93D-ED96-47E5-807B-70171CA763C6}" destId="{C9D857B0-63B1-41A4-B84B-1DDFD81A7E93}" srcOrd="0" destOrd="0" presId="urn:microsoft.com/office/officeart/2005/8/layout/venn1"/>
    <dgm:cxn modelId="{AFB5B330-34F0-4F24-90E1-E3E2B6C57E5B}" srcId="{379FCEE9-6478-4EA4-A563-7C8163A4FDD2}" destId="{B59293DA-41E1-479F-B893-C87938D3D50B}" srcOrd="0" destOrd="0" parTransId="{35CA0DDF-D527-40EF-B6E4-74C13F71113F}" sibTransId="{D1AE6E28-A0BA-4458-8249-2E38D42011E6}"/>
    <dgm:cxn modelId="{06FF7D22-08B7-479F-8D19-6A578D27764F}" type="presOf" srcId="{379FCEE9-6478-4EA4-A563-7C8163A4FDD2}" destId="{3099686B-6158-4E1E-A341-42F37DEFFDC3}" srcOrd="0" destOrd="0" presId="urn:microsoft.com/office/officeart/2005/8/layout/venn1"/>
    <dgm:cxn modelId="{F1E9FDB2-AD1A-47E1-B61B-AC08099CE4BB}" type="presOf" srcId="{37AEF93D-ED96-47E5-807B-70171CA763C6}" destId="{90337343-05FD-418F-9F07-CD284BE226A2}" srcOrd="1" destOrd="0" presId="urn:microsoft.com/office/officeart/2005/8/layout/venn1"/>
    <dgm:cxn modelId="{E186CC06-D4F7-4C9C-B151-E39B4F7E4CD4}" srcId="{379FCEE9-6478-4EA4-A563-7C8163A4FDD2}" destId="{37AEF93D-ED96-47E5-807B-70171CA763C6}" srcOrd="1" destOrd="0" parTransId="{188D54E2-260A-42CB-BC61-3FE16C042573}" sibTransId="{6CB0A0BF-6E29-432B-BE40-0D297A29912C}"/>
    <dgm:cxn modelId="{8F81C4A6-5B91-4BB8-86CC-3BBE411370C7}" type="presOf" srcId="{B59293DA-41E1-479F-B893-C87938D3D50B}" destId="{9C73BFB4-3A1B-4EA7-9132-76325249F931}" srcOrd="0" destOrd="0" presId="urn:microsoft.com/office/officeart/2005/8/layout/venn1"/>
    <dgm:cxn modelId="{7EBE76BC-BBF5-469D-AE3E-3A33C438ECB7}" type="presOf" srcId="{B59293DA-41E1-479F-B893-C87938D3D50B}" destId="{DF938FBE-E7C8-4952-A025-E6A75B7B25E3}" srcOrd="1" destOrd="0" presId="urn:microsoft.com/office/officeart/2005/8/layout/venn1"/>
    <dgm:cxn modelId="{97C4E352-DF07-449D-ADEB-34392B3C42E9}" type="presParOf" srcId="{3099686B-6158-4E1E-A341-42F37DEFFDC3}" destId="{9C73BFB4-3A1B-4EA7-9132-76325249F931}" srcOrd="0" destOrd="0" presId="urn:microsoft.com/office/officeart/2005/8/layout/venn1"/>
    <dgm:cxn modelId="{9593C62C-FA28-45BA-9E66-86704DEE084F}" type="presParOf" srcId="{3099686B-6158-4E1E-A341-42F37DEFFDC3}" destId="{DF938FBE-E7C8-4952-A025-E6A75B7B25E3}" srcOrd="1" destOrd="0" presId="urn:microsoft.com/office/officeart/2005/8/layout/venn1"/>
    <dgm:cxn modelId="{33B8A187-B29C-41D6-B102-B12B077FC4D2}" type="presParOf" srcId="{3099686B-6158-4E1E-A341-42F37DEFFDC3}" destId="{C9D857B0-63B1-41A4-B84B-1DDFD81A7E93}" srcOrd="2" destOrd="0" presId="urn:microsoft.com/office/officeart/2005/8/layout/venn1"/>
    <dgm:cxn modelId="{AF868E48-0476-4565-BEFB-CC20DE523578}" type="presParOf" srcId="{3099686B-6158-4E1E-A341-42F37DEFFDC3}" destId="{90337343-05FD-418F-9F07-CD284BE226A2}" srcOrd="3"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D066496-7DE6-47E7-81EB-4871166DA98B}">
      <dsp:nvSpPr>
        <dsp:cNvPr id="0" name=""/>
        <dsp:cNvSpPr/>
      </dsp:nvSpPr>
      <dsp:spPr>
        <a:xfrm>
          <a:off x="0" y="0"/>
          <a:ext cx="2466826" cy="230723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en-US" sz="3200" b="1" u="sng" kern="1200" dirty="0" smtClean="0">
              <a:solidFill>
                <a:srgbClr val="FFFF00"/>
              </a:solidFill>
              <a:latin typeface="Agency FB" panose="020B0503020202020204" pitchFamily="34" charset="0"/>
            </a:rPr>
            <a:t>Review existing HR processes </a:t>
          </a:r>
          <a:endParaRPr lang="en-US" sz="3200" b="1" u="sng" kern="1200" dirty="0">
            <a:solidFill>
              <a:srgbClr val="FFFF00"/>
            </a:solidFill>
            <a:latin typeface="Agency FB" panose="020B0503020202020204" pitchFamily="34" charset="0"/>
          </a:endParaRPr>
        </a:p>
      </dsp:txBody>
      <dsp:txXfrm>
        <a:off x="0" y="0"/>
        <a:ext cx="2466826" cy="2307232"/>
      </dsp:txXfrm>
    </dsp:sp>
    <dsp:sp modelId="{B8E5C1DE-558D-4362-AA8C-E957CD25B5A7}">
      <dsp:nvSpPr>
        <dsp:cNvPr id="0" name=""/>
        <dsp:cNvSpPr/>
      </dsp:nvSpPr>
      <dsp:spPr>
        <a:xfrm>
          <a:off x="2692507" y="21166"/>
          <a:ext cx="2466826" cy="231985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sz="2800" b="1" u="sng" kern="1200" dirty="0" smtClean="0">
              <a:solidFill>
                <a:srgbClr val="FFFF00"/>
              </a:solidFill>
              <a:latin typeface="Agency FB" panose="020B0503020202020204" pitchFamily="34" charset="0"/>
            </a:rPr>
            <a:t>Are there processes that need to be transformed? </a:t>
          </a:r>
          <a:endParaRPr lang="en-US" sz="2800" b="1" u="sng" kern="1200" dirty="0">
            <a:solidFill>
              <a:srgbClr val="FFFF00"/>
            </a:solidFill>
            <a:latin typeface="Agency FB" panose="020B0503020202020204" pitchFamily="34" charset="0"/>
          </a:endParaRPr>
        </a:p>
      </dsp:txBody>
      <dsp:txXfrm>
        <a:off x="2692507" y="21166"/>
        <a:ext cx="2466826" cy="2319857"/>
      </dsp:txXfrm>
    </dsp:sp>
    <dsp:sp modelId="{B312BD8D-4E2D-4289-9BEF-91E3B0E44A7D}">
      <dsp:nvSpPr>
        <dsp:cNvPr id="0" name=""/>
        <dsp:cNvSpPr/>
      </dsp:nvSpPr>
      <dsp:spPr>
        <a:xfrm>
          <a:off x="0" y="2593686"/>
          <a:ext cx="2466826" cy="229625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lvl="0" algn="ctr" defTabSz="1600200">
            <a:lnSpc>
              <a:spcPct val="90000"/>
            </a:lnSpc>
            <a:spcBef>
              <a:spcPct val="0"/>
            </a:spcBef>
            <a:spcAft>
              <a:spcPct val="35000"/>
            </a:spcAft>
          </a:pPr>
          <a:r>
            <a:rPr lang="en-US" sz="3600" b="1" u="sng" kern="1200" dirty="0" smtClean="0">
              <a:solidFill>
                <a:srgbClr val="FFFF00"/>
              </a:solidFill>
              <a:latin typeface="Agency FB" panose="020B0503020202020204" pitchFamily="34" charset="0"/>
            </a:rPr>
            <a:t>Who will be impacted?</a:t>
          </a:r>
          <a:r>
            <a:rPr lang="en-US" sz="2500" b="1" u="sng" kern="1200" dirty="0" smtClean="0">
              <a:solidFill>
                <a:srgbClr val="FFFF00"/>
              </a:solidFill>
              <a:latin typeface="Agency FB" panose="020B0503020202020204" pitchFamily="34" charset="0"/>
            </a:rPr>
            <a:t> </a:t>
          </a:r>
          <a:endParaRPr lang="en-US" sz="2500" b="1" u="sng" kern="1200" dirty="0">
            <a:solidFill>
              <a:srgbClr val="FFFF00"/>
            </a:solidFill>
            <a:latin typeface="Agency FB" panose="020B0503020202020204" pitchFamily="34" charset="0"/>
          </a:endParaRPr>
        </a:p>
      </dsp:txBody>
      <dsp:txXfrm>
        <a:off x="0" y="2593686"/>
        <a:ext cx="2466826" cy="2296250"/>
      </dsp:txXfrm>
    </dsp:sp>
    <dsp:sp modelId="{97339125-6315-4821-ACFC-A9D87A3499B0}">
      <dsp:nvSpPr>
        <dsp:cNvPr id="0" name=""/>
        <dsp:cNvSpPr/>
      </dsp:nvSpPr>
      <dsp:spPr>
        <a:xfrm>
          <a:off x="2714141" y="2640819"/>
          <a:ext cx="2466826" cy="220198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sz="2800" b="1" u="sng" kern="1200" dirty="0" smtClean="0">
              <a:solidFill>
                <a:srgbClr val="FFFF00"/>
              </a:solidFill>
              <a:latin typeface="Agency FB" panose="020B0503020202020204" pitchFamily="34" charset="0"/>
            </a:rPr>
            <a:t>Can technology support the need? </a:t>
          </a:r>
          <a:endParaRPr lang="en-US" sz="2800" b="1" u="sng" kern="1200" dirty="0">
            <a:solidFill>
              <a:srgbClr val="FFFF00"/>
            </a:solidFill>
            <a:latin typeface="Agency FB" panose="020B0503020202020204" pitchFamily="34" charset="0"/>
          </a:endParaRPr>
        </a:p>
      </dsp:txBody>
      <dsp:txXfrm>
        <a:off x="2714141" y="2640819"/>
        <a:ext cx="2466826" cy="220198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5C0BA0A-B073-4C6F-A18D-AAA0E367BAAF}">
      <dsp:nvSpPr>
        <dsp:cNvPr id="0" name=""/>
        <dsp:cNvSpPr/>
      </dsp:nvSpPr>
      <dsp:spPr>
        <a:xfrm>
          <a:off x="627047" y="586834"/>
          <a:ext cx="992917" cy="992917"/>
        </a:xfrm>
        <a:prstGeom prst="diamond">
          <a:avLst/>
        </a:prstGeom>
        <a:noFill/>
        <a:ln>
          <a:solidFill>
            <a:schemeClr val="bg1"/>
          </a:solidFill>
        </a:ln>
        <a:effectLst/>
      </dsp:spPr>
      <dsp:style>
        <a:lnRef idx="0">
          <a:scrgbClr r="0" g="0" b="0"/>
        </a:lnRef>
        <a:fillRef idx="1">
          <a:scrgbClr r="0" g="0" b="0"/>
        </a:fillRef>
        <a:effectRef idx="0">
          <a:scrgbClr r="0" g="0" b="0"/>
        </a:effectRef>
        <a:fontRef idx="minor"/>
      </dsp:style>
    </dsp:sp>
    <dsp:sp modelId="{15F630E1-4EFD-4872-AA72-6BA2F53397C6}">
      <dsp:nvSpPr>
        <dsp:cNvPr id="0" name=""/>
        <dsp:cNvSpPr/>
      </dsp:nvSpPr>
      <dsp:spPr>
        <a:xfrm>
          <a:off x="962711" y="922498"/>
          <a:ext cx="321589" cy="321589"/>
        </a:xfrm>
        <a:prstGeom prst="rect">
          <a:avLst/>
        </a:prstGeom>
        <a:blipFill>
          <a:blip xmlns:r="http://schemas.openxmlformats.org/officeDocument/2006/relationships" r:embed="rId1" cstate="screen">
            <a:extLst>
              <a:ext uri="{28A0092B-C50C-407E-A947-70E740481C1C}">
                <a14:useLocalDpi xmlns:a14="http://schemas.microsoft.com/office/drawing/2010/main"/>
              </a:ext>
              <a:ext uri="{96DAC541-7B7A-43D3-8B79-37D633B846F1}">
                <asvg:svgBlip xmlns:asvg="http://schemas.microsoft.com/office/drawing/2016/SVG/main" xmlns=""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FB52456-A853-414A-8501-1A748B1CA3C1}">
      <dsp:nvSpPr>
        <dsp:cNvPr id="0" name=""/>
        <dsp:cNvSpPr/>
      </dsp:nvSpPr>
      <dsp:spPr>
        <a:xfrm>
          <a:off x="2534" y="1889021"/>
          <a:ext cx="2241943" cy="11021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ctr" defTabSz="889000">
            <a:lnSpc>
              <a:spcPct val="90000"/>
            </a:lnSpc>
            <a:spcBef>
              <a:spcPct val="0"/>
            </a:spcBef>
            <a:spcAft>
              <a:spcPct val="35000"/>
            </a:spcAft>
            <a:defRPr cap="all"/>
          </a:pPr>
          <a:r>
            <a:rPr lang="en-ZA" sz="2000" b="1" u="none" kern="1200" cap="none" dirty="0" smtClean="0">
              <a:solidFill>
                <a:schemeClr val="bg1"/>
              </a:solidFill>
              <a:latin typeface="Eras Bold ITC" panose="020B0907030504020204" pitchFamily="34" charset="0"/>
            </a:rPr>
            <a:t>Why are employees leaving the organization? </a:t>
          </a:r>
          <a:endParaRPr lang="en-US" sz="2000" b="1" u="none" kern="1200" cap="none" dirty="0">
            <a:solidFill>
              <a:schemeClr val="bg1"/>
            </a:solidFill>
            <a:latin typeface="Eras Bold ITC" panose="020B0907030504020204" pitchFamily="34" charset="0"/>
          </a:endParaRPr>
        </a:p>
      </dsp:txBody>
      <dsp:txXfrm>
        <a:off x="2534" y="1889021"/>
        <a:ext cx="2241943" cy="1102143"/>
      </dsp:txXfrm>
    </dsp:sp>
    <dsp:sp modelId="{B2455EE8-F008-47DB-B42A-C1492ED22849}">
      <dsp:nvSpPr>
        <dsp:cNvPr id="0" name=""/>
        <dsp:cNvSpPr/>
      </dsp:nvSpPr>
      <dsp:spPr>
        <a:xfrm>
          <a:off x="2846739" y="586834"/>
          <a:ext cx="992917" cy="992917"/>
        </a:xfrm>
        <a:prstGeom prst="diamond">
          <a:avLst/>
        </a:prstGeom>
        <a:noFill/>
        <a:ln>
          <a:solidFill>
            <a:schemeClr val="bg1"/>
          </a:solidFill>
        </a:ln>
        <a:effectLst/>
      </dsp:spPr>
      <dsp:style>
        <a:lnRef idx="0">
          <a:scrgbClr r="0" g="0" b="0"/>
        </a:lnRef>
        <a:fillRef idx="1">
          <a:scrgbClr r="0" g="0" b="0"/>
        </a:fillRef>
        <a:effectRef idx="0">
          <a:scrgbClr r="0" g="0" b="0"/>
        </a:effectRef>
        <a:fontRef idx="minor"/>
      </dsp:style>
    </dsp:sp>
    <dsp:sp modelId="{CC206371-F985-4B5D-BBD5-1577EC1EA4F4}">
      <dsp:nvSpPr>
        <dsp:cNvPr id="0" name=""/>
        <dsp:cNvSpPr/>
      </dsp:nvSpPr>
      <dsp:spPr>
        <a:xfrm>
          <a:off x="3182404" y="922498"/>
          <a:ext cx="321589" cy="321589"/>
        </a:xfrm>
        <a:prstGeom prst="rect">
          <a:avLst/>
        </a:prstGeom>
        <a:blipFill>
          <a:blip xmlns:r="http://schemas.openxmlformats.org/officeDocument/2006/relationships" r:embed="rId3" cstate="screen">
            <a:extLst>
              <a:ext uri="{28A0092B-C50C-407E-A947-70E740481C1C}">
                <a14:useLocalDpi xmlns:a14="http://schemas.microsoft.com/office/drawing/2010/main"/>
              </a:ext>
              <a:ext uri="{96DAC541-7B7A-43D3-8B79-37D633B846F1}">
                <asvg:svgBlip xmlns:asvg="http://schemas.microsoft.com/office/drawing/2016/SVG/main" xmlns=""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923D8BB-DEF5-4F0A-AD85-379997C8374E}">
      <dsp:nvSpPr>
        <dsp:cNvPr id="0" name=""/>
        <dsp:cNvSpPr/>
      </dsp:nvSpPr>
      <dsp:spPr>
        <a:xfrm>
          <a:off x="2529331" y="1889021"/>
          <a:ext cx="1627734" cy="11021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ctr" defTabSz="889000">
            <a:lnSpc>
              <a:spcPct val="90000"/>
            </a:lnSpc>
            <a:spcBef>
              <a:spcPct val="0"/>
            </a:spcBef>
            <a:spcAft>
              <a:spcPct val="35000"/>
            </a:spcAft>
            <a:defRPr cap="all"/>
          </a:pPr>
          <a:r>
            <a:rPr lang="en-ZA" sz="2000" b="1" kern="1200" cap="none" dirty="0" smtClean="0">
              <a:solidFill>
                <a:schemeClr val="bg1"/>
              </a:solidFill>
              <a:latin typeface="Eras Bold ITC" panose="020B0907030504020204" pitchFamily="34" charset="0"/>
            </a:rPr>
            <a:t>What can we do better? </a:t>
          </a:r>
          <a:r>
            <a:rPr lang="en-ZA" sz="2000" kern="1200" cap="none" dirty="0" smtClean="0">
              <a:solidFill>
                <a:schemeClr val="bg1"/>
              </a:solidFill>
              <a:latin typeface="Eras Bold ITC" panose="020B0907030504020204" pitchFamily="34" charset="0"/>
            </a:rPr>
            <a:t> </a:t>
          </a:r>
          <a:endParaRPr lang="en-US" sz="2000" kern="1200" cap="none" dirty="0">
            <a:solidFill>
              <a:schemeClr val="bg1"/>
            </a:solidFill>
            <a:latin typeface="Eras Bold ITC" panose="020B0907030504020204" pitchFamily="34" charset="0"/>
          </a:endParaRPr>
        </a:p>
      </dsp:txBody>
      <dsp:txXfrm>
        <a:off x="2529331" y="1889021"/>
        <a:ext cx="1627734" cy="1102143"/>
      </dsp:txXfrm>
    </dsp:sp>
    <dsp:sp modelId="{A9EF33CC-7385-432B-BA65-E8CBF74DF6C4}">
      <dsp:nvSpPr>
        <dsp:cNvPr id="0" name=""/>
        <dsp:cNvSpPr/>
      </dsp:nvSpPr>
      <dsp:spPr>
        <a:xfrm>
          <a:off x="4759327" y="509885"/>
          <a:ext cx="992917" cy="992917"/>
        </a:xfrm>
        <a:prstGeom prst="diamond">
          <a:avLst/>
        </a:prstGeom>
        <a:noFill/>
        <a:ln>
          <a:solidFill>
            <a:schemeClr val="bg1"/>
          </a:solidFill>
        </a:ln>
        <a:effectLst/>
      </dsp:spPr>
      <dsp:style>
        <a:lnRef idx="0">
          <a:scrgbClr r="0" g="0" b="0"/>
        </a:lnRef>
        <a:fillRef idx="1">
          <a:scrgbClr r="0" g="0" b="0"/>
        </a:fillRef>
        <a:effectRef idx="0">
          <a:scrgbClr r="0" g="0" b="0"/>
        </a:effectRef>
        <a:fontRef idx="minor"/>
      </dsp:style>
    </dsp:sp>
    <dsp:sp modelId="{5FAB76C4-A6D3-4163-8273-3B8427D41BBD}">
      <dsp:nvSpPr>
        <dsp:cNvPr id="0" name=""/>
        <dsp:cNvSpPr/>
      </dsp:nvSpPr>
      <dsp:spPr>
        <a:xfrm>
          <a:off x="5041770" y="792328"/>
          <a:ext cx="428032" cy="428032"/>
        </a:xfrm>
        <a:prstGeom prst="rect">
          <a:avLst/>
        </a:prstGeom>
        <a:blipFill>
          <a:blip xmlns:r="http://schemas.openxmlformats.org/officeDocument/2006/relationships" r:embed="rId5" cstate="screen">
            <a:extLst>
              <a:ext uri="{28A0092B-C50C-407E-A947-70E740481C1C}">
                <a14:useLocalDpi xmlns:a14="http://schemas.microsoft.com/office/drawing/2010/main"/>
              </a:ext>
              <a:ext uri="{96DAC541-7B7A-43D3-8B79-37D633B846F1}">
                <asvg:svgBlip xmlns:asvg="http://schemas.microsoft.com/office/drawing/2016/SVG/main" xmlns=""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E549B98-023E-48E1-8625-B1F3ADD9750B}">
      <dsp:nvSpPr>
        <dsp:cNvPr id="0" name=""/>
        <dsp:cNvSpPr/>
      </dsp:nvSpPr>
      <dsp:spPr>
        <a:xfrm>
          <a:off x="4441919" y="1658175"/>
          <a:ext cx="1627734" cy="14099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ctr" defTabSz="889000">
            <a:lnSpc>
              <a:spcPct val="90000"/>
            </a:lnSpc>
            <a:spcBef>
              <a:spcPct val="0"/>
            </a:spcBef>
            <a:spcAft>
              <a:spcPct val="35000"/>
            </a:spcAft>
            <a:defRPr cap="all"/>
          </a:pPr>
          <a:r>
            <a:rPr lang="en-ZA" sz="2000" b="1" kern="1200" cap="none" dirty="0" smtClean="0">
              <a:solidFill>
                <a:schemeClr val="bg1"/>
              </a:solidFill>
              <a:latin typeface="Eras Bold ITC" panose="020B0907030504020204" pitchFamily="34" charset="0"/>
            </a:rPr>
            <a:t>What did we implement to sustain optimal employee morale?</a:t>
          </a:r>
          <a:endParaRPr lang="en-US" sz="2000" b="1" kern="1200" cap="none" dirty="0">
            <a:solidFill>
              <a:schemeClr val="bg1"/>
            </a:solidFill>
            <a:latin typeface="Eras Bold ITC" panose="020B0907030504020204" pitchFamily="34" charset="0"/>
          </a:endParaRPr>
        </a:p>
      </dsp:txBody>
      <dsp:txXfrm>
        <a:off x="4441919" y="1658175"/>
        <a:ext cx="1627734" cy="140993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00D76D0-AE72-4922-BC9D-09CA2CF4B04A}">
      <dsp:nvSpPr>
        <dsp:cNvPr id="0" name=""/>
        <dsp:cNvSpPr/>
      </dsp:nvSpPr>
      <dsp:spPr>
        <a:xfrm rot="16200000">
          <a:off x="1022" y="1585997"/>
          <a:ext cx="2460420" cy="2135926"/>
        </a:xfrm>
        <a:prstGeom prst="round2SameRect">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1">
          <a:noAutofit/>
        </a:bodyPr>
        <a:lstStyle/>
        <a:p>
          <a:pPr lvl="0" algn="ctr" defTabSz="889000">
            <a:lnSpc>
              <a:spcPct val="90000"/>
            </a:lnSpc>
            <a:spcBef>
              <a:spcPct val="0"/>
            </a:spcBef>
            <a:spcAft>
              <a:spcPct val="35000"/>
            </a:spcAft>
          </a:pPr>
          <a:r>
            <a:rPr lang="en-US" sz="2000" b="1" kern="1200" dirty="0" smtClean="0">
              <a:latin typeface="Eras Bold ITC" panose="020B0907030504020204" pitchFamily="34" charset="0"/>
            </a:rPr>
            <a:t>Hurricane Harvey 2017</a:t>
          </a:r>
          <a:endParaRPr lang="en-US" sz="2000" b="1" kern="1200" dirty="0">
            <a:latin typeface="Eras Bold ITC" panose="020B0907030504020204" pitchFamily="34" charset="0"/>
          </a:endParaRPr>
        </a:p>
      </dsp:txBody>
      <dsp:txXfrm rot="5400000">
        <a:off x="267536" y="1528018"/>
        <a:ext cx="2031659" cy="2251886"/>
      </dsp:txXfrm>
    </dsp:sp>
    <dsp:sp modelId="{D54A7F32-38FE-4CC5-84ED-25D32851F762}">
      <dsp:nvSpPr>
        <dsp:cNvPr id="0" name=""/>
        <dsp:cNvSpPr/>
      </dsp:nvSpPr>
      <dsp:spPr>
        <a:xfrm>
          <a:off x="975625" y="0"/>
          <a:ext cx="195232" cy="1845100"/>
        </a:xfrm>
        <a:prstGeom prst="rect">
          <a:avLst/>
        </a:prstGeom>
        <a:noFill/>
        <a:ln>
          <a:noFill/>
        </a:ln>
        <a:effectLst/>
      </dsp:spPr>
      <dsp:style>
        <a:lnRef idx="0">
          <a:scrgbClr r="0" g="0" b="0"/>
        </a:lnRef>
        <a:fillRef idx="0">
          <a:scrgbClr r="0" g="0" b="0"/>
        </a:fillRef>
        <a:effectRef idx="0">
          <a:scrgbClr r="0" g="0" b="0"/>
        </a:effectRef>
        <a:fontRef idx="minor"/>
      </dsp:style>
    </dsp:sp>
    <dsp:sp modelId="{71285180-D056-4BE4-8F49-92B3A69BDF54}">
      <dsp:nvSpPr>
        <dsp:cNvPr id="0" name=""/>
        <dsp:cNvSpPr/>
      </dsp:nvSpPr>
      <dsp:spPr>
        <a:xfrm>
          <a:off x="1073241" y="1950534"/>
          <a:ext cx="0" cy="421737"/>
        </a:xfrm>
        <a:prstGeom prst="line">
          <a:avLst/>
        </a:prstGeom>
        <a:noFill/>
        <a:ln w="6350" cap="flat" cmpd="sng" algn="ctr">
          <a:solidFill>
            <a:schemeClr val="accent2">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B2EA7373-68C8-46F9-A2DD-DCCB2E37F017}">
      <dsp:nvSpPr>
        <dsp:cNvPr id="0" name=""/>
        <dsp:cNvSpPr/>
      </dsp:nvSpPr>
      <dsp:spPr>
        <a:xfrm>
          <a:off x="1020524" y="1845100"/>
          <a:ext cx="105434" cy="105434"/>
        </a:xfrm>
        <a:prstGeom prst="ellips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1C5DC47-19D4-4E0E-8613-C3A2EEDFC0B5}">
      <dsp:nvSpPr>
        <dsp:cNvPr id="0" name=""/>
        <dsp:cNvSpPr/>
      </dsp:nvSpPr>
      <dsp:spPr>
        <a:xfrm>
          <a:off x="2415864" y="0"/>
          <a:ext cx="2342787" cy="1574629"/>
        </a:xfrm>
        <a:prstGeom prst="rect">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1">
          <a:noAutofit/>
        </a:bodyPr>
        <a:lstStyle/>
        <a:p>
          <a:pPr lvl="0" algn="ctr" defTabSz="889000">
            <a:lnSpc>
              <a:spcPct val="90000"/>
            </a:lnSpc>
            <a:spcBef>
              <a:spcPct val="0"/>
            </a:spcBef>
            <a:spcAft>
              <a:spcPct val="35000"/>
            </a:spcAft>
          </a:pPr>
          <a:r>
            <a:rPr lang="en-US" sz="2000" b="1" kern="1200" dirty="0" smtClean="0">
              <a:latin typeface="Eras Bold ITC" panose="020B0907030504020204" pitchFamily="34" charset="0"/>
            </a:rPr>
            <a:t>Tropical Storm Imelda 2019</a:t>
          </a:r>
          <a:endParaRPr lang="en-US" sz="2000" b="1" kern="1200" dirty="0">
            <a:latin typeface="Eras Bold ITC" panose="020B0907030504020204" pitchFamily="34" charset="0"/>
          </a:endParaRPr>
        </a:p>
      </dsp:txBody>
      <dsp:txXfrm>
        <a:off x="2415864" y="0"/>
        <a:ext cx="2342787" cy="1574629"/>
      </dsp:txXfrm>
    </dsp:sp>
    <dsp:sp modelId="{5B9A58BB-F89E-4058-95BF-4F00965EA92B}">
      <dsp:nvSpPr>
        <dsp:cNvPr id="0" name=""/>
        <dsp:cNvSpPr/>
      </dsp:nvSpPr>
      <dsp:spPr>
        <a:xfrm flipV="1">
          <a:off x="3181416" y="4759501"/>
          <a:ext cx="106177" cy="67918"/>
        </a:xfrm>
        <a:prstGeom prst="rect">
          <a:avLst/>
        </a:prstGeom>
        <a:noFill/>
        <a:ln>
          <a:noFill/>
        </a:ln>
        <a:effectLst/>
      </dsp:spPr>
      <dsp:style>
        <a:lnRef idx="0">
          <a:scrgbClr r="0" g="0" b="0"/>
        </a:lnRef>
        <a:fillRef idx="0">
          <a:scrgbClr r="0" g="0" b="0"/>
        </a:fillRef>
        <a:effectRef idx="0">
          <a:scrgbClr r="0" g="0" b="0"/>
        </a:effectRef>
        <a:fontRef idx="minor"/>
      </dsp:style>
    </dsp:sp>
    <dsp:sp modelId="{F4D1380F-AC5A-4DC6-A32E-386C83F4FE9D}">
      <dsp:nvSpPr>
        <dsp:cNvPr id="0" name=""/>
        <dsp:cNvSpPr/>
      </dsp:nvSpPr>
      <dsp:spPr>
        <a:xfrm>
          <a:off x="3234504" y="3343738"/>
          <a:ext cx="0" cy="421737"/>
        </a:xfrm>
        <a:prstGeom prst="line">
          <a:avLst/>
        </a:prstGeom>
        <a:noFill/>
        <a:ln w="6350" cap="flat" cmpd="sng" algn="ctr">
          <a:solidFill>
            <a:schemeClr val="accent3">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0A0C10EC-39DC-4FCE-BE06-402FE83DD735}">
      <dsp:nvSpPr>
        <dsp:cNvPr id="0" name=""/>
        <dsp:cNvSpPr/>
      </dsp:nvSpPr>
      <dsp:spPr>
        <a:xfrm rot="5400000" flipV="1">
          <a:off x="3067559" y="4354447"/>
          <a:ext cx="45719" cy="52060"/>
        </a:xfrm>
        <a:prstGeom prst="ellipse">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E1AADF2-6821-425B-8EB0-368D3B9C6CC3}">
      <dsp:nvSpPr>
        <dsp:cNvPr id="0" name=""/>
        <dsp:cNvSpPr/>
      </dsp:nvSpPr>
      <dsp:spPr>
        <a:xfrm>
          <a:off x="4086575" y="2591556"/>
          <a:ext cx="2342787" cy="2420587"/>
        </a:xfrm>
        <a:prstGeom prst="rect">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3840" tIns="243840" rIns="243840" bIns="243840" numCol="1" spcCol="1270" anchor="ctr" anchorCtr="1">
          <a:noAutofit/>
        </a:bodyPr>
        <a:lstStyle/>
        <a:p>
          <a:pPr lvl="0" algn="ctr" defTabSz="1422400">
            <a:lnSpc>
              <a:spcPct val="90000"/>
            </a:lnSpc>
            <a:spcBef>
              <a:spcPct val="0"/>
            </a:spcBef>
            <a:spcAft>
              <a:spcPct val="35000"/>
            </a:spcAft>
          </a:pPr>
          <a:r>
            <a:rPr lang="en-US" sz="3200" b="1" i="1" kern="1200" dirty="0" smtClean="0">
              <a:latin typeface="Eras Bold ITC" panose="020B0907030504020204" pitchFamily="34" charset="0"/>
            </a:rPr>
            <a:t>COVID  </a:t>
          </a:r>
          <a:r>
            <a:rPr lang="en-US" sz="2000" b="1" i="1" kern="1200" dirty="0" smtClean="0">
              <a:latin typeface="Eras Bold ITC" panose="020B0907030504020204" pitchFamily="34" charset="0"/>
            </a:rPr>
            <a:t>Pandemic</a:t>
          </a:r>
          <a:r>
            <a:rPr lang="en-US" sz="3200" b="1" i="1" kern="1200" dirty="0" smtClean="0">
              <a:latin typeface="Eras Bold ITC" panose="020B0907030504020204" pitchFamily="34" charset="0"/>
            </a:rPr>
            <a:t> 2020</a:t>
          </a:r>
          <a:endParaRPr lang="en-US" sz="3200" b="1" i="1" kern="1200" dirty="0">
            <a:latin typeface="Eras Bold ITC" panose="020B0907030504020204" pitchFamily="34" charset="0"/>
          </a:endParaRPr>
        </a:p>
      </dsp:txBody>
      <dsp:txXfrm>
        <a:off x="4086575" y="2591556"/>
        <a:ext cx="2342787" cy="2420587"/>
      </dsp:txXfrm>
    </dsp:sp>
    <dsp:sp modelId="{DBDC7A3B-24C5-4B24-9375-34A4A3168BAC}">
      <dsp:nvSpPr>
        <dsp:cNvPr id="0" name=""/>
        <dsp:cNvSpPr/>
      </dsp:nvSpPr>
      <dsp:spPr>
        <a:xfrm>
          <a:off x="5363189" y="0"/>
          <a:ext cx="311256" cy="10517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182880" numCol="1" spcCol="1270" anchor="b" anchorCtr="1">
          <a:noAutofit/>
        </a:bodyPr>
        <a:lstStyle/>
        <a:p>
          <a:pPr lvl="0" algn="r" defTabSz="1066800">
            <a:lnSpc>
              <a:spcPct val="90000"/>
            </a:lnSpc>
            <a:spcBef>
              <a:spcPct val="0"/>
            </a:spcBef>
            <a:spcAft>
              <a:spcPct val="35000"/>
            </a:spcAft>
          </a:pPr>
          <a:endParaRPr lang="en-US" sz="2400" b="1" kern="1200" dirty="0">
            <a:solidFill>
              <a:schemeClr val="bg1"/>
            </a:solidFill>
          </a:endParaRPr>
        </a:p>
      </dsp:txBody>
      <dsp:txXfrm>
        <a:off x="5363189" y="0"/>
        <a:ext cx="311256" cy="1051707"/>
      </dsp:txXfrm>
    </dsp:sp>
    <dsp:sp modelId="{1DB3346A-354F-409E-BDD5-D97932A0CEEE}">
      <dsp:nvSpPr>
        <dsp:cNvPr id="0" name=""/>
        <dsp:cNvSpPr/>
      </dsp:nvSpPr>
      <dsp:spPr>
        <a:xfrm>
          <a:off x="5499199" y="1752186"/>
          <a:ext cx="0" cy="421737"/>
        </a:xfrm>
        <a:prstGeom prst="line">
          <a:avLst/>
        </a:prstGeom>
        <a:noFill/>
        <a:ln w="6350" cap="flat" cmpd="sng" algn="ctr">
          <a:solidFill>
            <a:schemeClr val="accent4">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71644B06-6A35-4BE0-94F6-D214BF2C0314}">
      <dsp:nvSpPr>
        <dsp:cNvPr id="0" name=""/>
        <dsp:cNvSpPr/>
      </dsp:nvSpPr>
      <dsp:spPr>
        <a:xfrm>
          <a:off x="5559603" y="1872995"/>
          <a:ext cx="105434" cy="105434"/>
        </a:xfrm>
        <a:prstGeom prst="ellipse">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3D027D9-BF50-4355-81B2-3C900138BCB4}">
      <dsp:nvSpPr>
        <dsp:cNvPr id="0" name=""/>
        <dsp:cNvSpPr/>
      </dsp:nvSpPr>
      <dsp:spPr>
        <a:xfrm>
          <a:off x="5716577" y="35655"/>
          <a:ext cx="2342787" cy="1706343"/>
        </a:xfrm>
        <a:prstGeom prst="rect">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1">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en-US" sz="2000" b="1" kern="1200" dirty="0" smtClean="0">
              <a:latin typeface="Eras Bold ITC" panose="020B0907030504020204" pitchFamily="34" charset="0"/>
            </a:rPr>
            <a:t>Winter Storm Uri 2021</a:t>
          </a:r>
          <a:endParaRPr lang="en-US" sz="2000" kern="1200" dirty="0" smtClean="0">
            <a:latin typeface="Eras Bold ITC" panose="020B0907030504020204" pitchFamily="34" charset="0"/>
          </a:endParaRPr>
        </a:p>
        <a:p>
          <a:pPr lvl="0" algn="ctr" defTabSz="800100">
            <a:lnSpc>
              <a:spcPct val="90000"/>
            </a:lnSpc>
            <a:spcBef>
              <a:spcPct val="0"/>
            </a:spcBef>
            <a:spcAft>
              <a:spcPct val="35000"/>
            </a:spcAft>
          </a:pPr>
          <a:endParaRPr lang="en-US" sz="1800" kern="1200" dirty="0"/>
        </a:p>
      </dsp:txBody>
      <dsp:txXfrm>
        <a:off x="5716577" y="35655"/>
        <a:ext cx="2342787" cy="1706343"/>
      </dsp:txXfrm>
    </dsp:sp>
    <dsp:sp modelId="{F6F8153C-8D3E-4979-B9C5-788D481093EE}">
      <dsp:nvSpPr>
        <dsp:cNvPr id="0" name=""/>
        <dsp:cNvSpPr/>
      </dsp:nvSpPr>
      <dsp:spPr>
        <a:xfrm>
          <a:off x="7718735" y="4194347"/>
          <a:ext cx="90316" cy="821457"/>
        </a:xfrm>
        <a:prstGeom prst="rect">
          <a:avLst/>
        </a:prstGeom>
        <a:noFill/>
        <a:ln>
          <a:noFill/>
        </a:ln>
        <a:effectLst/>
      </dsp:spPr>
      <dsp:style>
        <a:lnRef idx="0">
          <a:scrgbClr r="0" g="0" b="0"/>
        </a:lnRef>
        <a:fillRef idx="0">
          <a:scrgbClr r="0" g="0" b="0"/>
        </a:fillRef>
        <a:effectRef idx="0">
          <a:scrgbClr r="0" g="0" b="0"/>
        </a:effectRef>
        <a:fontRef idx="minor"/>
      </dsp:style>
    </dsp:sp>
    <dsp:sp modelId="{9AF3E559-322F-4893-A001-D2E68E4EDEB5}">
      <dsp:nvSpPr>
        <dsp:cNvPr id="0" name=""/>
        <dsp:cNvSpPr/>
      </dsp:nvSpPr>
      <dsp:spPr>
        <a:xfrm>
          <a:off x="7763893" y="3155354"/>
          <a:ext cx="0" cy="421737"/>
        </a:xfrm>
        <a:prstGeom prst="line">
          <a:avLst/>
        </a:prstGeom>
        <a:noFill/>
        <a:ln w="6350" cap="flat" cmpd="sng" algn="ctr">
          <a:solidFill>
            <a:schemeClr val="accent5">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E8B6CBAF-0936-4AE3-8A0A-76C994D0FC22}">
      <dsp:nvSpPr>
        <dsp:cNvPr id="0" name=""/>
        <dsp:cNvSpPr/>
      </dsp:nvSpPr>
      <dsp:spPr>
        <a:xfrm flipH="1">
          <a:off x="7741033" y="2575465"/>
          <a:ext cx="45719" cy="2108686"/>
        </a:xfrm>
        <a:prstGeom prst="ellipse">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E4AC9D5-DC92-4DBA-9097-E2EB7679B6FA}">
      <dsp:nvSpPr>
        <dsp:cNvPr id="0" name=""/>
        <dsp:cNvSpPr/>
      </dsp:nvSpPr>
      <dsp:spPr>
        <a:xfrm rot="5400000">
          <a:off x="8474350" y="1894181"/>
          <a:ext cx="2943720" cy="2167477"/>
        </a:xfrm>
        <a:prstGeom prst="upArrow">
          <a:avLst/>
        </a:prstGeom>
        <a:solidFill>
          <a:srgbClr val="00B050"/>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1">
          <a:noAutofit/>
        </a:bodyPr>
        <a:lstStyle/>
        <a:p>
          <a:pPr lvl="0" algn="ctr" defTabSz="889000">
            <a:lnSpc>
              <a:spcPct val="90000"/>
            </a:lnSpc>
            <a:spcBef>
              <a:spcPct val="0"/>
            </a:spcBef>
            <a:spcAft>
              <a:spcPct val="35000"/>
            </a:spcAft>
          </a:pPr>
          <a:r>
            <a:rPr lang="en-US" sz="2000" b="1" i="0" kern="1200" dirty="0" smtClean="0">
              <a:solidFill>
                <a:schemeClr val="bg1"/>
              </a:solidFill>
              <a:latin typeface="Eras Bold ITC" panose="020B0907030504020204" pitchFamily="34" charset="0"/>
            </a:rPr>
            <a:t>NEW NORMAL 2021 AND BEYOND</a:t>
          </a:r>
          <a:endParaRPr lang="en-US" sz="2000" b="1" i="0" kern="1200" dirty="0">
            <a:solidFill>
              <a:schemeClr val="bg1"/>
            </a:solidFill>
            <a:latin typeface="Eras Bold ITC" panose="020B0907030504020204" pitchFamily="34" charset="0"/>
          </a:endParaRPr>
        </a:p>
      </dsp:txBody>
      <dsp:txXfrm rot="-5400000">
        <a:off x="8862472" y="2241990"/>
        <a:ext cx="1625608" cy="1471860"/>
      </dsp:txXfrm>
    </dsp:sp>
    <dsp:sp modelId="{7AAFF3C1-35CF-4A78-9AF3-B8CDA2A3DF74}">
      <dsp:nvSpPr>
        <dsp:cNvPr id="0" name=""/>
        <dsp:cNvSpPr/>
      </dsp:nvSpPr>
      <dsp:spPr>
        <a:xfrm>
          <a:off x="9843316" y="448926"/>
          <a:ext cx="195232" cy="49393"/>
        </a:xfrm>
        <a:prstGeom prst="rect">
          <a:avLst/>
        </a:prstGeom>
        <a:noFill/>
        <a:ln>
          <a:noFill/>
        </a:ln>
        <a:effectLst/>
      </dsp:spPr>
      <dsp:style>
        <a:lnRef idx="0">
          <a:scrgbClr r="0" g="0" b="0"/>
        </a:lnRef>
        <a:fillRef idx="0">
          <a:scrgbClr r="0" g="0" b="0"/>
        </a:fillRef>
        <a:effectRef idx="0">
          <a:scrgbClr r="0" g="0" b="0"/>
        </a:effectRef>
        <a:fontRef idx="minor"/>
      </dsp:style>
    </dsp:sp>
    <dsp:sp modelId="{131EDF3B-64BE-432A-B491-ED03D592D277}">
      <dsp:nvSpPr>
        <dsp:cNvPr id="0" name=""/>
        <dsp:cNvSpPr/>
      </dsp:nvSpPr>
      <dsp:spPr>
        <a:xfrm>
          <a:off x="9940933" y="1501607"/>
          <a:ext cx="0" cy="421737"/>
        </a:xfrm>
        <a:prstGeom prst="line">
          <a:avLst/>
        </a:prstGeom>
        <a:noFill/>
        <a:ln w="6350" cap="flat" cmpd="sng" algn="ctr">
          <a:solidFill>
            <a:schemeClr val="accent6">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F6E34F8D-8BE8-4CEE-9070-4F3BA8F78D4E}">
      <dsp:nvSpPr>
        <dsp:cNvPr id="0" name=""/>
        <dsp:cNvSpPr/>
      </dsp:nvSpPr>
      <dsp:spPr>
        <a:xfrm>
          <a:off x="10015106" y="2065222"/>
          <a:ext cx="105434" cy="105434"/>
        </a:xfrm>
        <a:prstGeom prst="ellipse">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C73BFB4-3A1B-4EA7-9132-76325249F931}">
      <dsp:nvSpPr>
        <dsp:cNvPr id="0" name=""/>
        <dsp:cNvSpPr/>
      </dsp:nvSpPr>
      <dsp:spPr>
        <a:xfrm>
          <a:off x="6362886" y="10254"/>
          <a:ext cx="5261920" cy="3749595"/>
        </a:xfrm>
        <a:prstGeom prst="dodecagon">
          <a:avLst/>
        </a:prstGeom>
        <a:noFill/>
        <a:ln w="3175"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1600200">
            <a:lnSpc>
              <a:spcPct val="90000"/>
            </a:lnSpc>
            <a:spcBef>
              <a:spcPct val="0"/>
            </a:spcBef>
            <a:spcAft>
              <a:spcPct val="35000"/>
            </a:spcAft>
          </a:pPr>
          <a:r>
            <a:rPr lang="en-US" sz="3600" b="1" kern="1200" dirty="0" smtClean="0">
              <a:solidFill>
                <a:schemeClr val="bg1"/>
              </a:solidFill>
              <a:latin typeface="Agency FB" panose="020B0503020202020204" pitchFamily="34" charset="0"/>
            </a:rPr>
            <a:t>Centralization</a:t>
          </a:r>
          <a:endParaRPr lang="en-US" sz="3600" b="1" kern="1200" dirty="0">
            <a:solidFill>
              <a:schemeClr val="bg1"/>
            </a:solidFill>
            <a:latin typeface="Agency FB" panose="020B0503020202020204" pitchFamily="34" charset="0"/>
          </a:endParaRPr>
        </a:p>
      </dsp:txBody>
      <dsp:txXfrm>
        <a:off x="7097659" y="452412"/>
        <a:ext cx="3033899" cy="2865279"/>
      </dsp:txXfrm>
    </dsp:sp>
    <dsp:sp modelId="{C9D857B0-63B1-41A4-B84B-1DDFD81A7E93}">
      <dsp:nvSpPr>
        <dsp:cNvPr id="0" name=""/>
        <dsp:cNvSpPr/>
      </dsp:nvSpPr>
      <dsp:spPr>
        <a:xfrm>
          <a:off x="750919" y="10254"/>
          <a:ext cx="4542297" cy="3749595"/>
        </a:xfrm>
        <a:prstGeom prst="ellipse">
          <a:avLst/>
        </a:prstGeom>
        <a:solidFill>
          <a:schemeClr val="tx1">
            <a:alpha val="50000"/>
          </a:schemeClr>
        </a:solidFill>
        <a:ln w="3175"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1600200">
            <a:lnSpc>
              <a:spcPct val="90000"/>
            </a:lnSpc>
            <a:spcBef>
              <a:spcPct val="0"/>
            </a:spcBef>
            <a:spcAft>
              <a:spcPct val="35000"/>
            </a:spcAft>
          </a:pPr>
          <a:r>
            <a:rPr lang="en-US" sz="3600" b="1" kern="1200" dirty="0" smtClean="0">
              <a:solidFill>
                <a:schemeClr val="bg1"/>
              </a:solidFill>
              <a:latin typeface="Agency FB" panose="020B0503020202020204" pitchFamily="34" charset="0"/>
            </a:rPr>
            <a:t>Decentralization</a:t>
          </a:r>
          <a:endParaRPr lang="en-US" sz="3600" b="1" kern="1200" dirty="0">
            <a:solidFill>
              <a:schemeClr val="bg1"/>
            </a:solidFill>
            <a:latin typeface="Agency FB" panose="020B0503020202020204" pitchFamily="34" charset="0"/>
          </a:endParaRPr>
        </a:p>
      </dsp:txBody>
      <dsp:txXfrm>
        <a:off x="2039949" y="452412"/>
        <a:ext cx="2618982" cy="2865279"/>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 xmlns:dgm1612="http://schemas.microsoft.com/office/drawing/2016/12/diagram">
        <a:lvl1pPr>
          <a:lnSpc>
            <a:spcPct val="100000"/>
          </a:lnSpc>
          <a:defRPr cap="all"/>
        </a:lvl1pPr>
      </dgm1612:lstStyle>
    </a:ext>
  </dgm:extLst>
</dgm:layoutDef>
</file>

<file path=ppt/diagrams/layout3.xml><?xml version="1.0" encoding="utf-8"?>
<dgm:layoutDef xmlns:dgm="http://schemas.openxmlformats.org/drawingml/2006/diagram" xmlns:a="http://schemas.openxmlformats.org/drawingml/2006/main" uniqueId="urn:microsoft.com/office/officeart/2016/7/layout/RoundedRectangleTimeline">
  <dgm:title val="Rounded Rectangle Timeline"/>
  <dgm:desc val="Use to show a list of events in chronological order. An invisible box contains the description while the date is shown in rectangles, except for the first and last node where the corners of the rectangle are rounded. It can display large amount of text and long descriptive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animLvl val="lvl"/>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onstrLst>
      <dgm:constr type="primFontSz" for="des" forName="parent" val="18"/>
      <dgm:constr type="primFontSz" for="des" forName="Childtext" val="18"/>
      <dgm:constr type="primFontSz" for="des" forName="Childtext" refType="primFontSz" refFor="des" refForName="parent" op="lte"/>
      <dgm:constr type="w" for="ch" forName="composite" refType="w"/>
      <dgm:constr type="h" for="ch" forName="composite" refType="h"/>
      <dgm:constr type="w" for="ch" forName="spaceBetweenRectangles" refType="w" refFor="ch" refForName="composite" fact="-0.4"/>
      <dgm:constr type="w" for="ch" ptType="sibTrans" op="equ"/>
      <dgm:constr type="primFontSz" for="des" forName="parent" op="equ"/>
      <dgm:constr type="primFontSz" for="des" forName="Childtext" op="equ"/>
      <dgm:constr type="primFontSz" for="des" forName="parent1" val="18"/>
      <dgm:constr type="primFontSz" for="des" forName="Childtext1" val="18"/>
      <dgm:constr type="primFontSz" for="des" forName="Childtext1" refType="primFontSz" refFor="des" refForName="parent1" op="lte"/>
      <dgm:constr type="w" for="ch" forName="composite1" refType="w"/>
      <dgm:constr type="h" for="ch" forName="composite1" refType="h"/>
      <dgm:constr type="w" for="ch" forName="spaceBetweenRectangles1" refType="w" refFor="ch" refForName="composite1" fact="-0.4"/>
      <dgm:constr type="primFontSz" for="des" forName="parent1" op="equ"/>
      <dgm:constr type="primFontSz" for="des" forName="Childtext1" op="equ"/>
    </dgm:constrLst>
    <dgm:choose name="layoutByNodeCnt">
      <dgm:if name="twoOrLessNodes" axis="ch" ptType="node" func="cnt" op="lte" val="2">
        <dgm:forEach name="nodesForEach" axis="ch" ptType="node">
          <dgm:layoutNode name="composite">
            <dgm:alg type="composite"/>
            <dgm:shape xmlns:r="http://schemas.openxmlformats.org/officeDocument/2006/relationships" r:blip="">
              <dgm:adjLst/>
            </dgm:shape>
            <dgm:choose name="casesForFirstAndLastNode1">
              <dgm:if name="startNode1" axis="self" ptType="node" func="pos" op="equ" val="1">
                <dgm:choose name="removeLineWhenOnlyOneNode1">
                  <dgm:if name="ifOnlyOneNode1" axis="followSib" ptType="node" func="cnt" op="equ" val="0">
                    <dgm:constrLst>
                      <dgm:constr type="w" for="ch" forName="parent" refType="w" fact="0.95"/>
                      <dgm:constr type="l" for="ch" forName="parent" refType="w" fact="0.025"/>
                      <dgm:constr type="t" for="ch" forName="parent" refType="h" fact="0.45"/>
                      <dgm:constr type="h" for="ch" forName="parent" refType="h" fact="0.1"/>
                      <dgm:constr type="l" for="ch" forName="Childtext" refType="w" fact="0.025"/>
                      <dgm:constr type="w" for="ch" forName="Childtext" refType="w" fact="0.95"/>
                      <dgm:constr type="h" for="ch" forName="Childtext" refType="h" fact="0.35"/>
                      <dgm:constr type="w" for="ch" forName="ConnectLine"/>
                      <dgm:constr type="h" for="ch" forName="ConnectLine" refType="h" fact="0.08"/>
                      <dgm:constr type="t" for="ch" forName="ConnectLine" refType="h" fact="0.37"/>
                      <dgm:constr type="ctrX" for="ch" forName="ConnectLine" refType="w" fact="0.5"/>
                      <dgm:constr type="w" for="ch" forName="ConnectLineEnd" refType="h" fact="0.02"/>
                      <dgm:constr type="h" for="ch" forName="ConnectLineEnd" refType="h" fact="0.02"/>
                      <dgm:constr type="t" for="ch" forName="ConnectLineEnd" refType="h" fact="0.35"/>
                      <dgm:constr type="ctrX" for="ch" forName="ConnectLineEnd" refType="w" fact="0.5"/>
                      <dgm:constr type="w" for="ch" forName="EmptyPane" refType="w"/>
                      <dgm:constr type="t" for="ch" forName="EmptyPane" refType="h" fact="0.55"/>
                      <dgm:constr type="h" for="ch" forName="EmptyPane" refType="h" fact="0.45"/>
                    </dgm:constrLst>
                  </dgm:if>
                  <dgm:else name="ifMoreThanOneNode1">
                    <dgm:constrLst>
                      <dgm:constr type="w" for="ch" forName="parent" refType="w" fact="0.6"/>
                      <dgm:constr type="l" for="ch" forName="parent" refType="w" fact="0.2"/>
                      <dgm:constr type="t" for="ch" forName="parent" refType="h" fact="0.45"/>
                      <dgm:constr type="h" for="ch" forName="parent" refType="h" fact="0.1"/>
                      <dgm:constr type="l" for="ch" forName="Childtext" refType="w" fact="0.2"/>
                      <dgm:constr type="w" for="ch" forName="Childtext" refType="w" fact="0.6"/>
                      <dgm:constr type="h" for="ch" forName="Childtext" refType="h" fact="0.35"/>
                      <dgm:constr type="w" for="ch" forName="ConnectLine"/>
                      <dgm:constr type="h" for="ch" forName="ConnectLine" refType="h" fact="0.08"/>
                      <dgm:constr type="t" for="ch" forName="ConnectLine" refType="h" fact="0.37"/>
                      <dgm:constr type="ctrX" for="ch" forName="ConnectLine" refType="w" fact="0.5"/>
                      <dgm:constr type="w" for="ch" forName="ConnectLineEnd" refType="h" fact="0.02"/>
                      <dgm:constr type="h" for="ch" forName="ConnectLineEnd" refType="h" fact="0.02"/>
                      <dgm:constr type="t" for="ch" forName="ConnectLineEnd" refType="h" fact="0.35"/>
                      <dgm:constr type="ctrX" for="ch" forName="ConnectLineEnd" refType="w" fact="0.5"/>
                      <dgm:constr type="w" for="ch" forName="EmptyPane" refType="w"/>
                      <dgm:constr type="t" for="ch" forName="EmptyPane" refType="h" fact="0.55"/>
                      <dgm:constr type="h" for="ch" forName="EmptyPane" refType="h" fact="0.45"/>
                    </dgm:constrLst>
                  </dgm:else>
                </dgm:choose>
              </dgm:if>
              <dgm:else name="notStartNode1">
                <dgm:constrLst>
                  <dgm:constr type="w" for="ch" forName="parent" refType="w" fact="0.6"/>
                  <dgm:constr type="l" for="ch" forName="parent" refType="w" fact="0.2"/>
                  <dgm:constr type="t" for="ch" forName="parent" refType="h" fact="0.45"/>
                  <dgm:constr type="h" for="ch" forName="parent" refType="h" fact="0.1"/>
                  <dgm:constr type="l" for="ch" forName="Childtext" refType="w" fact="0.2"/>
                  <dgm:constr type="w" for="ch" forName="Childtext" refType="w" fact="0.6"/>
                  <dgm:constr type="h" for="ch" forName="Childtext" refType="h" fact="0.35"/>
                  <dgm:constr type="t" for="ch" forName="Childtext" refType="h" fact="0.65"/>
                  <dgm:constr type="w" for="ch" forName="ConnectLine"/>
                  <dgm:constr type="h" for="ch" forName="ConnectLine" refType="h" fact="0.08"/>
                  <dgm:constr type="t" for="ch" forName="ConnectLine" refType="h" fact="0.55"/>
                  <dgm:constr type="ctrX" for="ch" forName="ConnectLine" refType="w" fact="0.5"/>
                  <dgm:constr type="w" for="ch" forName="ConnectLineEnd" refType="h" fact="0.02"/>
                  <dgm:constr type="h" for="ch" forName="ConnectLineEnd" refType="h" fact="0.02"/>
                  <dgm:constr type="b" for="ch" forName="ConnectLineEnd" refType="h" fact="0.65"/>
                  <dgm:constr type="ctrX" for="ch" forName="ConnectLineEnd" refType="w" fact="0.5"/>
                  <dgm:constr type="w" for="ch" forName="EmptyPane" refType="w"/>
                  <dgm:constr type="h" for="ch" forName="EmptyPane" refType="h" fact="0.45"/>
                </dgm:constrLst>
              </dgm:else>
            </dgm:choose>
            <dgm:layoutNode name="parent" styleLbl="alignNode1">
              <dgm:varLst>
                <dgm:chMax val="1"/>
                <dgm:chPref val="1"/>
                <dgm:bulletEnabled val="1"/>
              </dgm:varLst>
              <dgm:alg type="tx">
                <dgm:param type="txAnchorHorz" val="ctr"/>
                <dgm:param type="txAnchorVert" val="mid"/>
                <dgm:param type="parTxLTRAlign" val="ctr"/>
                <dgm:param type="parTxRTLAlign" val="ctr"/>
              </dgm:alg>
              <dgm:choose name="casesForFirstAndLastNode">
                <dgm:if name="startNode" axis="self" ptType="node" func="pos" op="equ" val="1">
                  <dgm:choose name="removeLineWhenOnlyOneNode">
                    <dgm:if name="ifOnlyOneNode" axis="followSib" ptType="node" func="cnt" op="equ" val="0">
                      <dgm:shape xmlns:r="http://schemas.openxmlformats.org/officeDocument/2006/relationships" type="roundRect" r:blip="">
                        <dgm:adjLst/>
                      </dgm:shape>
                    </dgm:if>
                    <dgm:else name="ifMoreThanOneNode">
                      <dgm:choose name="Name18">
                        <dgm:if name="Name19" func="var" arg="dir" op="equ" val="norm">
                          <dgm:shape xmlns:r="http://schemas.openxmlformats.org/officeDocument/2006/relationships" rot="-90" type="round2SameRect" r:blip="">
                            <dgm:adjLst/>
                          </dgm:shape>
                        </dgm:if>
                        <dgm:else name="Name20">
                          <dgm:shape xmlns:r="http://schemas.openxmlformats.org/officeDocument/2006/relationships" rot="90" type="round2SameRect" r:blip="">
                            <dgm:adjLst/>
                          </dgm:shape>
                        </dgm:else>
                      </dgm:choose>
                    </dgm:else>
                  </dgm:choose>
                </dgm:if>
                <dgm:else name="notStartNode">
                  <dgm:choose name="Name22">
                    <dgm:if name="Name23" axis="self" ptType="node" func="revPos" op="equ" val="1">
                      <dgm:choose name="Name24">
                        <dgm:if name="Name25" func="var" arg="dir" op="equ" val="norm">
                          <dgm:shape xmlns:r="http://schemas.openxmlformats.org/officeDocument/2006/relationships" rot="90" type="round2SameRect" r:blip="">
                            <dgm:adjLst/>
                          </dgm:shape>
                        </dgm:if>
                        <dgm:else name="Name26">
                          <dgm:shape xmlns:r="http://schemas.openxmlformats.org/officeDocument/2006/relationships" rot="-90" type="round2SameRect" r:blip="">
                            <dgm:adjLst/>
                          </dgm:shape>
                        </dgm:else>
                      </dgm:choose>
                    </dgm:if>
                    <dgm:else name="Name27">
                      <dgm:shape xmlns:r="http://schemas.openxmlformats.org/officeDocument/2006/relationships" type="rect" r:blip="">
                        <dgm:adjLst/>
                      </dgm:shape>
                    </dgm:else>
                  </dgm:choose>
                </dgm:else>
              </dgm:choose>
              <dgm:presOf axis="self" ptType="node"/>
              <dgm:constrLst>
                <dgm:constr type="lMarg" refType="primFontSz" fact="0.6"/>
                <dgm:constr type="rMarg" refType="primFontSz" fact="0.6"/>
                <dgm:constr type="tMarg" refType="primFontSz" fact="0.6"/>
                <dgm:constr type="bMarg" refType="primFontSz" fact="0.6"/>
              </dgm:constrLst>
              <dgm:ruleLst>
                <dgm:rule type="primFontSz" val="11" fact="NaN" max="NaN"/>
              </dgm:ruleLst>
            </dgm:layoutNode>
            <dgm:layoutNode name="Childtext" styleLbl="revTx">
              <dgm:varLst>
                <dgm:bulletEnabled val="1"/>
              </dgm:varLst>
              <dgm:choose name="casesForTxtDirLogic">
                <dgm:if name="Name77" axis="self" ptType="node" func="posOdd" op="equ" val="1">
                  <dgm:alg type="tx">
                    <dgm:param type="txAnchorVert" val="b"/>
                    <dgm:param type="txAnchorHorz" val="ctr"/>
                    <dgm:param type="parTxLTRAlign" val="ctr"/>
                    <dgm:param type="parTxRTLAlign" val="ctr"/>
                  </dgm:alg>
                  <dgm:constrLst>
                    <dgm:constr type="lMarg"/>
                    <dgm:constr type="rMarg"/>
                    <dgm:constr type="tMarg"/>
                    <dgm:constr type="bMarg" refType="primFontSz" fact="0.6"/>
                  </dgm:constrLst>
                </dgm:if>
                <dgm:else name="Name88">
                  <dgm:alg type="tx">
                    <dgm:param type="txAnchorVert" val="t"/>
                    <dgm:param type="txAnchorHorz" val="ctr"/>
                    <dgm:param type="parTxLTRAlign" val="ctr"/>
                    <dgm:param type="parTxRTLAlign" val="ctr"/>
                  </dgm:alg>
                  <dgm:constrLst>
                    <dgm:constr type="lMarg"/>
                    <dgm:constr type="rMarg"/>
                    <dgm:constr type="tMarg" refType="primFontSz" fact="0.6"/>
                    <dgm:constr type="bMarg"/>
                  </dgm:constrLst>
                </dgm:else>
              </dgm:choose>
              <dgm:shape xmlns:r="http://schemas.openxmlformats.org/officeDocument/2006/relationships" type="rect" r:blip="">
                <dgm:adjLst/>
              </dgm:shape>
              <dgm:presOf axis="ch" ptType="node"/>
              <dgm:ruleLst>
                <dgm:rule type="primFontSz" val="11" fact="NaN" max="NaN"/>
              </dgm:ruleLst>
            </dgm:layoutNode>
            <dgm:layoutNode name="ConnectLine" styleLbl="sibTrans1D1">
              <dgm:alg type="sp"/>
              <dgm:shape xmlns:r="http://schemas.openxmlformats.org/officeDocument/2006/relationships" type="line" r:blip="">
                <dgm:adjLst/>
                <dgm:extLst>
                  <a:ext uri="{B698B0E9-8C71-41B9-8309-B3DCBF30829C}">
                    <dgm1612:spPr xmlns="" xmlns:dgm1612="http://schemas.microsoft.com/office/drawing/2016/12/diagram">
                      <a:ln>
                        <a:prstDash val="dash"/>
                      </a:ln>
                    </dgm1612:spPr>
                  </a:ext>
                </dgm:extLst>
              </dgm:shape>
              <dgm:presOf/>
              <dgm:constrLst/>
            </dgm:layoutNode>
            <dgm:layoutNode name="ConnectLineEnd" styleLbl="lnNode1">
              <dgm:alg type="sp"/>
              <dgm:shape xmlns:r="http://schemas.openxmlformats.org/officeDocument/2006/relationships" type="ellipse" r:blip="">
                <dgm:adjLst/>
              </dgm:shape>
              <dgm:presOf/>
              <dgm:constrLst/>
            </dgm:layoutNode>
            <dgm:layoutNode name="EmptyPane">
              <dgm:alg type="sp"/>
              <dgm:shape xmlns:r="http://schemas.openxmlformats.org/officeDocument/2006/relationships" r:blip="">
                <dgm:adjLst/>
              </dgm:shape>
              <dgm:presOf/>
              <dgm:constrLst/>
            </dgm:layoutNode>
          </dgm:layoutNode>
          <dgm:forEach name="Name28" axis="followSib" ptType="sibTrans" cnt="1">
            <dgm:layoutNode name="spaceBetweenRectangles">
              <dgm:alg type="sp"/>
              <dgm:shape xmlns:r="http://schemas.openxmlformats.org/officeDocument/2006/relationships" r:blip="">
                <dgm:adjLst/>
              </dgm:shape>
              <dgm:presOf/>
              <dgm:constrLst/>
              <dgm:ruleLst/>
            </dgm:layoutNode>
          </dgm:forEach>
        </dgm:forEach>
      </dgm:if>
      <dgm:else name="moreThanTwoNodes">
        <dgm:forEach name="nodesForEach1" axis="ch" ptType="node">
          <dgm:layoutNode name="composite1">
            <dgm:alg type="composite"/>
            <dgm:shape xmlns:r="http://schemas.openxmlformats.org/officeDocument/2006/relationships" r:blip="">
              <dgm:adjLst/>
            </dgm:shape>
            <dgm:choose name="casesForSnakingLogic21">
              <dgm:if name="oddNode21" axis="self" ptType="node" func="posOdd" op="equ" val="1">
                <dgm:constrLst>
                  <dgm:constr type="w" for="ch" forName="parent1" refType="w" fact="0.6"/>
                  <dgm:constr type="l" for="ch" forName="parent1" refType="w" fact="0.2"/>
                  <dgm:constr type="t" for="ch" forName="parent1" refType="h" fact="0.45"/>
                  <dgm:constr type="h" for="ch" forName="parent1" refType="h" fact="0.1"/>
                  <dgm:constr type="w" for="ch" forName="Childtext1" refType="w"/>
                  <dgm:constr type="h" for="ch" forName="Childtext1" refType="h" fact="0.35"/>
                  <dgm:constr type="w" for="ch" forName="ConnectLine1"/>
                  <dgm:constr type="h" for="ch" forName="ConnectLine1" refType="h" fact="0.08"/>
                  <dgm:constr type="t" for="ch" forName="ConnectLine1" refType="h" fact="0.37"/>
                  <dgm:constr type="ctrX" for="ch" forName="ConnectLine1" refType="w" fact="0.5"/>
                  <dgm:constr type="w" for="ch" forName="ConnectLineEnd1" refType="h" fact="0.02"/>
                  <dgm:constr type="h" for="ch" forName="ConnectLineEnd1" refType="h" fact="0.02"/>
                  <dgm:constr type="t" for="ch" forName="ConnectLineEnd1" refType="h" fact="0.35"/>
                  <dgm:constr type="ctrX" for="ch" forName="ConnectLineEnd1" refType="w" fact="0.5"/>
                  <dgm:constr type="w" for="ch" forName="EmptyPane1" refType="w"/>
                  <dgm:constr type="t" for="ch" forName="EmptyPane1" refType="h" fact="0.55"/>
                  <dgm:constr type="h" for="ch" forName="EmptyPane1" refType="h" fact="0.45"/>
                </dgm:constrLst>
              </dgm:if>
              <dgm:else name="evenNode2">
                <dgm:constrLst>
                  <dgm:constr type="w" for="ch" forName="parent1" refType="w" fact="0.6"/>
                  <dgm:constr type="l" for="ch" forName="parent1" refType="w" fact="0.2"/>
                  <dgm:constr type="t" for="ch" forName="parent1" refType="h" fact="0.45"/>
                  <dgm:constr type="h" for="ch" forName="parent1" refType="h" fact="0.1"/>
                  <dgm:constr type="w" for="ch" forName="Childtext1" refType="w"/>
                  <dgm:constr type="h" for="ch" forName="Childtext1" refType="h" fact="0.35"/>
                  <dgm:constr type="t" for="ch" forName="Childtext1" refType="h" fact="0.65"/>
                  <dgm:constr type="w" for="ch" forName="ConnectLine1"/>
                  <dgm:constr type="h" for="ch" forName="ConnectLine1" refType="h" fact="0.08"/>
                  <dgm:constr type="t" for="ch" forName="ConnectLine1" refType="h" fact="0.55"/>
                  <dgm:constr type="ctrX" for="ch" forName="ConnectLine1" refType="w" fact="0.5"/>
                  <dgm:constr type="w" for="ch" forName="ConnectLineEnd1" refType="h" fact="0.02"/>
                  <dgm:constr type="h" for="ch" forName="ConnectLineEnd1" refType="h" fact="0.02"/>
                  <dgm:constr type="b" for="ch" forName="ConnectLineEnd1" refType="h" fact="0.65"/>
                  <dgm:constr type="ctrX" for="ch" forName="ConnectLineEnd1" refType="w" fact="0.5"/>
                  <dgm:constr type="w" for="ch" forName="EmptyPane1" refType="w"/>
                  <dgm:constr type="h" for="ch" forName="EmptyPane1" refType="h" fact="0.45"/>
                </dgm:constrLst>
              </dgm:else>
            </dgm:choose>
            <dgm:layoutNode name="parent1" styleLbl="alignNode1">
              <dgm:varLst>
                <dgm:chMax val="1"/>
                <dgm:chPref val="1"/>
                <dgm:bulletEnabled val="1"/>
              </dgm:varLst>
              <dgm:alg type="tx">
                <dgm:param type="txAnchorHorz" val="ctr"/>
                <dgm:param type="txAnchorVert" val="mid"/>
                <dgm:param type="parTxLTRAlign" val="ctr"/>
                <dgm:param type="parTxRTLAlign" val="ctr"/>
              </dgm:alg>
              <dgm:choose name="casesForFirstAndLastNode12">
                <dgm:if name="startNode12" axis="self" ptType="node" func="pos" op="equ" val="1">
                  <dgm:choose name="removeLineWhenOnlyOneNode12">
                    <dgm:if name="ifOnlyOneNode12" axis="followSib" ptType="node" func="cnt" op="equ" val="0">
                      <dgm:shape xmlns:r="http://schemas.openxmlformats.org/officeDocument/2006/relationships" type="roundRect" r:blip="">
                        <dgm:adjLst/>
                      </dgm:shape>
                    </dgm:if>
                    <dgm:else name="ifMoreThanOneNode12">
                      <dgm:choose name="Name181">
                        <dgm:if name="Name191" func="var" arg="dir" op="equ" val="norm">
                          <dgm:shape xmlns:r="http://schemas.openxmlformats.org/officeDocument/2006/relationships" rot="-90" type="round2SameRect" r:blip="">
                            <dgm:adjLst/>
                          </dgm:shape>
                        </dgm:if>
                        <dgm:else name="Name201">
                          <dgm:shape xmlns:r="http://schemas.openxmlformats.org/officeDocument/2006/relationships" rot="90" type="round2SameRect" r:blip="">
                            <dgm:adjLst/>
                          </dgm:shape>
                        </dgm:else>
                      </dgm:choose>
                    </dgm:else>
                  </dgm:choose>
                </dgm:if>
                <dgm:else name="notStartNode12">
                  <dgm:choose name="Name221">
                    <dgm:if name="Name231" axis="self" ptType="node" func="revPos" op="equ" val="1">
                      <dgm:choose name="Name241">
                        <dgm:if name="Name251" func="var" arg="dir" op="equ" val="norm">
                          <dgm:shape xmlns:r="http://schemas.openxmlformats.org/officeDocument/2006/relationships" rot="90" type="round2SameRect" r:blip="">
                            <dgm:adjLst/>
                          </dgm:shape>
                        </dgm:if>
                        <dgm:else name="Name261">
                          <dgm:shape xmlns:r="http://schemas.openxmlformats.org/officeDocument/2006/relationships" rot="-90" type="round2SameRect" r:blip="">
                            <dgm:adjLst/>
                          </dgm:shape>
                        </dgm:else>
                      </dgm:choose>
                    </dgm:if>
                    <dgm:else name="Name271">
                      <dgm:shape xmlns:r="http://schemas.openxmlformats.org/officeDocument/2006/relationships" type="rect" r:blip="">
                        <dgm:adjLst/>
                      </dgm:shape>
                    </dgm:else>
                  </dgm:choose>
                </dgm:else>
              </dgm:choose>
              <dgm:presOf axis="self" ptType="node"/>
              <dgm:constrLst>
                <dgm:constr type="lMarg" refType="primFontSz" fact="0.6"/>
                <dgm:constr type="rMarg" refType="primFontSz" fact="0.6"/>
                <dgm:constr type="tMarg" refType="primFontSz" fact="0.6"/>
                <dgm:constr type="bMarg" refType="primFontSz" fact="0.6"/>
              </dgm:constrLst>
              <dgm:ruleLst>
                <dgm:rule type="primFontSz" val="11" fact="NaN" max="NaN"/>
              </dgm:ruleLst>
            </dgm:layoutNode>
            <dgm:layoutNode name="Childtext1" styleLbl="revTx">
              <dgm:varLst>
                <dgm:bulletEnabled val="1"/>
              </dgm:varLst>
              <dgm:choose name="casesForTxtDirLogic1">
                <dgm:if name="Name771" axis="self" ptType="node" func="posOdd" op="equ" val="1">
                  <dgm:alg type="tx">
                    <dgm:param type="txAnchorVert" val="b"/>
                    <dgm:param type="txAnchorHorz" val="ctr"/>
                    <dgm:param type="parTxLTRAlign" val="ctr"/>
                    <dgm:param type="parTxRTLAlign" val="ctr"/>
                  </dgm:alg>
                  <dgm:constrLst>
                    <dgm:constr type="lMarg"/>
                    <dgm:constr type="rMarg"/>
                    <dgm:constr type="tMarg"/>
                    <dgm:constr type="bMarg" refType="primFontSz" fact="0.6"/>
                  </dgm:constrLst>
                </dgm:if>
                <dgm:else name="Name881">
                  <dgm:alg type="tx">
                    <dgm:param type="txAnchorVert" val="t"/>
                    <dgm:param type="txAnchorHorz" val="ctr"/>
                    <dgm:param type="parTxLTRAlign" val="ctr"/>
                    <dgm:param type="parTxRTLAlign" val="ctr"/>
                  </dgm:alg>
                  <dgm:constrLst>
                    <dgm:constr type="lMarg"/>
                    <dgm:constr type="rMarg"/>
                    <dgm:constr type="tMarg" refType="primFontSz" fact="0.6"/>
                    <dgm:constr type="bMarg"/>
                  </dgm:constrLst>
                </dgm:else>
              </dgm:choose>
              <dgm:shape xmlns:r="http://schemas.openxmlformats.org/officeDocument/2006/relationships" type="rect" r:blip="">
                <dgm:adjLst/>
              </dgm:shape>
              <dgm:presOf axis="ch" ptType="node"/>
              <dgm:ruleLst>
                <dgm:rule type="primFontSz" val="11" fact="NaN" max="NaN"/>
              </dgm:ruleLst>
            </dgm:layoutNode>
            <dgm:layoutNode name="ConnectLine1" styleLbl="sibTrans1D1">
              <dgm:alg type="sp"/>
              <dgm:shape xmlns:r="http://schemas.openxmlformats.org/officeDocument/2006/relationships" type="line" r:blip="">
                <dgm:adjLst/>
                <dgm:extLst>
                  <a:ext uri="{B698B0E9-8C71-41B9-8309-B3DCBF30829C}">
                    <dgm1612:spPr xmlns="" xmlns:dgm1612="http://schemas.microsoft.com/office/drawing/2016/12/diagram">
                      <a:ln>
                        <a:prstDash val="dash"/>
                      </a:ln>
                    </dgm1612:spPr>
                  </a:ext>
                </dgm:extLst>
              </dgm:shape>
              <dgm:presOf/>
              <dgm:constrLst/>
            </dgm:layoutNode>
            <dgm:layoutNode name="ConnectLineEnd1" styleLbl="lnNode1">
              <dgm:alg type="sp"/>
              <dgm:shape xmlns:r="http://schemas.openxmlformats.org/officeDocument/2006/relationships" type="ellipse" r:blip="">
                <dgm:adjLst/>
              </dgm:shape>
              <dgm:presOf/>
              <dgm:constrLst/>
            </dgm:layoutNode>
            <dgm:layoutNode name="EmptyPane1">
              <dgm:alg type="sp"/>
              <dgm:shape xmlns:r="http://schemas.openxmlformats.org/officeDocument/2006/relationships" r:blip="">
                <dgm:adjLst/>
              </dgm:shape>
              <dgm:presOf/>
              <dgm:constrLst/>
            </dgm:layoutNode>
          </dgm:layoutNode>
          <dgm:forEach name="Name281" axis="followSib" ptType="sibTrans" cnt="1">
            <dgm:layoutNode name="spaceBetweenRectangles1">
              <dgm:alg type="sp"/>
              <dgm:shape xmlns:r="http://schemas.openxmlformats.org/officeDocument/2006/relationships" r:blip="">
                <dgm:adjLst/>
              </dgm:shape>
              <dgm:presOf/>
              <dgm:constrLst/>
              <dgm:ruleLst/>
            </dgm:layoutNode>
          </dgm:forEach>
        </dgm:forEach>
      </dgm:else>
    </dgm:choose>
  </dgm:layoutNode>
</dgm:layoutDef>
</file>

<file path=ppt/diagrams/layout4.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A8F990B-24E5-4499-8C79-4ED219295FDF}"/>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F85E1768-BE9B-4942-A8CB-EFAD2A74CC15}"/>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0B8B1D3-CA11-462C-8816-123A2688E88A}" type="datetimeFigureOut">
              <a:rPr lang="en-US" smtClean="0"/>
              <a:t>6/13/2023</a:t>
            </a:fld>
            <a:endParaRPr lang="en-US" dirty="0"/>
          </a:p>
        </p:txBody>
      </p:sp>
      <p:sp>
        <p:nvSpPr>
          <p:cNvPr id="4" name="Footer Placeholder 3">
            <a:extLst>
              <a:ext uri="{FF2B5EF4-FFF2-40B4-BE49-F238E27FC236}">
                <a16:creationId xmlns:a16="http://schemas.microsoft.com/office/drawing/2014/main" id="{5AAD7F43-CABD-4887-B9A6-4547FDC501DD}"/>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1ED62B5D-88F2-4AEE-AFD3-46FC212370B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4D33B2F-C487-4AD4-A204-7F6ECAAF7584}" type="slidenum">
              <a:rPr lang="en-US" smtClean="0"/>
              <a:t>‹#›</a:t>
            </a:fld>
            <a:endParaRPr lang="en-US" dirty="0"/>
          </a:p>
        </p:txBody>
      </p:sp>
    </p:spTree>
    <p:extLst>
      <p:ext uri="{BB962C8B-B14F-4D97-AF65-F5344CB8AC3E}">
        <p14:creationId xmlns:p14="http://schemas.microsoft.com/office/powerpoint/2010/main" val="219077605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6DF1E18-A233-4803-B0B0-268AE51B02D8}" type="datetimeFigureOut">
              <a:rPr lang="en-US" smtClean="0"/>
              <a:t>6/13/2023</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E78AD7B-6C45-4427-8F54-14247E29ED01}" type="slidenum">
              <a:rPr lang="en-US" smtClean="0"/>
              <a:t>‹#›</a:t>
            </a:fld>
            <a:endParaRPr lang="en-US" dirty="0"/>
          </a:p>
        </p:txBody>
      </p:sp>
    </p:spTree>
    <p:extLst>
      <p:ext uri="{BB962C8B-B14F-4D97-AF65-F5344CB8AC3E}">
        <p14:creationId xmlns:p14="http://schemas.microsoft.com/office/powerpoint/2010/main" val="41506961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E78AD7B-6C45-4427-8F54-14247E29ED01}" type="slidenum">
              <a:rPr lang="en-US" smtClean="0"/>
              <a:t>1</a:t>
            </a:fld>
            <a:endParaRPr lang="en-US" dirty="0"/>
          </a:p>
        </p:txBody>
      </p:sp>
    </p:spTree>
    <p:extLst>
      <p:ext uri="{BB962C8B-B14F-4D97-AF65-F5344CB8AC3E}">
        <p14:creationId xmlns:p14="http://schemas.microsoft.com/office/powerpoint/2010/main" val="38269966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E78AD7B-6C45-4427-8F54-14247E29ED01}" type="slidenum">
              <a:rPr lang="en-US" smtClean="0"/>
              <a:t>6</a:t>
            </a:fld>
            <a:endParaRPr lang="en-US" dirty="0"/>
          </a:p>
        </p:txBody>
      </p:sp>
    </p:spTree>
    <p:extLst>
      <p:ext uri="{BB962C8B-B14F-4D97-AF65-F5344CB8AC3E}">
        <p14:creationId xmlns:p14="http://schemas.microsoft.com/office/powerpoint/2010/main" val="30593790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E78AD7B-6C45-4427-8F54-14247E29ED01}" type="slidenum">
              <a:rPr lang="en-US" smtClean="0"/>
              <a:t>8</a:t>
            </a:fld>
            <a:endParaRPr lang="en-US" dirty="0"/>
          </a:p>
        </p:txBody>
      </p:sp>
    </p:spTree>
    <p:extLst>
      <p:ext uri="{BB962C8B-B14F-4D97-AF65-F5344CB8AC3E}">
        <p14:creationId xmlns:p14="http://schemas.microsoft.com/office/powerpoint/2010/main" val="21705650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E78AD7B-6C45-4427-8F54-14247E29ED01}" type="slidenum">
              <a:rPr lang="en-US" smtClean="0"/>
              <a:t>9</a:t>
            </a:fld>
            <a:endParaRPr lang="en-US" dirty="0"/>
          </a:p>
        </p:txBody>
      </p:sp>
    </p:spTree>
    <p:extLst>
      <p:ext uri="{BB962C8B-B14F-4D97-AF65-F5344CB8AC3E}">
        <p14:creationId xmlns:p14="http://schemas.microsoft.com/office/powerpoint/2010/main" val="5196015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E78AD7B-6C45-4427-8F54-14247E29ED01}" type="slidenum">
              <a:rPr lang="en-US" smtClean="0"/>
              <a:t>17</a:t>
            </a:fld>
            <a:endParaRPr lang="en-US" dirty="0"/>
          </a:p>
        </p:txBody>
      </p:sp>
    </p:spTree>
    <p:extLst>
      <p:ext uri="{BB962C8B-B14F-4D97-AF65-F5344CB8AC3E}">
        <p14:creationId xmlns:p14="http://schemas.microsoft.com/office/powerpoint/2010/main" val="22544780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E78AD7B-6C45-4427-8F54-14247E29ED01}" type="slidenum">
              <a:rPr lang="en-US" smtClean="0"/>
              <a:t>31</a:t>
            </a:fld>
            <a:endParaRPr lang="en-US" dirty="0"/>
          </a:p>
        </p:txBody>
      </p:sp>
    </p:spTree>
    <p:extLst>
      <p:ext uri="{BB962C8B-B14F-4D97-AF65-F5344CB8AC3E}">
        <p14:creationId xmlns:p14="http://schemas.microsoft.com/office/powerpoint/2010/main" val="32353902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E78AD7B-6C45-4427-8F54-14247E29ED01}" type="slidenum">
              <a:rPr lang="en-US" smtClean="0"/>
              <a:t>32</a:t>
            </a:fld>
            <a:endParaRPr lang="en-US" dirty="0"/>
          </a:p>
        </p:txBody>
      </p:sp>
    </p:spTree>
    <p:extLst>
      <p:ext uri="{BB962C8B-B14F-4D97-AF65-F5344CB8AC3E}">
        <p14:creationId xmlns:p14="http://schemas.microsoft.com/office/powerpoint/2010/main" val="39045579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030DE9-1B5A-4A39-ADDF-7688D81CDE84}"/>
              </a:ext>
            </a:extLst>
          </p:cNvPr>
          <p:cNvSpPr>
            <a:spLocks noGrp="1"/>
          </p:cNvSpPr>
          <p:nvPr>
            <p:ph type="ctrTitle"/>
          </p:nvPr>
        </p:nvSpPr>
        <p:spPr>
          <a:xfrm>
            <a:off x="864000" y="1116000"/>
            <a:ext cx="5400000" cy="5256000"/>
          </a:xfrm>
          <a:solidFill>
            <a:schemeClr val="accent5">
              <a:lumMod val="50000"/>
            </a:schemeClr>
          </a:solidFill>
        </p:spPr>
        <p:txBody>
          <a:bodyPr tIns="252000" anchor="ctr">
            <a:normAutofit/>
          </a:bodyPr>
          <a:lstStyle>
            <a:lvl1pPr algn="ctr">
              <a:defRPr sz="4400"/>
            </a:lvl1pPr>
          </a:lstStyle>
          <a:p>
            <a:r>
              <a:rPr lang="en-US" smtClean="0"/>
              <a:t>Click to edit Master title style</a:t>
            </a:r>
            <a:endParaRPr lang="en-US" dirty="0"/>
          </a:p>
        </p:txBody>
      </p:sp>
      <p:sp>
        <p:nvSpPr>
          <p:cNvPr id="3" name="Subtitle 2">
            <a:extLst>
              <a:ext uri="{FF2B5EF4-FFF2-40B4-BE49-F238E27FC236}">
                <a16:creationId xmlns:a16="http://schemas.microsoft.com/office/drawing/2014/main" id="{4D9F4F5C-1F9D-4AAE-815B-747B521A524B}"/>
              </a:ext>
            </a:extLst>
          </p:cNvPr>
          <p:cNvSpPr>
            <a:spLocks noGrp="1"/>
          </p:cNvSpPr>
          <p:nvPr>
            <p:ph type="subTitle" idx="1"/>
          </p:nvPr>
        </p:nvSpPr>
        <p:spPr>
          <a:xfrm>
            <a:off x="1049244" y="5879308"/>
            <a:ext cx="5029512" cy="392245"/>
          </a:xfrm>
        </p:spPr>
        <p:txBody>
          <a:bodyPr>
            <a:normAutofit/>
          </a:bodyPr>
          <a:lstStyle>
            <a:lvl1pPr marL="0" indent="0" algn="ctr">
              <a:buNone/>
              <a:defRPr sz="1800" i="1"/>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11" name="Rectangle 10">
            <a:extLst>
              <a:ext uri="{FF2B5EF4-FFF2-40B4-BE49-F238E27FC236}">
                <a16:creationId xmlns:a16="http://schemas.microsoft.com/office/drawing/2014/main" id="{F791D6E6-C85E-4B8A-B36A-C2C790D8DF4D}"/>
              </a:ext>
            </a:extLst>
          </p:cNvPr>
          <p:cNvSpPr/>
          <p:nvPr userDrawn="1"/>
        </p:nvSpPr>
        <p:spPr>
          <a:xfrm>
            <a:off x="864000" y="6372000"/>
            <a:ext cx="5400000" cy="10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1932688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E34A67-43C8-4844-90CB-52E94C129795}"/>
              </a:ext>
            </a:extLst>
          </p:cNvPr>
          <p:cNvSpPr>
            <a:spLocks noGrp="1"/>
          </p:cNvSpPr>
          <p:nvPr>
            <p:ph type="title"/>
          </p:nvPr>
        </p:nvSpPr>
        <p:spPr/>
        <p:txBody>
          <a:bodyPr/>
          <a:lstStyle/>
          <a:p>
            <a:r>
              <a:rPr lang="en-US" smtClean="0"/>
              <a:t>Click to edit Master title style</a:t>
            </a:r>
            <a:endParaRPr lang="en-US"/>
          </a:p>
        </p:txBody>
      </p:sp>
      <p:sp>
        <p:nvSpPr>
          <p:cNvPr id="6" name="Footer Placeholder 5">
            <a:extLst>
              <a:ext uri="{FF2B5EF4-FFF2-40B4-BE49-F238E27FC236}">
                <a16:creationId xmlns:a16="http://schemas.microsoft.com/office/drawing/2014/main" id="{1AD29BED-AEBD-4EC8-9ED6-0E654740EF1A}"/>
              </a:ext>
            </a:extLst>
          </p:cNvPr>
          <p:cNvSpPr>
            <a:spLocks noGrp="1"/>
          </p:cNvSpPr>
          <p:nvPr>
            <p:ph type="ftr" sz="quarter" idx="10"/>
          </p:nvPr>
        </p:nvSpPr>
        <p:spPr/>
        <p:txBody>
          <a:bodyPr/>
          <a:lstStyle/>
          <a:p>
            <a:endParaRPr lang="en-US" dirty="0"/>
          </a:p>
        </p:txBody>
      </p:sp>
      <p:sp>
        <p:nvSpPr>
          <p:cNvPr id="7" name="Slide Number Placeholder 6">
            <a:extLst>
              <a:ext uri="{FF2B5EF4-FFF2-40B4-BE49-F238E27FC236}">
                <a16:creationId xmlns:a16="http://schemas.microsoft.com/office/drawing/2014/main" id="{FB8317FC-BA34-47D6-B727-40C7C83D7518}"/>
              </a:ext>
            </a:extLst>
          </p:cNvPr>
          <p:cNvSpPr>
            <a:spLocks noGrp="1"/>
          </p:cNvSpPr>
          <p:nvPr>
            <p:ph type="sldNum" sz="quarter" idx="11"/>
          </p:nvPr>
        </p:nvSpPr>
        <p:spPr/>
        <p:txBody>
          <a:bodyPr/>
          <a:lstStyle/>
          <a:p>
            <a:fld id="{EF03C2C8-8B5F-45CA-B03C-86A7238BBCAC}" type="slidenum">
              <a:rPr lang="en-US" smtClean="0"/>
              <a:pPr/>
              <a:t>‹#›</a:t>
            </a:fld>
            <a:endParaRPr lang="en-US" dirty="0"/>
          </a:p>
        </p:txBody>
      </p:sp>
    </p:spTree>
    <p:extLst>
      <p:ext uri="{BB962C8B-B14F-4D97-AF65-F5344CB8AC3E}">
        <p14:creationId xmlns:p14="http://schemas.microsoft.com/office/powerpoint/2010/main" val="27225028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 Middle Lef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E34A67-43C8-4844-90CB-52E94C129795}"/>
              </a:ext>
            </a:extLst>
          </p:cNvPr>
          <p:cNvSpPr>
            <a:spLocks noGrp="1"/>
          </p:cNvSpPr>
          <p:nvPr>
            <p:ph type="title"/>
          </p:nvPr>
        </p:nvSpPr>
        <p:spPr>
          <a:xfrm>
            <a:off x="838200" y="2458622"/>
            <a:ext cx="4114800" cy="1940756"/>
          </a:xfrm>
        </p:spPr>
        <p:txBody>
          <a:bodyPr/>
          <a:lstStyle>
            <a:lvl1pPr algn="ctr">
              <a:defRPr i="0" cap="all" baseline="0"/>
            </a:lvl1pPr>
          </a:lstStyle>
          <a:p>
            <a:r>
              <a:rPr lang="en-US" smtClean="0"/>
              <a:t>Click to edit Master title style</a:t>
            </a:r>
            <a:endParaRPr lang="en-US" dirty="0"/>
          </a:p>
        </p:txBody>
      </p:sp>
      <p:sp>
        <p:nvSpPr>
          <p:cNvPr id="6" name="Footer Placeholder 5">
            <a:extLst>
              <a:ext uri="{FF2B5EF4-FFF2-40B4-BE49-F238E27FC236}">
                <a16:creationId xmlns:a16="http://schemas.microsoft.com/office/drawing/2014/main" id="{1AD29BED-AEBD-4EC8-9ED6-0E654740EF1A}"/>
              </a:ext>
            </a:extLst>
          </p:cNvPr>
          <p:cNvSpPr>
            <a:spLocks noGrp="1"/>
          </p:cNvSpPr>
          <p:nvPr>
            <p:ph type="ftr" sz="quarter" idx="10"/>
          </p:nvPr>
        </p:nvSpPr>
        <p:spPr/>
        <p:txBody>
          <a:bodyPr/>
          <a:lstStyle/>
          <a:p>
            <a:endParaRPr lang="en-US" dirty="0"/>
          </a:p>
        </p:txBody>
      </p:sp>
      <p:sp>
        <p:nvSpPr>
          <p:cNvPr id="7" name="Slide Number Placeholder 6">
            <a:extLst>
              <a:ext uri="{FF2B5EF4-FFF2-40B4-BE49-F238E27FC236}">
                <a16:creationId xmlns:a16="http://schemas.microsoft.com/office/drawing/2014/main" id="{FB8317FC-BA34-47D6-B727-40C7C83D7518}"/>
              </a:ext>
            </a:extLst>
          </p:cNvPr>
          <p:cNvSpPr>
            <a:spLocks noGrp="1"/>
          </p:cNvSpPr>
          <p:nvPr>
            <p:ph type="sldNum" sz="quarter" idx="11"/>
          </p:nvPr>
        </p:nvSpPr>
        <p:spPr/>
        <p:txBody>
          <a:bodyPr/>
          <a:lstStyle/>
          <a:p>
            <a:fld id="{EF03C2C8-8B5F-45CA-B03C-86A7238BBCAC}" type="slidenum">
              <a:rPr lang="en-US" smtClean="0"/>
              <a:pPr/>
              <a:t>‹#›</a:t>
            </a:fld>
            <a:endParaRPr lang="en-US" dirty="0"/>
          </a:p>
        </p:txBody>
      </p:sp>
    </p:spTree>
    <p:extLst>
      <p:ext uri="{BB962C8B-B14F-4D97-AF65-F5344CB8AC3E}">
        <p14:creationId xmlns:p14="http://schemas.microsoft.com/office/powerpoint/2010/main" val="14977740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Quot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E34A67-43C8-4844-90CB-52E94C129795}"/>
              </a:ext>
            </a:extLst>
          </p:cNvPr>
          <p:cNvSpPr>
            <a:spLocks noGrp="1"/>
          </p:cNvSpPr>
          <p:nvPr>
            <p:ph type="title"/>
          </p:nvPr>
        </p:nvSpPr>
        <p:spPr>
          <a:xfrm>
            <a:off x="2451190" y="2772428"/>
            <a:ext cx="7289620" cy="2348315"/>
          </a:xfrm>
        </p:spPr>
        <p:txBody>
          <a:bodyPr anchor="t"/>
          <a:lstStyle>
            <a:lvl1pPr algn="ctr">
              <a:defRPr i="1" cap="none" baseline="0"/>
            </a:lvl1pPr>
          </a:lstStyle>
          <a:p>
            <a:r>
              <a:rPr lang="en-US" smtClean="0"/>
              <a:t>Click to edit Master title style</a:t>
            </a:r>
            <a:endParaRPr lang="en-US"/>
          </a:p>
        </p:txBody>
      </p:sp>
      <p:sp>
        <p:nvSpPr>
          <p:cNvPr id="6" name="Footer Placeholder 5">
            <a:extLst>
              <a:ext uri="{FF2B5EF4-FFF2-40B4-BE49-F238E27FC236}">
                <a16:creationId xmlns:a16="http://schemas.microsoft.com/office/drawing/2014/main" id="{1AD29BED-AEBD-4EC8-9ED6-0E654740EF1A}"/>
              </a:ext>
            </a:extLst>
          </p:cNvPr>
          <p:cNvSpPr>
            <a:spLocks noGrp="1"/>
          </p:cNvSpPr>
          <p:nvPr>
            <p:ph type="ftr" sz="quarter" idx="10"/>
          </p:nvPr>
        </p:nvSpPr>
        <p:spPr/>
        <p:txBody>
          <a:bodyPr/>
          <a:lstStyle/>
          <a:p>
            <a:endParaRPr lang="en-US" dirty="0"/>
          </a:p>
        </p:txBody>
      </p:sp>
      <p:sp>
        <p:nvSpPr>
          <p:cNvPr id="7" name="Slide Number Placeholder 6">
            <a:extLst>
              <a:ext uri="{FF2B5EF4-FFF2-40B4-BE49-F238E27FC236}">
                <a16:creationId xmlns:a16="http://schemas.microsoft.com/office/drawing/2014/main" id="{FB8317FC-BA34-47D6-B727-40C7C83D7518}"/>
              </a:ext>
            </a:extLst>
          </p:cNvPr>
          <p:cNvSpPr>
            <a:spLocks noGrp="1"/>
          </p:cNvSpPr>
          <p:nvPr>
            <p:ph type="sldNum" sz="quarter" idx="11"/>
          </p:nvPr>
        </p:nvSpPr>
        <p:spPr/>
        <p:txBody>
          <a:bodyPr/>
          <a:lstStyle/>
          <a:p>
            <a:fld id="{EF03C2C8-8B5F-45CA-B03C-86A7238BBCAC}" type="slidenum">
              <a:rPr lang="en-US" smtClean="0"/>
              <a:pPr/>
              <a:t>‹#›</a:t>
            </a:fld>
            <a:endParaRPr lang="en-US" dirty="0"/>
          </a:p>
        </p:txBody>
      </p:sp>
      <p:grpSp>
        <p:nvGrpSpPr>
          <p:cNvPr id="11" name="Group 10">
            <a:extLst>
              <a:ext uri="{FF2B5EF4-FFF2-40B4-BE49-F238E27FC236}">
                <a16:creationId xmlns:a16="http://schemas.microsoft.com/office/drawing/2014/main" id="{1F91CA36-8A6A-4E57-8DEA-8AB642C2C3E6}"/>
              </a:ext>
            </a:extLst>
          </p:cNvPr>
          <p:cNvGrpSpPr/>
          <p:nvPr userDrawn="1"/>
        </p:nvGrpSpPr>
        <p:grpSpPr>
          <a:xfrm>
            <a:off x="5562369" y="981299"/>
            <a:ext cx="1067263" cy="809829"/>
            <a:chOff x="5539813" y="981299"/>
            <a:chExt cx="1067263" cy="809829"/>
          </a:xfrm>
        </p:grpSpPr>
        <p:sp>
          <p:nvSpPr>
            <p:cNvPr id="8" name="Pentagon 7">
              <a:extLst>
                <a:ext uri="{FF2B5EF4-FFF2-40B4-BE49-F238E27FC236}">
                  <a16:creationId xmlns:a16="http://schemas.microsoft.com/office/drawing/2014/main" id="{88700BE6-09BC-484A-9BE2-AB6B8F5802BC}"/>
                </a:ext>
              </a:extLst>
            </p:cNvPr>
            <p:cNvSpPr/>
            <p:nvPr/>
          </p:nvSpPr>
          <p:spPr>
            <a:xfrm rot="5400000">
              <a:off x="5851587" y="1035639"/>
              <a:ext cx="809829" cy="701149"/>
            </a:xfrm>
            <a:prstGeom prst="pentagon">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Freeform: Shape 8">
              <a:extLst>
                <a:ext uri="{FF2B5EF4-FFF2-40B4-BE49-F238E27FC236}">
                  <a16:creationId xmlns:a16="http://schemas.microsoft.com/office/drawing/2014/main" id="{60C6E262-3E21-4999-B5BE-DE8EE956CD99}"/>
                </a:ext>
              </a:extLst>
            </p:cNvPr>
            <p:cNvSpPr>
              <a:spLocks noChangeAspect="1"/>
            </p:cNvSpPr>
            <p:nvPr/>
          </p:nvSpPr>
          <p:spPr>
            <a:xfrm rot="5400000">
              <a:off x="5802453" y="1125304"/>
              <a:ext cx="541983" cy="494781"/>
            </a:xfrm>
            <a:custGeom>
              <a:avLst/>
              <a:gdLst>
                <a:gd name="connsiteX0" fmla="*/ 226139 w 417600"/>
                <a:gd name="connsiteY0" fmla="*/ 0 h 681160"/>
                <a:gd name="connsiteX1" fmla="*/ 417600 w 417600"/>
                <a:gd name="connsiteY1" fmla="*/ 191461 h 681160"/>
                <a:gd name="connsiteX2" fmla="*/ 417600 w 417600"/>
                <a:gd name="connsiteY2" fmla="*/ 489699 h 681160"/>
                <a:gd name="connsiteX3" fmla="*/ 226139 w 417600"/>
                <a:gd name="connsiteY3" fmla="*/ 681160 h 681160"/>
                <a:gd name="connsiteX4" fmla="*/ 0 w 417600"/>
                <a:gd name="connsiteY4" fmla="*/ 340580 h 6811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7600" h="681160">
                  <a:moveTo>
                    <a:pt x="226139" y="0"/>
                  </a:moveTo>
                  <a:lnTo>
                    <a:pt x="417600" y="191461"/>
                  </a:lnTo>
                  <a:lnTo>
                    <a:pt x="417600" y="489699"/>
                  </a:lnTo>
                  <a:lnTo>
                    <a:pt x="226139" y="681160"/>
                  </a:lnTo>
                  <a:lnTo>
                    <a:pt x="0" y="340580"/>
                  </a:lnTo>
                  <a:close/>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0" name="Pentagon 9">
              <a:extLst>
                <a:ext uri="{FF2B5EF4-FFF2-40B4-BE49-F238E27FC236}">
                  <a16:creationId xmlns:a16="http://schemas.microsoft.com/office/drawing/2014/main" id="{DA1C7718-1C79-46F9-B6EA-CCE44857FE3E}"/>
                </a:ext>
              </a:extLst>
            </p:cNvPr>
            <p:cNvSpPr/>
            <p:nvPr/>
          </p:nvSpPr>
          <p:spPr>
            <a:xfrm rot="16200000">
              <a:off x="5485473" y="1035639"/>
              <a:ext cx="809829" cy="701149"/>
            </a:xfrm>
            <a:prstGeom prst="pentagon">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42542309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 Middle R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E34A67-43C8-4844-90CB-52E94C129795}"/>
              </a:ext>
            </a:extLst>
          </p:cNvPr>
          <p:cNvSpPr>
            <a:spLocks noGrp="1"/>
          </p:cNvSpPr>
          <p:nvPr>
            <p:ph type="title"/>
          </p:nvPr>
        </p:nvSpPr>
        <p:spPr>
          <a:xfrm>
            <a:off x="7239000" y="2766218"/>
            <a:ext cx="4114800" cy="1325563"/>
          </a:xfrm>
        </p:spPr>
        <p:txBody>
          <a:bodyPr/>
          <a:lstStyle>
            <a:lvl1pPr algn="ctr">
              <a:defRPr i="0" cap="all" baseline="0"/>
            </a:lvl1pPr>
          </a:lstStyle>
          <a:p>
            <a:r>
              <a:rPr lang="en-US" smtClean="0"/>
              <a:t>Click to edit Master title style</a:t>
            </a:r>
            <a:endParaRPr lang="en-US" dirty="0"/>
          </a:p>
        </p:txBody>
      </p:sp>
      <p:sp>
        <p:nvSpPr>
          <p:cNvPr id="6" name="Footer Placeholder 5">
            <a:extLst>
              <a:ext uri="{FF2B5EF4-FFF2-40B4-BE49-F238E27FC236}">
                <a16:creationId xmlns:a16="http://schemas.microsoft.com/office/drawing/2014/main" id="{1AD29BED-AEBD-4EC8-9ED6-0E654740EF1A}"/>
              </a:ext>
            </a:extLst>
          </p:cNvPr>
          <p:cNvSpPr>
            <a:spLocks noGrp="1"/>
          </p:cNvSpPr>
          <p:nvPr>
            <p:ph type="ftr" sz="quarter" idx="10"/>
          </p:nvPr>
        </p:nvSpPr>
        <p:spPr/>
        <p:txBody>
          <a:bodyPr/>
          <a:lstStyle/>
          <a:p>
            <a:endParaRPr lang="en-US" dirty="0"/>
          </a:p>
        </p:txBody>
      </p:sp>
      <p:sp>
        <p:nvSpPr>
          <p:cNvPr id="7" name="Slide Number Placeholder 6">
            <a:extLst>
              <a:ext uri="{FF2B5EF4-FFF2-40B4-BE49-F238E27FC236}">
                <a16:creationId xmlns:a16="http://schemas.microsoft.com/office/drawing/2014/main" id="{FB8317FC-BA34-47D6-B727-40C7C83D7518}"/>
              </a:ext>
            </a:extLst>
          </p:cNvPr>
          <p:cNvSpPr>
            <a:spLocks noGrp="1"/>
          </p:cNvSpPr>
          <p:nvPr>
            <p:ph type="sldNum" sz="quarter" idx="11"/>
          </p:nvPr>
        </p:nvSpPr>
        <p:spPr>
          <a:xfrm>
            <a:off x="8610600" y="6356350"/>
            <a:ext cx="2743200" cy="365125"/>
          </a:xfrm>
        </p:spPr>
        <p:txBody>
          <a:bodyPr/>
          <a:lstStyle/>
          <a:p>
            <a:fld id="{EF03C2C8-8B5F-45CA-B03C-86A7238BBCAC}" type="slidenum">
              <a:rPr lang="en-US" smtClean="0"/>
              <a:pPr/>
              <a:t>‹#›</a:t>
            </a:fld>
            <a:endParaRPr lang="en-US" dirty="0"/>
          </a:p>
        </p:txBody>
      </p:sp>
    </p:spTree>
    <p:extLst>
      <p:ext uri="{BB962C8B-B14F-4D97-AF65-F5344CB8AC3E}">
        <p14:creationId xmlns:p14="http://schemas.microsoft.com/office/powerpoint/2010/main" val="133912250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EA799EBE-63AA-4624-816D-5196813699A5}"/>
              </a:ext>
            </a:extLst>
          </p:cNvPr>
          <p:cNvSpPr>
            <a:spLocks noGrp="1"/>
          </p:cNvSpPr>
          <p:nvPr>
            <p:ph type="ftr" sz="quarter" idx="10"/>
          </p:nvPr>
        </p:nvSpPr>
        <p:spPr/>
        <p:txBody>
          <a:bodyPr/>
          <a:lstStyle/>
          <a:p>
            <a:endParaRPr lang="en-US" dirty="0"/>
          </a:p>
        </p:txBody>
      </p:sp>
      <p:sp>
        <p:nvSpPr>
          <p:cNvPr id="6" name="Slide Number Placeholder 5">
            <a:extLst>
              <a:ext uri="{FF2B5EF4-FFF2-40B4-BE49-F238E27FC236}">
                <a16:creationId xmlns:a16="http://schemas.microsoft.com/office/drawing/2014/main" id="{8744C175-C936-42DD-97D7-B01713E9DE11}"/>
              </a:ext>
            </a:extLst>
          </p:cNvPr>
          <p:cNvSpPr>
            <a:spLocks noGrp="1"/>
          </p:cNvSpPr>
          <p:nvPr>
            <p:ph type="sldNum" sz="quarter" idx="11"/>
          </p:nvPr>
        </p:nvSpPr>
        <p:spPr/>
        <p:txBody>
          <a:bodyPr/>
          <a:lstStyle/>
          <a:p>
            <a:fld id="{EF03C2C8-8B5F-45CA-B03C-86A7238BBCAC}" type="slidenum">
              <a:rPr lang="en-US" smtClean="0"/>
              <a:pPr/>
              <a:t>‹#›</a:t>
            </a:fld>
            <a:endParaRPr lang="en-US" dirty="0"/>
          </a:p>
        </p:txBody>
      </p:sp>
    </p:spTree>
    <p:extLst>
      <p:ext uri="{BB962C8B-B14F-4D97-AF65-F5344CB8AC3E}">
        <p14:creationId xmlns:p14="http://schemas.microsoft.com/office/powerpoint/2010/main" val="275573844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5CAD1C-12E9-473E-A027-0E505EB5DA67}"/>
              </a:ext>
            </a:extLst>
          </p:cNvPr>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a:extLst>
              <a:ext uri="{FF2B5EF4-FFF2-40B4-BE49-F238E27FC236}">
                <a16:creationId xmlns:a16="http://schemas.microsoft.com/office/drawing/2014/main" id="{083B966F-9FBA-4EFC-91B9-E2C18B7BB67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a:extLst>
              <a:ext uri="{FF2B5EF4-FFF2-40B4-BE49-F238E27FC236}">
                <a16:creationId xmlns:a16="http://schemas.microsoft.com/office/drawing/2014/main" id="{F2D6D027-D803-40DE-B7CF-1F8B2BE6412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8" name="Footer Placeholder 7">
            <a:extLst>
              <a:ext uri="{FF2B5EF4-FFF2-40B4-BE49-F238E27FC236}">
                <a16:creationId xmlns:a16="http://schemas.microsoft.com/office/drawing/2014/main" id="{F3B76F06-47D6-453A-A4A1-414C7BE62626}"/>
              </a:ext>
            </a:extLst>
          </p:cNvPr>
          <p:cNvSpPr>
            <a:spLocks noGrp="1"/>
          </p:cNvSpPr>
          <p:nvPr>
            <p:ph type="ftr" sz="quarter" idx="10"/>
          </p:nvPr>
        </p:nvSpPr>
        <p:spPr/>
        <p:txBody>
          <a:bodyPr/>
          <a:lstStyle/>
          <a:p>
            <a:endParaRPr lang="en-US" dirty="0"/>
          </a:p>
        </p:txBody>
      </p:sp>
      <p:sp>
        <p:nvSpPr>
          <p:cNvPr id="9" name="Slide Number Placeholder 8">
            <a:extLst>
              <a:ext uri="{FF2B5EF4-FFF2-40B4-BE49-F238E27FC236}">
                <a16:creationId xmlns:a16="http://schemas.microsoft.com/office/drawing/2014/main" id="{CD551AAD-7A7D-4A14-BAA2-86E8053D57F5}"/>
              </a:ext>
            </a:extLst>
          </p:cNvPr>
          <p:cNvSpPr>
            <a:spLocks noGrp="1"/>
          </p:cNvSpPr>
          <p:nvPr>
            <p:ph type="sldNum" sz="quarter" idx="11"/>
          </p:nvPr>
        </p:nvSpPr>
        <p:spPr/>
        <p:txBody>
          <a:bodyPr/>
          <a:lstStyle/>
          <a:p>
            <a:fld id="{EF03C2C8-8B5F-45CA-B03C-86A7238BBCAC}" type="slidenum">
              <a:rPr lang="en-US" smtClean="0"/>
              <a:pPr/>
              <a:t>‹#›</a:t>
            </a:fld>
            <a:endParaRPr lang="en-US" dirty="0"/>
          </a:p>
        </p:txBody>
      </p:sp>
    </p:spTree>
    <p:extLst>
      <p:ext uri="{BB962C8B-B14F-4D97-AF65-F5344CB8AC3E}">
        <p14:creationId xmlns:p14="http://schemas.microsoft.com/office/powerpoint/2010/main" val="9179365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With Image">
    <p:bg>
      <p:bgPr>
        <a:solidFill>
          <a:schemeClr val="accent5">
            <a:lumMod val="50000"/>
          </a:schemeClr>
        </a:solidFill>
        <a:effectLst/>
      </p:bgPr>
    </p:bg>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E9E615AB-0D5C-403A-BF73-26590545F74E}"/>
              </a:ext>
            </a:extLst>
          </p:cNvPr>
          <p:cNvSpPr>
            <a:spLocks noGrp="1"/>
          </p:cNvSpPr>
          <p:nvPr>
            <p:ph type="pic" sz="quarter" idx="10" hasCustomPrompt="1"/>
          </p:nvPr>
        </p:nvSpPr>
        <p:spPr>
          <a:xfrm>
            <a:off x="0" y="0"/>
            <a:ext cx="12192000" cy="6858000"/>
          </a:xfrm>
          <a:custGeom>
            <a:avLst/>
            <a:gdLst>
              <a:gd name="connsiteX0" fmla="*/ 1058639 w 12192000"/>
              <a:gd name="connsiteY0" fmla="*/ 344907 h 6858000"/>
              <a:gd name="connsiteX1" fmla="*/ 6069362 w 12192000"/>
              <a:gd name="connsiteY1" fmla="*/ 344907 h 6858000"/>
              <a:gd name="connsiteX2" fmla="*/ 6069362 w 12192000"/>
              <a:gd name="connsiteY2" fmla="*/ 1115999 h 6858000"/>
              <a:gd name="connsiteX3" fmla="*/ 1058639 w 12192000"/>
              <a:gd name="connsiteY3" fmla="*/ 1115999 h 6858000"/>
              <a:gd name="connsiteX4" fmla="*/ 1033586 w 12192000"/>
              <a:gd name="connsiteY4" fmla="*/ 318051 h 6858000"/>
              <a:gd name="connsiteX5" fmla="*/ 1033586 w 12192000"/>
              <a:gd name="connsiteY5" fmla="*/ 1115999 h 6858000"/>
              <a:gd name="connsiteX6" fmla="*/ 864000 w 12192000"/>
              <a:gd name="connsiteY6" fmla="*/ 1115999 h 6858000"/>
              <a:gd name="connsiteX7" fmla="*/ 864000 w 12192000"/>
              <a:gd name="connsiteY7" fmla="*/ 6371999 h 6858000"/>
              <a:gd name="connsiteX8" fmla="*/ 864000 w 12192000"/>
              <a:gd name="connsiteY8" fmla="*/ 6479999 h 6858000"/>
              <a:gd name="connsiteX9" fmla="*/ 6264000 w 12192000"/>
              <a:gd name="connsiteY9" fmla="*/ 6479999 h 6858000"/>
              <a:gd name="connsiteX10" fmla="*/ 6264000 w 12192000"/>
              <a:gd name="connsiteY10" fmla="*/ 6371999 h 6858000"/>
              <a:gd name="connsiteX11" fmla="*/ 6264000 w 12192000"/>
              <a:gd name="connsiteY11" fmla="*/ 1115999 h 6858000"/>
              <a:gd name="connsiteX12" fmla="*/ 6094416 w 12192000"/>
              <a:gd name="connsiteY12" fmla="*/ 1115999 h 6858000"/>
              <a:gd name="connsiteX13" fmla="*/ 6094416 w 12192000"/>
              <a:gd name="connsiteY13" fmla="*/ 318051 h 6858000"/>
              <a:gd name="connsiteX14" fmla="*/ 0 w 12192000"/>
              <a:gd name="connsiteY14" fmla="*/ 0 h 6858000"/>
              <a:gd name="connsiteX15" fmla="*/ 12192000 w 12192000"/>
              <a:gd name="connsiteY15" fmla="*/ 0 h 6858000"/>
              <a:gd name="connsiteX16" fmla="*/ 12192000 w 12192000"/>
              <a:gd name="connsiteY16" fmla="*/ 6858000 h 6858000"/>
              <a:gd name="connsiteX17" fmla="*/ 0 w 12192000"/>
              <a:gd name="connsiteY1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192000" h="6858000">
                <a:moveTo>
                  <a:pt x="1058639" y="344907"/>
                </a:moveTo>
                <a:lnTo>
                  <a:pt x="6069362" y="344907"/>
                </a:lnTo>
                <a:lnTo>
                  <a:pt x="6069362" y="1115999"/>
                </a:lnTo>
                <a:lnTo>
                  <a:pt x="1058639" y="1115999"/>
                </a:lnTo>
                <a:close/>
                <a:moveTo>
                  <a:pt x="1033586" y="318051"/>
                </a:moveTo>
                <a:lnTo>
                  <a:pt x="1033586" y="1115999"/>
                </a:lnTo>
                <a:lnTo>
                  <a:pt x="864000" y="1115999"/>
                </a:lnTo>
                <a:lnTo>
                  <a:pt x="864000" y="6371999"/>
                </a:lnTo>
                <a:lnTo>
                  <a:pt x="864000" y="6479999"/>
                </a:lnTo>
                <a:lnTo>
                  <a:pt x="6264000" y="6479999"/>
                </a:lnTo>
                <a:lnTo>
                  <a:pt x="6264000" y="6371999"/>
                </a:lnTo>
                <a:lnTo>
                  <a:pt x="6264000" y="1115999"/>
                </a:lnTo>
                <a:lnTo>
                  <a:pt x="6094416" y="1115999"/>
                </a:lnTo>
                <a:lnTo>
                  <a:pt x="6094416" y="318051"/>
                </a:lnTo>
                <a:close/>
                <a:moveTo>
                  <a:pt x="0" y="0"/>
                </a:moveTo>
                <a:lnTo>
                  <a:pt x="12192000" y="0"/>
                </a:lnTo>
                <a:lnTo>
                  <a:pt x="12192000" y="6858000"/>
                </a:lnTo>
                <a:lnTo>
                  <a:pt x="0" y="6858000"/>
                </a:lnTo>
                <a:close/>
              </a:path>
            </a:pathLst>
          </a:custGeom>
          <a:solidFill>
            <a:schemeClr val="tx1">
              <a:lumMod val="85000"/>
              <a:lumOff val="15000"/>
            </a:schemeClr>
          </a:solidFill>
        </p:spPr>
        <p:txBody>
          <a:bodyPr wrap="square" rIns="792000" anchor="ctr">
            <a:noAutofit/>
          </a:bodyPr>
          <a:lstStyle>
            <a:lvl1pPr marL="0" indent="0" algn="r">
              <a:buNone/>
              <a:defRPr i="1"/>
            </a:lvl1pPr>
          </a:lstStyle>
          <a:p>
            <a:r>
              <a:rPr lang="en-US" dirty="0"/>
              <a:t>Drag &amp; Drop or Insert Your Picture</a:t>
            </a:r>
          </a:p>
        </p:txBody>
      </p:sp>
      <p:sp>
        <p:nvSpPr>
          <p:cNvPr id="2" name="Title 1">
            <a:extLst>
              <a:ext uri="{FF2B5EF4-FFF2-40B4-BE49-F238E27FC236}">
                <a16:creationId xmlns:a16="http://schemas.microsoft.com/office/drawing/2014/main" id="{AF030DE9-1B5A-4A39-ADDF-7688D81CDE84}"/>
              </a:ext>
            </a:extLst>
          </p:cNvPr>
          <p:cNvSpPr>
            <a:spLocks noGrp="1"/>
          </p:cNvSpPr>
          <p:nvPr>
            <p:ph type="ctrTitle"/>
          </p:nvPr>
        </p:nvSpPr>
        <p:spPr>
          <a:xfrm>
            <a:off x="864000" y="1116000"/>
            <a:ext cx="5400000" cy="5256000"/>
          </a:xfrm>
          <a:noFill/>
        </p:spPr>
        <p:txBody>
          <a:bodyPr tIns="252000" anchor="ctr">
            <a:normAutofit/>
          </a:bodyPr>
          <a:lstStyle>
            <a:lvl1pPr algn="ctr">
              <a:defRPr sz="4400"/>
            </a:lvl1pPr>
          </a:lstStyle>
          <a:p>
            <a:r>
              <a:rPr lang="en-US" smtClean="0"/>
              <a:t>Click to edit Master title style</a:t>
            </a:r>
            <a:endParaRPr lang="en-US" dirty="0"/>
          </a:p>
        </p:txBody>
      </p:sp>
      <p:sp>
        <p:nvSpPr>
          <p:cNvPr id="3" name="Subtitle 2">
            <a:extLst>
              <a:ext uri="{FF2B5EF4-FFF2-40B4-BE49-F238E27FC236}">
                <a16:creationId xmlns:a16="http://schemas.microsoft.com/office/drawing/2014/main" id="{4D9F4F5C-1F9D-4AAE-815B-747B521A524B}"/>
              </a:ext>
            </a:extLst>
          </p:cNvPr>
          <p:cNvSpPr>
            <a:spLocks noGrp="1"/>
          </p:cNvSpPr>
          <p:nvPr>
            <p:ph type="subTitle" idx="1"/>
          </p:nvPr>
        </p:nvSpPr>
        <p:spPr>
          <a:xfrm>
            <a:off x="1049244" y="5879308"/>
            <a:ext cx="5029512" cy="392245"/>
          </a:xfrm>
        </p:spPr>
        <p:txBody>
          <a:bodyPr>
            <a:normAutofit/>
          </a:bodyPr>
          <a:lstStyle>
            <a:lvl1pPr marL="0" indent="0" algn="ctr">
              <a:buNone/>
              <a:defRPr sz="1800" i="1"/>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14" name="Rectangle 13">
            <a:extLst>
              <a:ext uri="{FF2B5EF4-FFF2-40B4-BE49-F238E27FC236}">
                <a16:creationId xmlns:a16="http://schemas.microsoft.com/office/drawing/2014/main" id="{B07BC130-4A17-4F0C-9A10-476CFDF603FD}"/>
              </a:ext>
              <a:ext uri="{C183D7F6-B498-43B3-948B-1728B52AA6E4}">
                <adec:decorative xmlns:adec="http://schemas.microsoft.com/office/drawing/2017/decorative" xmlns="" val="1"/>
              </a:ext>
            </a:extLst>
          </p:cNvPr>
          <p:cNvSpPr/>
          <p:nvPr userDrawn="1"/>
        </p:nvSpPr>
        <p:spPr>
          <a:xfrm>
            <a:off x="864000" y="6372000"/>
            <a:ext cx="5400000" cy="10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Freeform: Shape 15">
            <a:extLst>
              <a:ext uri="{FF2B5EF4-FFF2-40B4-BE49-F238E27FC236}">
                <a16:creationId xmlns:a16="http://schemas.microsoft.com/office/drawing/2014/main" id="{9E2F4497-ABB8-41B2-93D0-ECD1832AAADF}"/>
              </a:ext>
            </a:extLst>
          </p:cNvPr>
          <p:cNvSpPr>
            <a:spLocks noChangeAspect="1" noChangeArrowheads="1" noTextEdit="1"/>
          </p:cNvSpPr>
          <p:nvPr userDrawn="1"/>
        </p:nvSpPr>
        <p:spPr bwMode="auto">
          <a:xfrm>
            <a:off x="1033586" y="318052"/>
            <a:ext cx="5060830" cy="5424867"/>
          </a:xfrm>
          <a:custGeom>
            <a:avLst/>
            <a:gdLst>
              <a:gd name="connsiteX0" fmla="*/ 29714 w 6002337"/>
              <a:gd name="connsiteY0" fmla="*/ 31852 h 6434099"/>
              <a:gd name="connsiteX1" fmla="*/ 29714 w 6002337"/>
              <a:gd name="connsiteY1" fmla="*/ 6402247 h 6434099"/>
              <a:gd name="connsiteX2" fmla="*/ 5972622 w 6002337"/>
              <a:gd name="connsiteY2" fmla="*/ 6402247 h 6434099"/>
              <a:gd name="connsiteX3" fmla="*/ 5972622 w 6002337"/>
              <a:gd name="connsiteY3" fmla="*/ 31852 h 6434099"/>
              <a:gd name="connsiteX4" fmla="*/ 0 w 6002337"/>
              <a:gd name="connsiteY4" fmla="*/ 0 h 6434099"/>
              <a:gd name="connsiteX5" fmla="*/ 6002337 w 6002337"/>
              <a:gd name="connsiteY5" fmla="*/ 0 h 6434099"/>
              <a:gd name="connsiteX6" fmla="*/ 6002337 w 6002337"/>
              <a:gd name="connsiteY6" fmla="*/ 6434099 h 6434099"/>
              <a:gd name="connsiteX7" fmla="*/ 0 w 6002337"/>
              <a:gd name="connsiteY7" fmla="*/ 6434099 h 6434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02337" h="6434099">
                <a:moveTo>
                  <a:pt x="29714" y="31852"/>
                </a:moveTo>
                <a:lnTo>
                  <a:pt x="29714" y="6402247"/>
                </a:lnTo>
                <a:lnTo>
                  <a:pt x="5972622" y="6402247"/>
                </a:lnTo>
                <a:lnTo>
                  <a:pt x="5972622" y="31852"/>
                </a:lnTo>
                <a:close/>
                <a:moveTo>
                  <a:pt x="0" y="0"/>
                </a:moveTo>
                <a:lnTo>
                  <a:pt x="6002337" y="0"/>
                </a:lnTo>
                <a:lnTo>
                  <a:pt x="6002337" y="6434099"/>
                </a:lnTo>
                <a:lnTo>
                  <a:pt x="0" y="6434099"/>
                </a:lnTo>
                <a:close/>
              </a:path>
            </a:pathLst>
          </a:custGeom>
          <a:solidFill>
            <a:schemeClr val="accent3"/>
          </a:solidFill>
          <a:ln w="9525">
            <a:noFill/>
            <a:miter lim="800000"/>
            <a:headEnd/>
            <a:tailEnd/>
          </a:ln>
        </p:spPr>
        <p:txBody>
          <a:bodyPr vert="horz" wrap="square" lIns="91440" tIns="45720" rIns="91440" bIns="45720" numCol="1" anchor="t" anchorCtr="0" compatLnSpc="1">
            <a:prstTxWarp prst="textNoShape">
              <a:avLst/>
            </a:prstTxWarp>
            <a:noAutofit/>
          </a:bodyPr>
          <a:lstStyle/>
          <a:p>
            <a:endParaRPr lang="en-US" dirty="0"/>
          </a:p>
        </p:txBody>
      </p:sp>
      <p:grpSp>
        <p:nvGrpSpPr>
          <p:cNvPr id="17" name="Group 16">
            <a:extLst>
              <a:ext uri="{FF2B5EF4-FFF2-40B4-BE49-F238E27FC236}">
                <a16:creationId xmlns:a16="http://schemas.microsoft.com/office/drawing/2014/main" id="{DDB1BC04-99B8-4293-A596-337F37F17BFD}"/>
              </a:ext>
              <a:ext uri="{C183D7F6-B498-43B3-948B-1728B52AA6E4}">
                <adec:decorative xmlns:adec="http://schemas.microsoft.com/office/drawing/2017/decorative" xmlns="" val="1"/>
              </a:ext>
            </a:extLst>
          </p:cNvPr>
          <p:cNvGrpSpPr/>
          <p:nvPr userDrawn="1"/>
        </p:nvGrpSpPr>
        <p:grpSpPr>
          <a:xfrm>
            <a:off x="2977308" y="1571348"/>
            <a:ext cx="1143665" cy="881149"/>
            <a:chOff x="2977308" y="1366554"/>
            <a:chExt cx="1143665" cy="881149"/>
          </a:xfrm>
        </p:grpSpPr>
        <p:grpSp>
          <p:nvGrpSpPr>
            <p:cNvPr id="18" name="Group 17">
              <a:extLst>
                <a:ext uri="{FF2B5EF4-FFF2-40B4-BE49-F238E27FC236}">
                  <a16:creationId xmlns:a16="http://schemas.microsoft.com/office/drawing/2014/main" id="{398B0B3A-3298-4A20-B81B-EEB3B81B6FBC}"/>
                </a:ext>
              </a:extLst>
            </p:cNvPr>
            <p:cNvGrpSpPr/>
            <p:nvPr/>
          </p:nvGrpSpPr>
          <p:grpSpPr>
            <a:xfrm>
              <a:off x="2977308" y="1366554"/>
              <a:ext cx="1143665" cy="701149"/>
              <a:chOff x="3255455" y="1367454"/>
              <a:chExt cx="681160" cy="417600"/>
            </a:xfrm>
          </p:grpSpPr>
          <p:sp>
            <p:nvSpPr>
              <p:cNvPr id="22" name="Freeform: Shape 21">
                <a:extLst>
                  <a:ext uri="{FF2B5EF4-FFF2-40B4-BE49-F238E27FC236}">
                    <a16:creationId xmlns:a16="http://schemas.microsoft.com/office/drawing/2014/main" id="{B312435D-F0FE-415F-BE90-B91941F4FDC1}"/>
                  </a:ext>
                </a:extLst>
              </p:cNvPr>
              <p:cNvSpPr>
                <a:spLocks noChangeAspect="1"/>
              </p:cNvSpPr>
              <p:nvPr/>
            </p:nvSpPr>
            <p:spPr>
              <a:xfrm rot="5400000">
                <a:off x="3387235" y="1235674"/>
                <a:ext cx="417600" cy="681160"/>
              </a:xfrm>
              <a:custGeom>
                <a:avLst/>
                <a:gdLst>
                  <a:gd name="connsiteX0" fmla="*/ 226139 w 417600"/>
                  <a:gd name="connsiteY0" fmla="*/ 0 h 681160"/>
                  <a:gd name="connsiteX1" fmla="*/ 417600 w 417600"/>
                  <a:gd name="connsiteY1" fmla="*/ 191461 h 681160"/>
                  <a:gd name="connsiteX2" fmla="*/ 417600 w 417600"/>
                  <a:gd name="connsiteY2" fmla="*/ 489699 h 681160"/>
                  <a:gd name="connsiteX3" fmla="*/ 226139 w 417600"/>
                  <a:gd name="connsiteY3" fmla="*/ 681160 h 681160"/>
                  <a:gd name="connsiteX4" fmla="*/ 0 w 417600"/>
                  <a:gd name="connsiteY4" fmla="*/ 340580 h 6811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7600" h="681160">
                    <a:moveTo>
                      <a:pt x="226139" y="0"/>
                    </a:moveTo>
                    <a:lnTo>
                      <a:pt x="417600" y="191461"/>
                    </a:lnTo>
                    <a:lnTo>
                      <a:pt x="417600" y="489699"/>
                    </a:lnTo>
                    <a:lnTo>
                      <a:pt x="226139" y="681160"/>
                    </a:lnTo>
                    <a:lnTo>
                      <a:pt x="0" y="340580"/>
                    </a:lnTo>
                    <a:close/>
                  </a:path>
                </a:pathLst>
              </a:custGeom>
              <a:no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3" name="Pentagon 22">
                <a:extLst>
                  <a:ext uri="{FF2B5EF4-FFF2-40B4-BE49-F238E27FC236}">
                    <a16:creationId xmlns:a16="http://schemas.microsoft.com/office/drawing/2014/main" id="{C4B24F98-5089-43E0-B83E-C75A400D8C23}"/>
                  </a:ext>
                </a:extLst>
              </p:cNvPr>
              <p:cNvSpPr/>
              <p:nvPr/>
            </p:nvSpPr>
            <p:spPr>
              <a:xfrm>
                <a:off x="3354871" y="1367454"/>
                <a:ext cx="482329" cy="417600"/>
              </a:xfrm>
              <a:prstGeom prst="pentagon">
                <a:avLst/>
              </a:prstGeom>
              <a:no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9" name="Group 18">
              <a:extLst>
                <a:ext uri="{FF2B5EF4-FFF2-40B4-BE49-F238E27FC236}">
                  <a16:creationId xmlns:a16="http://schemas.microsoft.com/office/drawing/2014/main" id="{9C24F3AB-57F5-41DC-8E65-2EBF42D7B729}"/>
                </a:ext>
              </a:extLst>
            </p:cNvPr>
            <p:cNvGrpSpPr/>
            <p:nvPr/>
          </p:nvGrpSpPr>
          <p:grpSpPr>
            <a:xfrm rot="10800000">
              <a:off x="2977308" y="1546554"/>
              <a:ext cx="1143665" cy="701149"/>
              <a:chOff x="3255455" y="1367454"/>
              <a:chExt cx="681160" cy="417600"/>
            </a:xfrm>
          </p:grpSpPr>
          <p:sp>
            <p:nvSpPr>
              <p:cNvPr id="20" name="Freeform: Shape 19">
                <a:extLst>
                  <a:ext uri="{FF2B5EF4-FFF2-40B4-BE49-F238E27FC236}">
                    <a16:creationId xmlns:a16="http://schemas.microsoft.com/office/drawing/2014/main" id="{99DD331A-1BA6-4E0B-A15B-8474C9E779D2}"/>
                  </a:ext>
                </a:extLst>
              </p:cNvPr>
              <p:cNvSpPr>
                <a:spLocks noChangeAspect="1"/>
              </p:cNvSpPr>
              <p:nvPr/>
            </p:nvSpPr>
            <p:spPr>
              <a:xfrm rot="5400000">
                <a:off x="3387235" y="1235674"/>
                <a:ext cx="417600" cy="681160"/>
              </a:xfrm>
              <a:custGeom>
                <a:avLst/>
                <a:gdLst>
                  <a:gd name="connsiteX0" fmla="*/ 226139 w 417600"/>
                  <a:gd name="connsiteY0" fmla="*/ 0 h 681160"/>
                  <a:gd name="connsiteX1" fmla="*/ 417600 w 417600"/>
                  <a:gd name="connsiteY1" fmla="*/ 191461 h 681160"/>
                  <a:gd name="connsiteX2" fmla="*/ 417600 w 417600"/>
                  <a:gd name="connsiteY2" fmla="*/ 489699 h 681160"/>
                  <a:gd name="connsiteX3" fmla="*/ 226139 w 417600"/>
                  <a:gd name="connsiteY3" fmla="*/ 681160 h 681160"/>
                  <a:gd name="connsiteX4" fmla="*/ 0 w 417600"/>
                  <a:gd name="connsiteY4" fmla="*/ 340580 h 6811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7600" h="681160">
                    <a:moveTo>
                      <a:pt x="226139" y="0"/>
                    </a:moveTo>
                    <a:lnTo>
                      <a:pt x="417600" y="191461"/>
                    </a:lnTo>
                    <a:lnTo>
                      <a:pt x="417600" y="489699"/>
                    </a:lnTo>
                    <a:lnTo>
                      <a:pt x="226139" y="681160"/>
                    </a:lnTo>
                    <a:lnTo>
                      <a:pt x="0" y="340580"/>
                    </a:lnTo>
                    <a:close/>
                  </a:path>
                </a:pathLst>
              </a:custGeom>
              <a:no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1" name="Pentagon 20">
                <a:extLst>
                  <a:ext uri="{FF2B5EF4-FFF2-40B4-BE49-F238E27FC236}">
                    <a16:creationId xmlns:a16="http://schemas.microsoft.com/office/drawing/2014/main" id="{50CA7A46-A1C2-4E14-964D-FAC5F14EFFE4}"/>
                  </a:ext>
                </a:extLst>
              </p:cNvPr>
              <p:cNvSpPr/>
              <p:nvPr/>
            </p:nvSpPr>
            <p:spPr>
              <a:xfrm>
                <a:off x="3354871" y="1367454"/>
                <a:ext cx="482329" cy="417600"/>
              </a:xfrm>
              <a:prstGeom prst="pentagon">
                <a:avLst/>
              </a:prstGeom>
              <a:no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Tree>
    <p:extLst>
      <p:ext uri="{BB962C8B-B14F-4D97-AF65-F5344CB8AC3E}">
        <p14:creationId xmlns:p14="http://schemas.microsoft.com/office/powerpoint/2010/main" val="11532794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0FE8E7E-A870-4B74-A94F-C1783C13E236}"/>
              </a:ext>
            </a:extLst>
          </p:cNvPr>
          <p:cNvSpPr>
            <a:spLocks noGrp="1"/>
          </p:cNvSpPr>
          <p:nvPr>
            <p:ph type="pic" idx="1" hasCustomPrompt="1"/>
          </p:nvPr>
        </p:nvSpPr>
        <p:spPr>
          <a:xfrm>
            <a:off x="-1" y="0"/>
            <a:ext cx="12182427" cy="6858000"/>
          </a:xfrm>
          <a:solidFill>
            <a:schemeClr val="tx1">
              <a:lumMod val="85000"/>
              <a:lumOff val="15000"/>
            </a:schemeClr>
          </a:solidFill>
        </p:spPr>
        <p:txBody>
          <a:bodyPr anchor="ctr">
            <a:normAutofit/>
          </a:bodyPr>
          <a:lstStyle>
            <a:lvl1pPr marL="0" indent="0" algn="ctr">
              <a:buNone/>
              <a:defRPr sz="1800" i="1"/>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dirty="0"/>
              <a:t>Drag &amp; Drop or Insert Your Picture</a:t>
            </a:r>
          </a:p>
        </p:txBody>
      </p:sp>
      <p:sp>
        <p:nvSpPr>
          <p:cNvPr id="12" name="Title 11">
            <a:extLst>
              <a:ext uri="{FF2B5EF4-FFF2-40B4-BE49-F238E27FC236}">
                <a16:creationId xmlns:a16="http://schemas.microsoft.com/office/drawing/2014/main" id="{90F1DA79-07F8-4E44-BA4E-4006191F15E7}"/>
              </a:ext>
            </a:extLst>
          </p:cNvPr>
          <p:cNvSpPr>
            <a:spLocks noGrp="1"/>
          </p:cNvSpPr>
          <p:nvPr>
            <p:ph type="title" hasCustomPrompt="1"/>
          </p:nvPr>
        </p:nvSpPr>
        <p:spPr>
          <a:xfrm>
            <a:off x="1689652" y="4983093"/>
            <a:ext cx="9664148" cy="1325563"/>
          </a:xfrm>
          <a:solidFill>
            <a:schemeClr val="accent5">
              <a:lumMod val="50000"/>
            </a:schemeClr>
          </a:solidFill>
        </p:spPr>
        <p:txBody>
          <a:bodyPr lIns="360000" rIns="90000">
            <a:normAutofit/>
          </a:bodyPr>
          <a:lstStyle>
            <a:lvl1pPr>
              <a:defRPr sz="4000"/>
            </a:lvl1pPr>
          </a:lstStyle>
          <a:p>
            <a:r>
              <a:rPr lang="en-US" noProof="0"/>
              <a:t>YOUR </a:t>
            </a:r>
            <a:br>
              <a:rPr lang="en-US" noProof="0"/>
            </a:br>
            <a:r>
              <a:rPr lang="en-US" noProof="0"/>
              <a:t>TITLE</a:t>
            </a:r>
          </a:p>
        </p:txBody>
      </p:sp>
      <p:sp>
        <p:nvSpPr>
          <p:cNvPr id="4" name="Text Placeholder 3">
            <a:extLst>
              <a:ext uri="{FF2B5EF4-FFF2-40B4-BE49-F238E27FC236}">
                <a16:creationId xmlns:a16="http://schemas.microsoft.com/office/drawing/2014/main" id="{638F45F1-1F6E-4470-8663-FE748A026B39}"/>
              </a:ext>
            </a:extLst>
          </p:cNvPr>
          <p:cNvSpPr>
            <a:spLocks noGrp="1"/>
          </p:cNvSpPr>
          <p:nvPr>
            <p:ph type="body" sz="half" idx="2"/>
          </p:nvPr>
        </p:nvSpPr>
        <p:spPr>
          <a:xfrm>
            <a:off x="4302196" y="5135035"/>
            <a:ext cx="3932237" cy="1021679"/>
          </a:xfrm>
        </p:spPr>
        <p:txBody>
          <a:bodyPr anchor="ctr">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smtClean="0"/>
              <a:t>Edit Master text styles</a:t>
            </a:r>
          </a:p>
        </p:txBody>
      </p:sp>
    </p:spTree>
    <p:extLst>
      <p:ext uri="{BB962C8B-B14F-4D97-AF65-F5344CB8AC3E}">
        <p14:creationId xmlns:p14="http://schemas.microsoft.com/office/powerpoint/2010/main" val="7313032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Picture with Caption Option 2">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0FE8E7E-A870-4B74-A94F-C1783C13E236}"/>
              </a:ext>
            </a:extLst>
          </p:cNvPr>
          <p:cNvSpPr>
            <a:spLocks noGrp="1"/>
          </p:cNvSpPr>
          <p:nvPr>
            <p:ph type="pic" idx="1" hasCustomPrompt="1"/>
          </p:nvPr>
        </p:nvSpPr>
        <p:spPr>
          <a:xfrm>
            <a:off x="-1" y="0"/>
            <a:ext cx="12182427" cy="6858000"/>
          </a:xfrm>
          <a:solidFill>
            <a:schemeClr val="tx1">
              <a:lumMod val="85000"/>
              <a:lumOff val="15000"/>
            </a:schemeClr>
          </a:solidFill>
        </p:spPr>
        <p:txBody>
          <a:bodyPr anchor="ctr">
            <a:normAutofit/>
          </a:bodyPr>
          <a:lstStyle>
            <a:lvl1pPr marL="0" indent="0" algn="ctr">
              <a:buNone/>
              <a:defRPr sz="1800" i="1"/>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dirty="0"/>
              <a:t>Drag &amp; Drop or Insert Your Picture</a:t>
            </a:r>
          </a:p>
        </p:txBody>
      </p:sp>
      <p:sp>
        <p:nvSpPr>
          <p:cNvPr id="12" name="Title 11">
            <a:extLst>
              <a:ext uri="{FF2B5EF4-FFF2-40B4-BE49-F238E27FC236}">
                <a16:creationId xmlns:a16="http://schemas.microsoft.com/office/drawing/2014/main" id="{90F1DA79-07F8-4E44-BA4E-4006191F15E7}"/>
              </a:ext>
            </a:extLst>
          </p:cNvPr>
          <p:cNvSpPr>
            <a:spLocks noGrp="1"/>
          </p:cNvSpPr>
          <p:nvPr>
            <p:ph type="title" hasCustomPrompt="1"/>
          </p:nvPr>
        </p:nvSpPr>
        <p:spPr>
          <a:xfrm>
            <a:off x="1689652" y="4983093"/>
            <a:ext cx="9664148" cy="1325563"/>
          </a:xfrm>
          <a:solidFill>
            <a:schemeClr val="accent5">
              <a:lumMod val="50000"/>
            </a:schemeClr>
          </a:solidFill>
        </p:spPr>
        <p:txBody>
          <a:bodyPr lIns="5670000" rIns="360000">
            <a:normAutofit/>
          </a:bodyPr>
          <a:lstStyle>
            <a:lvl1pPr algn="ctr">
              <a:defRPr sz="4000"/>
            </a:lvl1pPr>
          </a:lstStyle>
          <a:p>
            <a:r>
              <a:rPr lang="en-US" noProof="0"/>
              <a:t>YOUR </a:t>
            </a:r>
            <a:br>
              <a:rPr lang="en-US" noProof="0"/>
            </a:br>
            <a:r>
              <a:rPr lang="en-US" noProof="0"/>
              <a:t>TITLE</a:t>
            </a:r>
          </a:p>
        </p:txBody>
      </p:sp>
      <p:sp>
        <p:nvSpPr>
          <p:cNvPr id="4" name="Text Placeholder 3">
            <a:extLst>
              <a:ext uri="{FF2B5EF4-FFF2-40B4-BE49-F238E27FC236}">
                <a16:creationId xmlns:a16="http://schemas.microsoft.com/office/drawing/2014/main" id="{638F45F1-1F6E-4470-8663-FE748A026B39}"/>
              </a:ext>
            </a:extLst>
          </p:cNvPr>
          <p:cNvSpPr>
            <a:spLocks noGrp="1"/>
          </p:cNvSpPr>
          <p:nvPr>
            <p:ph type="body" sz="half" idx="2"/>
          </p:nvPr>
        </p:nvSpPr>
        <p:spPr>
          <a:xfrm>
            <a:off x="1689652" y="5135035"/>
            <a:ext cx="5886805" cy="1021679"/>
          </a:xfrm>
        </p:spPr>
        <p:txBody>
          <a:bodyPr anchor="ct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smtClean="0"/>
              <a:t>Edit Master text styles</a:t>
            </a:r>
          </a:p>
        </p:txBody>
      </p:sp>
    </p:spTree>
    <p:extLst>
      <p:ext uri="{BB962C8B-B14F-4D97-AF65-F5344CB8AC3E}">
        <p14:creationId xmlns:p14="http://schemas.microsoft.com/office/powerpoint/2010/main" val="29198871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Picture and Content">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645125BB-6786-4FBA-908D-90C8A8258207}"/>
              </a:ext>
            </a:extLst>
          </p:cNvPr>
          <p:cNvSpPr>
            <a:spLocks noGrp="1"/>
          </p:cNvSpPr>
          <p:nvPr>
            <p:ph type="pic" idx="1" hasCustomPrompt="1"/>
          </p:nvPr>
        </p:nvSpPr>
        <p:spPr>
          <a:xfrm>
            <a:off x="-1" y="0"/>
            <a:ext cx="12182427" cy="6858000"/>
          </a:xfrm>
          <a:custGeom>
            <a:avLst/>
            <a:gdLst>
              <a:gd name="connsiteX0" fmla="*/ 5575106 w 12182427"/>
              <a:gd name="connsiteY0" fmla="*/ 344908 h 6858000"/>
              <a:gd name="connsiteX1" fmla="*/ 8088376 w 12182427"/>
              <a:gd name="connsiteY1" fmla="*/ 344908 h 6858000"/>
              <a:gd name="connsiteX2" fmla="*/ 9107057 w 12182427"/>
              <a:gd name="connsiteY2" fmla="*/ 344908 h 6858000"/>
              <a:gd name="connsiteX3" fmla="*/ 11620328 w 12182427"/>
              <a:gd name="connsiteY3" fmla="*/ 344908 h 6858000"/>
              <a:gd name="connsiteX4" fmla="*/ 11620328 w 12182427"/>
              <a:gd name="connsiteY4" fmla="*/ 1116000 h 6858000"/>
              <a:gd name="connsiteX5" fmla="*/ 5575106 w 12182427"/>
              <a:gd name="connsiteY5" fmla="*/ 1116000 h 6858000"/>
              <a:gd name="connsiteX6" fmla="*/ 5550052 w 12182427"/>
              <a:gd name="connsiteY6" fmla="*/ 318052 h 6858000"/>
              <a:gd name="connsiteX7" fmla="*/ 5550052 w 12182427"/>
              <a:gd name="connsiteY7" fmla="*/ 1116000 h 6858000"/>
              <a:gd name="connsiteX8" fmla="*/ 5359401 w 12182427"/>
              <a:gd name="connsiteY8" fmla="*/ 1116000 h 6858000"/>
              <a:gd name="connsiteX9" fmla="*/ 5359401 w 12182427"/>
              <a:gd name="connsiteY9" fmla="*/ 6372000 h 6858000"/>
              <a:gd name="connsiteX10" fmla="*/ 5359401 w 12182427"/>
              <a:gd name="connsiteY10" fmla="*/ 6480000 h 6858000"/>
              <a:gd name="connsiteX11" fmla="*/ 11839401 w 12182427"/>
              <a:gd name="connsiteY11" fmla="*/ 6480000 h 6858000"/>
              <a:gd name="connsiteX12" fmla="*/ 11839401 w 12182427"/>
              <a:gd name="connsiteY12" fmla="*/ 6372000 h 6858000"/>
              <a:gd name="connsiteX13" fmla="*/ 11839301 w 12182427"/>
              <a:gd name="connsiteY13" fmla="*/ 6372000 h 6858000"/>
              <a:gd name="connsiteX14" fmla="*/ 11839301 w 12182427"/>
              <a:gd name="connsiteY14" fmla="*/ 1116000 h 6858000"/>
              <a:gd name="connsiteX15" fmla="*/ 11645381 w 12182427"/>
              <a:gd name="connsiteY15" fmla="*/ 1116000 h 6858000"/>
              <a:gd name="connsiteX16" fmla="*/ 11645381 w 12182427"/>
              <a:gd name="connsiteY16" fmla="*/ 318052 h 6858000"/>
              <a:gd name="connsiteX17" fmla="*/ 11620328 w 12182427"/>
              <a:gd name="connsiteY17" fmla="*/ 318052 h 6858000"/>
              <a:gd name="connsiteX18" fmla="*/ 9107057 w 12182427"/>
              <a:gd name="connsiteY18" fmla="*/ 318052 h 6858000"/>
              <a:gd name="connsiteX19" fmla="*/ 8088376 w 12182427"/>
              <a:gd name="connsiteY19" fmla="*/ 318052 h 6858000"/>
              <a:gd name="connsiteX20" fmla="*/ 5575106 w 12182427"/>
              <a:gd name="connsiteY20" fmla="*/ 318052 h 6858000"/>
              <a:gd name="connsiteX21" fmla="*/ 0 w 12182427"/>
              <a:gd name="connsiteY21" fmla="*/ 0 h 6858000"/>
              <a:gd name="connsiteX22" fmla="*/ 12182427 w 12182427"/>
              <a:gd name="connsiteY22" fmla="*/ 0 h 6858000"/>
              <a:gd name="connsiteX23" fmla="*/ 12182427 w 12182427"/>
              <a:gd name="connsiteY23" fmla="*/ 6858000 h 6858000"/>
              <a:gd name="connsiteX24" fmla="*/ 0 w 12182427"/>
              <a:gd name="connsiteY2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2182427" h="6858000">
                <a:moveTo>
                  <a:pt x="5575106" y="344908"/>
                </a:moveTo>
                <a:lnTo>
                  <a:pt x="8088376" y="344908"/>
                </a:lnTo>
                <a:lnTo>
                  <a:pt x="9107057" y="344908"/>
                </a:lnTo>
                <a:lnTo>
                  <a:pt x="11620328" y="344908"/>
                </a:lnTo>
                <a:lnTo>
                  <a:pt x="11620328" y="1116000"/>
                </a:lnTo>
                <a:lnTo>
                  <a:pt x="5575106" y="1116000"/>
                </a:lnTo>
                <a:close/>
                <a:moveTo>
                  <a:pt x="5550052" y="318052"/>
                </a:moveTo>
                <a:lnTo>
                  <a:pt x="5550052" y="1116000"/>
                </a:lnTo>
                <a:lnTo>
                  <a:pt x="5359401" y="1116000"/>
                </a:lnTo>
                <a:lnTo>
                  <a:pt x="5359401" y="6372000"/>
                </a:lnTo>
                <a:lnTo>
                  <a:pt x="5359401" y="6480000"/>
                </a:lnTo>
                <a:lnTo>
                  <a:pt x="11839401" y="6480000"/>
                </a:lnTo>
                <a:lnTo>
                  <a:pt x="11839401" y="6372000"/>
                </a:lnTo>
                <a:lnTo>
                  <a:pt x="11839301" y="6372000"/>
                </a:lnTo>
                <a:lnTo>
                  <a:pt x="11839301" y="1116000"/>
                </a:lnTo>
                <a:lnTo>
                  <a:pt x="11645381" y="1116000"/>
                </a:lnTo>
                <a:lnTo>
                  <a:pt x="11645381" y="318052"/>
                </a:lnTo>
                <a:lnTo>
                  <a:pt x="11620328" y="318052"/>
                </a:lnTo>
                <a:lnTo>
                  <a:pt x="9107057" y="318052"/>
                </a:lnTo>
                <a:lnTo>
                  <a:pt x="8088376" y="318052"/>
                </a:lnTo>
                <a:lnTo>
                  <a:pt x="5575106" y="318052"/>
                </a:lnTo>
                <a:close/>
                <a:moveTo>
                  <a:pt x="0" y="0"/>
                </a:moveTo>
                <a:lnTo>
                  <a:pt x="12182427" y="0"/>
                </a:lnTo>
                <a:lnTo>
                  <a:pt x="12182427" y="6858000"/>
                </a:lnTo>
                <a:lnTo>
                  <a:pt x="0" y="6858000"/>
                </a:lnTo>
                <a:close/>
              </a:path>
            </a:pathLst>
          </a:custGeom>
          <a:solidFill>
            <a:schemeClr val="tx1">
              <a:lumMod val="85000"/>
              <a:lumOff val="15000"/>
            </a:schemeClr>
          </a:solidFill>
        </p:spPr>
        <p:txBody>
          <a:bodyPr wrap="square" lIns="1368000" anchor="ctr">
            <a:noAutofit/>
          </a:bodyPr>
          <a:lstStyle>
            <a:lvl1pPr marL="0" indent="0" algn="l">
              <a:buNone/>
              <a:defRPr sz="1800" i="1"/>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dirty="0"/>
              <a:t>Drag &amp; Drop or Insert Your Picture</a:t>
            </a:r>
          </a:p>
        </p:txBody>
      </p:sp>
      <p:sp>
        <p:nvSpPr>
          <p:cNvPr id="6" name="Title 1">
            <a:extLst>
              <a:ext uri="{FF2B5EF4-FFF2-40B4-BE49-F238E27FC236}">
                <a16:creationId xmlns:a16="http://schemas.microsoft.com/office/drawing/2014/main" id="{4A89928A-6D79-464E-B588-1951C7BCCDAA}"/>
              </a:ext>
            </a:extLst>
          </p:cNvPr>
          <p:cNvSpPr>
            <a:spLocks noGrp="1"/>
          </p:cNvSpPr>
          <p:nvPr>
            <p:ph type="ctrTitle"/>
          </p:nvPr>
        </p:nvSpPr>
        <p:spPr>
          <a:xfrm>
            <a:off x="5359400" y="1116000"/>
            <a:ext cx="6479900" cy="5256000"/>
          </a:xfrm>
          <a:noFill/>
        </p:spPr>
        <p:txBody>
          <a:bodyPr tIns="252000" bIns="3888000" anchor="t">
            <a:normAutofit/>
          </a:bodyPr>
          <a:lstStyle>
            <a:lvl1pPr algn="ctr">
              <a:defRPr sz="4400"/>
            </a:lvl1pPr>
          </a:lstStyle>
          <a:p>
            <a:r>
              <a:rPr lang="en-US" noProof="0" smtClean="0"/>
              <a:t>Click to edit Master title style</a:t>
            </a:r>
            <a:endParaRPr lang="en-US" noProof="0"/>
          </a:p>
        </p:txBody>
      </p:sp>
      <p:sp>
        <p:nvSpPr>
          <p:cNvPr id="8" name="Rectangle 7">
            <a:extLst>
              <a:ext uri="{FF2B5EF4-FFF2-40B4-BE49-F238E27FC236}">
                <a16:creationId xmlns:a16="http://schemas.microsoft.com/office/drawing/2014/main" id="{ED9F56D8-8E24-456A-8539-351E2054E8BB}"/>
              </a:ext>
            </a:extLst>
          </p:cNvPr>
          <p:cNvSpPr/>
          <p:nvPr userDrawn="1"/>
        </p:nvSpPr>
        <p:spPr>
          <a:xfrm>
            <a:off x="5359400" y="6372000"/>
            <a:ext cx="6479900" cy="10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4" name="Content Placeholder 13">
            <a:extLst>
              <a:ext uri="{FF2B5EF4-FFF2-40B4-BE49-F238E27FC236}">
                <a16:creationId xmlns:a16="http://schemas.microsoft.com/office/drawing/2014/main" id="{F8A4A981-D13E-4CBF-B1B9-9BD7D545B84E}"/>
              </a:ext>
            </a:extLst>
          </p:cNvPr>
          <p:cNvSpPr>
            <a:spLocks noGrp="1"/>
          </p:cNvSpPr>
          <p:nvPr>
            <p:ph sz="quarter" idx="10"/>
          </p:nvPr>
        </p:nvSpPr>
        <p:spPr>
          <a:xfrm>
            <a:off x="5597525" y="2794552"/>
            <a:ext cx="6072188" cy="3072848"/>
          </a:xfrm>
        </p:spPr>
        <p:txBody>
          <a:bodyPr/>
          <a:lstStyle/>
          <a:p>
            <a:pPr lvl="0"/>
            <a:r>
              <a:rPr lang="en-US" noProof="0" smtClean="0"/>
              <a:t>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11" name="Rectangle 10">
            <a:extLst>
              <a:ext uri="{FF2B5EF4-FFF2-40B4-BE49-F238E27FC236}">
                <a16:creationId xmlns:a16="http://schemas.microsoft.com/office/drawing/2014/main" id="{46CD12B0-2D62-45AC-AE84-26428B62CFE0}"/>
              </a:ext>
              <a:ext uri="{C183D7F6-B498-43B3-948B-1728B52AA6E4}">
                <adec:decorative xmlns:adec="http://schemas.microsoft.com/office/drawing/2017/decorative" xmlns="" val="1"/>
              </a:ext>
            </a:extLst>
          </p:cNvPr>
          <p:cNvSpPr/>
          <p:nvPr userDrawn="1"/>
        </p:nvSpPr>
        <p:spPr>
          <a:xfrm>
            <a:off x="5359400" y="6372000"/>
            <a:ext cx="6480000" cy="10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2" name="Freeform: Shape 11">
            <a:extLst>
              <a:ext uri="{FF2B5EF4-FFF2-40B4-BE49-F238E27FC236}">
                <a16:creationId xmlns:a16="http://schemas.microsoft.com/office/drawing/2014/main" id="{3D2A3941-2D95-4A84-B382-159E988C09D4}"/>
              </a:ext>
            </a:extLst>
          </p:cNvPr>
          <p:cNvSpPr>
            <a:spLocks noChangeAspect="1" noChangeArrowheads="1" noTextEdit="1"/>
          </p:cNvSpPr>
          <p:nvPr userDrawn="1"/>
        </p:nvSpPr>
        <p:spPr bwMode="auto">
          <a:xfrm flipH="1" flipV="1">
            <a:off x="5550051" y="318052"/>
            <a:ext cx="6095329" cy="2149666"/>
          </a:xfrm>
          <a:custGeom>
            <a:avLst/>
            <a:gdLst>
              <a:gd name="connsiteX0" fmla="*/ 6070276 w 6095329"/>
              <a:gd name="connsiteY0" fmla="*/ 2122810 h 2149666"/>
              <a:gd name="connsiteX1" fmla="*/ 6070276 w 6095329"/>
              <a:gd name="connsiteY1" fmla="*/ 26856 h 2149666"/>
              <a:gd name="connsiteX2" fmla="*/ 3557005 w 6095329"/>
              <a:gd name="connsiteY2" fmla="*/ 26856 h 2149666"/>
              <a:gd name="connsiteX3" fmla="*/ 2538324 w 6095329"/>
              <a:gd name="connsiteY3" fmla="*/ 26856 h 2149666"/>
              <a:gd name="connsiteX4" fmla="*/ 25053 w 6095329"/>
              <a:gd name="connsiteY4" fmla="*/ 26856 h 2149666"/>
              <a:gd name="connsiteX5" fmla="*/ 25053 w 6095329"/>
              <a:gd name="connsiteY5" fmla="*/ 2122810 h 2149666"/>
              <a:gd name="connsiteX6" fmla="*/ 2538324 w 6095329"/>
              <a:gd name="connsiteY6" fmla="*/ 2122810 h 2149666"/>
              <a:gd name="connsiteX7" fmla="*/ 3557005 w 6095329"/>
              <a:gd name="connsiteY7" fmla="*/ 2122810 h 2149666"/>
              <a:gd name="connsiteX8" fmla="*/ 6095329 w 6095329"/>
              <a:gd name="connsiteY8" fmla="*/ 2149666 h 2149666"/>
              <a:gd name="connsiteX9" fmla="*/ 6070276 w 6095329"/>
              <a:gd name="connsiteY9" fmla="*/ 2149666 h 2149666"/>
              <a:gd name="connsiteX10" fmla="*/ 3557005 w 6095329"/>
              <a:gd name="connsiteY10" fmla="*/ 2149666 h 2149666"/>
              <a:gd name="connsiteX11" fmla="*/ 2538324 w 6095329"/>
              <a:gd name="connsiteY11" fmla="*/ 2149666 h 2149666"/>
              <a:gd name="connsiteX12" fmla="*/ 25053 w 6095329"/>
              <a:gd name="connsiteY12" fmla="*/ 2149666 h 2149666"/>
              <a:gd name="connsiteX13" fmla="*/ 0 w 6095329"/>
              <a:gd name="connsiteY13" fmla="*/ 2149666 h 2149666"/>
              <a:gd name="connsiteX14" fmla="*/ 0 w 6095329"/>
              <a:gd name="connsiteY14" fmla="*/ 0 h 2149666"/>
              <a:gd name="connsiteX15" fmla="*/ 25053 w 6095329"/>
              <a:gd name="connsiteY15" fmla="*/ 0 h 2149666"/>
              <a:gd name="connsiteX16" fmla="*/ 2538324 w 6095329"/>
              <a:gd name="connsiteY16" fmla="*/ 0 h 2149666"/>
              <a:gd name="connsiteX17" fmla="*/ 3557005 w 6095329"/>
              <a:gd name="connsiteY17" fmla="*/ 0 h 2149666"/>
              <a:gd name="connsiteX18" fmla="*/ 6070276 w 6095329"/>
              <a:gd name="connsiteY18" fmla="*/ 0 h 2149666"/>
              <a:gd name="connsiteX19" fmla="*/ 6095329 w 6095329"/>
              <a:gd name="connsiteY19" fmla="*/ 0 h 2149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095329" h="2149666">
                <a:moveTo>
                  <a:pt x="6070276" y="2122810"/>
                </a:moveTo>
                <a:lnTo>
                  <a:pt x="6070276" y="26856"/>
                </a:lnTo>
                <a:lnTo>
                  <a:pt x="3557005" y="26856"/>
                </a:lnTo>
                <a:lnTo>
                  <a:pt x="2538324" y="26856"/>
                </a:lnTo>
                <a:lnTo>
                  <a:pt x="25053" y="26856"/>
                </a:lnTo>
                <a:lnTo>
                  <a:pt x="25053" y="2122810"/>
                </a:lnTo>
                <a:lnTo>
                  <a:pt x="2538324" y="2122810"/>
                </a:lnTo>
                <a:lnTo>
                  <a:pt x="3557005" y="2122810"/>
                </a:lnTo>
                <a:close/>
                <a:moveTo>
                  <a:pt x="6095329" y="2149666"/>
                </a:moveTo>
                <a:lnTo>
                  <a:pt x="6070276" y="2149666"/>
                </a:lnTo>
                <a:lnTo>
                  <a:pt x="3557005" y="2149666"/>
                </a:lnTo>
                <a:lnTo>
                  <a:pt x="2538324" y="2149666"/>
                </a:lnTo>
                <a:lnTo>
                  <a:pt x="25053" y="2149666"/>
                </a:lnTo>
                <a:lnTo>
                  <a:pt x="0" y="2149666"/>
                </a:lnTo>
                <a:lnTo>
                  <a:pt x="0" y="0"/>
                </a:lnTo>
                <a:lnTo>
                  <a:pt x="25053" y="0"/>
                </a:lnTo>
                <a:lnTo>
                  <a:pt x="2538324" y="0"/>
                </a:lnTo>
                <a:lnTo>
                  <a:pt x="3557005" y="0"/>
                </a:lnTo>
                <a:lnTo>
                  <a:pt x="6070276" y="0"/>
                </a:lnTo>
                <a:lnTo>
                  <a:pt x="6095329" y="0"/>
                </a:lnTo>
                <a:close/>
              </a:path>
            </a:pathLst>
          </a:custGeom>
          <a:solidFill>
            <a:schemeClr val="accent3"/>
          </a:solidFill>
          <a:ln w="9525">
            <a:noFill/>
            <a:miter lim="800000"/>
            <a:headEnd/>
            <a:tailEnd/>
          </a:ln>
        </p:spPr>
        <p:txBody>
          <a:bodyPr vert="horz" wrap="square" lIns="91440" tIns="45720" rIns="91440" bIns="45720" numCol="1" anchor="t" anchorCtr="0" compatLnSpc="1">
            <a:prstTxWarp prst="textNoShape">
              <a:avLst/>
            </a:prstTxWarp>
            <a:noAutofit/>
          </a:bodyPr>
          <a:lstStyle/>
          <a:p>
            <a:endParaRPr lang="en-US" noProof="0" dirty="0"/>
          </a:p>
        </p:txBody>
      </p:sp>
    </p:spTree>
    <p:extLst>
      <p:ext uri="{BB962C8B-B14F-4D97-AF65-F5344CB8AC3E}">
        <p14:creationId xmlns:p14="http://schemas.microsoft.com/office/powerpoint/2010/main" val="23736402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6FC6FE-7AAD-451E-876C-91BCE0BDDF14}"/>
              </a:ext>
            </a:extLst>
          </p:cNvPr>
          <p:cNvSpPr>
            <a:spLocks noGrp="1"/>
          </p:cNvSpPr>
          <p:nvPr>
            <p:ph type="title"/>
          </p:nvPr>
        </p:nvSpPr>
        <p:spPr/>
        <p:txBody>
          <a:bodyPr/>
          <a:lstStyle/>
          <a:p>
            <a:r>
              <a:rPr lang="en-US" smtClean="0"/>
              <a:t>Click to edit Master title style</a:t>
            </a:r>
            <a:endParaRPr lang="en-US"/>
          </a:p>
        </p:txBody>
      </p:sp>
      <p:sp>
        <p:nvSpPr>
          <p:cNvPr id="3" name="Content Placeholder 2">
            <a:extLst>
              <a:ext uri="{FF2B5EF4-FFF2-40B4-BE49-F238E27FC236}">
                <a16:creationId xmlns:a16="http://schemas.microsoft.com/office/drawing/2014/main" id="{681F9EB9-1CA8-44AC-8147-C1075E81E01B}"/>
              </a:ext>
            </a:extLst>
          </p:cNvPr>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Footer Placeholder 6">
            <a:extLst>
              <a:ext uri="{FF2B5EF4-FFF2-40B4-BE49-F238E27FC236}">
                <a16:creationId xmlns:a16="http://schemas.microsoft.com/office/drawing/2014/main" id="{73E00AA2-5AF6-4091-A26A-93450CB80B5B}"/>
              </a:ext>
            </a:extLst>
          </p:cNvPr>
          <p:cNvSpPr>
            <a:spLocks noGrp="1"/>
          </p:cNvSpPr>
          <p:nvPr>
            <p:ph type="ftr" sz="quarter" idx="10"/>
          </p:nvPr>
        </p:nvSpPr>
        <p:spPr/>
        <p:txBody>
          <a:bodyPr/>
          <a:lstStyle/>
          <a:p>
            <a:endParaRPr lang="en-US" dirty="0"/>
          </a:p>
        </p:txBody>
      </p:sp>
      <p:sp>
        <p:nvSpPr>
          <p:cNvPr id="8" name="Slide Number Placeholder 7">
            <a:extLst>
              <a:ext uri="{FF2B5EF4-FFF2-40B4-BE49-F238E27FC236}">
                <a16:creationId xmlns:a16="http://schemas.microsoft.com/office/drawing/2014/main" id="{EBA4FB6A-5C22-4D6C-9099-DF1DDF84A9E4}"/>
              </a:ext>
            </a:extLst>
          </p:cNvPr>
          <p:cNvSpPr>
            <a:spLocks noGrp="1"/>
          </p:cNvSpPr>
          <p:nvPr>
            <p:ph type="sldNum" sz="quarter" idx="11"/>
          </p:nvPr>
        </p:nvSpPr>
        <p:spPr/>
        <p:txBody>
          <a:bodyPr/>
          <a:lstStyle/>
          <a:p>
            <a:fld id="{EF03C2C8-8B5F-45CA-B03C-86A7238BBCAC}" type="slidenum">
              <a:rPr lang="en-US" smtClean="0"/>
              <a:pPr/>
              <a:t>‹#›</a:t>
            </a:fld>
            <a:endParaRPr lang="en-US" dirty="0"/>
          </a:p>
        </p:txBody>
      </p:sp>
    </p:spTree>
    <p:extLst>
      <p:ext uri="{BB962C8B-B14F-4D97-AF65-F5344CB8AC3E}">
        <p14:creationId xmlns:p14="http://schemas.microsoft.com/office/powerpoint/2010/main" val="25650490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14AE9C-7360-4D33-8F4A-D25A8778B8B6}"/>
              </a:ext>
            </a:extLst>
          </p:cNvPr>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a:extLst>
              <a:ext uri="{FF2B5EF4-FFF2-40B4-BE49-F238E27FC236}">
                <a16:creationId xmlns:a16="http://schemas.microsoft.com/office/drawing/2014/main" id="{3F790748-0FD1-4917-AE27-0368252DF1A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7" name="Footer Placeholder 6">
            <a:extLst>
              <a:ext uri="{FF2B5EF4-FFF2-40B4-BE49-F238E27FC236}">
                <a16:creationId xmlns:a16="http://schemas.microsoft.com/office/drawing/2014/main" id="{5F93F6F6-2F09-4629-B138-2F81A442FECB}"/>
              </a:ext>
            </a:extLst>
          </p:cNvPr>
          <p:cNvSpPr>
            <a:spLocks noGrp="1"/>
          </p:cNvSpPr>
          <p:nvPr>
            <p:ph type="ftr" sz="quarter" idx="10"/>
          </p:nvPr>
        </p:nvSpPr>
        <p:spPr/>
        <p:txBody>
          <a:bodyPr/>
          <a:lstStyle/>
          <a:p>
            <a:endParaRPr lang="en-US" dirty="0"/>
          </a:p>
        </p:txBody>
      </p:sp>
      <p:sp>
        <p:nvSpPr>
          <p:cNvPr id="8" name="Slide Number Placeholder 7">
            <a:extLst>
              <a:ext uri="{FF2B5EF4-FFF2-40B4-BE49-F238E27FC236}">
                <a16:creationId xmlns:a16="http://schemas.microsoft.com/office/drawing/2014/main" id="{E6DD5FEE-1F25-4E8B-950B-6C194748D267}"/>
              </a:ext>
            </a:extLst>
          </p:cNvPr>
          <p:cNvSpPr>
            <a:spLocks noGrp="1"/>
          </p:cNvSpPr>
          <p:nvPr>
            <p:ph type="sldNum" sz="quarter" idx="11"/>
          </p:nvPr>
        </p:nvSpPr>
        <p:spPr/>
        <p:txBody>
          <a:bodyPr/>
          <a:lstStyle/>
          <a:p>
            <a:fld id="{EF03C2C8-8B5F-45CA-B03C-86A7238BBCAC}" type="slidenum">
              <a:rPr lang="en-US" smtClean="0"/>
              <a:pPr/>
              <a:t>‹#›</a:t>
            </a:fld>
            <a:endParaRPr lang="en-US" dirty="0"/>
          </a:p>
        </p:txBody>
      </p:sp>
    </p:spTree>
    <p:extLst>
      <p:ext uri="{BB962C8B-B14F-4D97-AF65-F5344CB8AC3E}">
        <p14:creationId xmlns:p14="http://schemas.microsoft.com/office/powerpoint/2010/main" val="30479069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71D731-C950-4EDB-BAA4-9EB3B8245328}"/>
              </a:ext>
            </a:extLst>
          </p:cNvPr>
          <p:cNvSpPr>
            <a:spLocks noGrp="1"/>
          </p:cNvSpPr>
          <p:nvPr>
            <p:ph type="title"/>
          </p:nvPr>
        </p:nvSpPr>
        <p:spPr/>
        <p:txBody>
          <a:bodyPr/>
          <a:lstStyle/>
          <a:p>
            <a:r>
              <a:rPr lang="en-US" smtClean="0"/>
              <a:t>Click to edit Master title style</a:t>
            </a:r>
            <a:endParaRPr lang="en-US"/>
          </a:p>
        </p:txBody>
      </p:sp>
      <p:sp>
        <p:nvSpPr>
          <p:cNvPr id="3" name="Content Placeholder 2">
            <a:extLst>
              <a:ext uri="{FF2B5EF4-FFF2-40B4-BE49-F238E27FC236}">
                <a16:creationId xmlns:a16="http://schemas.microsoft.com/office/drawing/2014/main" id="{7DD37C3F-5244-4B69-A3C9-C112F98E09A8}"/>
              </a:ext>
            </a:extLst>
          </p:cNvPr>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a:extLst>
              <a:ext uri="{FF2B5EF4-FFF2-40B4-BE49-F238E27FC236}">
                <a16:creationId xmlns:a16="http://schemas.microsoft.com/office/drawing/2014/main" id="{82A3275B-5BE7-4E06-AD1A-EEE0109B57BC}"/>
              </a:ext>
            </a:extLst>
          </p:cNvPr>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Footer Placeholder 7">
            <a:extLst>
              <a:ext uri="{FF2B5EF4-FFF2-40B4-BE49-F238E27FC236}">
                <a16:creationId xmlns:a16="http://schemas.microsoft.com/office/drawing/2014/main" id="{B433B351-2A30-4ECC-AEF0-720AEFCF70B1}"/>
              </a:ext>
            </a:extLst>
          </p:cNvPr>
          <p:cNvSpPr>
            <a:spLocks noGrp="1"/>
          </p:cNvSpPr>
          <p:nvPr>
            <p:ph type="ftr" sz="quarter" idx="10"/>
          </p:nvPr>
        </p:nvSpPr>
        <p:spPr/>
        <p:txBody>
          <a:bodyPr/>
          <a:lstStyle/>
          <a:p>
            <a:endParaRPr lang="en-US" dirty="0"/>
          </a:p>
        </p:txBody>
      </p:sp>
      <p:sp>
        <p:nvSpPr>
          <p:cNvPr id="9" name="Slide Number Placeholder 8">
            <a:extLst>
              <a:ext uri="{FF2B5EF4-FFF2-40B4-BE49-F238E27FC236}">
                <a16:creationId xmlns:a16="http://schemas.microsoft.com/office/drawing/2014/main" id="{D6326404-2DA8-4D44-BE28-C9B22C79FF4A}"/>
              </a:ext>
            </a:extLst>
          </p:cNvPr>
          <p:cNvSpPr>
            <a:spLocks noGrp="1"/>
          </p:cNvSpPr>
          <p:nvPr>
            <p:ph type="sldNum" sz="quarter" idx="11"/>
          </p:nvPr>
        </p:nvSpPr>
        <p:spPr/>
        <p:txBody>
          <a:bodyPr/>
          <a:lstStyle/>
          <a:p>
            <a:fld id="{EF03C2C8-8B5F-45CA-B03C-86A7238BBCAC}" type="slidenum">
              <a:rPr lang="en-US" smtClean="0"/>
              <a:pPr/>
              <a:t>‹#›</a:t>
            </a:fld>
            <a:endParaRPr lang="en-US" dirty="0"/>
          </a:p>
        </p:txBody>
      </p:sp>
    </p:spTree>
    <p:extLst>
      <p:ext uri="{BB962C8B-B14F-4D97-AF65-F5344CB8AC3E}">
        <p14:creationId xmlns:p14="http://schemas.microsoft.com/office/powerpoint/2010/main" val="41586092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082A4F-9702-4A98-8216-DB9DF71966EE}"/>
              </a:ext>
            </a:extLst>
          </p:cNvPr>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a:extLst>
              <a:ext uri="{FF2B5EF4-FFF2-40B4-BE49-F238E27FC236}">
                <a16:creationId xmlns:a16="http://schemas.microsoft.com/office/drawing/2014/main" id="{65CCC87F-622A-4619-8F5D-B5673D21415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a:extLst>
              <a:ext uri="{FF2B5EF4-FFF2-40B4-BE49-F238E27FC236}">
                <a16:creationId xmlns:a16="http://schemas.microsoft.com/office/drawing/2014/main" id="{EF41849D-A511-4EDA-8C7E-A0CB4C73E6BA}"/>
              </a:ext>
            </a:extLst>
          </p:cNvPr>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a:extLst>
              <a:ext uri="{FF2B5EF4-FFF2-40B4-BE49-F238E27FC236}">
                <a16:creationId xmlns:a16="http://schemas.microsoft.com/office/drawing/2014/main" id="{7D3DD0C3-5FC1-43B2-843B-4F54BD62101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a:extLst>
              <a:ext uri="{FF2B5EF4-FFF2-40B4-BE49-F238E27FC236}">
                <a16:creationId xmlns:a16="http://schemas.microsoft.com/office/drawing/2014/main" id="{BE10B9CC-7B29-416E-BC4F-6E4E683067A2}"/>
              </a:ext>
            </a:extLst>
          </p:cNvPr>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0" name="Footer Placeholder 9">
            <a:extLst>
              <a:ext uri="{FF2B5EF4-FFF2-40B4-BE49-F238E27FC236}">
                <a16:creationId xmlns:a16="http://schemas.microsoft.com/office/drawing/2014/main" id="{EE7B309A-1B51-434F-A302-CD45E763CA5E}"/>
              </a:ext>
            </a:extLst>
          </p:cNvPr>
          <p:cNvSpPr>
            <a:spLocks noGrp="1"/>
          </p:cNvSpPr>
          <p:nvPr>
            <p:ph type="ftr" sz="quarter" idx="10"/>
          </p:nvPr>
        </p:nvSpPr>
        <p:spPr/>
        <p:txBody>
          <a:bodyPr/>
          <a:lstStyle/>
          <a:p>
            <a:endParaRPr lang="en-US" dirty="0"/>
          </a:p>
        </p:txBody>
      </p:sp>
      <p:sp>
        <p:nvSpPr>
          <p:cNvPr id="11" name="Slide Number Placeholder 10">
            <a:extLst>
              <a:ext uri="{FF2B5EF4-FFF2-40B4-BE49-F238E27FC236}">
                <a16:creationId xmlns:a16="http://schemas.microsoft.com/office/drawing/2014/main" id="{9B7C6E69-F3DE-4456-8E4B-86DEDD8059FE}"/>
              </a:ext>
            </a:extLst>
          </p:cNvPr>
          <p:cNvSpPr>
            <a:spLocks noGrp="1"/>
          </p:cNvSpPr>
          <p:nvPr>
            <p:ph type="sldNum" sz="quarter" idx="11"/>
          </p:nvPr>
        </p:nvSpPr>
        <p:spPr/>
        <p:txBody>
          <a:bodyPr/>
          <a:lstStyle/>
          <a:p>
            <a:fld id="{EF03C2C8-8B5F-45CA-B03C-86A7238BBCAC}" type="slidenum">
              <a:rPr lang="en-US" smtClean="0"/>
              <a:pPr/>
              <a:t>‹#›</a:t>
            </a:fld>
            <a:endParaRPr lang="en-US" dirty="0"/>
          </a:p>
        </p:txBody>
      </p:sp>
    </p:spTree>
    <p:extLst>
      <p:ext uri="{BB962C8B-B14F-4D97-AF65-F5344CB8AC3E}">
        <p14:creationId xmlns:p14="http://schemas.microsoft.com/office/powerpoint/2010/main" val="9977102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5">
            <a:lumMod val="50000"/>
          </a:scheme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2B56D30-36E1-4F7F-84F3-D9266E14F11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a:extLst>
              <a:ext uri="{FF2B5EF4-FFF2-40B4-BE49-F238E27FC236}">
                <a16:creationId xmlns:a16="http://schemas.microsoft.com/office/drawing/2014/main" id="{AC81A3CA-80AB-4E95-9108-5775634707E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a:extLst>
              <a:ext uri="{FF2B5EF4-FFF2-40B4-BE49-F238E27FC236}">
                <a16:creationId xmlns:a16="http://schemas.microsoft.com/office/drawing/2014/main" id="{FBC2E15E-0AD5-440E-9097-74B03C10BB82}"/>
              </a:ext>
            </a:extLst>
          </p:cNvPr>
          <p:cNvSpPr>
            <a:spLocks noGrp="1"/>
          </p:cNvSpPr>
          <p:nvPr>
            <p:ph type="ftr" sz="quarter" idx="3"/>
          </p:nvPr>
        </p:nvSpPr>
        <p:spPr>
          <a:xfrm>
            <a:off x="838200" y="6356350"/>
            <a:ext cx="4114800" cy="365125"/>
          </a:xfrm>
          <a:prstGeom prst="rect">
            <a:avLst/>
          </a:prstGeom>
        </p:spPr>
        <p:txBody>
          <a:bodyPr vert="horz" lIns="91440" tIns="45720" rIns="91440" bIns="45720" rtlCol="0" anchor="ctr"/>
          <a:lstStyle>
            <a:lvl1pPr algn="l">
              <a:defRPr sz="1200">
                <a:solidFill>
                  <a:schemeClr val="bg1"/>
                </a:solidFill>
              </a:defRPr>
            </a:lvl1pPr>
          </a:lstStyle>
          <a:p>
            <a:endParaRPr lang="en-US" dirty="0"/>
          </a:p>
        </p:txBody>
      </p:sp>
      <p:sp>
        <p:nvSpPr>
          <p:cNvPr id="6" name="Slide Number Placeholder 5">
            <a:extLst>
              <a:ext uri="{FF2B5EF4-FFF2-40B4-BE49-F238E27FC236}">
                <a16:creationId xmlns:a16="http://schemas.microsoft.com/office/drawing/2014/main" id="{0B73A161-3FB7-4DAC-A14F-0315D8754E9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bg1"/>
                </a:solidFill>
              </a:defRPr>
            </a:lvl1pPr>
          </a:lstStyle>
          <a:p>
            <a:fld id="{EF03C2C8-8B5F-45CA-B03C-86A7238BBCAC}" type="slidenum">
              <a:rPr lang="en-US" smtClean="0"/>
              <a:pPr/>
              <a:t>‹#›</a:t>
            </a:fld>
            <a:endParaRPr lang="en-US" dirty="0"/>
          </a:p>
        </p:txBody>
      </p:sp>
    </p:spTree>
    <p:extLst>
      <p:ext uri="{BB962C8B-B14F-4D97-AF65-F5344CB8AC3E}">
        <p14:creationId xmlns:p14="http://schemas.microsoft.com/office/powerpoint/2010/main" val="3474230398"/>
      </p:ext>
    </p:extLst>
  </p:cSld>
  <p:clrMap bg1="lt1" tx1="dk1" bg2="lt2" tx2="dk2" accent1="accent1" accent2="accent2" accent3="accent3" accent4="accent4" accent5="accent5" accent6="accent6" hlink="hlink" folHlink="folHlink"/>
  <p:sldLayoutIdLst>
    <p:sldLayoutId id="2147483649" r:id="rId1"/>
    <p:sldLayoutId id="2147483658" r:id="rId2"/>
    <p:sldLayoutId id="2147483657" r:id="rId3"/>
    <p:sldLayoutId id="2147483661" r:id="rId4"/>
    <p:sldLayoutId id="2147483662" r:id="rId5"/>
    <p:sldLayoutId id="2147483650" r:id="rId6"/>
    <p:sldLayoutId id="2147483651" r:id="rId7"/>
    <p:sldLayoutId id="2147483652" r:id="rId8"/>
    <p:sldLayoutId id="2147483653" r:id="rId9"/>
    <p:sldLayoutId id="2147483654" r:id="rId10"/>
    <p:sldLayoutId id="2147483659" r:id="rId11"/>
    <p:sldLayoutId id="2147483663" r:id="rId12"/>
    <p:sldLayoutId id="2147483660" r:id="rId13"/>
    <p:sldLayoutId id="2147483655" r:id="rId14"/>
    <p:sldLayoutId id="2147483656" r:id="rId15"/>
  </p:sldLayoutIdLst>
  <p:txStyles>
    <p:titleStyle>
      <a:lvl1pPr algn="l" defTabSz="914400" rtl="0" eaLnBrk="1" latinLnBrk="0" hangingPunct="1">
        <a:lnSpc>
          <a:spcPct val="90000"/>
        </a:lnSpc>
        <a:spcBef>
          <a:spcPct val="0"/>
        </a:spcBef>
        <a:buNone/>
        <a:defRPr sz="4400" i="0" kern="1200" cap="all" baseline="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Garamond" panose="02020404030301010803" pitchFamily="18" charset="0"/>
        <a:buChar char="♦"/>
        <a:defRPr sz="1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Wingdings" panose="05000000000000000000" pitchFamily="2" charset="2"/>
        <a:buChar char="§"/>
        <a:defRPr sz="16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Wingdings" panose="05000000000000000000" pitchFamily="2" charset="2"/>
        <a:buChar char="§"/>
        <a:defRPr sz="14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Wingdings" panose="05000000000000000000" pitchFamily="2" charset="2"/>
        <a:buChar char="§"/>
        <a:defRPr sz="12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Wingdings" panose="05000000000000000000" pitchFamily="2" charset="2"/>
        <a:buChar char="§"/>
        <a:defRPr sz="12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g"/><Relationship Id="rId1" Type="http://schemas.openxmlformats.org/officeDocument/2006/relationships/slideLayout" Target="../slideLayouts/slideLayout6.xml"/><Relationship Id="rId4" Type="http://schemas.openxmlformats.org/officeDocument/2006/relationships/image" Target="../media/image15.jpg"/></Relationships>
</file>

<file path=ppt/slides/_rels/slide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g"/><Relationship Id="rId1" Type="http://schemas.openxmlformats.org/officeDocument/2006/relationships/slideLayout" Target="../slideLayouts/slideLayout6.xml"/><Relationship Id="rId4" Type="http://schemas.openxmlformats.org/officeDocument/2006/relationships/image" Target="../media/image19.jpg"/></Relationships>
</file>

<file path=ppt/slides/_rels/slide1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7.xml"/><Relationship Id="rId1" Type="http://schemas.openxmlformats.org/officeDocument/2006/relationships/slideLayout" Target="../slideLayouts/slideLayout5.xml"/><Relationship Id="rId4" Type="http://schemas.openxmlformats.org/officeDocument/2006/relationships/image" Target="../media/image35.png"/></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7.png"/><Relationship Id="rId2" Type="http://schemas.openxmlformats.org/officeDocument/2006/relationships/diagramData" Target="../diagrams/data1.xml"/><Relationship Id="rId1" Type="http://schemas.openxmlformats.org/officeDocument/2006/relationships/slideLayout" Target="../slideLayouts/slideLayout8.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8.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8.jpeg"/><Relationship Id="rId7" Type="http://schemas.openxmlformats.org/officeDocument/2006/relationships/diagramColors" Target="../diagrams/colors2.xml"/><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4.xml"/><Relationship Id="rId1" Type="http://schemas.openxmlformats.org/officeDocument/2006/relationships/slideLayout" Target="../slideLayouts/slideLayout10.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19">
            <a:extLst>
              <a:ext uri="{FF2B5EF4-FFF2-40B4-BE49-F238E27FC236}">
                <a16:creationId xmlns:a16="http://schemas.microsoft.com/office/drawing/2014/main" id="{C09D77CA-5613-448F-9689-5FED30129A36}"/>
              </a:ext>
            </a:extLst>
          </p:cNvPr>
          <p:cNvSpPr>
            <a:spLocks noGrp="1"/>
          </p:cNvSpPr>
          <p:nvPr>
            <p:ph type="ctrTitle"/>
          </p:nvPr>
        </p:nvSpPr>
        <p:spPr>
          <a:xfrm>
            <a:off x="349857" y="230588"/>
            <a:ext cx="6361044" cy="6141412"/>
          </a:xfrm>
        </p:spPr>
        <p:txBody>
          <a:bodyPr>
            <a:normAutofit/>
          </a:bodyPr>
          <a:lstStyle/>
          <a:p>
            <a:r>
              <a:rPr lang="en-US" dirty="0" smtClean="0">
                <a:latin typeface="Baskerville Old Face" panose="02020602080505020303" pitchFamily="18" charset="0"/>
              </a:rPr>
              <a:t/>
            </a:r>
            <a:br>
              <a:rPr lang="en-US" dirty="0" smtClean="0">
                <a:latin typeface="Baskerville Old Face" panose="02020602080505020303" pitchFamily="18" charset="0"/>
              </a:rPr>
            </a:br>
            <a:r>
              <a:rPr lang="en-US" dirty="0">
                <a:latin typeface="Baskerville Old Face" panose="02020602080505020303" pitchFamily="18" charset="0"/>
              </a:rPr>
              <a:t/>
            </a:r>
            <a:br>
              <a:rPr lang="en-US" dirty="0">
                <a:latin typeface="Baskerville Old Face" panose="02020602080505020303" pitchFamily="18" charset="0"/>
              </a:rPr>
            </a:br>
            <a:r>
              <a:rPr lang="en-US" b="1" dirty="0" smtClean="0">
                <a:latin typeface="Eras Bold ITC" panose="020B0907030504020204" pitchFamily="34" charset="0"/>
              </a:rPr>
              <a:t>EMPLOYEE ENGAGEMENT</a:t>
            </a:r>
            <a:r>
              <a:rPr lang="en-US" dirty="0" smtClean="0"/>
              <a:t/>
            </a:r>
            <a:br>
              <a:rPr lang="en-US" dirty="0" smtClean="0"/>
            </a:br>
            <a:r>
              <a:rPr lang="en-US" dirty="0" smtClean="0">
                <a:latin typeface="Eras Bold ITC" panose="020B0907030504020204" pitchFamily="34" charset="0"/>
              </a:rPr>
              <a:t>2.0</a:t>
            </a:r>
            <a:r>
              <a:rPr lang="en-US" dirty="0" smtClean="0"/>
              <a:t> </a:t>
            </a:r>
            <a:br>
              <a:rPr lang="en-US" dirty="0" smtClean="0"/>
            </a:br>
            <a:r>
              <a:rPr lang="en-US" sz="2000" b="1" dirty="0" smtClean="0">
                <a:latin typeface="Elephant" panose="02020904090505020303" pitchFamily="18" charset="0"/>
              </a:rPr>
              <a:t>sustaining employee morale during challenging times</a:t>
            </a:r>
            <a:endParaRPr lang="en-US" sz="2000" b="1" dirty="0">
              <a:latin typeface="Elephant" panose="02020904090505020303" pitchFamily="18" charset="0"/>
            </a:endParaRPr>
          </a:p>
        </p:txBody>
      </p:sp>
      <p:sp>
        <p:nvSpPr>
          <p:cNvPr id="5" name="Subtitle 4">
            <a:extLst>
              <a:ext uri="{FF2B5EF4-FFF2-40B4-BE49-F238E27FC236}">
                <a16:creationId xmlns:a16="http://schemas.microsoft.com/office/drawing/2014/main" id="{B4C81634-C384-4B8E-8072-4602ED8DDEAF}"/>
              </a:ext>
            </a:extLst>
          </p:cNvPr>
          <p:cNvSpPr>
            <a:spLocks noGrp="1"/>
          </p:cNvSpPr>
          <p:nvPr>
            <p:ph type="subTitle" idx="1"/>
          </p:nvPr>
        </p:nvSpPr>
        <p:spPr>
          <a:xfrm>
            <a:off x="791852" y="5759777"/>
            <a:ext cx="5286904" cy="687638"/>
          </a:xfrm>
        </p:spPr>
        <p:txBody>
          <a:bodyPr>
            <a:normAutofit fontScale="25000" lnSpcReduction="20000"/>
          </a:bodyPr>
          <a:lstStyle/>
          <a:p>
            <a:r>
              <a:rPr lang="en-US" sz="8000" b="1" dirty="0" smtClean="0">
                <a:latin typeface="Eras Bold ITC" panose="020B0907030504020204" pitchFamily="34" charset="0"/>
              </a:rPr>
              <a:t>CRESLYN R. FOSTER ,ABD,MBA,HRPM</a:t>
            </a:r>
          </a:p>
          <a:p>
            <a:r>
              <a:rPr lang="en-US" sz="8000" b="1" dirty="0" smtClean="0">
                <a:latin typeface="Eras Bold ITC" panose="020B0907030504020204" pitchFamily="34" charset="0"/>
              </a:rPr>
              <a:t>CHIEF HR OFFICER</a:t>
            </a:r>
          </a:p>
          <a:p>
            <a:endParaRPr lang="en-US" dirty="0"/>
          </a:p>
        </p:txBody>
      </p:sp>
      <p:pic>
        <p:nvPicPr>
          <p:cNvPr id="69" name="Picture Placeholder 68" descr="Empty chairs around a table">
            <a:extLst>
              <a:ext uri="{FF2B5EF4-FFF2-40B4-BE49-F238E27FC236}">
                <a16:creationId xmlns:a16="http://schemas.microsoft.com/office/drawing/2014/main" id="{DC5F12CA-7566-4270-9522-174AF69A4AC0}"/>
              </a:ext>
            </a:extLst>
          </p:cNvPr>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a:stretch>
            <a:fillRect/>
          </a:stretch>
        </p:blipFill>
        <p:spPr>
          <a:xfrm>
            <a:off x="-17244" y="666222"/>
            <a:ext cx="12192000" cy="6858000"/>
          </a:xfrm>
        </p:spPr>
      </p:pic>
    </p:spTree>
    <p:extLst>
      <p:ext uri="{BB962C8B-B14F-4D97-AF65-F5344CB8AC3E}">
        <p14:creationId xmlns:p14="http://schemas.microsoft.com/office/powerpoint/2010/main" val="23719400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850" y="175492"/>
            <a:ext cx="9575342" cy="1320799"/>
          </a:xfrm>
        </p:spPr>
        <p:txBody>
          <a:bodyPr>
            <a:normAutofit/>
          </a:bodyPr>
          <a:lstStyle/>
          <a:p>
            <a:r>
              <a:rPr lang="en-US" b="1" u="sng" dirty="0" smtClean="0">
                <a:solidFill>
                  <a:srgbClr val="FF0000"/>
                </a:solidFill>
                <a:latin typeface="Eras Bold ITC" panose="020B0907030504020204" pitchFamily="34" charset="0"/>
              </a:rPr>
              <a:t>    TURNOVER </a:t>
            </a:r>
            <a:r>
              <a:rPr lang="en-US" b="1" u="sng" dirty="0" smtClean="0">
                <a:solidFill>
                  <a:srgbClr val="FFFF00"/>
                </a:solidFill>
                <a:latin typeface="Eras Bold ITC" panose="020B0907030504020204" pitchFamily="34" charset="0"/>
              </a:rPr>
              <a:t>TRENDS</a:t>
            </a:r>
            <a:endParaRPr lang="en-US" b="1" u="sng" dirty="0">
              <a:solidFill>
                <a:srgbClr val="FFFF00"/>
              </a:solidFill>
              <a:latin typeface="Eras Bold ITC" panose="020B0907030504020204" pitchFamily="34" charset="0"/>
            </a:endParaRPr>
          </a:p>
        </p:txBody>
      </p:sp>
      <p:sp>
        <p:nvSpPr>
          <p:cNvPr id="3" name="Text Placeholder 2"/>
          <p:cNvSpPr>
            <a:spLocks noGrp="1"/>
          </p:cNvSpPr>
          <p:nvPr>
            <p:ph type="body" idx="1"/>
          </p:nvPr>
        </p:nvSpPr>
        <p:spPr>
          <a:xfrm>
            <a:off x="831850" y="5107709"/>
            <a:ext cx="10515600" cy="981941"/>
          </a:xfrm>
        </p:spPr>
        <p:txBody>
          <a:bodyPr>
            <a:normAutofit/>
          </a:bodyPr>
          <a:lstStyle/>
          <a:p>
            <a:r>
              <a:rPr lang="en-US" sz="4000" b="1" dirty="0" smtClean="0">
                <a:solidFill>
                  <a:schemeClr val="bg1"/>
                </a:solidFill>
                <a:latin typeface="Eras Bold ITC" panose="020B0907030504020204" pitchFamily="34" charset="0"/>
              </a:rPr>
              <a:t>	WHY ARE EMPLOYEES LEAVING? </a:t>
            </a:r>
            <a:endParaRPr lang="en-US" sz="4000" b="1" dirty="0">
              <a:solidFill>
                <a:schemeClr val="bg1"/>
              </a:solidFill>
              <a:latin typeface="Eras Bold ITC" panose="020B0907030504020204" pitchFamily="34" charset="0"/>
            </a:endParaRPr>
          </a:p>
        </p:txBody>
      </p:sp>
      <p:pic>
        <p:nvPicPr>
          <p:cNvPr id="2052" name="Picture 4" descr="Inventory Turnover Businessperson Revenue Corporation PNG, Clipart, Angle,  Area, Brand, Business, Business Development Free PNG Downloa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74867" y="1745096"/>
            <a:ext cx="3169600" cy="29736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16352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
            <a:ext cx="10515600" cy="1089328"/>
          </a:xfrm>
          <a:gradFill>
            <a:gsLst>
              <a:gs pos="94000">
                <a:srgbClr val="FFFF00"/>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a:normAutofit/>
          </a:bodyPr>
          <a:lstStyle/>
          <a:p>
            <a:r>
              <a:rPr lang="en-US" sz="5400" dirty="0" smtClean="0">
                <a:solidFill>
                  <a:srgbClr val="FF0000"/>
                </a:solidFill>
                <a:latin typeface="Eras Bold ITC" panose="020B0907030504020204" pitchFamily="34" charset="0"/>
              </a:rPr>
              <a:t>MOST COMMON RESPONSES</a:t>
            </a:r>
            <a:endParaRPr lang="en-US" sz="5400" dirty="0">
              <a:solidFill>
                <a:srgbClr val="FF0000"/>
              </a:solidFill>
              <a:latin typeface="Eras Bold ITC" panose="020B0907030504020204" pitchFamily="34" charset="0"/>
            </a:endParaRPr>
          </a:p>
        </p:txBody>
      </p:sp>
      <p:pic>
        <p:nvPicPr>
          <p:cNvPr id="4" name="Picture 2"/>
          <p:cNvPicPr>
            <a:picLocks noGrp="1" noChangeAspect="1" noChangeArrowheads="1"/>
          </p:cNvPicPr>
          <p:nvPr>
            <p:ph idx="1"/>
          </p:nvPr>
        </p:nvPicPr>
        <p:blipFill>
          <a:blip r:embed="rId2"/>
          <a:srcRect l="12500" r="12500"/>
          <a:stretch/>
        </p:blipFill>
        <p:spPr bwMode="auto">
          <a:xfrm>
            <a:off x="460292" y="2297927"/>
            <a:ext cx="2990573" cy="253781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noChangeArrowheads="1"/>
          </p:cNvPicPr>
          <p:nvPr/>
        </p:nvPicPr>
        <p:blipFill>
          <a:blip r:embed="rId3"/>
          <a:srcRect l="16670" r="16670"/>
          <a:stretch/>
        </p:blipFill>
        <p:spPr bwMode="auto">
          <a:xfrm>
            <a:off x="4556098" y="2297927"/>
            <a:ext cx="2639834" cy="245063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6"/>
          <p:cNvPicPr>
            <a:picLocks noChangeAspect="1" noChangeArrowheads="1"/>
          </p:cNvPicPr>
          <p:nvPr/>
        </p:nvPicPr>
        <p:blipFill>
          <a:blip r:embed="rId4"/>
          <a:srcRect/>
          <a:stretch/>
        </p:blipFill>
        <p:spPr bwMode="auto">
          <a:xfrm>
            <a:off x="8961119" y="2341521"/>
            <a:ext cx="2854519" cy="24506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073584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82880"/>
            <a:ext cx="10515600" cy="795130"/>
          </a:xfrm>
          <a:gradFill>
            <a:gsLst>
              <a:gs pos="94000">
                <a:srgbClr val="FFFF00"/>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a:normAutofit/>
          </a:bodyPr>
          <a:lstStyle/>
          <a:p>
            <a:r>
              <a:rPr lang="en-US" sz="4800" dirty="0" smtClean="0">
                <a:latin typeface="Eras Bold ITC" panose="020B0907030504020204" pitchFamily="34" charset="0"/>
              </a:rPr>
              <a:t>	</a:t>
            </a:r>
            <a:r>
              <a:rPr lang="en-US" sz="4800" dirty="0" smtClean="0">
                <a:solidFill>
                  <a:srgbClr val="FF0000"/>
                </a:solidFill>
                <a:latin typeface="Eras Bold ITC" panose="020B0907030504020204" pitchFamily="34" charset="0"/>
              </a:rPr>
              <a:t>SEPARATION BY REASON</a:t>
            </a:r>
            <a:endParaRPr lang="en-US" sz="4800" dirty="0">
              <a:solidFill>
                <a:srgbClr val="FF0000"/>
              </a:solidFill>
              <a:latin typeface="Eras Bold ITC" panose="020B0907030504020204" pitchFamily="34" charset="0"/>
            </a:endParaRPr>
          </a:p>
        </p:txBody>
      </p:sp>
      <p:pic>
        <p:nvPicPr>
          <p:cNvPr id="4" name="Chart 3">
            <a:extLst>
              <a:ext uri="{FF2B5EF4-FFF2-40B4-BE49-F238E27FC236}">
                <a16:creationId xmlns:a16="http://schemas.microsoft.com/office/drawing/2014/main" id="{2814A52A-BA4C-2026-1126-B893C7E61D36}"/>
              </a:ext>
            </a:extLst>
          </p:cNvPr>
          <p:cNvPicPr>
            <a:picLocks noGrp="1" noRot="1" noChangeAspect="1" noMove="1" noResize="1" noEditPoints="1" noAdjustHandles="1" noChangeArrowheads="1" noChangeShapeType="1"/>
          </p:cNvPicPr>
          <p:nvPr>
            <p:ph idx="1"/>
          </p:nvPr>
        </p:nvPicPr>
        <p:blipFill>
          <a:blip r:embed="rId2"/>
          <a:stretch>
            <a:fillRect/>
          </a:stretch>
        </p:blipFill>
        <p:spPr>
          <a:xfrm>
            <a:off x="1231954" y="1825625"/>
            <a:ext cx="9728092" cy="4351338"/>
          </a:xfrm>
          <a:prstGeom prst="rect">
            <a:avLst/>
          </a:prstGeom>
        </p:spPr>
      </p:pic>
    </p:spTree>
    <p:extLst>
      <p:ext uri="{BB962C8B-B14F-4D97-AF65-F5344CB8AC3E}">
        <p14:creationId xmlns:p14="http://schemas.microsoft.com/office/powerpoint/2010/main" val="305484628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gradFill>
          <a:gsLst>
            <a:gs pos="9400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126586"/>
            <a:ext cx="10515600" cy="915035"/>
          </a:xfrm>
          <a:gradFill>
            <a:gsLst>
              <a:gs pos="94000">
                <a:srgbClr val="FFFF00"/>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a:normAutofit/>
          </a:bodyPr>
          <a:lstStyle/>
          <a:p>
            <a:r>
              <a:rPr lang="en-US" sz="4800" dirty="0" smtClean="0">
                <a:solidFill>
                  <a:srgbClr val="FF0000"/>
                </a:solidFill>
                <a:latin typeface="Eras Bold ITC" panose="020B0907030504020204" pitchFamily="34" charset="0"/>
              </a:rPr>
              <a:t>SEPARATION BY POSITION TYPE</a:t>
            </a:r>
            <a:endParaRPr lang="en-US" sz="4800" dirty="0">
              <a:solidFill>
                <a:srgbClr val="FF0000"/>
              </a:solidFill>
              <a:latin typeface="Eras Bold ITC" panose="020B0907030504020204" pitchFamily="34" charset="0"/>
            </a:endParaRPr>
          </a:p>
        </p:txBody>
      </p:sp>
      <p:graphicFrame>
        <p:nvGraphicFramePr>
          <p:cNvPr id="4" name="Content Placeholder 3" descr="Chart type: Stacked Bar. 'Field1': QMHP/Adult and HST appear most often.&#10;&#10;Description automatically generated">
            <a:extLst>
              <a:ext uri="{FF2B5EF4-FFF2-40B4-BE49-F238E27FC236}">
                <a16:creationId xmlns:a16="http://schemas.microsoft.com/office/drawing/2014/main" id="{653DD1C4-CA50-5DF0-CFC1-56844415BEBF}"/>
              </a:ext>
            </a:extLst>
          </p:cNvPr>
          <p:cNvGraphicFramePr>
            <a:graphicFrameLocks noGrp="1"/>
          </p:cNvGraphicFramePr>
          <p:nvPr>
            <p:ph idx="1"/>
            <p:extLst>
              <p:ext uri="{D42A27DB-BD31-4B8C-83A1-F6EECF244321}">
                <p14:modId xmlns:p14="http://schemas.microsoft.com/office/powerpoint/2010/main" val="2913242370"/>
              </p:ext>
            </p:extLst>
          </p:nvPr>
        </p:nvGraphicFramePr>
        <p:xfrm>
          <a:off x="838200" y="1443799"/>
          <a:ext cx="10515600" cy="4351338"/>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424956060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59027"/>
            <a:ext cx="10515600" cy="1224500"/>
          </a:xfrm>
          <a:gradFill>
            <a:gsLst>
              <a:gs pos="94000">
                <a:srgbClr val="FFFF00"/>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a:normAutofit/>
          </a:bodyPr>
          <a:lstStyle/>
          <a:p>
            <a:r>
              <a:rPr lang="en-US" dirty="0" smtClean="0"/>
              <a:t>   	 </a:t>
            </a:r>
            <a:r>
              <a:rPr lang="en-US" sz="5400" dirty="0" smtClean="0">
                <a:solidFill>
                  <a:srgbClr val="FF0000"/>
                </a:solidFill>
                <a:latin typeface="Eras Bold ITC" panose="020B0907030504020204" pitchFamily="34" charset="0"/>
              </a:rPr>
              <a:t>INFORMAL FEEDBACK</a:t>
            </a:r>
            <a:endParaRPr lang="en-US" sz="5400" dirty="0">
              <a:solidFill>
                <a:srgbClr val="FF0000"/>
              </a:solidFill>
              <a:latin typeface="Eras Bold ITC" panose="020B0907030504020204" pitchFamily="34" charset="0"/>
            </a:endParaRPr>
          </a:p>
        </p:txBody>
      </p:sp>
      <p:pic>
        <p:nvPicPr>
          <p:cNvPr id="5" name="Picture 18"/>
          <p:cNvPicPr>
            <a:picLocks noGrp="1" noChangeAspect="1" noChangeArrowheads="1"/>
          </p:cNvPicPr>
          <p:nvPr>
            <p:ph idx="1"/>
          </p:nvPr>
        </p:nvPicPr>
        <p:blipFill>
          <a:blip r:embed="rId2"/>
          <a:srcRect/>
          <a:stretch/>
        </p:blipFill>
        <p:spPr bwMode="auto">
          <a:xfrm>
            <a:off x="619689" y="2798346"/>
            <a:ext cx="3070578" cy="207854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4" descr="Vector Illustration Of Exhausted, Overworked, Underappreciated - Tired Office  Worker Cartoon, HD Png Download , Transparent Png Image - PNGitem"/>
          <p:cNvPicPr>
            <a:picLocks noChangeAspect="1" noChangeArrowheads="1"/>
          </p:cNvPicPr>
          <p:nvPr/>
        </p:nvPicPr>
        <p:blipFill>
          <a:blip r:embed="rId3">
            <a:extLst>
              <a:ext uri="{28A0092B-C50C-407E-A947-70E740481C1C}">
                <a14:useLocalDpi xmlns:a14="http://schemas.microsoft.com/office/drawing/2010/main" val="0"/>
              </a:ext>
            </a:extLst>
          </a:blip>
          <a:srcRect l="8704" r="8704"/>
          <a:stretch>
            <a:fillRect/>
          </a:stretch>
        </p:blipFill>
        <p:spPr bwMode="auto">
          <a:xfrm>
            <a:off x="4640911" y="2876444"/>
            <a:ext cx="2910178" cy="192234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0"/>
          <p:cNvPicPr>
            <a:picLocks noChangeAspect="1" noChangeArrowheads="1"/>
          </p:cNvPicPr>
          <p:nvPr/>
        </p:nvPicPr>
        <p:blipFill>
          <a:blip r:embed="rId4"/>
          <a:srcRect/>
          <a:stretch/>
        </p:blipFill>
        <p:spPr bwMode="auto">
          <a:xfrm>
            <a:off x="8860988" y="2876444"/>
            <a:ext cx="2841283" cy="19050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564036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22638"/>
            <a:ext cx="10515600" cy="890546"/>
          </a:xfrm>
          <a:gradFill>
            <a:gsLst>
              <a:gs pos="93000">
                <a:srgbClr val="FFFF00"/>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a:normAutofit/>
          </a:bodyPr>
          <a:lstStyle/>
          <a:p>
            <a:r>
              <a:rPr lang="en-US" sz="5400" dirty="0" smtClean="0">
                <a:latin typeface="Eras Bold ITC" panose="020B0907030504020204" pitchFamily="34" charset="0"/>
              </a:rPr>
              <a:t>	</a:t>
            </a:r>
            <a:r>
              <a:rPr lang="en-US" sz="5400" dirty="0" smtClean="0">
                <a:solidFill>
                  <a:srgbClr val="FF0000"/>
                </a:solidFill>
                <a:latin typeface="Eras Bold ITC" panose="020B0907030504020204" pitchFamily="34" charset="0"/>
              </a:rPr>
              <a:t>WATERCOOLER  DATA</a:t>
            </a:r>
            <a:endParaRPr lang="en-US" sz="5400" dirty="0">
              <a:solidFill>
                <a:srgbClr val="FF0000"/>
              </a:solidFill>
              <a:latin typeface="Eras Bold ITC" panose="020B0907030504020204" pitchFamily="34" charset="0"/>
            </a:endParaRPr>
          </a:p>
        </p:txBody>
      </p:sp>
      <p:pic>
        <p:nvPicPr>
          <p:cNvPr id="2052" name="Picture 4" descr="9,671 Make Money Cliparts, Stock Vector and Royalty Free Make Money  Illustrations"/>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362104" y="2138104"/>
            <a:ext cx="5467792" cy="4286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6088981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2997" y="329939"/>
            <a:ext cx="10515600" cy="2630077"/>
          </a:xfrm>
          <a:gradFill>
            <a:gsLst>
              <a:gs pos="94000">
                <a:srgbClr val="FFFF00"/>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a:lstStyle/>
          <a:p>
            <a:r>
              <a:rPr lang="en-US" dirty="0" smtClean="0">
                <a:solidFill>
                  <a:srgbClr val="FF0000"/>
                </a:solidFill>
                <a:latin typeface="Eras Bold ITC" panose="020B0907030504020204" pitchFamily="34" charset="0"/>
              </a:rPr>
              <a:t>WHAT CAN WE DO BETTER?</a:t>
            </a:r>
            <a:endParaRPr lang="en-US" dirty="0">
              <a:solidFill>
                <a:srgbClr val="FF0000"/>
              </a:solidFill>
              <a:latin typeface="Eras Bold ITC" panose="020B0907030504020204" pitchFamily="34" charset="0"/>
            </a:endParaRPr>
          </a:p>
        </p:txBody>
      </p:sp>
      <p:pic>
        <p:nvPicPr>
          <p:cNvPr id="3076" name="Picture 4" descr="Continuous Improvemen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58836" y="3980873"/>
            <a:ext cx="5255491" cy="27453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245292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7AB378-F5D9-471C-8AE6-06F92B166ED2}"/>
              </a:ext>
            </a:extLst>
          </p:cNvPr>
          <p:cNvSpPr>
            <a:spLocks noGrp="1"/>
          </p:cNvSpPr>
          <p:nvPr>
            <p:ph type="title"/>
          </p:nvPr>
        </p:nvSpPr>
        <p:spPr>
          <a:xfrm>
            <a:off x="838200" y="197963"/>
            <a:ext cx="10515600" cy="1492725"/>
          </a:xfrm>
          <a:gradFill>
            <a:gsLst>
              <a:gs pos="94000">
                <a:srgbClr val="FFFF00"/>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a:normAutofit fontScale="90000"/>
          </a:bodyPr>
          <a:lstStyle/>
          <a:p>
            <a:r>
              <a:rPr lang="en-US" sz="6000" b="1" u="sng" dirty="0" smtClean="0">
                <a:solidFill>
                  <a:srgbClr val="FF0000"/>
                </a:solidFill>
                <a:latin typeface="Eras Bold ITC" panose="020B0907030504020204" pitchFamily="34" charset="0"/>
              </a:rPr>
              <a:t>What is our leadership model?</a:t>
            </a:r>
            <a:endParaRPr lang="en-US" sz="6000" b="1" u="sng" dirty="0">
              <a:solidFill>
                <a:srgbClr val="FF0000"/>
              </a:solidFill>
              <a:latin typeface="Eras Bold ITC" panose="020B0907030504020204" pitchFamily="34" charset="0"/>
            </a:endParaRPr>
          </a:p>
        </p:txBody>
      </p:sp>
      <p:graphicFrame>
        <p:nvGraphicFramePr>
          <p:cNvPr id="6" name="Content Placeholder 5" descr="Smartart Placeholder">
            <a:extLst>
              <a:ext uri="{FF2B5EF4-FFF2-40B4-BE49-F238E27FC236}">
                <a16:creationId xmlns:a16="http://schemas.microsoft.com/office/drawing/2014/main" id="{71BBD2E8-0F6E-4AC4-B80B-43F81FA00F61}"/>
              </a:ext>
            </a:extLst>
          </p:cNvPr>
          <p:cNvGraphicFramePr>
            <a:graphicFrameLocks noGrp="1"/>
          </p:cNvGraphicFramePr>
          <p:nvPr>
            <p:ph idx="1"/>
            <p:extLst>
              <p:ext uri="{D42A27DB-BD31-4B8C-83A1-F6EECF244321}">
                <p14:modId xmlns:p14="http://schemas.microsoft.com/office/powerpoint/2010/main" val="3682883936"/>
              </p:ext>
            </p:extLst>
          </p:nvPr>
        </p:nvGraphicFramePr>
        <p:xfrm>
          <a:off x="238539" y="1865381"/>
          <a:ext cx="11624807" cy="377010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Right Arrow 2"/>
          <p:cNvSpPr/>
          <p:nvPr/>
        </p:nvSpPr>
        <p:spPr>
          <a:xfrm>
            <a:off x="5606796" y="3355179"/>
            <a:ext cx="978408" cy="92459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4305345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9788" y="84841"/>
            <a:ext cx="10515600" cy="1319753"/>
          </a:xfrm>
          <a:gradFill>
            <a:gsLst>
              <a:gs pos="94000">
                <a:srgbClr val="FFFF00"/>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a:lstStyle/>
          <a:p>
            <a:r>
              <a:rPr lang="en-US" dirty="0" smtClean="0"/>
              <a:t>		</a:t>
            </a:r>
            <a:r>
              <a:rPr lang="en-US" sz="6000" u="sng" dirty="0" smtClean="0">
                <a:solidFill>
                  <a:srgbClr val="FF0000"/>
                </a:solidFill>
                <a:latin typeface="Eras Bold ITC" panose="020B0907030504020204" pitchFamily="34" charset="0"/>
              </a:rPr>
              <a:t>LET’S EXPLORE</a:t>
            </a:r>
            <a:endParaRPr lang="en-US" sz="6000" u="sng" dirty="0">
              <a:solidFill>
                <a:srgbClr val="FF0000"/>
              </a:solidFill>
              <a:latin typeface="Eras Bold ITC" panose="020B0907030504020204" pitchFamily="34" charset="0"/>
            </a:endParaRPr>
          </a:p>
        </p:txBody>
      </p:sp>
      <p:sp>
        <p:nvSpPr>
          <p:cNvPr id="3" name="Text Placeholder 2"/>
          <p:cNvSpPr>
            <a:spLocks noGrp="1"/>
          </p:cNvSpPr>
          <p:nvPr>
            <p:ph type="body" idx="1"/>
          </p:nvPr>
        </p:nvSpPr>
        <p:spPr/>
        <p:txBody>
          <a:bodyPr>
            <a:normAutofit/>
          </a:bodyPr>
          <a:lstStyle/>
          <a:p>
            <a:r>
              <a:rPr lang="en-US" sz="3200" u="sng" dirty="0" smtClean="0">
                <a:latin typeface="Eras Bold ITC" panose="020B0907030504020204" pitchFamily="34" charset="0"/>
              </a:rPr>
              <a:t>DECENTRALIZED</a:t>
            </a:r>
            <a:endParaRPr lang="en-US" sz="3200" u="sng" dirty="0">
              <a:latin typeface="Eras Bold ITC" panose="020B0907030504020204" pitchFamily="34" charset="0"/>
            </a:endParaRPr>
          </a:p>
        </p:txBody>
      </p:sp>
      <p:sp>
        <p:nvSpPr>
          <p:cNvPr id="4" name="Content Placeholder 3"/>
          <p:cNvSpPr>
            <a:spLocks noGrp="1"/>
          </p:cNvSpPr>
          <p:nvPr>
            <p:ph sz="half" idx="2"/>
          </p:nvPr>
        </p:nvSpPr>
        <p:spPr>
          <a:xfrm>
            <a:off x="839789" y="3016577"/>
            <a:ext cx="4835148" cy="3173086"/>
          </a:xfrm>
        </p:spPr>
        <p:txBody>
          <a:bodyPr>
            <a:normAutofit fontScale="92500"/>
          </a:bodyPr>
          <a:lstStyle/>
          <a:p>
            <a:r>
              <a:rPr lang="en-US" sz="2800" dirty="0" smtClean="0">
                <a:latin typeface="Eras Bold ITC" panose="020B0907030504020204" pitchFamily="34" charset="0"/>
              </a:rPr>
              <a:t>SEGMENTED PROCESSES</a:t>
            </a:r>
          </a:p>
          <a:p>
            <a:r>
              <a:rPr lang="en-US" sz="2800" dirty="0" smtClean="0">
                <a:latin typeface="Eras Bold ITC" panose="020B0907030504020204" pitchFamily="34" charset="0"/>
              </a:rPr>
              <a:t>NONCOMPLIANCE WITH POLICIES</a:t>
            </a:r>
          </a:p>
          <a:p>
            <a:r>
              <a:rPr lang="en-US" sz="2800" dirty="0" smtClean="0">
                <a:latin typeface="Eras Bold ITC" panose="020B0907030504020204" pitchFamily="34" charset="0"/>
              </a:rPr>
              <a:t>UNKNOWN EMPLOYEE EXPERIENCE</a:t>
            </a:r>
          </a:p>
          <a:p>
            <a:r>
              <a:rPr lang="en-US" sz="2800" dirty="0" smtClean="0">
                <a:latin typeface="Eras Bold ITC" panose="020B0907030504020204" pitchFamily="34" charset="0"/>
              </a:rPr>
              <a:t>HIGHER OPERATING COSTS</a:t>
            </a:r>
          </a:p>
          <a:p>
            <a:endParaRPr lang="en-US" dirty="0"/>
          </a:p>
        </p:txBody>
      </p:sp>
      <p:sp>
        <p:nvSpPr>
          <p:cNvPr id="5" name="Text Placeholder 4"/>
          <p:cNvSpPr>
            <a:spLocks noGrp="1"/>
          </p:cNvSpPr>
          <p:nvPr>
            <p:ph type="body" sz="quarter" idx="3"/>
          </p:nvPr>
        </p:nvSpPr>
        <p:spPr/>
        <p:txBody>
          <a:bodyPr>
            <a:normAutofit/>
          </a:bodyPr>
          <a:lstStyle/>
          <a:p>
            <a:r>
              <a:rPr lang="en-US" sz="3200" u="sng" dirty="0" smtClean="0">
                <a:latin typeface="Eras Bold ITC" panose="020B0907030504020204" pitchFamily="34" charset="0"/>
              </a:rPr>
              <a:t>CENTRALIZED</a:t>
            </a:r>
            <a:endParaRPr lang="en-US" sz="3200" u="sng" dirty="0">
              <a:latin typeface="Eras Bold ITC" panose="020B0907030504020204" pitchFamily="34" charset="0"/>
            </a:endParaRPr>
          </a:p>
        </p:txBody>
      </p:sp>
      <p:sp>
        <p:nvSpPr>
          <p:cNvPr id="6" name="Content Placeholder 5"/>
          <p:cNvSpPr>
            <a:spLocks noGrp="1"/>
          </p:cNvSpPr>
          <p:nvPr>
            <p:ph sz="quarter" idx="4"/>
          </p:nvPr>
        </p:nvSpPr>
        <p:spPr>
          <a:xfrm>
            <a:off x="6172200" y="3016577"/>
            <a:ext cx="4942002" cy="3173086"/>
          </a:xfrm>
        </p:spPr>
        <p:txBody>
          <a:bodyPr>
            <a:normAutofit fontScale="92500"/>
          </a:bodyPr>
          <a:lstStyle/>
          <a:p>
            <a:r>
              <a:rPr lang="en-US" sz="2800" dirty="0" smtClean="0">
                <a:latin typeface="Eras Bold ITC" panose="020B0907030504020204" pitchFamily="34" charset="0"/>
              </a:rPr>
              <a:t>STREAMLINED PROCESSES</a:t>
            </a:r>
          </a:p>
          <a:p>
            <a:r>
              <a:rPr lang="en-US" sz="2800" dirty="0" smtClean="0">
                <a:latin typeface="Eras Bold ITC" panose="020B0907030504020204" pitchFamily="34" charset="0"/>
              </a:rPr>
              <a:t>CONSISTENCY WITH POLICIES</a:t>
            </a:r>
          </a:p>
          <a:p>
            <a:r>
              <a:rPr lang="en-US" sz="2800" dirty="0" smtClean="0">
                <a:latin typeface="Eras Bold ITC" panose="020B0907030504020204" pitchFamily="34" charset="0"/>
              </a:rPr>
              <a:t>ENHANCED EMPLOYEE EXPERIENCE</a:t>
            </a:r>
          </a:p>
          <a:p>
            <a:r>
              <a:rPr lang="en-US" sz="2800" dirty="0" smtClean="0">
                <a:latin typeface="Eras Bold ITC" panose="020B0907030504020204" pitchFamily="34" charset="0"/>
              </a:rPr>
              <a:t>LOWER OPERATING COSTS</a:t>
            </a:r>
            <a:endParaRPr lang="en-US" sz="2800" dirty="0">
              <a:latin typeface="Eras Bold ITC" panose="020B0907030504020204" pitchFamily="34" charset="0"/>
            </a:endParaRPr>
          </a:p>
        </p:txBody>
      </p:sp>
    </p:spTree>
    <p:extLst>
      <p:ext uri="{BB962C8B-B14F-4D97-AF65-F5344CB8AC3E}">
        <p14:creationId xmlns:p14="http://schemas.microsoft.com/office/powerpoint/2010/main" val="254105725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94269"/>
            <a:ext cx="10515600" cy="1093508"/>
          </a:xfrm>
          <a:gradFill>
            <a:gsLst>
              <a:gs pos="94000">
                <a:srgbClr val="FFFF00"/>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a:normAutofit fontScale="90000"/>
          </a:bodyPr>
          <a:lstStyle/>
          <a:p>
            <a:r>
              <a:rPr lang="en-US" sz="5400" dirty="0" smtClean="0">
                <a:solidFill>
                  <a:srgbClr val="FF0000"/>
                </a:solidFill>
                <a:latin typeface="Eras Bold ITC" panose="020B0907030504020204" pitchFamily="34" charset="0"/>
              </a:rPr>
              <a:t>Pivot  time </a:t>
            </a:r>
            <a:r>
              <a:rPr lang="en-US" sz="5400" dirty="0" smtClean="0">
                <a:solidFill>
                  <a:srgbClr val="00B0F0"/>
                </a:solidFill>
                <a:latin typeface="Eras Bold ITC" panose="020B0907030504020204" pitchFamily="34" charset="0"/>
              </a:rPr>
              <a:t>– </a:t>
            </a:r>
            <a:r>
              <a:rPr lang="en-US" sz="5400" dirty="0" smtClean="0">
                <a:solidFill>
                  <a:srgbClr val="FFFF00"/>
                </a:solidFill>
                <a:latin typeface="Eras Bold ITC" panose="020B0907030504020204" pitchFamily="34" charset="0"/>
              </a:rPr>
              <a:t>HYBRID MODEL</a:t>
            </a:r>
            <a:endParaRPr lang="en-US" sz="5400" dirty="0">
              <a:solidFill>
                <a:srgbClr val="FFFF00"/>
              </a:solidFill>
              <a:latin typeface="Eras Bold ITC" panose="020B0907030504020204" pitchFamily="34" charset="0"/>
            </a:endParaRPr>
          </a:p>
        </p:txBody>
      </p:sp>
      <p:pic>
        <p:nvPicPr>
          <p:cNvPr id="4098" name="Picture 2" descr="The 8 Cs+ Hybrid Leadership Model – A Checklist for Success"/>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225484" y="2102177"/>
            <a:ext cx="9719035" cy="36387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7275116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71563"/>
            <a:ext cx="10515600" cy="1232452"/>
          </a:xfrm>
        </p:spPr>
        <p:txBody>
          <a:bodyPr/>
          <a:lstStyle/>
          <a:p>
            <a:r>
              <a:rPr lang="en-US" dirty="0" smtClean="0"/>
              <a:t>	</a:t>
            </a:r>
            <a:r>
              <a:rPr lang="en-US" sz="4800" b="1" u="sng" dirty="0" smtClean="0">
                <a:solidFill>
                  <a:srgbClr val="00B0F0"/>
                </a:solidFill>
                <a:latin typeface="Eras Bold ITC" panose="020B0907030504020204" pitchFamily="34" charset="0"/>
              </a:rPr>
              <a:t>SPINDLETOP </a:t>
            </a:r>
            <a:r>
              <a:rPr lang="en-US" sz="4800" b="1" u="sng" dirty="0">
                <a:solidFill>
                  <a:srgbClr val="FF0000"/>
                </a:solidFill>
                <a:latin typeface="Eras Bold ITC" panose="020B0907030504020204" pitchFamily="34" charset="0"/>
              </a:rPr>
              <a:t>CENTER</a:t>
            </a:r>
          </a:p>
        </p:txBody>
      </p:sp>
      <p:sp>
        <p:nvSpPr>
          <p:cNvPr id="3" name="Content Placeholder 2"/>
          <p:cNvSpPr>
            <a:spLocks noGrp="1"/>
          </p:cNvSpPr>
          <p:nvPr>
            <p:ph idx="1"/>
          </p:nvPr>
        </p:nvSpPr>
        <p:spPr>
          <a:xfrm>
            <a:off x="838200" y="1825625"/>
            <a:ext cx="10515600" cy="4901178"/>
          </a:xfrm>
        </p:spPr>
        <p:txBody>
          <a:bodyPr>
            <a:normAutofit lnSpcReduction="10000"/>
          </a:bodyPr>
          <a:lstStyle/>
          <a:p>
            <a:r>
              <a:rPr lang="en-US" sz="3200" b="1" dirty="0" smtClean="0">
                <a:latin typeface="Eras Bold ITC" panose="020B0907030504020204" pitchFamily="34" charset="0"/>
              </a:rPr>
              <a:t>FORMED ON SEPT. 1, 2000 </a:t>
            </a:r>
          </a:p>
          <a:p>
            <a:endParaRPr lang="en-US" sz="3200" b="1" dirty="0" smtClean="0">
              <a:latin typeface="Eras Bold ITC" panose="020B0907030504020204" pitchFamily="34" charset="0"/>
            </a:endParaRPr>
          </a:p>
          <a:p>
            <a:r>
              <a:rPr lang="en-US" sz="3200" b="1" dirty="0" smtClean="0">
                <a:latin typeface="Eras Bold ITC" panose="020B0907030504020204" pitchFamily="34" charset="0"/>
              </a:rPr>
              <a:t>LOCAL MENTAL HEALTH AUTHORITY</a:t>
            </a:r>
          </a:p>
          <a:p>
            <a:endParaRPr lang="en-US" sz="3200" b="1" dirty="0" smtClean="0">
              <a:latin typeface="Eras Bold ITC" panose="020B0907030504020204" pitchFamily="34" charset="0"/>
            </a:endParaRPr>
          </a:p>
          <a:p>
            <a:r>
              <a:rPr lang="en-US" sz="3200" b="1" dirty="0" smtClean="0">
                <a:latin typeface="Eras Bold ITC" panose="020B0907030504020204" pitchFamily="34" charset="0"/>
              </a:rPr>
              <a:t>SERVES GOLDEN TRIANGLE</a:t>
            </a:r>
          </a:p>
          <a:p>
            <a:endParaRPr lang="en-US" sz="3200" b="1" dirty="0" smtClean="0">
              <a:latin typeface="Eras Bold ITC" panose="020B0907030504020204" pitchFamily="34" charset="0"/>
            </a:endParaRPr>
          </a:p>
          <a:p>
            <a:r>
              <a:rPr lang="en-US" sz="3200" b="1" dirty="0" smtClean="0">
                <a:latin typeface="Eras Bold ITC" panose="020B0907030504020204" pitchFamily="34" charset="0"/>
              </a:rPr>
              <a:t>WIDE SERVICE ARRAY</a:t>
            </a:r>
          </a:p>
          <a:p>
            <a:endParaRPr lang="en-US" sz="3200" b="1" dirty="0" smtClean="0">
              <a:latin typeface="Eras Bold ITC" panose="020B0907030504020204" pitchFamily="34" charset="0"/>
            </a:endParaRPr>
          </a:p>
          <a:p>
            <a:r>
              <a:rPr lang="en-US" sz="3200" b="1" dirty="0" smtClean="0">
                <a:latin typeface="Eras Bold ITC" panose="020B0907030504020204" pitchFamily="34" charset="0"/>
              </a:rPr>
              <a:t>MENTAL HEALTH DEPUTY PROGRAM</a:t>
            </a:r>
          </a:p>
          <a:p>
            <a:endParaRPr lang="en-US" sz="3200" b="1" dirty="0"/>
          </a:p>
        </p:txBody>
      </p:sp>
      <p:pic>
        <p:nvPicPr>
          <p:cNvPr id="4" name="Picture 3"/>
          <p:cNvPicPr>
            <a:picLocks noChangeAspect="1"/>
          </p:cNvPicPr>
          <p:nvPr/>
        </p:nvPicPr>
        <p:blipFill>
          <a:blip r:embed="rId2"/>
          <a:stretch>
            <a:fillRect/>
          </a:stretch>
        </p:blipFill>
        <p:spPr>
          <a:xfrm>
            <a:off x="9380731" y="71563"/>
            <a:ext cx="1345579" cy="1153574"/>
          </a:xfrm>
          <a:prstGeom prst="rect">
            <a:avLst/>
          </a:prstGeom>
        </p:spPr>
      </p:pic>
    </p:spTree>
    <p:extLst>
      <p:ext uri="{BB962C8B-B14F-4D97-AF65-F5344CB8AC3E}">
        <p14:creationId xmlns:p14="http://schemas.microsoft.com/office/powerpoint/2010/main" val="304239760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2804" y="452582"/>
            <a:ext cx="11064646" cy="1819563"/>
          </a:xfrm>
        </p:spPr>
        <p:txBody>
          <a:bodyPr>
            <a:normAutofit/>
          </a:bodyPr>
          <a:lstStyle/>
          <a:p>
            <a:r>
              <a:rPr lang="en-US" b="1" dirty="0" smtClean="0">
                <a:solidFill>
                  <a:srgbClr val="FF0000"/>
                </a:solidFill>
                <a:latin typeface="Eras Bold ITC" panose="020B0907030504020204" pitchFamily="34" charset="0"/>
              </a:rPr>
              <a:t>EMPLOYEE </a:t>
            </a:r>
            <a:br>
              <a:rPr lang="en-US" b="1" dirty="0" smtClean="0">
                <a:solidFill>
                  <a:srgbClr val="FF0000"/>
                </a:solidFill>
                <a:latin typeface="Eras Bold ITC" panose="020B0907030504020204" pitchFamily="34" charset="0"/>
              </a:rPr>
            </a:br>
            <a:r>
              <a:rPr lang="en-US" b="1" dirty="0" smtClean="0">
                <a:solidFill>
                  <a:srgbClr val="FFFF00"/>
                </a:solidFill>
                <a:latin typeface="Eras Bold ITC" panose="020B0907030504020204" pitchFamily="34" charset="0"/>
              </a:rPr>
              <a:t>ENGAGEMENT</a:t>
            </a:r>
            <a:endParaRPr lang="en-US" b="1" dirty="0">
              <a:solidFill>
                <a:srgbClr val="FFFF00"/>
              </a:solidFill>
              <a:latin typeface="Eras Bold ITC" panose="020B0907030504020204" pitchFamily="34" charset="0"/>
            </a:endParaRPr>
          </a:p>
        </p:txBody>
      </p:sp>
      <p:sp>
        <p:nvSpPr>
          <p:cNvPr id="3" name="Text Placeholder 2"/>
          <p:cNvSpPr>
            <a:spLocks noGrp="1"/>
          </p:cNvSpPr>
          <p:nvPr>
            <p:ph type="body" idx="1"/>
          </p:nvPr>
        </p:nvSpPr>
        <p:spPr>
          <a:xfrm>
            <a:off x="84841" y="4589463"/>
            <a:ext cx="11262609" cy="1500187"/>
          </a:xfrm>
        </p:spPr>
        <p:txBody>
          <a:bodyPr>
            <a:normAutofit/>
          </a:bodyPr>
          <a:lstStyle/>
          <a:p>
            <a:r>
              <a:rPr lang="en-US" sz="4000" b="1" dirty="0" smtClean="0">
                <a:solidFill>
                  <a:schemeClr val="bg1"/>
                </a:solidFill>
                <a:latin typeface="Eras Bold ITC" panose="020B0907030504020204" pitchFamily="34" charset="0"/>
              </a:rPr>
              <a:t>WHAT DID WE IMPLEMENT?</a:t>
            </a:r>
            <a:endParaRPr lang="en-US" sz="4000" b="1" dirty="0">
              <a:solidFill>
                <a:schemeClr val="bg1"/>
              </a:solidFill>
              <a:latin typeface="Eras Bold ITC" panose="020B0907030504020204" pitchFamily="34"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97454" y="4864231"/>
            <a:ext cx="3546763" cy="1993769"/>
          </a:xfrm>
          <a:prstGeom prst="rect">
            <a:avLst/>
          </a:prstGeom>
        </p:spPr>
      </p:pic>
    </p:spTree>
    <p:extLst>
      <p:ext uri="{BB962C8B-B14F-4D97-AF65-F5344CB8AC3E}">
        <p14:creationId xmlns:p14="http://schemas.microsoft.com/office/powerpoint/2010/main" val="183091726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1020720" cy="979055"/>
          </a:xfrm>
        </p:spPr>
        <p:txBody>
          <a:bodyPr>
            <a:normAutofit/>
          </a:bodyPr>
          <a:lstStyle/>
          <a:p>
            <a:r>
              <a:rPr lang="en-US" dirty="0" smtClean="0"/>
              <a:t>		</a:t>
            </a:r>
            <a:r>
              <a:rPr lang="en-US" b="1" u="sng" dirty="0" smtClean="0">
                <a:solidFill>
                  <a:srgbClr val="FF0000"/>
                </a:solidFill>
                <a:latin typeface="Eras Bold ITC" panose="020B0907030504020204" pitchFamily="34" charset="0"/>
              </a:rPr>
              <a:t>Employee</a:t>
            </a:r>
            <a:r>
              <a:rPr lang="en-US" b="1" u="sng" dirty="0" smtClean="0">
                <a:solidFill>
                  <a:srgbClr val="FFFF00"/>
                </a:solidFill>
                <a:latin typeface="Eras Bold ITC" panose="020B0907030504020204" pitchFamily="34" charset="0"/>
              </a:rPr>
              <a:t> engagement</a:t>
            </a:r>
            <a:r>
              <a:rPr lang="en-US" dirty="0" smtClean="0"/>
              <a:t>	</a:t>
            </a:r>
            <a:endParaRPr lang="en-US" dirty="0"/>
          </a:p>
        </p:txBody>
      </p:sp>
      <p:sp>
        <p:nvSpPr>
          <p:cNvPr id="3" name="Content Placeholder 2"/>
          <p:cNvSpPr>
            <a:spLocks noGrp="1"/>
          </p:cNvSpPr>
          <p:nvPr>
            <p:ph idx="1"/>
          </p:nvPr>
        </p:nvSpPr>
        <p:spPr>
          <a:xfrm>
            <a:off x="838200" y="979056"/>
            <a:ext cx="9088225" cy="4525818"/>
          </a:xfrm>
        </p:spPr>
        <p:txBody>
          <a:bodyPr>
            <a:normAutofit/>
          </a:bodyPr>
          <a:lstStyle/>
          <a:p>
            <a:pPr marL="0" indent="0">
              <a:buNone/>
            </a:pPr>
            <a:endParaRPr lang="en-US" sz="3200" dirty="0">
              <a:latin typeface="Eras Bold ITC" panose="020B0907030504020204" pitchFamily="34" charset="0"/>
            </a:endParaRPr>
          </a:p>
          <a:p>
            <a:r>
              <a:rPr lang="en-US" sz="3200" dirty="0">
                <a:latin typeface="Eras Bold ITC" panose="020B0907030504020204" pitchFamily="34" charset="0"/>
              </a:rPr>
              <a:t>NATIONAL ADMIN DAY</a:t>
            </a:r>
          </a:p>
          <a:p>
            <a:r>
              <a:rPr lang="en-US" sz="3200" dirty="0">
                <a:latin typeface="Eras Bold ITC" panose="020B0907030504020204" pitchFamily="34" charset="0"/>
              </a:rPr>
              <a:t>NATIONAL HOUSEKEEPING DAY</a:t>
            </a:r>
          </a:p>
          <a:p>
            <a:r>
              <a:rPr lang="en-US" sz="3200" dirty="0">
                <a:latin typeface="Eras Bold ITC" panose="020B0907030504020204" pitchFamily="34" charset="0"/>
              </a:rPr>
              <a:t>NATIONAL NURSE </a:t>
            </a:r>
            <a:r>
              <a:rPr lang="en-US" sz="3200" dirty="0" smtClean="0">
                <a:latin typeface="Eras Bold ITC" panose="020B0907030504020204" pitchFamily="34" charset="0"/>
              </a:rPr>
              <a:t>DAY</a:t>
            </a:r>
            <a:endParaRPr lang="en-US" sz="3200" dirty="0">
              <a:latin typeface="Eras Bold ITC" panose="020B0907030504020204" pitchFamily="34" charset="0"/>
            </a:endParaRPr>
          </a:p>
          <a:p>
            <a:r>
              <a:rPr lang="en-US" sz="3200" dirty="0" smtClean="0">
                <a:latin typeface="Eras Bold ITC" panose="020B0907030504020204" pitchFamily="34" charset="0"/>
              </a:rPr>
              <a:t>FLU </a:t>
            </a:r>
            <a:r>
              <a:rPr lang="en-US" sz="3200" dirty="0">
                <a:latin typeface="Eras Bold ITC" panose="020B0907030504020204" pitchFamily="34" charset="0"/>
              </a:rPr>
              <a:t>SHOTS OFFERED TO ALL EMPLOYEES</a:t>
            </a:r>
          </a:p>
          <a:p>
            <a:r>
              <a:rPr lang="en-US" sz="3200" dirty="0">
                <a:latin typeface="Eras Bold ITC" panose="020B0907030504020204" pitchFamily="34" charset="0"/>
              </a:rPr>
              <a:t>COFFEE TALKS</a:t>
            </a:r>
          </a:p>
          <a:p>
            <a:r>
              <a:rPr lang="en-US" sz="3200" dirty="0">
                <a:latin typeface="Eras Bold ITC" panose="020B0907030504020204" pitchFamily="34" charset="0"/>
              </a:rPr>
              <a:t>CREATIVE MASK DESIGN CONTEST</a:t>
            </a:r>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39200" y="5032430"/>
            <a:ext cx="3278909" cy="1751679"/>
          </a:xfrm>
          <a:prstGeom prst="rect">
            <a:avLst/>
          </a:prstGeom>
        </p:spPr>
      </p:pic>
    </p:spTree>
    <p:extLst>
      <p:ext uri="{BB962C8B-B14F-4D97-AF65-F5344CB8AC3E}">
        <p14:creationId xmlns:p14="http://schemas.microsoft.com/office/powerpoint/2010/main" val="174698633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0515600" cy="1182256"/>
          </a:xfrm>
        </p:spPr>
        <p:txBody>
          <a:bodyPr/>
          <a:lstStyle/>
          <a:p>
            <a:r>
              <a:rPr lang="en-US" b="1" dirty="0" smtClean="0">
                <a:latin typeface="Garamond" panose="02020404030301010803" pitchFamily="18" charset="0"/>
              </a:rPr>
              <a:t>		</a:t>
            </a:r>
            <a:r>
              <a:rPr lang="en-US" b="1" u="sng" dirty="0" smtClean="0">
                <a:solidFill>
                  <a:srgbClr val="FF0000"/>
                </a:solidFill>
                <a:latin typeface="Eras Bold ITC" panose="020B0907030504020204" pitchFamily="34" charset="0"/>
              </a:rPr>
              <a:t>EMPLOYEE</a:t>
            </a:r>
            <a:r>
              <a:rPr lang="en-US" b="1" u="sng" dirty="0" smtClean="0">
                <a:solidFill>
                  <a:srgbClr val="FFFF00"/>
                </a:solidFill>
                <a:latin typeface="Eras Bold ITC" panose="020B0907030504020204" pitchFamily="34" charset="0"/>
              </a:rPr>
              <a:t> </a:t>
            </a:r>
            <a:r>
              <a:rPr lang="en-US" b="1" u="sng" dirty="0">
                <a:solidFill>
                  <a:srgbClr val="FFFF00"/>
                </a:solidFill>
                <a:latin typeface="Eras Bold ITC" panose="020B0907030504020204" pitchFamily="34" charset="0"/>
              </a:rPr>
              <a:t>ENGAGEMENT</a:t>
            </a:r>
          </a:p>
        </p:txBody>
      </p:sp>
      <p:sp>
        <p:nvSpPr>
          <p:cNvPr id="3" name="Content Placeholder 2"/>
          <p:cNvSpPr>
            <a:spLocks noGrp="1"/>
          </p:cNvSpPr>
          <p:nvPr>
            <p:ph idx="1"/>
          </p:nvPr>
        </p:nvSpPr>
        <p:spPr>
          <a:xfrm>
            <a:off x="838200" y="1293092"/>
            <a:ext cx="10515600" cy="5564908"/>
          </a:xfrm>
        </p:spPr>
        <p:txBody>
          <a:bodyPr>
            <a:normAutofit/>
          </a:bodyPr>
          <a:lstStyle/>
          <a:p>
            <a:r>
              <a:rPr lang="en-US" sz="3300" dirty="0">
                <a:latin typeface="Eras Bold ITC" panose="020B0907030504020204" pitchFamily="34" charset="0"/>
              </a:rPr>
              <a:t>COVID VACCINES </a:t>
            </a:r>
            <a:r>
              <a:rPr lang="en-US" sz="3300" dirty="0" smtClean="0">
                <a:latin typeface="Eras Bold ITC" panose="020B0907030504020204" pitchFamily="34" charset="0"/>
              </a:rPr>
              <a:t>INCENTIVE</a:t>
            </a:r>
            <a:endParaRPr lang="en-US" sz="3300" dirty="0">
              <a:latin typeface="Eras Bold ITC" panose="020B0907030504020204" pitchFamily="34" charset="0"/>
            </a:endParaRPr>
          </a:p>
          <a:p>
            <a:r>
              <a:rPr lang="en-US" sz="3300" dirty="0" smtClean="0">
                <a:latin typeface="Eras Bold ITC" panose="020B0907030504020204" pitchFamily="34" charset="0"/>
              </a:rPr>
              <a:t>WELLNESS WEBINARS</a:t>
            </a:r>
            <a:endParaRPr lang="en-US" sz="3300" dirty="0">
              <a:latin typeface="Eras Bold ITC" panose="020B0907030504020204" pitchFamily="34" charset="0"/>
            </a:endParaRPr>
          </a:p>
          <a:p>
            <a:r>
              <a:rPr lang="en-US" sz="3300" dirty="0">
                <a:latin typeface="Eras Bold ITC" panose="020B0907030504020204" pitchFamily="34" charset="0"/>
              </a:rPr>
              <a:t>APPRECIATION </a:t>
            </a:r>
            <a:r>
              <a:rPr lang="en-US" sz="3300" dirty="0" smtClean="0">
                <a:latin typeface="Eras Bold ITC" panose="020B0907030504020204" pitchFamily="34" charset="0"/>
              </a:rPr>
              <a:t>LUNCHEON</a:t>
            </a:r>
          </a:p>
          <a:p>
            <a:r>
              <a:rPr lang="en-US" sz="3300" dirty="0" smtClean="0">
                <a:latin typeface="Eras Bold ITC" panose="020B0907030504020204" pitchFamily="34" charset="0"/>
              </a:rPr>
              <a:t>EMPLOYEE EVENTS AT  5 UNDER</a:t>
            </a:r>
            <a:endParaRPr lang="en-US" sz="3300" dirty="0">
              <a:latin typeface="Eras Bold ITC" panose="020B0907030504020204" pitchFamily="34" charset="0"/>
            </a:endParaRPr>
          </a:p>
          <a:p>
            <a:r>
              <a:rPr lang="en-US" sz="3300" dirty="0">
                <a:latin typeface="Eras Bold ITC" panose="020B0907030504020204" pitchFamily="34" charset="0"/>
              </a:rPr>
              <a:t>FOOD </a:t>
            </a:r>
            <a:r>
              <a:rPr lang="en-US" sz="3300" dirty="0" smtClean="0">
                <a:latin typeface="Eras Bold ITC" panose="020B0907030504020204" pitchFamily="34" charset="0"/>
              </a:rPr>
              <a:t>TRUCKS</a:t>
            </a:r>
          </a:p>
          <a:p>
            <a:r>
              <a:rPr lang="en-US" sz="3300" dirty="0" smtClean="0">
                <a:latin typeface="Eras Bold ITC" panose="020B0907030504020204" pitchFamily="34" charset="0"/>
              </a:rPr>
              <a:t>MR. SNOWIE &amp; ICE CREAM DAYS</a:t>
            </a:r>
            <a:endParaRPr lang="en-US" sz="3300" dirty="0">
              <a:latin typeface="Eras Bold ITC" panose="020B0907030504020204" pitchFamily="34" charset="0"/>
            </a:endParaRPr>
          </a:p>
          <a:p>
            <a:r>
              <a:rPr lang="en-US" sz="3300" dirty="0">
                <a:latin typeface="Eras Bold ITC" panose="020B0907030504020204" pitchFamily="34" charset="0"/>
              </a:rPr>
              <a:t>TOWN HALL MEETINGS BY </a:t>
            </a:r>
            <a:r>
              <a:rPr lang="en-US" sz="3300" dirty="0" smtClean="0">
                <a:latin typeface="Eras Bold ITC" panose="020B0907030504020204" pitchFamily="34" charset="0"/>
              </a:rPr>
              <a:t>CEO</a:t>
            </a:r>
            <a:endParaRPr lang="en-US" sz="3300" dirty="0">
              <a:latin typeface="Eras Bold ITC" panose="020B0907030504020204" pitchFamily="34" charset="0"/>
            </a:endParaRPr>
          </a:p>
          <a:p>
            <a:endParaRPr lang="en-US" dirty="0"/>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54473" y="4958487"/>
            <a:ext cx="3389745" cy="1899513"/>
          </a:xfrm>
          <a:prstGeom prst="rect">
            <a:avLst/>
          </a:prstGeom>
        </p:spPr>
      </p:pic>
    </p:spTree>
    <p:extLst>
      <p:ext uri="{BB962C8B-B14F-4D97-AF65-F5344CB8AC3E}">
        <p14:creationId xmlns:p14="http://schemas.microsoft.com/office/powerpoint/2010/main" val="154176738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01601"/>
            <a:ext cx="10515600" cy="822035"/>
          </a:xfrm>
        </p:spPr>
        <p:txBody>
          <a:bodyPr/>
          <a:lstStyle/>
          <a:p>
            <a:r>
              <a:rPr lang="en-US" u="sng" dirty="0">
                <a:solidFill>
                  <a:srgbClr val="FF0000"/>
                </a:solidFill>
                <a:latin typeface="Eras Bold ITC" panose="020B0907030504020204" pitchFamily="34" charset="0"/>
              </a:rPr>
              <a:t>Employee</a:t>
            </a:r>
            <a:r>
              <a:rPr lang="en-US" u="sng" dirty="0">
                <a:latin typeface="Eras Bold ITC" panose="020B0907030504020204" pitchFamily="34" charset="0"/>
              </a:rPr>
              <a:t> </a:t>
            </a:r>
            <a:r>
              <a:rPr lang="en-US" u="sng" dirty="0">
                <a:solidFill>
                  <a:srgbClr val="92D050"/>
                </a:solidFill>
                <a:latin typeface="Eras Bold ITC" panose="020B0907030504020204" pitchFamily="34" charset="0"/>
              </a:rPr>
              <a:t>Training</a:t>
            </a:r>
            <a:r>
              <a:rPr lang="en-US" u="sng" dirty="0">
                <a:latin typeface="Eras Bold ITC" panose="020B0907030504020204" pitchFamily="34" charset="0"/>
              </a:rPr>
              <a:t> </a:t>
            </a:r>
            <a:r>
              <a:rPr lang="en-US" u="sng" dirty="0">
                <a:solidFill>
                  <a:srgbClr val="FFFF00"/>
                </a:solidFill>
                <a:latin typeface="Eras Bold ITC" panose="020B0907030504020204" pitchFamily="34" charset="0"/>
              </a:rPr>
              <a:t>Summary</a:t>
            </a:r>
            <a:endParaRPr lang="en-US" u="sng" dirty="0">
              <a:solidFill>
                <a:srgbClr val="FFFF00"/>
              </a:solidFill>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151328816"/>
              </p:ext>
            </p:extLst>
          </p:nvPr>
        </p:nvGraphicFramePr>
        <p:xfrm>
          <a:off x="838200" y="1825625"/>
          <a:ext cx="10515600" cy="4351338"/>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92457782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8836" y="138546"/>
            <a:ext cx="10734964" cy="932872"/>
          </a:xfrm>
        </p:spPr>
        <p:txBody>
          <a:bodyPr/>
          <a:lstStyle/>
          <a:p>
            <a:r>
              <a:rPr lang="en-US" dirty="0" smtClean="0">
                <a:latin typeface="Eras Bold ITC" panose="020B0907030504020204" pitchFamily="34" charset="0"/>
              </a:rPr>
              <a:t>	      </a:t>
            </a:r>
            <a:r>
              <a:rPr lang="en-US" u="sng" dirty="0" smtClean="0">
                <a:solidFill>
                  <a:srgbClr val="FF0000"/>
                </a:solidFill>
                <a:latin typeface="Eras Bold ITC" panose="020B0907030504020204" pitchFamily="34" charset="0"/>
              </a:rPr>
              <a:t>TRAINING &amp; </a:t>
            </a:r>
            <a:r>
              <a:rPr lang="en-US" u="sng" dirty="0" smtClean="0">
                <a:solidFill>
                  <a:srgbClr val="FFFF00"/>
                </a:solidFill>
                <a:latin typeface="Eras Bold ITC" panose="020B0907030504020204" pitchFamily="34" charset="0"/>
              </a:rPr>
              <a:t>DEVELOPMENT</a:t>
            </a:r>
            <a:endParaRPr lang="en-US" u="sng" dirty="0">
              <a:solidFill>
                <a:srgbClr val="FFFF00"/>
              </a:solidFill>
            </a:endParaRPr>
          </a:p>
        </p:txBody>
      </p:sp>
      <p:sp>
        <p:nvSpPr>
          <p:cNvPr id="3" name="Content Placeholder 2"/>
          <p:cNvSpPr>
            <a:spLocks noGrp="1"/>
          </p:cNvSpPr>
          <p:nvPr>
            <p:ph idx="1"/>
          </p:nvPr>
        </p:nvSpPr>
        <p:spPr>
          <a:xfrm>
            <a:off x="838200" y="1274618"/>
            <a:ext cx="10515600" cy="4902345"/>
          </a:xfrm>
        </p:spPr>
        <p:txBody>
          <a:bodyPr/>
          <a:lstStyle/>
          <a:p>
            <a:r>
              <a:rPr lang="en-US" sz="3600" dirty="0">
                <a:latin typeface="Eras Bold ITC" panose="020B0907030504020204" pitchFamily="34" charset="0"/>
              </a:rPr>
              <a:t>ACTIVE SHOOTER IN THE </a:t>
            </a:r>
            <a:r>
              <a:rPr lang="en-US" sz="3600" dirty="0" smtClean="0">
                <a:latin typeface="Eras Bold ITC" panose="020B0907030504020204" pitchFamily="34" charset="0"/>
              </a:rPr>
              <a:t>WORKPLACE</a:t>
            </a:r>
            <a:endParaRPr lang="en-US" sz="3600" dirty="0">
              <a:latin typeface="Eras Bold ITC" panose="020B0907030504020204" pitchFamily="34" charset="0"/>
            </a:endParaRPr>
          </a:p>
          <a:p>
            <a:r>
              <a:rPr lang="en-US" sz="3600" dirty="0" smtClean="0">
                <a:latin typeface="Eras Bold ITC" panose="020B0907030504020204" pitchFamily="34" charset="0"/>
              </a:rPr>
              <a:t> ASK &amp; ASSIST TRAININGS</a:t>
            </a:r>
            <a:endParaRPr lang="en-US" sz="3600" dirty="0">
              <a:latin typeface="Eras Bold ITC" panose="020B0907030504020204" pitchFamily="34" charset="0"/>
            </a:endParaRPr>
          </a:p>
          <a:p>
            <a:r>
              <a:rPr lang="en-US" sz="3600" dirty="0" smtClean="0">
                <a:latin typeface="Eras Bold ITC" panose="020B0907030504020204" pitchFamily="34" charset="0"/>
              </a:rPr>
              <a:t>IDD </a:t>
            </a:r>
            <a:r>
              <a:rPr lang="en-US" sz="3600" dirty="0">
                <a:latin typeface="Eras Bold ITC" panose="020B0907030504020204" pitchFamily="34" charset="0"/>
              </a:rPr>
              <a:t>POSITIVE INTERVENTIONS </a:t>
            </a:r>
            <a:r>
              <a:rPr lang="en-US" sz="3600" dirty="0" smtClean="0">
                <a:latin typeface="Eras Bold ITC" panose="020B0907030504020204" pitchFamily="34" charset="0"/>
              </a:rPr>
              <a:t>TRAINING</a:t>
            </a:r>
          </a:p>
          <a:p>
            <a:r>
              <a:rPr lang="en-US" sz="3600" dirty="0" smtClean="0">
                <a:latin typeface="Eras Bold ITC" panose="020B0907030504020204" pitchFamily="34" charset="0"/>
              </a:rPr>
              <a:t>MENTAL HEALTH FIRST AID TRAINING</a:t>
            </a:r>
            <a:endParaRPr lang="en-US" sz="3600" dirty="0">
              <a:latin typeface="Eras Bold ITC" panose="020B0907030504020204" pitchFamily="34" charset="0"/>
            </a:endParaRPr>
          </a:p>
          <a:p>
            <a:r>
              <a:rPr lang="en-US" sz="3600" dirty="0" smtClean="0">
                <a:latin typeface="Eras Bold ITC" panose="020B0907030504020204" pitchFamily="34" charset="0"/>
              </a:rPr>
              <a:t>TRAUMA </a:t>
            </a:r>
            <a:r>
              <a:rPr lang="en-US" sz="3600" dirty="0">
                <a:latin typeface="Eras Bold ITC" panose="020B0907030504020204" pitchFamily="34" charset="0"/>
              </a:rPr>
              <a:t>INFORMED </a:t>
            </a:r>
            <a:r>
              <a:rPr lang="en-US" sz="3600" dirty="0" smtClean="0">
                <a:latin typeface="Eras Bold ITC" panose="020B0907030504020204" pitchFamily="34" charset="0"/>
              </a:rPr>
              <a:t>CARE</a:t>
            </a:r>
          </a:p>
          <a:p>
            <a:r>
              <a:rPr lang="en-US" sz="3600" dirty="0" smtClean="0">
                <a:latin typeface="Eras Bold ITC" panose="020B0907030504020204" pitchFamily="34" charset="0"/>
              </a:rPr>
              <a:t>ONGOING TCRMF TRAININGS</a:t>
            </a:r>
          </a:p>
          <a:p>
            <a:endParaRPr lang="en-US" sz="2400" dirty="0" smtClean="0">
              <a:latin typeface="Eras Bold ITC" panose="020B0907030504020204" pitchFamily="34" charset="0"/>
            </a:endParaRPr>
          </a:p>
          <a:p>
            <a:endParaRPr lang="en-US" sz="2400" dirty="0">
              <a:latin typeface="Eras Bold ITC" panose="020B0907030504020204" pitchFamily="34" charset="0"/>
            </a:endParaRPr>
          </a:p>
          <a:p>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088582" y="5140036"/>
            <a:ext cx="2773550" cy="1717964"/>
          </a:xfrm>
          <a:prstGeom prst="rect">
            <a:avLst/>
          </a:prstGeom>
        </p:spPr>
      </p:pic>
    </p:spTree>
    <p:extLst>
      <p:ext uri="{BB962C8B-B14F-4D97-AF65-F5344CB8AC3E}">
        <p14:creationId xmlns:p14="http://schemas.microsoft.com/office/powerpoint/2010/main" val="207890157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73891"/>
            <a:ext cx="10515600" cy="1034473"/>
          </a:xfrm>
        </p:spPr>
        <p:txBody>
          <a:bodyPr/>
          <a:lstStyle/>
          <a:p>
            <a:r>
              <a:rPr lang="en-US" dirty="0" smtClean="0"/>
              <a:t>	     </a:t>
            </a:r>
            <a:r>
              <a:rPr lang="en-US" u="sng" dirty="0" smtClean="0">
                <a:solidFill>
                  <a:srgbClr val="FF0000"/>
                </a:solidFill>
                <a:latin typeface="Eras Bold ITC" panose="020B0907030504020204" pitchFamily="34" charset="0"/>
              </a:rPr>
              <a:t>LEADERSHIP</a:t>
            </a:r>
            <a:r>
              <a:rPr lang="en-US" u="sng" dirty="0" smtClean="0">
                <a:latin typeface="Eras Bold ITC" panose="020B0907030504020204" pitchFamily="34" charset="0"/>
              </a:rPr>
              <a:t> </a:t>
            </a:r>
            <a:r>
              <a:rPr lang="en-US" u="sng" dirty="0" smtClean="0">
                <a:solidFill>
                  <a:srgbClr val="FFFF00"/>
                </a:solidFill>
                <a:latin typeface="Eras Bold ITC" panose="020B0907030504020204" pitchFamily="34" charset="0"/>
              </a:rPr>
              <a:t>DEVELOPMENT</a:t>
            </a:r>
            <a:endParaRPr lang="en-US" u="sng" dirty="0">
              <a:solidFill>
                <a:srgbClr val="FFFF00"/>
              </a:solidFill>
              <a:latin typeface="Eras Bold ITC" panose="020B0907030504020204" pitchFamily="34" charset="0"/>
            </a:endParaRPr>
          </a:p>
        </p:txBody>
      </p:sp>
      <p:sp>
        <p:nvSpPr>
          <p:cNvPr id="3" name="Content Placeholder 2"/>
          <p:cNvSpPr>
            <a:spLocks noGrp="1"/>
          </p:cNvSpPr>
          <p:nvPr>
            <p:ph idx="1"/>
          </p:nvPr>
        </p:nvSpPr>
        <p:spPr>
          <a:xfrm>
            <a:off x="838200" y="1293091"/>
            <a:ext cx="10515600" cy="4883872"/>
          </a:xfrm>
        </p:spPr>
        <p:txBody>
          <a:bodyPr>
            <a:normAutofit/>
          </a:bodyPr>
          <a:lstStyle/>
          <a:p>
            <a:r>
              <a:rPr lang="en-US" sz="3200" dirty="0" smtClean="0">
                <a:latin typeface="Eras Bold ITC" panose="020B0907030504020204" pitchFamily="34" charset="0"/>
              </a:rPr>
              <a:t>ROUNDTABLE ROADSHOW</a:t>
            </a:r>
          </a:p>
          <a:p>
            <a:r>
              <a:rPr lang="en-US" sz="3200" dirty="0" smtClean="0">
                <a:latin typeface="Eras Bold ITC" panose="020B0907030504020204" pitchFamily="34" charset="0"/>
              </a:rPr>
              <a:t>LEADERSHIP EMPOWERMENT SERIES</a:t>
            </a:r>
          </a:p>
          <a:p>
            <a:r>
              <a:rPr lang="en-US" sz="3200" dirty="0" smtClean="0">
                <a:latin typeface="Eras Bold ITC" panose="020B0907030504020204" pitchFamily="34" charset="0"/>
              </a:rPr>
              <a:t>MIDDLE MANAGEMENT COMMITTEE</a:t>
            </a:r>
          </a:p>
          <a:p>
            <a:r>
              <a:rPr lang="en-US" sz="3200" dirty="0" smtClean="0">
                <a:latin typeface="Eras Bold ITC" panose="020B0907030504020204" pitchFamily="34" charset="0"/>
              </a:rPr>
              <a:t>AMPLIFY MENTORING PROGRAM</a:t>
            </a:r>
          </a:p>
          <a:p>
            <a:r>
              <a:rPr lang="en-US" sz="3200" dirty="0" smtClean="0">
                <a:latin typeface="Eras Bold ITC" panose="020B0907030504020204" pitchFamily="34" charset="0"/>
              </a:rPr>
              <a:t>LEAD ACADEMY</a:t>
            </a:r>
          </a:p>
          <a:p>
            <a:r>
              <a:rPr lang="en-US" sz="3200" dirty="0" smtClean="0">
                <a:latin typeface="Eras Bold ITC" panose="020B0907030504020204" pitchFamily="34" charset="0"/>
              </a:rPr>
              <a:t>FRONTLINE MANAGERS PROGRAM</a:t>
            </a:r>
            <a:endParaRPr lang="en-US" sz="3200" dirty="0">
              <a:latin typeface="Eras Bold ITC" panose="020B0907030504020204" pitchFamily="34" charset="0"/>
            </a:endParaRPr>
          </a:p>
        </p:txBody>
      </p:sp>
      <p:pic>
        <p:nvPicPr>
          <p:cNvPr id="1026" name="Picture 2" descr="clip art images of leadership development - Clip Art Librar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91212" y="4792861"/>
            <a:ext cx="3806823" cy="19659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259239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9788" y="73892"/>
            <a:ext cx="10515600" cy="1071418"/>
          </a:xfrm>
          <a:blipFill>
            <a:blip r:embed="rId2"/>
            <a:tile tx="0" ty="0" sx="100000" sy="100000" flip="none" algn="tl"/>
          </a:blipFill>
        </p:spPr>
        <p:txBody>
          <a:bodyPr>
            <a:normAutofit/>
          </a:bodyPr>
          <a:lstStyle/>
          <a:p>
            <a:r>
              <a:rPr lang="en-US" sz="6000" dirty="0" smtClean="0">
                <a:latin typeface="Eras Bold ITC" panose="020B0907030504020204" pitchFamily="34" charset="0"/>
              </a:rPr>
              <a:t>		    </a:t>
            </a:r>
            <a:r>
              <a:rPr lang="en-US" sz="6000" u="sng" dirty="0" smtClean="0">
                <a:solidFill>
                  <a:srgbClr val="FF0000"/>
                </a:solidFill>
                <a:latin typeface="Eras Bold ITC" panose="020B0907030504020204" pitchFamily="34" charset="0"/>
              </a:rPr>
              <a:t>RESET</a:t>
            </a:r>
            <a:r>
              <a:rPr lang="en-US" sz="6000" u="sng" dirty="0" smtClean="0">
                <a:solidFill>
                  <a:srgbClr val="FFFF00"/>
                </a:solidFill>
                <a:latin typeface="Eras Bold ITC" panose="020B0907030504020204" pitchFamily="34" charset="0"/>
              </a:rPr>
              <a:t> BUTTON</a:t>
            </a:r>
            <a:endParaRPr lang="en-US" sz="6000" u="sng" dirty="0">
              <a:solidFill>
                <a:srgbClr val="FFFF00"/>
              </a:solidFill>
              <a:latin typeface="Eras Bold ITC" panose="020B0907030504020204" pitchFamily="34" charset="0"/>
            </a:endParaRPr>
          </a:p>
        </p:txBody>
      </p:sp>
      <p:sp>
        <p:nvSpPr>
          <p:cNvPr id="3" name="Text Placeholder 2"/>
          <p:cNvSpPr>
            <a:spLocks noGrp="1"/>
          </p:cNvSpPr>
          <p:nvPr>
            <p:ph type="body" idx="1"/>
          </p:nvPr>
        </p:nvSpPr>
        <p:spPr>
          <a:xfrm>
            <a:off x="839789" y="1625600"/>
            <a:ext cx="4316674" cy="692727"/>
          </a:xfrm>
        </p:spPr>
        <p:txBody>
          <a:bodyPr>
            <a:normAutofit/>
          </a:bodyPr>
          <a:lstStyle/>
          <a:p>
            <a:r>
              <a:rPr lang="en-US" sz="3200" u="sng" dirty="0" smtClean="0">
                <a:latin typeface="Eras Bold ITC" panose="020B0907030504020204" pitchFamily="34" charset="0"/>
              </a:rPr>
              <a:t>TRANSACTIONAL</a:t>
            </a:r>
            <a:endParaRPr lang="en-US" sz="3200" u="sng" dirty="0">
              <a:latin typeface="Eras Bold ITC" panose="020B0907030504020204" pitchFamily="34" charset="0"/>
            </a:endParaRPr>
          </a:p>
        </p:txBody>
      </p:sp>
      <p:sp>
        <p:nvSpPr>
          <p:cNvPr id="4" name="Content Placeholder 3"/>
          <p:cNvSpPr>
            <a:spLocks noGrp="1"/>
          </p:cNvSpPr>
          <p:nvPr>
            <p:ph sz="half" idx="2"/>
          </p:nvPr>
        </p:nvSpPr>
        <p:spPr>
          <a:xfrm>
            <a:off x="839789" y="2798617"/>
            <a:ext cx="4524064" cy="3391045"/>
          </a:xfrm>
        </p:spPr>
        <p:txBody>
          <a:bodyPr>
            <a:normAutofit lnSpcReduction="10000"/>
          </a:bodyPr>
          <a:lstStyle/>
          <a:p>
            <a:r>
              <a:rPr lang="en-US" sz="2800" dirty="0" smtClean="0">
                <a:latin typeface="Eras Bold ITC" panose="020B0907030504020204" pitchFamily="34" charset="0"/>
              </a:rPr>
              <a:t>SHORT-TERM FOCUS</a:t>
            </a:r>
          </a:p>
          <a:p>
            <a:r>
              <a:rPr lang="en-US" sz="2800" dirty="0" smtClean="0">
                <a:latin typeface="Eras Bold ITC" panose="020B0907030504020204" pitchFamily="34" charset="0"/>
              </a:rPr>
              <a:t>MAINTAIN STATUS QUO</a:t>
            </a:r>
          </a:p>
          <a:p>
            <a:r>
              <a:rPr lang="en-US" sz="2800" dirty="0" smtClean="0">
                <a:latin typeface="Eras Bold ITC" panose="020B0907030504020204" pitchFamily="34" charset="0"/>
              </a:rPr>
              <a:t>CONSTRAINED THINKING</a:t>
            </a:r>
          </a:p>
          <a:p>
            <a:r>
              <a:rPr lang="en-US" sz="2800" dirty="0" smtClean="0">
                <a:latin typeface="Eras Bold ITC" panose="020B0907030504020204" pitchFamily="34" charset="0"/>
              </a:rPr>
              <a:t>RESISTANT TO CHANGE</a:t>
            </a:r>
          </a:p>
          <a:p>
            <a:r>
              <a:rPr lang="en-US" sz="2800" dirty="0" smtClean="0">
                <a:latin typeface="Eras Bold ITC" panose="020B0907030504020204" pitchFamily="34" charset="0"/>
              </a:rPr>
              <a:t>COMPLIANCE</a:t>
            </a:r>
          </a:p>
          <a:p>
            <a:endParaRPr lang="en-US" dirty="0"/>
          </a:p>
        </p:txBody>
      </p:sp>
      <p:sp>
        <p:nvSpPr>
          <p:cNvPr id="5" name="Text Placeholder 4"/>
          <p:cNvSpPr>
            <a:spLocks noGrp="1"/>
          </p:cNvSpPr>
          <p:nvPr>
            <p:ph type="body" sz="quarter" idx="3"/>
          </p:nvPr>
        </p:nvSpPr>
        <p:spPr>
          <a:xfrm>
            <a:off x="6381946" y="1579418"/>
            <a:ext cx="4883085" cy="803564"/>
          </a:xfrm>
        </p:spPr>
        <p:txBody>
          <a:bodyPr>
            <a:normAutofit/>
          </a:bodyPr>
          <a:lstStyle/>
          <a:p>
            <a:r>
              <a:rPr lang="en-US" sz="3200" u="sng" dirty="0" smtClean="0">
                <a:latin typeface="Eras Bold ITC" panose="020B0907030504020204" pitchFamily="34" charset="0"/>
              </a:rPr>
              <a:t>TRANSFORMATIONAL</a:t>
            </a:r>
            <a:endParaRPr lang="en-US" sz="3200" u="sng" dirty="0">
              <a:latin typeface="Eras Bold ITC" panose="020B0907030504020204" pitchFamily="34" charset="0"/>
            </a:endParaRPr>
          </a:p>
        </p:txBody>
      </p:sp>
      <p:sp>
        <p:nvSpPr>
          <p:cNvPr id="6" name="Content Placeholder 5"/>
          <p:cNvSpPr>
            <a:spLocks noGrp="1"/>
          </p:cNvSpPr>
          <p:nvPr>
            <p:ph sz="quarter" idx="4"/>
          </p:nvPr>
        </p:nvSpPr>
        <p:spPr>
          <a:xfrm>
            <a:off x="6381946" y="2798617"/>
            <a:ext cx="4817097" cy="3391045"/>
          </a:xfrm>
        </p:spPr>
        <p:txBody>
          <a:bodyPr>
            <a:normAutofit/>
          </a:bodyPr>
          <a:lstStyle/>
          <a:p>
            <a:r>
              <a:rPr lang="en-US" sz="2800" dirty="0" smtClean="0">
                <a:latin typeface="Eras Bold ITC" panose="020B0907030504020204" pitchFamily="34" charset="0"/>
              </a:rPr>
              <a:t>SUCCESSION PLANNING</a:t>
            </a:r>
          </a:p>
          <a:p>
            <a:r>
              <a:rPr lang="en-US" sz="2800" dirty="0" smtClean="0">
                <a:latin typeface="Eras Bold ITC" panose="020B0907030504020204" pitchFamily="34" charset="0"/>
              </a:rPr>
              <a:t>CURIOUSITY</a:t>
            </a:r>
          </a:p>
          <a:p>
            <a:r>
              <a:rPr lang="en-US" sz="2800" dirty="0" smtClean="0">
                <a:latin typeface="Eras Bold ITC" panose="020B0907030504020204" pitchFamily="34" charset="0"/>
              </a:rPr>
              <a:t>VISIONARY</a:t>
            </a:r>
          </a:p>
          <a:p>
            <a:r>
              <a:rPr lang="en-US" sz="2800" dirty="0" smtClean="0">
                <a:latin typeface="Eras Bold ITC" panose="020B0907030504020204" pitchFamily="34" charset="0"/>
              </a:rPr>
              <a:t>AGILE</a:t>
            </a:r>
          </a:p>
          <a:p>
            <a:r>
              <a:rPr lang="en-US" sz="2800" dirty="0" smtClean="0">
                <a:latin typeface="Eras Bold ITC" panose="020B0907030504020204" pitchFamily="34" charset="0"/>
              </a:rPr>
              <a:t>COMMITMENT</a:t>
            </a:r>
            <a:endParaRPr lang="en-US" sz="2800" dirty="0">
              <a:latin typeface="Eras Bold ITC" panose="020B0907030504020204" pitchFamily="34" charset="0"/>
            </a:endParaRPr>
          </a:p>
        </p:txBody>
      </p:sp>
      <p:sp>
        <p:nvSpPr>
          <p:cNvPr id="7" name="Right Arrow 6"/>
          <p:cNvSpPr/>
          <p:nvPr/>
        </p:nvSpPr>
        <p:spPr>
          <a:xfrm>
            <a:off x="4920792" y="1930401"/>
            <a:ext cx="1461154" cy="665018"/>
          </a:xfrm>
          <a:prstGeom prst="righ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7453858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5329382" y="812800"/>
            <a:ext cx="6519350" cy="7405523"/>
          </a:xfrm>
        </p:spPr>
        <p:txBody>
          <a:bodyPr/>
          <a:lstStyle/>
          <a:p>
            <a:r>
              <a:rPr lang="en-US" u="sng" dirty="0" smtClean="0">
                <a:solidFill>
                  <a:srgbClr val="FF0000"/>
                </a:solidFill>
                <a:latin typeface="Eras Bold ITC" panose="020B0907030504020204" pitchFamily="34" charset="0"/>
              </a:rPr>
              <a:t>CHANGE </a:t>
            </a:r>
            <a:r>
              <a:rPr lang="en-US" u="sng" dirty="0" smtClean="0">
                <a:solidFill>
                  <a:srgbClr val="FFFF00"/>
                </a:solidFill>
                <a:latin typeface="Eras Bold ITC" panose="020B0907030504020204" pitchFamily="34" charset="0"/>
              </a:rPr>
              <a:t>MANAGMENT</a:t>
            </a:r>
            <a:endParaRPr lang="en-US" u="sng" dirty="0">
              <a:solidFill>
                <a:srgbClr val="FFFF00"/>
              </a:solidFill>
              <a:latin typeface="Eras Bold ITC" panose="020B0907030504020204" pitchFamily="34" charset="0"/>
            </a:endParaRPr>
          </a:p>
        </p:txBody>
      </p:sp>
      <p:sp>
        <p:nvSpPr>
          <p:cNvPr id="4" name="Content Placeholder 3"/>
          <p:cNvSpPr>
            <a:spLocks noGrp="1"/>
          </p:cNvSpPr>
          <p:nvPr>
            <p:ph sz="quarter" idx="10"/>
          </p:nvPr>
        </p:nvSpPr>
        <p:spPr>
          <a:xfrm>
            <a:off x="5597237" y="2650836"/>
            <a:ext cx="6892608" cy="4140391"/>
          </a:xfrm>
        </p:spPr>
        <p:txBody>
          <a:bodyPr>
            <a:normAutofit/>
          </a:bodyPr>
          <a:lstStyle/>
          <a:p>
            <a:r>
              <a:rPr lang="en-US" sz="2800" dirty="0" smtClean="0">
                <a:latin typeface="Eras Bold ITC" panose="020B0907030504020204" pitchFamily="34" charset="0"/>
              </a:rPr>
              <a:t>  PLANNED CHANGE</a:t>
            </a:r>
          </a:p>
          <a:p>
            <a:r>
              <a:rPr lang="en-US" sz="2800" dirty="0" smtClean="0">
                <a:latin typeface="Eras Bold ITC" panose="020B0907030504020204" pitchFamily="34" charset="0"/>
              </a:rPr>
              <a:t>  INCREMENTAL CHANGE</a:t>
            </a:r>
          </a:p>
          <a:p>
            <a:r>
              <a:rPr lang="en-US" sz="2800" dirty="0" smtClean="0">
                <a:latin typeface="Eras Bold ITC" panose="020B0907030504020204" pitchFamily="34" charset="0"/>
              </a:rPr>
              <a:t>  STRATEGIC CHANGE</a:t>
            </a:r>
          </a:p>
          <a:p>
            <a:r>
              <a:rPr lang="en-US" sz="4400" b="1" smtClean="0">
                <a:latin typeface="Eras Bold ITC" panose="020B0907030504020204" pitchFamily="34" charset="0"/>
              </a:rPr>
              <a:t>COMMUNICATION!!!</a:t>
            </a:r>
            <a:endParaRPr lang="en-US" sz="4400" b="1" dirty="0">
              <a:latin typeface="Eras Bold ITC" panose="020B0907030504020204" pitchFamily="34" charset="0"/>
            </a:endParaRPr>
          </a:p>
        </p:txBody>
      </p:sp>
      <p:pic>
        <p:nvPicPr>
          <p:cNvPr id="11" name="Picture Placeholder 10"/>
          <p:cNvPicPr>
            <a:picLocks noGrp="1" noChangeAspect="1"/>
          </p:cNvPicPr>
          <p:nvPr>
            <p:ph type="pic" idx="1"/>
          </p:nvPr>
        </p:nvPicPr>
        <p:blipFill>
          <a:blip r:embed="rId2">
            <a:extLst>
              <a:ext uri="{28A0092B-C50C-407E-A947-70E740481C1C}">
                <a14:useLocalDpi xmlns:a14="http://schemas.microsoft.com/office/drawing/2010/main" val="0"/>
              </a:ext>
            </a:extLst>
          </a:blip>
          <a:srcRect t="12471" b="12471"/>
          <a:stretch>
            <a:fillRect/>
          </a:stretch>
        </p:blipFill>
        <p:spPr>
          <a:xfrm>
            <a:off x="0" y="-578486"/>
            <a:ext cx="12380538" cy="7674513"/>
          </a:xfrm>
        </p:spPr>
      </p:pic>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1153" y="2177591"/>
            <a:ext cx="3962400" cy="2971800"/>
          </a:xfrm>
          <a:prstGeom prst="rect">
            <a:avLst/>
          </a:prstGeom>
        </p:spPr>
      </p:pic>
    </p:spTree>
    <p:extLst>
      <p:ext uri="{BB962C8B-B14F-4D97-AF65-F5344CB8AC3E}">
        <p14:creationId xmlns:p14="http://schemas.microsoft.com/office/powerpoint/2010/main" val="167285121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8474" y="1"/>
            <a:ext cx="10835326" cy="972562"/>
          </a:xfrm>
        </p:spPr>
        <p:txBody>
          <a:bodyPr>
            <a:normAutofit fontScale="90000"/>
          </a:bodyPr>
          <a:lstStyle/>
          <a:p>
            <a:r>
              <a:rPr lang="en-US" dirty="0" smtClean="0"/>
              <a:t>	</a:t>
            </a:r>
            <a:r>
              <a:rPr lang="en-US" sz="5400" u="sng" dirty="0" smtClean="0">
                <a:solidFill>
                  <a:srgbClr val="FF0000"/>
                </a:solidFill>
                <a:latin typeface="Eras Bold ITC" panose="020B0907030504020204" pitchFamily="34" charset="0"/>
              </a:rPr>
              <a:t>PARTICIPATIVE</a:t>
            </a:r>
            <a:r>
              <a:rPr lang="en-US" sz="5400" u="sng" dirty="0" smtClean="0">
                <a:latin typeface="Eras Bold ITC" panose="020B0907030504020204" pitchFamily="34" charset="0"/>
              </a:rPr>
              <a:t> </a:t>
            </a:r>
            <a:r>
              <a:rPr lang="en-US" sz="5400" u="sng" dirty="0" smtClean="0">
                <a:solidFill>
                  <a:srgbClr val="FFFF00"/>
                </a:solidFill>
                <a:latin typeface="Eras Bold ITC" panose="020B0907030504020204" pitchFamily="34" charset="0"/>
              </a:rPr>
              <a:t>LEADERSHIP</a:t>
            </a:r>
            <a:endParaRPr lang="en-US" sz="5400" u="sng" dirty="0">
              <a:solidFill>
                <a:srgbClr val="FFFF00"/>
              </a:solidFill>
              <a:latin typeface="Eras Bold ITC" panose="020B0907030504020204" pitchFamily="34" charset="0"/>
            </a:endParaRPr>
          </a:p>
        </p:txBody>
      </p:sp>
      <p:sp>
        <p:nvSpPr>
          <p:cNvPr id="3" name="Content Placeholder 2"/>
          <p:cNvSpPr>
            <a:spLocks noGrp="1"/>
          </p:cNvSpPr>
          <p:nvPr>
            <p:ph idx="1"/>
          </p:nvPr>
        </p:nvSpPr>
        <p:spPr>
          <a:xfrm>
            <a:off x="838200" y="1163782"/>
            <a:ext cx="10515600" cy="5013181"/>
          </a:xfrm>
        </p:spPr>
        <p:txBody>
          <a:bodyPr>
            <a:normAutofit/>
          </a:bodyPr>
          <a:lstStyle/>
          <a:p>
            <a:r>
              <a:rPr lang="en-US" sz="3600" dirty="0" smtClean="0">
                <a:latin typeface="Eras Bold ITC" panose="020B0907030504020204" pitchFamily="34" charset="0"/>
              </a:rPr>
              <a:t>EMPLOYEE SURVEYS</a:t>
            </a:r>
          </a:p>
          <a:p>
            <a:r>
              <a:rPr lang="en-US" sz="3600" dirty="0" smtClean="0">
                <a:latin typeface="Eras Bold ITC" panose="020B0907030504020204" pitchFamily="34" charset="0"/>
              </a:rPr>
              <a:t>WEEKLY HUDDLES</a:t>
            </a:r>
          </a:p>
          <a:p>
            <a:r>
              <a:rPr lang="en-US" sz="3600" dirty="0" smtClean="0">
                <a:latin typeface="Eras Bold ITC" panose="020B0907030504020204" pitchFamily="34" charset="0"/>
              </a:rPr>
              <a:t>WORKGROUPS</a:t>
            </a:r>
          </a:p>
          <a:p>
            <a:r>
              <a:rPr lang="en-US" sz="3600" dirty="0" smtClean="0">
                <a:latin typeface="Eras Bold ITC" panose="020B0907030504020204" pitchFamily="34" charset="0"/>
              </a:rPr>
              <a:t>COMMITTEES</a:t>
            </a:r>
          </a:p>
          <a:p>
            <a:r>
              <a:rPr lang="en-US" sz="3600" dirty="0" smtClean="0">
                <a:latin typeface="Eras Bold ITC" panose="020B0907030504020204" pitchFamily="34" charset="0"/>
              </a:rPr>
              <a:t>CONSISTENT COMMUNICATION</a:t>
            </a:r>
          </a:p>
          <a:p>
            <a:endParaRPr lang="en-US" sz="4400" dirty="0">
              <a:latin typeface="Eras Bold ITC" panose="020B0907030504020204" pitchFamily="34" charset="0"/>
            </a:endParaRPr>
          </a:p>
        </p:txBody>
      </p:sp>
      <p:pic>
        <p:nvPicPr>
          <p:cNvPr id="4100" name="Picture 4" descr="Participative Management – Engaging people at the workplace! – Atlas  SoftWeb Pvt Lt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35356" y="4692362"/>
            <a:ext cx="6953250" cy="20040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888134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90832"/>
            <a:ext cx="10515600" cy="1033670"/>
          </a:xfrm>
        </p:spPr>
        <p:txBody>
          <a:bodyPr>
            <a:normAutofit/>
          </a:bodyPr>
          <a:lstStyle/>
          <a:p>
            <a:r>
              <a:rPr lang="en-US" sz="6000" dirty="0" smtClean="0">
                <a:latin typeface="Eras Bold ITC" panose="020B0907030504020204" pitchFamily="34" charset="0"/>
              </a:rPr>
              <a:t>		</a:t>
            </a:r>
            <a:r>
              <a:rPr lang="en-US" sz="6000" u="sng" dirty="0" smtClean="0">
                <a:solidFill>
                  <a:srgbClr val="FF0000"/>
                </a:solidFill>
                <a:latin typeface="Eras Bold ITC" panose="020B0907030504020204" pitchFamily="34" charset="0"/>
              </a:rPr>
              <a:t>KEY</a:t>
            </a:r>
            <a:r>
              <a:rPr lang="en-US" sz="6000" u="sng" dirty="0" smtClean="0">
                <a:latin typeface="Eras Bold ITC" panose="020B0907030504020204" pitchFamily="34" charset="0"/>
              </a:rPr>
              <a:t>-</a:t>
            </a:r>
            <a:r>
              <a:rPr lang="en-US" sz="6000" u="sng" dirty="0" smtClean="0">
                <a:solidFill>
                  <a:srgbClr val="FFFF00"/>
                </a:solidFill>
                <a:latin typeface="Eras Bold ITC" panose="020B0907030504020204" pitchFamily="34" charset="0"/>
              </a:rPr>
              <a:t>TAKE</a:t>
            </a:r>
            <a:r>
              <a:rPr lang="en-US" sz="6000" u="sng" dirty="0" smtClean="0">
                <a:latin typeface="Eras Bold ITC" panose="020B0907030504020204" pitchFamily="34" charset="0"/>
              </a:rPr>
              <a:t>-</a:t>
            </a:r>
            <a:r>
              <a:rPr lang="en-US" sz="6000" u="sng" dirty="0" smtClean="0">
                <a:solidFill>
                  <a:srgbClr val="00B050"/>
                </a:solidFill>
                <a:latin typeface="Eras Bold ITC" panose="020B0907030504020204" pitchFamily="34" charset="0"/>
              </a:rPr>
              <a:t>AWAYS</a:t>
            </a:r>
            <a:endParaRPr lang="en-US" sz="6000" u="sng" dirty="0">
              <a:solidFill>
                <a:srgbClr val="00B050"/>
              </a:solidFill>
              <a:latin typeface="Eras Bold ITC" panose="020B0907030504020204" pitchFamily="34" charset="0"/>
            </a:endParaRPr>
          </a:p>
        </p:txBody>
      </p:sp>
      <p:sp>
        <p:nvSpPr>
          <p:cNvPr id="3" name="Content Placeholder 2"/>
          <p:cNvSpPr>
            <a:spLocks noGrp="1"/>
          </p:cNvSpPr>
          <p:nvPr>
            <p:ph idx="1"/>
          </p:nvPr>
        </p:nvSpPr>
        <p:spPr/>
        <p:txBody>
          <a:bodyPr/>
          <a:lstStyle/>
          <a:p>
            <a:r>
              <a:rPr lang="en-US" sz="3600" dirty="0" smtClean="0">
                <a:latin typeface="Eras Bold ITC" panose="020B0907030504020204" pitchFamily="34" charset="0"/>
              </a:rPr>
              <a:t>ONGOING ASSESSMENT PROCESS</a:t>
            </a:r>
          </a:p>
          <a:p>
            <a:r>
              <a:rPr lang="en-US" sz="3600" dirty="0" smtClean="0">
                <a:latin typeface="Eras Bold ITC" panose="020B0907030504020204" pitchFamily="34" charset="0"/>
              </a:rPr>
              <a:t>AGILITY IS PARAMOUNT</a:t>
            </a:r>
          </a:p>
          <a:p>
            <a:r>
              <a:rPr lang="en-US" sz="3600" dirty="0" smtClean="0">
                <a:latin typeface="Eras Bold ITC" panose="020B0907030504020204" pitchFamily="34" charset="0"/>
              </a:rPr>
              <a:t>RESET BUTTON</a:t>
            </a:r>
          </a:p>
          <a:p>
            <a:r>
              <a:rPr lang="en-US" sz="3600" dirty="0" smtClean="0">
                <a:latin typeface="Eras Bold ITC" panose="020B0907030504020204" pitchFamily="34" charset="0"/>
              </a:rPr>
              <a:t>RELATIONSHIPS MATTER</a:t>
            </a:r>
          </a:p>
          <a:p>
            <a:r>
              <a:rPr lang="en-US" sz="3600" dirty="0" smtClean="0">
                <a:latin typeface="Eras Bold ITC" panose="020B0907030504020204" pitchFamily="34" charset="0"/>
              </a:rPr>
              <a:t>COMMUNICATION IS KEY</a:t>
            </a:r>
          </a:p>
          <a:p>
            <a:endParaRPr lang="en-US" dirty="0" smtClean="0"/>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68145" y="3980874"/>
            <a:ext cx="3103419" cy="2196090"/>
          </a:xfrm>
          <a:prstGeom prst="rect">
            <a:avLst/>
          </a:prstGeom>
        </p:spPr>
      </p:pic>
    </p:spTree>
    <p:extLst>
      <p:ext uri="{BB962C8B-B14F-4D97-AF65-F5344CB8AC3E}">
        <p14:creationId xmlns:p14="http://schemas.microsoft.com/office/powerpoint/2010/main" val="257142875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a:t>
            </a:r>
            <a:endParaRPr lang="en-US" dirty="0"/>
          </a:p>
        </p:txBody>
      </p:sp>
      <p:sp>
        <p:nvSpPr>
          <p:cNvPr id="3" name="Text Placeholder 2"/>
          <p:cNvSpPr>
            <a:spLocks noGrp="1"/>
          </p:cNvSpPr>
          <p:nvPr>
            <p:ph type="body" idx="1"/>
          </p:nvPr>
        </p:nvSpPr>
        <p:spPr>
          <a:xfrm>
            <a:off x="406400" y="-73891"/>
            <a:ext cx="11240655" cy="988291"/>
          </a:xfrm>
        </p:spPr>
        <p:txBody>
          <a:bodyPr>
            <a:normAutofit/>
          </a:bodyPr>
          <a:lstStyle/>
          <a:p>
            <a:r>
              <a:rPr lang="en-US" dirty="0" smtClean="0"/>
              <a:t>	</a:t>
            </a:r>
            <a:r>
              <a:rPr lang="en-US" dirty="0"/>
              <a:t> </a:t>
            </a:r>
            <a:r>
              <a:rPr lang="en-US" dirty="0" smtClean="0"/>
              <a:t>         </a:t>
            </a:r>
            <a:r>
              <a:rPr lang="en-US" sz="4000" u="sng" dirty="0" smtClean="0">
                <a:solidFill>
                  <a:srgbClr val="FF0000"/>
                </a:solidFill>
                <a:latin typeface="Eras Bold ITC" panose="020B0907030504020204" pitchFamily="34" charset="0"/>
              </a:rPr>
              <a:t>HOW WAS </a:t>
            </a:r>
            <a:r>
              <a:rPr lang="en-US" sz="4000" u="sng" dirty="0" smtClean="0">
                <a:solidFill>
                  <a:srgbClr val="FFFF00"/>
                </a:solidFill>
                <a:latin typeface="Eras Bold ITC" panose="020B0907030504020204" pitchFamily="34" charset="0"/>
              </a:rPr>
              <a:t>YOUR WEEKEND? </a:t>
            </a:r>
            <a:endParaRPr lang="en-US" sz="4000" u="sng" dirty="0">
              <a:solidFill>
                <a:srgbClr val="FFFF00"/>
              </a:solidFill>
              <a:latin typeface="Eras Bold ITC" panose="020B0907030504020204" pitchFamily="34" charset="0"/>
            </a:endParaRPr>
          </a:p>
        </p:txBody>
      </p:sp>
      <p:pic>
        <p:nvPicPr>
          <p:cNvPr id="7" name="Picture 2" descr="7,400+ Beach Rocks Illustrations, Royalty-Free Vector Graphics &amp; Clip Art -  iStock | Tropical beach rocks, Beach rocks background, Sunset beach rocks"/>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t="10340" b="10340"/>
          <a:stretch>
            <a:fillRect/>
          </a:stretch>
        </p:blipFill>
        <p:spPr bwMode="auto">
          <a:xfrm>
            <a:off x="406400" y="1976582"/>
            <a:ext cx="5126182" cy="4350327"/>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Research and Report Writing: Traffic Jams"/>
          <p:cNvPicPr>
            <a:picLocks noGrp="1" noChangeAspect="1" noChangeArrowheads="1"/>
          </p:cNvPicPr>
          <p:nvPr>
            <p:ph sz="quarter" idx="4"/>
          </p:nvPr>
        </p:nvPicPr>
        <p:blipFill>
          <a:blip r:embed="rId3">
            <a:extLst>
              <a:ext uri="{28A0092B-C50C-407E-A947-70E740481C1C}">
                <a14:useLocalDpi xmlns:a14="http://schemas.microsoft.com/office/drawing/2010/main" val="0"/>
              </a:ext>
            </a:extLst>
          </a:blip>
          <a:srcRect/>
          <a:stretch>
            <a:fillRect/>
          </a:stretch>
        </p:blipFill>
        <p:spPr bwMode="auto">
          <a:xfrm>
            <a:off x="6456435" y="1976582"/>
            <a:ext cx="5190620" cy="44611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0913400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38545"/>
            <a:ext cx="10515600" cy="1552143"/>
          </a:xfrm>
        </p:spPr>
        <p:txBody>
          <a:bodyPr/>
          <a:lstStyle/>
          <a:p>
            <a:r>
              <a:rPr lang="en-US" dirty="0" smtClean="0"/>
              <a:t>           </a:t>
            </a:r>
            <a:r>
              <a:rPr lang="en-US" sz="6000" u="sng" dirty="0" smtClean="0">
                <a:solidFill>
                  <a:srgbClr val="FF0000"/>
                </a:solidFill>
                <a:latin typeface="Eras Bold ITC" panose="020B0907030504020204" pitchFamily="34" charset="0"/>
              </a:rPr>
              <a:t>KEY</a:t>
            </a:r>
            <a:r>
              <a:rPr lang="en-US" sz="6000" u="sng" dirty="0" smtClean="0">
                <a:latin typeface="Eras Bold ITC" panose="020B0907030504020204" pitchFamily="34" charset="0"/>
              </a:rPr>
              <a:t> –</a:t>
            </a:r>
            <a:r>
              <a:rPr lang="en-US" sz="6000" u="sng" dirty="0" smtClean="0">
                <a:solidFill>
                  <a:srgbClr val="FFFF00"/>
                </a:solidFill>
                <a:latin typeface="Eras Bold ITC" panose="020B0907030504020204" pitchFamily="34" charset="0"/>
              </a:rPr>
              <a:t>TAKE</a:t>
            </a:r>
            <a:r>
              <a:rPr lang="en-US" sz="6000" u="sng" dirty="0" smtClean="0">
                <a:latin typeface="Eras Bold ITC" panose="020B0907030504020204" pitchFamily="34" charset="0"/>
              </a:rPr>
              <a:t> -</a:t>
            </a:r>
            <a:r>
              <a:rPr lang="en-US" sz="6000" u="sng" dirty="0" smtClean="0">
                <a:solidFill>
                  <a:srgbClr val="00B050"/>
                </a:solidFill>
                <a:latin typeface="Eras Bold ITC" panose="020B0907030504020204" pitchFamily="34" charset="0"/>
              </a:rPr>
              <a:t>AWAYS</a:t>
            </a:r>
            <a:endParaRPr lang="en-US" sz="6000" u="sng" dirty="0">
              <a:solidFill>
                <a:srgbClr val="00B050"/>
              </a:solidFill>
              <a:latin typeface="Eras Bold ITC" panose="020B0907030504020204" pitchFamily="34" charset="0"/>
            </a:endParaRPr>
          </a:p>
        </p:txBody>
      </p:sp>
      <p:sp>
        <p:nvSpPr>
          <p:cNvPr id="4" name="Content Placeholder 3"/>
          <p:cNvSpPr>
            <a:spLocks noGrp="1"/>
          </p:cNvSpPr>
          <p:nvPr>
            <p:ph sz="half" idx="2"/>
          </p:nvPr>
        </p:nvSpPr>
        <p:spPr>
          <a:xfrm>
            <a:off x="5618017" y="2586181"/>
            <a:ext cx="6453909" cy="3590781"/>
          </a:xfrm>
        </p:spPr>
        <p:txBody>
          <a:bodyPr>
            <a:normAutofit/>
          </a:bodyPr>
          <a:lstStyle/>
          <a:p>
            <a:r>
              <a:rPr lang="en-US" sz="5400" dirty="0" smtClean="0">
                <a:latin typeface="Eras Bold ITC" panose="020B0907030504020204" pitchFamily="34" charset="0"/>
              </a:rPr>
              <a:t>ACKNOWLEDGE</a:t>
            </a:r>
          </a:p>
          <a:p>
            <a:r>
              <a:rPr lang="en-US" sz="5400" dirty="0" smtClean="0">
                <a:latin typeface="Eras Bold ITC" panose="020B0907030504020204" pitchFamily="34" charset="0"/>
              </a:rPr>
              <a:t>ENGAGE</a:t>
            </a:r>
          </a:p>
          <a:p>
            <a:r>
              <a:rPr lang="en-US" sz="5400" dirty="0" smtClean="0">
                <a:latin typeface="Eras Bold ITC" panose="020B0907030504020204" pitchFamily="34" charset="0"/>
              </a:rPr>
              <a:t>DEVELOP</a:t>
            </a:r>
            <a:endParaRPr lang="en-US" sz="5400" dirty="0">
              <a:latin typeface="Eras Bold ITC" panose="020B0907030504020204" pitchFamily="34" charset="0"/>
            </a:endParaRPr>
          </a:p>
        </p:txBody>
      </p:sp>
      <p:pic>
        <p:nvPicPr>
          <p:cNvPr id="3076" name="Picture 4" descr="Free Vectors | AED icon"/>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1330036" y="2921794"/>
            <a:ext cx="3178464" cy="215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8120789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11D626-28E2-4B33-9295-109C813D4370}"/>
              </a:ext>
            </a:extLst>
          </p:cNvPr>
          <p:cNvSpPr>
            <a:spLocks noGrp="1"/>
          </p:cNvSpPr>
          <p:nvPr>
            <p:ph type="title"/>
          </p:nvPr>
        </p:nvSpPr>
        <p:spPr/>
        <p:txBody>
          <a:bodyPr>
            <a:normAutofit/>
          </a:bodyPr>
          <a:lstStyle/>
          <a:p>
            <a:r>
              <a:rPr lang="en-US" sz="6000" u="sng" dirty="0" smtClean="0">
                <a:solidFill>
                  <a:srgbClr val="FF0000"/>
                </a:solidFill>
                <a:latin typeface="Eras Bold ITC" panose="020B0907030504020204" pitchFamily="34" charset="0"/>
              </a:rPr>
              <a:t>Final</a:t>
            </a:r>
            <a:r>
              <a:rPr lang="en-US" sz="6000" u="sng" dirty="0" smtClean="0">
                <a:latin typeface="Eras Bold ITC" panose="020B0907030504020204" pitchFamily="34" charset="0"/>
              </a:rPr>
              <a:t> </a:t>
            </a:r>
            <a:r>
              <a:rPr lang="en-US" sz="6000" u="sng" dirty="0" smtClean="0">
                <a:solidFill>
                  <a:srgbClr val="FFFF00"/>
                </a:solidFill>
                <a:latin typeface="Eras Bold ITC" panose="020B0907030504020204" pitchFamily="34" charset="0"/>
              </a:rPr>
              <a:t>thoughts….</a:t>
            </a:r>
            <a:endParaRPr lang="en-US" sz="6000" u="sng" dirty="0">
              <a:solidFill>
                <a:srgbClr val="FFFF00"/>
              </a:solidFill>
              <a:latin typeface="Eras Bold ITC" panose="020B0907030504020204" pitchFamily="34" charset="0"/>
            </a:endParaRPr>
          </a:p>
        </p:txBody>
      </p:sp>
      <p:sp>
        <p:nvSpPr>
          <p:cNvPr id="3" name="Content Placeholder 2"/>
          <p:cNvSpPr>
            <a:spLocks noGrp="1"/>
          </p:cNvSpPr>
          <p:nvPr>
            <p:ph idx="1"/>
          </p:nvPr>
        </p:nvSpPr>
        <p:spPr/>
        <p:txBody>
          <a:bodyPr>
            <a:normAutofit lnSpcReduction="10000"/>
          </a:bodyPr>
          <a:lstStyle/>
          <a:p>
            <a:pPr marL="0" indent="0">
              <a:buNone/>
            </a:pPr>
            <a:r>
              <a:rPr lang="en-US" sz="5400" b="1" dirty="0" smtClean="0">
                <a:latin typeface="Edwardian Script ITC" panose="030303020407070D0804" pitchFamily="66" charset="0"/>
              </a:rPr>
              <a:t>“ </a:t>
            </a:r>
            <a:r>
              <a:rPr lang="en-US" sz="5400" b="1" dirty="0" smtClean="0">
                <a:latin typeface="Curlz MT" panose="04040404050702020202" pitchFamily="82" charset="0"/>
              </a:rPr>
              <a:t>Leadership is not about being in charge. Leadership is about taking care of those in your charge.”</a:t>
            </a:r>
            <a:r>
              <a:rPr lang="en-US" sz="5400" dirty="0">
                <a:latin typeface="Curlz MT" panose="04040404050702020202" pitchFamily="82" charset="0"/>
              </a:rPr>
              <a:t/>
            </a:r>
            <a:br>
              <a:rPr lang="en-US" sz="5400" dirty="0">
                <a:latin typeface="Curlz MT" panose="04040404050702020202" pitchFamily="82" charset="0"/>
              </a:rPr>
            </a:br>
            <a:endParaRPr lang="en-US" sz="5400" dirty="0" smtClean="0">
              <a:latin typeface="Curlz MT" panose="04040404050702020202" pitchFamily="82" charset="0"/>
            </a:endParaRPr>
          </a:p>
          <a:p>
            <a:pPr marL="0" indent="0">
              <a:buNone/>
            </a:pPr>
            <a:endParaRPr lang="en-US" sz="5400" b="1" dirty="0" smtClean="0"/>
          </a:p>
          <a:p>
            <a:pPr marL="0" indent="0">
              <a:buNone/>
            </a:pPr>
            <a:r>
              <a:rPr lang="en-US" sz="5400" b="1" dirty="0" smtClean="0"/>
              <a:t>- </a:t>
            </a:r>
            <a:r>
              <a:rPr lang="en-US" sz="5400" b="1" dirty="0" smtClean="0">
                <a:latin typeface="Eras Bold ITC" panose="020B0907030504020204" pitchFamily="34" charset="0"/>
              </a:rPr>
              <a:t>Simon Sinek</a:t>
            </a:r>
            <a:endParaRPr lang="en-US" sz="5400" dirty="0">
              <a:latin typeface="Eras Bold ITC" panose="020B0907030504020204" pitchFamily="34"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48073" y="4202545"/>
            <a:ext cx="3420828" cy="2179781"/>
          </a:xfrm>
          <a:prstGeom prst="rect">
            <a:avLst/>
          </a:prstGeom>
        </p:spPr>
      </p:pic>
    </p:spTree>
    <p:extLst>
      <p:ext uri="{BB962C8B-B14F-4D97-AF65-F5344CB8AC3E}">
        <p14:creationId xmlns:p14="http://schemas.microsoft.com/office/powerpoint/2010/main" val="99651195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descr="View of a man-made dam from an aeroplane">
            <a:extLst>
              <a:ext uri="{FF2B5EF4-FFF2-40B4-BE49-F238E27FC236}">
                <a16:creationId xmlns:a16="http://schemas.microsoft.com/office/drawing/2014/main" id="{8D59B6BF-E263-4335-BEAF-C3CB11E14F7A}"/>
              </a:ext>
            </a:extLst>
          </p:cNvPr>
          <p:cNvPicPr>
            <a:picLocks noGrp="1" noChangeAspect="1"/>
          </p:cNvPicPr>
          <p:nvPr>
            <p:ph type="pic" idx="1"/>
          </p:nvPr>
        </p:nvPicPr>
        <p:blipFill>
          <a:blip r:embed="rId3" cstate="screen">
            <a:extLst>
              <a:ext uri="{28A0092B-C50C-407E-A947-70E740481C1C}">
                <a14:useLocalDpi xmlns:a14="http://schemas.microsoft.com/office/drawing/2010/main"/>
              </a:ext>
            </a:extLst>
          </a:blip>
          <a:srcRect/>
          <a:stretch>
            <a:fillRect/>
          </a:stretch>
        </p:blipFill>
        <p:spPr>
          <a:xfrm>
            <a:off x="0" y="0"/>
            <a:ext cx="12182427" cy="6858000"/>
          </a:xfrm>
        </p:spPr>
      </p:pic>
      <p:sp>
        <p:nvSpPr>
          <p:cNvPr id="4" name="Title 3">
            <a:extLst>
              <a:ext uri="{FF2B5EF4-FFF2-40B4-BE49-F238E27FC236}">
                <a16:creationId xmlns:a16="http://schemas.microsoft.com/office/drawing/2014/main" id="{693B76A0-A938-4E25-84D8-7FF448A4E829}"/>
              </a:ext>
            </a:extLst>
          </p:cNvPr>
          <p:cNvSpPr>
            <a:spLocks noGrp="1"/>
          </p:cNvSpPr>
          <p:nvPr>
            <p:ph type="ctrTitle"/>
          </p:nvPr>
        </p:nvSpPr>
        <p:spPr>
          <a:xfrm>
            <a:off x="5597524" y="1071418"/>
            <a:ext cx="5979575" cy="5300581"/>
          </a:xfrm>
        </p:spPr>
        <p:txBody>
          <a:bodyPr>
            <a:normAutofit/>
          </a:bodyPr>
          <a:lstStyle/>
          <a:p>
            <a:r>
              <a:rPr lang="en-US" sz="6000" dirty="0">
                <a:latin typeface="Eras Bold ITC" panose="020B0907030504020204" pitchFamily="34" charset="0"/>
              </a:rPr>
              <a:t>Thank </a:t>
            </a:r>
            <a:r>
              <a:rPr lang="en-US" sz="6000" dirty="0" smtClean="0">
                <a:latin typeface="Eras Bold ITC" panose="020B0907030504020204" pitchFamily="34" charset="0"/>
              </a:rPr>
              <a:t>You!!</a:t>
            </a:r>
            <a:endParaRPr lang="en-US" sz="6000" dirty="0">
              <a:latin typeface="Eras Bold ITC" panose="020B0907030504020204" pitchFamily="34" charset="0"/>
            </a:endParaRPr>
          </a:p>
        </p:txBody>
      </p:sp>
      <p:pic>
        <p:nvPicPr>
          <p:cNvPr id="2" name="Picture 1"/>
          <p:cNvPicPr>
            <a:picLocks noChangeAspect="1"/>
          </p:cNvPicPr>
          <p:nvPr/>
        </p:nvPicPr>
        <p:blipFill>
          <a:blip r:embed="rId4"/>
          <a:stretch>
            <a:fillRect/>
          </a:stretch>
        </p:blipFill>
        <p:spPr>
          <a:xfrm>
            <a:off x="7527636" y="3833091"/>
            <a:ext cx="2475346" cy="2538909"/>
          </a:xfrm>
          <a:prstGeom prst="rect">
            <a:avLst/>
          </a:prstGeom>
        </p:spPr>
      </p:pic>
      <p:sp>
        <p:nvSpPr>
          <p:cNvPr id="3" name="Content Placeholder 2"/>
          <p:cNvSpPr>
            <a:spLocks noGrp="1"/>
          </p:cNvSpPr>
          <p:nvPr>
            <p:ph sz="quarter" idx="10"/>
          </p:nvPr>
        </p:nvSpPr>
        <p:spPr>
          <a:xfrm>
            <a:off x="5597525" y="2678545"/>
            <a:ext cx="6072188" cy="3817671"/>
          </a:xfrm>
        </p:spPr>
        <p:txBody>
          <a:bodyPr/>
          <a:lstStyle/>
          <a:p>
            <a:r>
              <a:rPr lang="en-US" sz="2800" b="1" dirty="0" smtClean="0">
                <a:latin typeface="Eras Bold ITC" panose="020B0907030504020204" pitchFamily="34" charset="0"/>
              </a:rPr>
              <a:t>Creslyn.Davis@stctr.org</a:t>
            </a:r>
          </a:p>
          <a:p>
            <a:r>
              <a:rPr lang="en-US" sz="2800" b="1" dirty="0" smtClean="0">
                <a:latin typeface="Eras Bold ITC" panose="020B0907030504020204" pitchFamily="34" charset="0"/>
              </a:rPr>
              <a:t>(409)784-5592</a:t>
            </a:r>
          </a:p>
          <a:p>
            <a:pPr marL="0" indent="0">
              <a:buNone/>
            </a:pPr>
            <a:endParaRPr lang="en-US" dirty="0" smtClean="0"/>
          </a:p>
        </p:txBody>
      </p:sp>
    </p:spTree>
    <p:extLst>
      <p:ext uri="{BB962C8B-B14F-4D97-AF65-F5344CB8AC3E}">
        <p14:creationId xmlns:p14="http://schemas.microsoft.com/office/powerpoint/2010/main" val="26294980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129310" y="157018"/>
            <a:ext cx="6640946" cy="6214982"/>
          </a:xfrm>
        </p:spPr>
        <p:txBody>
          <a:bodyPr>
            <a:normAutofit/>
          </a:bodyPr>
          <a:lstStyle/>
          <a:p>
            <a:r>
              <a:rPr lang="en-US" sz="6000" dirty="0" smtClean="0">
                <a:solidFill>
                  <a:srgbClr val="FF0000"/>
                </a:solidFill>
                <a:latin typeface="Eras Bold ITC" panose="020B0907030504020204" pitchFamily="34" charset="0"/>
              </a:rPr>
              <a:t>INITIAL</a:t>
            </a:r>
            <a:r>
              <a:rPr lang="en-US" sz="6000" dirty="0" smtClean="0">
                <a:latin typeface="Eras Bold ITC" panose="020B0907030504020204" pitchFamily="34" charset="0"/>
              </a:rPr>
              <a:t>    </a:t>
            </a:r>
            <a:r>
              <a:rPr lang="en-US" sz="6000" dirty="0" smtClean="0">
                <a:solidFill>
                  <a:srgbClr val="FFFF00"/>
                </a:solidFill>
                <a:latin typeface="Eras Bold ITC" panose="020B0907030504020204" pitchFamily="34" charset="0"/>
              </a:rPr>
              <a:t>RESPONSE</a:t>
            </a:r>
            <a:endParaRPr lang="en-US" sz="6000" dirty="0">
              <a:solidFill>
                <a:srgbClr val="FFFF00"/>
              </a:solidFill>
              <a:latin typeface="Eras Bold ITC" panose="020B0907030504020204" pitchFamily="34" charset="0"/>
            </a:endParaRPr>
          </a:p>
        </p:txBody>
      </p:sp>
      <p:pic>
        <p:nvPicPr>
          <p:cNvPr id="1030" name="Picture 6" descr="Happy And Sad Faces Images - ClipArt Best"/>
          <p:cNvPicPr>
            <a:picLocks noGrp="1" noChangeAspect="1" noChangeArrowheads="1"/>
          </p:cNvPicPr>
          <p:nvPr>
            <p:ph type="pic" sz="quarter" idx="10"/>
          </p:nvPr>
        </p:nvPicPr>
        <p:blipFill>
          <a:blip r:embed="rId2">
            <a:extLst>
              <a:ext uri="{28A0092B-C50C-407E-A947-70E740481C1C}">
                <a14:useLocalDpi xmlns:a14="http://schemas.microsoft.com/office/drawing/2010/main" val="0"/>
              </a:ext>
            </a:extLst>
          </a:blip>
          <a:srcRect l="5974" r="5974"/>
          <a:stretch>
            <a:fillRect/>
          </a:stretch>
        </p:blipFill>
        <p:spPr bwMode="auto">
          <a:xfrm>
            <a:off x="6982690" y="1604817"/>
            <a:ext cx="4757753" cy="26762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624226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47783"/>
            <a:ext cx="10515600" cy="1422399"/>
          </a:xfrm>
        </p:spPr>
        <p:txBody>
          <a:bodyPr/>
          <a:lstStyle/>
          <a:p>
            <a:r>
              <a:rPr lang="en-US" dirty="0" smtClean="0"/>
              <a:t>           </a:t>
            </a:r>
            <a:r>
              <a:rPr lang="en-US" sz="5400" u="sng" dirty="0" smtClean="0">
                <a:solidFill>
                  <a:srgbClr val="FF0000"/>
                </a:solidFill>
                <a:latin typeface="Eras Bold ITC" panose="020B0907030504020204" pitchFamily="34" charset="0"/>
              </a:rPr>
              <a:t>RANGE</a:t>
            </a:r>
            <a:r>
              <a:rPr lang="en-US" sz="5400" u="sng" dirty="0" smtClean="0">
                <a:latin typeface="Eras Bold ITC" panose="020B0907030504020204" pitchFamily="34" charset="0"/>
              </a:rPr>
              <a:t> OF </a:t>
            </a:r>
            <a:r>
              <a:rPr lang="en-US" sz="5400" u="sng" dirty="0" smtClean="0">
                <a:solidFill>
                  <a:srgbClr val="FFFF00"/>
                </a:solidFill>
                <a:latin typeface="Eras Bold ITC" panose="020B0907030504020204" pitchFamily="34" charset="0"/>
              </a:rPr>
              <a:t>EMOTIONS</a:t>
            </a:r>
            <a:endParaRPr lang="en-US" sz="5400" u="sng" dirty="0">
              <a:solidFill>
                <a:srgbClr val="FFFF00"/>
              </a:solidFill>
              <a:latin typeface="Eras Bold ITC" panose="020B0907030504020204" pitchFamily="34" charset="0"/>
            </a:endParaRPr>
          </a:p>
        </p:txBody>
      </p:sp>
      <p:pic>
        <p:nvPicPr>
          <p:cNvPr id="2050" name="Picture 2" descr="The Science of Emotion: Exploring the Basics of Emotional ..."/>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835564" y="2139660"/>
            <a:ext cx="6040581" cy="44735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8977775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641947-601B-4582-BB9D-396DECE1CCC7}"/>
              </a:ext>
            </a:extLst>
          </p:cNvPr>
          <p:cNvSpPr>
            <a:spLocks noGrp="1"/>
          </p:cNvSpPr>
          <p:nvPr>
            <p:ph type="title"/>
          </p:nvPr>
        </p:nvSpPr>
        <p:spPr>
          <a:xfrm>
            <a:off x="2451190" y="2361538"/>
            <a:ext cx="7289620" cy="3411110"/>
          </a:xfrm>
        </p:spPr>
        <p:txBody>
          <a:bodyPr>
            <a:normAutofit fontScale="90000"/>
          </a:bodyPr>
          <a:lstStyle/>
          <a:p>
            <a:r>
              <a:rPr lang="en-US" dirty="0" smtClean="0"/>
              <a:t>“</a:t>
            </a:r>
            <a:r>
              <a:rPr lang="en-US" b="1" dirty="0" smtClean="0">
                <a:solidFill>
                  <a:srgbClr val="FF0000"/>
                </a:solidFill>
                <a:latin typeface="Eras Bold ITC" panose="020B0907030504020204" pitchFamily="34" charset="0"/>
              </a:rPr>
              <a:t>Decentralization </a:t>
            </a:r>
            <a:r>
              <a:rPr lang="en-US" b="1" dirty="0" smtClean="0">
                <a:solidFill>
                  <a:srgbClr val="FFFF00"/>
                </a:solidFill>
                <a:latin typeface="Eras Bold ITC" panose="020B0907030504020204" pitchFamily="34" charset="0"/>
              </a:rPr>
              <a:t>vs.</a:t>
            </a:r>
            <a:r>
              <a:rPr lang="en-US" b="1" dirty="0" smtClean="0">
                <a:latin typeface="Eras Bold ITC" panose="020B0907030504020204" pitchFamily="34" charset="0"/>
              </a:rPr>
              <a:t> </a:t>
            </a:r>
            <a:r>
              <a:rPr lang="en-US" b="1" dirty="0" smtClean="0">
                <a:solidFill>
                  <a:srgbClr val="FFFF00"/>
                </a:solidFill>
                <a:latin typeface="Eras Bold ITC" panose="020B0907030504020204" pitchFamily="34" charset="0"/>
              </a:rPr>
              <a:t>Centralization…</a:t>
            </a:r>
            <a:r>
              <a:rPr lang="en-US" b="1" dirty="0" smtClean="0">
                <a:latin typeface="Eras Bold ITC" panose="020B0907030504020204" pitchFamily="34" charset="0"/>
              </a:rPr>
              <a:t>which </a:t>
            </a:r>
            <a:r>
              <a:rPr lang="en-US" b="1" dirty="0" err="1" smtClean="0">
                <a:latin typeface="Eras Bold ITC" panose="020B0907030504020204" pitchFamily="34" charset="0"/>
              </a:rPr>
              <a:t>Leadeship</a:t>
            </a:r>
            <a:r>
              <a:rPr lang="en-US" b="1" dirty="0" smtClean="0">
                <a:latin typeface="Eras Bold ITC" panose="020B0907030504020204" pitchFamily="34" charset="0"/>
              </a:rPr>
              <a:t> Model will sustain our organizational culture during challenging times? </a:t>
            </a:r>
            <a:r>
              <a:rPr lang="en-US" b="1" dirty="0" smtClean="0"/>
              <a:t>”</a:t>
            </a:r>
            <a:r>
              <a:rPr lang="en-US" b="1" dirty="0"/>
              <a:t/>
            </a:r>
            <a:br>
              <a:rPr lang="en-US" b="1" dirty="0"/>
            </a:br>
            <a:r>
              <a:rPr lang="en-US" b="1" dirty="0"/>
              <a:t/>
            </a:r>
            <a:br>
              <a:rPr lang="en-US" b="1" dirty="0"/>
            </a:br>
            <a:r>
              <a:rPr lang="en-US" sz="2000" i="0" dirty="0"/>
              <a:t>- </a:t>
            </a:r>
          </a:p>
        </p:txBody>
      </p:sp>
    </p:spTree>
    <p:extLst>
      <p:ext uri="{BB962C8B-B14F-4D97-AF65-F5344CB8AC3E}">
        <p14:creationId xmlns:p14="http://schemas.microsoft.com/office/powerpoint/2010/main" val="301066545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0202" y="87464"/>
            <a:ext cx="10733598" cy="1184746"/>
          </a:xfrm>
          <a:gradFill>
            <a:gsLst>
              <a:gs pos="94000">
                <a:srgbClr val="FFFF00"/>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a:lstStyle/>
          <a:p>
            <a:r>
              <a:rPr lang="en-US" dirty="0"/>
              <a:t> </a:t>
            </a:r>
            <a:r>
              <a:rPr lang="en-US" dirty="0" smtClean="0"/>
              <a:t> 	  </a:t>
            </a:r>
            <a:r>
              <a:rPr lang="en-US" sz="6000" b="1" u="sng" dirty="0" smtClean="0">
                <a:solidFill>
                  <a:srgbClr val="FF0000"/>
                </a:solidFill>
                <a:latin typeface="Eras Bold ITC" panose="020B0907030504020204" pitchFamily="34" charset="0"/>
              </a:rPr>
              <a:t>ASSESSMENT PROCESS </a:t>
            </a:r>
            <a:endParaRPr lang="en-US" sz="6000" b="1" u="sng" dirty="0">
              <a:solidFill>
                <a:srgbClr val="FF0000"/>
              </a:solidFill>
              <a:latin typeface="Eras Bold ITC" panose="020B0907030504020204" pitchFamily="34" charset="0"/>
            </a:endParaRPr>
          </a:p>
        </p:txBody>
      </p:sp>
      <p:graphicFrame>
        <p:nvGraphicFramePr>
          <p:cNvPr id="10" name="Content Placeholder 9"/>
          <p:cNvGraphicFramePr>
            <a:graphicFrameLocks noGrp="1"/>
          </p:cNvGraphicFramePr>
          <p:nvPr>
            <p:ph sz="half" idx="1"/>
            <p:extLst>
              <p:ext uri="{D42A27DB-BD31-4B8C-83A1-F6EECF244321}">
                <p14:modId xmlns:p14="http://schemas.microsoft.com/office/powerpoint/2010/main" val="3218176743"/>
              </p:ext>
            </p:extLst>
          </p:nvPr>
        </p:nvGraphicFramePr>
        <p:xfrm>
          <a:off x="838200" y="1825624"/>
          <a:ext cx="5181600" cy="491708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2" name="AutoShape 4" descr="Imag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124" name="Picture 4" descr="Evaluating Your Virtual Programs | Programming Librarian"/>
          <p:cNvPicPr>
            <a:picLocks noGrp="1" noChangeAspect="1" noChangeArrowheads="1"/>
          </p:cNvPicPr>
          <p:nvPr>
            <p:ph sz="half" idx="2"/>
          </p:nvPr>
        </p:nvPicPr>
        <p:blipFill>
          <a:blip r:embed="rId7">
            <a:extLst>
              <a:ext uri="{28A0092B-C50C-407E-A947-70E740481C1C}">
                <a14:useLocalDpi xmlns:a14="http://schemas.microsoft.com/office/drawing/2010/main" val="0"/>
              </a:ext>
            </a:extLst>
          </a:blip>
          <a:srcRect/>
          <a:stretch>
            <a:fillRect/>
          </a:stretch>
        </p:blipFill>
        <p:spPr bwMode="auto">
          <a:xfrm>
            <a:off x="7583055" y="2946400"/>
            <a:ext cx="4103255" cy="26970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342354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Woman looking at a computer screen">
            <a:extLst>
              <a:ext uri="{FF2B5EF4-FFF2-40B4-BE49-F238E27FC236}">
                <a16:creationId xmlns:a16="http://schemas.microsoft.com/office/drawing/2014/main" id="{E2533DB1-3AF4-4E61-8A96-B36B0BC09D18}"/>
              </a:ext>
            </a:extLst>
          </p:cNvPr>
          <p:cNvPicPr>
            <a:picLocks noGrp="1" noChangeAspect="1"/>
          </p:cNvPicPr>
          <p:nvPr>
            <p:ph type="pic" idx="1"/>
          </p:nvPr>
        </p:nvPicPr>
        <p:blipFill>
          <a:blip r:embed="rId3" cstate="screen">
            <a:extLst>
              <a:ext uri="{28A0092B-C50C-407E-A947-70E740481C1C}">
                <a14:useLocalDpi xmlns:a14="http://schemas.microsoft.com/office/drawing/2010/main"/>
              </a:ext>
            </a:extLst>
          </a:blip>
          <a:srcRect/>
          <a:stretch/>
        </p:blipFill>
        <p:spPr/>
      </p:pic>
      <p:sp>
        <p:nvSpPr>
          <p:cNvPr id="14" name="Title 13">
            <a:extLst>
              <a:ext uri="{FF2B5EF4-FFF2-40B4-BE49-F238E27FC236}">
                <a16:creationId xmlns:a16="http://schemas.microsoft.com/office/drawing/2014/main" id="{E1B9BBD9-CD15-4808-B5E0-85F1C84FED9D}"/>
              </a:ext>
            </a:extLst>
          </p:cNvPr>
          <p:cNvSpPr>
            <a:spLocks noGrp="1"/>
          </p:cNvSpPr>
          <p:nvPr>
            <p:ph type="ctrTitle"/>
          </p:nvPr>
        </p:nvSpPr>
        <p:spPr>
          <a:xfrm>
            <a:off x="5359400" y="160256"/>
            <a:ext cx="6479900" cy="6211744"/>
          </a:xfrm>
        </p:spPr>
        <p:txBody>
          <a:bodyPr>
            <a:noAutofit/>
          </a:bodyPr>
          <a:lstStyle/>
          <a:p>
            <a:r>
              <a:rPr lang="en-US" sz="6000" b="1" dirty="0" smtClean="0">
                <a:solidFill>
                  <a:srgbClr val="FFFF00"/>
                </a:solidFill>
                <a:latin typeface="Eras Bold ITC" panose="020B0907030504020204" pitchFamily="34" charset="0"/>
              </a:rPr>
              <a:t>DISCOVERY PROCESS</a:t>
            </a:r>
            <a:endParaRPr lang="en-US" sz="6000" b="1" dirty="0">
              <a:solidFill>
                <a:srgbClr val="FFFF00"/>
              </a:solidFill>
              <a:latin typeface="Eras Bold ITC" panose="020B0907030504020204" pitchFamily="34" charset="0"/>
            </a:endParaRPr>
          </a:p>
        </p:txBody>
      </p:sp>
      <p:graphicFrame>
        <p:nvGraphicFramePr>
          <p:cNvPr id="6" name="Content Placeholder 2" descr="Smartart Placeholder">
            <a:extLst>
              <a:ext uri="{FF2B5EF4-FFF2-40B4-BE49-F238E27FC236}">
                <a16:creationId xmlns:a16="http://schemas.microsoft.com/office/drawing/2014/main" id="{D2B124A2-6708-483A-9A79-C51B2D4BB86C}"/>
              </a:ext>
            </a:extLst>
          </p:cNvPr>
          <p:cNvGraphicFramePr>
            <a:graphicFrameLocks noGrp="1"/>
          </p:cNvGraphicFramePr>
          <p:nvPr>
            <p:ph sz="quarter" idx="10"/>
            <p:extLst>
              <p:ext uri="{D42A27DB-BD31-4B8C-83A1-F6EECF244321}">
                <p14:modId xmlns:p14="http://schemas.microsoft.com/office/powerpoint/2010/main" val="884052040"/>
              </p:ext>
            </p:extLst>
          </p:nvPr>
        </p:nvGraphicFramePr>
        <p:xfrm>
          <a:off x="5597525" y="2794000"/>
          <a:ext cx="6072188" cy="3578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84026426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C6354A-F23D-4AEC-8D25-0F8C8A9B3194}"/>
              </a:ext>
            </a:extLst>
          </p:cNvPr>
          <p:cNvSpPr>
            <a:spLocks noGrp="1"/>
          </p:cNvSpPr>
          <p:nvPr>
            <p:ph type="title"/>
          </p:nvPr>
        </p:nvSpPr>
        <p:spPr>
          <a:xfrm>
            <a:off x="838200" y="95417"/>
            <a:ext cx="10515600" cy="795128"/>
          </a:xfrm>
          <a:gradFill>
            <a:gsLst>
              <a:gs pos="94000">
                <a:srgbClr val="FFFF00"/>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a:normAutofit fontScale="90000"/>
          </a:bodyPr>
          <a:lstStyle/>
          <a:p>
            <a:r>
              <a:rPr lang="en-US" b="1" dirty="0" smtClean="0"/>
              <a:t>	</a:t>
            </a:r>
            <a:r>
              <a:rPr lang="en-US" b="1" dirty="0"/>
              <a:t>	</a:t>
            </a:r>
            <a:r>
              <a:rPr lang="en-US" sz="6000" b="1" u="sng" dirty="0" smtClean="0">
                <a:solidFill>
                  <a:srgbClr val="FF0000"/>
                </a:solidFill>
                <a:latin typeface="Eras Bold ITC" panose="020B0907030504020204" pitchFamily="34" charset="0"/>
              </a:rPr>
              <a:t>paradigm shift</a:t>
            </a:r>
            <a:endParaRPr lang="en-US" sz="6000" b="1" u="sng" dirty="0">
              <a:solidFill>
                <a:srgbClr val="FF0000"/>
              </a:solidFill>
              <a:latin typeface="Eras Bold ITC" panose="020B0907030504020204" pitchFamily="34" charset="0"/>
            </a:endParaRPr>
          </a:p>
        </p:txBody>
      </p:sp>
      <p:graphicFrame>
        <p:nvGraphicFramePr>
          <p:cNvPr id="3" name="Content Placeholder 3" descr="Placeholder Timeline&#10;">
            <a:extLst>
              <a:ext uri="{FF2B5EF4-FFF2-40B4-BE49-F238E27FC236}">
                <a16:creationId xmlns:a16="http://schemas.microsoft.com/office/drawing/2014/main" id="{1B5B2913-D6EA-4059-958B-3F9AF33B25F1}"/>
              </a:ext>
            </a:extLst>
          </p:cNvPr>
          <p:cNvGraphicFramePr>
            <a:graphicFrameLocks/>
          </p:cNvGraphicFramePr>
          <p:nvPr>
            <p:extLst>
              <p:ext uri="{D42A27DB-BD31-4B8C-83A1-F6EECF244321}">
                <p14:modId xmlns:p14="http://schemas.microsoft.com/office/powerpoint/2010/main" val="1303283315"/>
              </p:ext>
            </p:extLst>
          </p:nvPr>
        </p:nvGraphicFramePr>
        <p:xfrm>
          <a:off x="449050" y="1451400"/>
          <a:ext cx="11029950" cy="527171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Right Arrow 3"/>
          <p:cNvSpPr/>
          <p:nvPr/>
        </p:nvSpPr>
        <p:spPr>
          <a:xfrm rot="19192447">
            <a:off x="2164088" y="1916406"/>
            <a:ext cx="509564" cy="847640"/>
          </a:xfrm>
          <a:prstGeom prst="rightArrow">
            <a:avLst>
              <a:gd name="adj1" fmla="val 50000"/>
              <a:gd name="adj2" fmla="val 7269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ight Arrow 8"/>
          <p:cNvSpPr/>
          <p:nvPr/>
        </p:nvSpPr>
        <p:spPr>
          <a:xfrm rot="2600837">
            <a:off x="9171921" y="3029675"/>
            <a:ext cx="870018" cy="483227"/>
          </a:xfrm>
          <a:prstGeom prst="rightArrow">
            <a:avLst>
              <a:gd name="adj1" fmla="val 50000"/>
              <a:gd name="adj2" fmla="val 4467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urved Up Arrow 6"/>
          <p:cNvSpPr/>
          <p:nvPr/>
        </p:nvSpPr>
        <p:spPr>
          <a:xfrm rot="16200000">
            <a:off x="6777214" y="3448749"/>
            <a:ext cx="1242541" cy="731520"/>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Curved Right Arrow 9"/>
          <p:cNvSpPr/>
          <p:nvPr/>
        </p:nvSpPr>
        <p:spPr>
          <a:xfrm>
            <a:off x="3689615" y="3170663"/>
            <a:ext cx="731520" cy="1216152"/>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890678693"/>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MS-Theme-Flower">
      <a:dk1>
        <a:sysClr val="windowText" lastClr="000000"/>
      </a:dk1>
      <a:lt1>
        <a:sysClr val="window" lastClr="FFFFFF"/>
      </a:lt1>
      <a:dk2>
        <a:srgbClr val="696464"/>
      </a:dk2>
      <a:lt2>
        <a:srgbClr val="E9E5DC"/>
      </a:lt2>
      <a:accent1>
        <a:srgbClr val="96A9A9"/>
      </a:accent1>
      <a:accent2>
        <a:srgbClr val="CB581F"/>
      </a:accent2>
      <a:accent3>
        <a:srgbClr val="A28E6A"/>
      </a:accent3>
      <a:accent4>
        <a:srgbClr val="956251"/>
      </a:accent4>
      <a:accent5>
        <a:srgbClr val="918485"/>
      </a:accent5>
      <a:accent6>
        <a:srgbClr val="855D5D"/>
      </a:accent6>
      <a:hlink>
        <a:srgbClr val="D0690C"/>
      </a:hlink>
      <a:folHlink>
        <a:srgbClr val="9696A0"/>
      </a:folHlink>
    </a:clrScheme>
    <a:fontScheme name="MS-Theme-Flower">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odern Conference Presentation_Win32_SB v2" id="{B53486CA-0B12-407E-B210-0E27351771A7}" vid="{766347BD-4DDC-47ED-977F-A882BCAC927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2" ma:contentTypeDescription="Create a new document." ma:contentTypeScope="" ma:versionID="fa6e671f1cd7e4d96ff9652be322dd5e">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4e2496f70b101db0b8013f30a071bbf7"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MediaServiceKeyPoints xmlns="71af3243-3dd4-4a8d-8c0d-dd76da1f02a5" xsi:nil="true"/>
  </documentManagement>
</p:properties>
</file>

<file path=customXml/itemProps1.xml><?xml version="1.0" encoding="utf-8"?>
<ds:datastoreItem xmlns:ds="http://schemas.openxmlformats.org/officeDocument/2006/customXml" ds:itemID="{6370FC28-D756-41B3-A1D7-66FF5447EC40}">
  <ds:schemaRefs>
    <ds:schemaRef ds:uri="http://schemas.microsoft.com/sharepoint/v3/contenttype/forms"/>
  </ds:schemaRefs>
</ds:datastoreItem>
</file>

<file path=customXml/itemProps2.xml><?xml version="1.0" encoding="utf-8"?>
<ds:datastoreItem xmlns:ds="http://schemas.openxmlformats.org/officeDocument/2006/customXml" ds:itemID="{A33CFF6F-B573-4540-8AB0-753D7106CAD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D84924D2-B457-4674-82F7-724FAB0167FB}">
  <ds:schemaRefs>
    <ds:schemaRef ds:uri="http://schemas.microsoft.com/office/2006/documentManagement/types"/>
    <ds:schemaRef ds:uri="http://purl.org/dc/dcmitype/"/>
    <ds:schemaRef ds:uri="http://purl.org/dc/terms/"/>
    <ds:schemaRef ds:uri="http://schemas.microsoft.com/office/2006/metadata/properties"/>
    <ds:schemaRef ds:uri="http://schemas.microsoft.com/office/infopath/2007/PartnerControls"/>
    <ds:schemaRef ds:uri="16c05727-aa75-4e4a-9b5f-8a80a1165891"/>
    <ds:schemaRef ds:uri="http://purl.org/dc/elements/1.1/"/>
    <ds:schemaRef ds:uri="http://schemas.openxmlformats.org/package/2006/metadata/core-properties"/>
    <ds:schemaRef ds:uri="71af3243-3dd4-4a8d-8c0d-dd76da1f02a5"/>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Modern conference presentation</Template>
  <TotalTime>0</TotalTime>
  <Words>470</Words>
  <Application>Microsoft Office PowerPoint</Application>
  <PresentationFormat>Widescreen</PresentationFormat>
  <Paragraphs>141</Paragraphs>
  <Slides>32</Slides>
  <Notes>7</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32</vt:i4>
      </vt:variant>
    </vt:vector>
  </HeadingPairs>
  <TitlesOfParts>
    <vt:vector size="43" baseType="lpstr">
      <vt:lpstr>Agency FB</vt:lpstr>
      <vt:lpstr>Arial</vt:lpstr>
      <vt:lpstr>Baskerville Old Face</vt:lpstr>
      <vt:lpstr>Calibri</vt:lpstr>
      <vt:lpstr>Curlz MT</vt:lpstr>
      <vt:lpstr>Edwardian Script ITC</vt:lpstr>
      <vt:lpstr>Elephant</vt:lpstr>
      <vt:lpstr>Eras Bold ITC</vt:lpstr>
      <vt:lpstr>Garamond</vt:lpstr>
      <vt:lpstr>Wingdings</vt:lpstr>
      <vt:lpstr>Office Theme</vt:lpstr>
      <vt:lpstr>  EMPLOYEE ENGAGEMENT 2.0  sustaining employee morale during challenging times</vt:lpstr>
      <vt:lpstr> SPINDLETOP CENTER</vt:lpstr>
      <vt:lpstr> </vt:lpstr>
      <vt:lpstr>INITIAL    RESPONSE</vt:lpstr>
      <vt:lpstr>           RANGE OF EMOTIONS</vt:lpstr>
      <vt:lpstr>“Decentralization vs. Centralization…which Leadeship Model will sustain our organizational culture during challenging times? ”  - </vt:lpstr>
      <vt:lpstr>     ASSESSMENT PROCESS </vt:lpstr>
      <vt:lpstr>DISCOVERY PROCESS</vt:lpstr>
      <vt:lpstr>  paradigm shift</vt:lpstr>
      <vt:lpstr>    TURNOVER TRENDS</vt:lpstr>
      <vt:lpstr>MOST COMMON RESPONSES</vt:lpstr>
      <vt:lpstr> SEPARATION BY REASON</vt:lpstr>
      <vt:lpstr>SEPARATION BY POSITION TYPE</vt:lpstr>
      <vt:lpstr>     INFORMAL FEEDBACK</vt:lpstr>
      <vt:lpstr> WATERCOOLER  DATA</vt:lpstr>
      <vt:lpstr>WHAT CAN WE DO BETTER?</vt:lpstr>
      <vt:lpstr>What is our leadership model?</vt:lpstr>
      <vt:lpstr>  LET’S EXPLORE</vt:lpstr>
      <vt:lpstr>Pivot  time – HYBRID MODEL</vt:lpstr>
      <vt:lpstr>EMPLOYEE  ENGAGEMENT</vt:lpstr>
      <vt:lpstr>  Employee engagement </vt:lpstr>
      <vt:lpstr>  EMPLOYEE ENGAGEMENT</vt:lpstr>
      <vt:lpstr>Employee Training Summary</vt:lpstr>
      <vt:lpstr>       TRAINING &amp; DEVELOPMENT</vt:lpstr>
      <vt:lpstr>      LEADERSHIP DEVELOPMENT</vt:lpstr>
      <vt:lpstr>      RESET BUTTON</vt:lpstr>
      <vt:lpstr>CHANGE MANAGMENT</vt:lpstr>
      <vt:lpstr> PARTICIPATIVE LEADERSHIP</vt:lpstr>
      <vt:lpstr>  KEY-TAKE-AWAYS</vt:lpstr>
      <vt:lpstr>           KEY –TAKE -AWAYS</vt:lpstr>
      <vt:lpstr>Final thoughts….</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2021-10-11T18:41:25Z</dcterms:created>
  <dcterms:modified xsi:type="dcterms:W3CDTF">2023-06-13T18:19:36Z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