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0" r:id="rId4"/>
    <p:sldId id="259" r:id="rId5"/>
    <p:sldId id="261" r:id="rId6"/>
    <p:sldId id="263" r:id="rId7"/>
    <p:sldId id="264" r:id="rId8"/>
    <p:sldId id="266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B48"/>
    <a:srgbClr val="FA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4FAD5-FDA1-4C6D-97E6-6D59B242BA9A}" v="16" dt="2025-06-20T15:23:5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751" autoAdjust="0"/>
  </p:normalViewPr>
  <p:slideViewPr>
    <p:cSldViewPr snapToGrid="0">
      <p:cViewPr varScale="1">
        <p:scale>
          <a:sx n="89" d="100"/>
          <a:sy n="89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White" userId="a6e1ec57-17c2-4bd4-89d1-36df3518c13f" providerId="ADAL" clId="{11F4FAD5-FDA1-4C6D-97E6-6D59B242BA9A}"/>
    <pc:docChg chg="undo custSel addSld modSld sldOrd">
      <pc:chgData name="Jamie White" userId="a6e1ec57-17c2-4bd4-89d1-36df3518c13f" providerId="ADAL" clId="{11F4FAD5-FDA1-4C6D-97E6-6D59B242BA9A}" dt="2025-06-20T15:23:54.496" v="1102"/>
      <pc:docMkLst>
        <pc:docMk/>
      </pc:docMkLst>
      <pc:sldChg chg="modSp mod">
        <pc:chgData name="Jamie White" userId="a6e1ec57-17c2-4bd4-89d1-36df3518c13f" providerId="ADAL" clId="{11F4FAD5-FDA1-4C6D-97E6-6D59B242BA9A}" dt="2025-06-19T18:13:13.377" v="795" actId="1076"/>
        <pc:sldMkLst>
          <pc:docMk/>
          <pc:sldMk cId="1344384059" sldId="256"/>
        </pc:sldMkLst>
        <pc:spChg chg="mod">
          <ac:chgData name="Jamie White" userId="a6e1ec57-17c2-4bd4-89d1-36df3518c13f" providerId="ADAL" clId="{11F4FAD5-FDA1-4C6D-97E6-6D59B242BA9A}" dt="2025-06-19T18:13:13.377" v="795" actId="1076"/>
          <ac:spMkLst>
            <pc:docMk/>
            <pc:sldMk cId="1344384059" sldId="256"/>
            <ac:spMk id="3" creationId="{73632433-219E-4B70-4DE3-E5BC67821DF1}"/>
          </ac:spMkLst>
        </pc:spChg>
      </pc:sldChg>
      <pc:sldChg chg="modSp mod">
        <pc:chgData name="Jamie White" userId="a6e1ec57-17c2-4bd4-89d1-36df3518c13f" providerId="ADAL" clId="{11F4FAD5-FDA1-4C6D-97E6-6D59B242BA9A}" dt="2025-06-19T17:52:28.315" v="773" actId="14100"/>
        <pc:sldMkLst>
          <pc:docMk/>
          <pc:sldMk cId="2729474819" sldId="259"/>
        </pc:sldMkLst>
        <pc:spChg chg="mod">
          <ac:chgData name="Jamie White" userId="a6e1ec57-17c2-4bd4-89d1-36df3518c13f" providerId="ADAL" clId="{11F4FAD5-FDA1-4C6D-97E6-6D59B242BA9A}" dt="2025-06-19T17:17:20.545" v="29" actId="20577"/>
          <ac:spMkLst>
            <pc:docMk/>
            <pc:sldMk cId="2729474819" sldId="259"/>
            <ac:spMk id="2" creationId="{C578CEE0-1AE1-61D6-9779-8AF5AB971476}"/>
          </ac:spMkLst>
        </pc:spChg>
        <pc:spChg chg="mod">
          <ac:chgData name="Jamie White" userId="a6e1ec57-17c2-4bd4-89d1-36df3518c13f" providerId="ADAL" clId="{11F4FAD5-FDA1-4C6D-97E6-6D59B242BA9A}" dt="2025-06-19T17:52:28.315" v="773" actId="14100"/>
          <ac:spMkLst>
            <pc:docMk/>
            <pc:sldMk cId="2729474819" sldId="259"/>
            <ac:spMk id="3" creationId="{43B4DB19-0EF1-A616-64C7-ECF82188C6AF}"/>
          </ac:spMkLst>
        </pc:spChg>
      </pc:sldChg>
      <pc:sldChg chg="modSp new mod">
        <pc:chgData name="Jamie White" userId="a6e1ec57-17c2-4bd4-89d1-36df3518c13f" providerId="ADAL" clId="{11F4FAD5-FDA1-4C6D-97E6-6D59B242BA9A}" dt="2025-06-19T17:21:59.375" v="340" actId="1076"/>
        <pc:sldMkLst>
          <pc:docMk/>
          <pc:sldMk cId="3864772246" sldId="261"/>
        </pc:sldMkLst>
        <pc:spChg chg="mod">
          <ac:chgData name="Jamie White" userId="a6e1ec57-17c2-4bd4-89d1-36df3518c13f" providerId="ADAL" clId="{11F4FAD5-FDA1-4C6D-97E6-6D59B242BA9A}" dt="2025-06-19T17:20:52.901" v="320" actId="20577"/>
          <ac:spMkLst>
            <pc:docMk/>
            <pc:sldMk cId="3864772246" sldId="261"/>
            <ac:spMk id="2" creationId="{9DFFAB30-931C-5001-35CD-5EEF3C99BAE6}"/>
          </ac:spMkLst>
        </pc:spChg>
        <pc:spChg chg="mod">
          <ac:chgData name="Jamie White" userId="a6e1ec57-17c2-4bd4-89d1-36df3518c13f" providerId="ADAL" clId="{11F4FAD5-FDA1-4C6D-97E6-6D59B242BA9A}" dt="2025-06-19T17:21:59.375" v="340" actId="1076"/>
          <ac:spMkLst>
            <pc:docMk/>
            <pc:sldMk cId="3864772246" sldId="261"/>
            <ac:spMk id="3" creationId="{B844E140-CE1B-D60E-533D-9FF6CD606540}"/>
          </ac:spMkLst>
        </pc:spChg>
      </pc:sldChg>
      <pc:sldChg chg="modSp new mod ord">
        <pc:chgData name="Jamie White" userId="a6e1ec57-17c2-4bd4-89d1-36df3518c13f" providerId="ADAL" clId="{11F4FAD5-FDA1-4C6D-97E6-6D59B242BA9A}" dt="2025-06-20T15:22:44.431" v="1101" actId="14100"/>
        <pc:sldMkLst>
          <pc:docMk/>
          <pc:sldMk cId="1233048400" sldId="262"/>
        </pc:sldMkLst>
        <pc:spChg chg="mod">
          <ac:chgData name="Jamie White" userId="a6e1ec57-17c2-4bd4-89d1-36df3518c13f" providerId="ADAL" clId="{11F4FAD5-FDA1-4C6D-97E6-6D59B242BA9A}" dt="2025-06-20T15:22:02.898" v="1100" actId="122"/>
          <ac:spMkLst>
            <pc:docMk/>
            <pc:sldMk cId="1233048400" sldId="262"/>
            <ac:spMk id="2" creationId="{4877C7F4-3331-1B4B-2D66-9FE62F8B04CC}"/>
          </ac:spMkLst>
        </pc:spChg>
        <pc:spChg chg="mod">
          <ac:chgData name="Jamie White" userId="a6e1ec57-17c2-4bd4-89d1-36df3518c13f" providerId="ADAL" clId="{11F4FAD5-FDA1-4C6D-97E6-6D59B242BA9A}" dt="2025-06-20T15:22:44.431" v="1101" actId="14100"/>
          <ac:spMkLst>
            <pc:docMk/>
            <pc:sldMk cId="1233048400" sldId="262"/>
            <ac:spMk id="3" creationId="{199D8F15-8676-9247-F310-CEAEFA9F6320}"/>
          </ac:spMkLst>
        </pc:spChg>
      </pc:sldChg>
      <pc:sldChg chg="addSp delSp modSp new mod">
        <pc:chgData name="Jamie White" userId="a6e1ec57-17c2-4bd4-89d1-36df3518c13f" providerId="ADAL" clId="{11F4FAD5-FDA1-4C6D-97E6-6D59B242BA9A}" dt="2025-06-19T17:27:06.623" v="386" actId="14100"/>
        <pc:sldMkLst>
          <pc:docMk/>
          <pc:sldMk cId="2028162564" sldId="263"/>
        </pc:sldMkLst>
        <pc:spChg chg="mod">
          <ac:chgData name="Jamie White" userId="a6e1ec57-17c2-4bd4-89d1-36df3518c13f" providerId="ADAL" clId="{11F4FAD5-FDA1-4C6D-97E6-6D59B242BA9A}" dt="2025-06-19T17:26:36.402" v="383" actId="20577"/>
          <ac:spMkLst>
            <pc:docMk/>
            <pc:sldMk cId="2028162564" sldId="263"/>
            <ac:spMk id="2" creationId="{2503A7FF-C19A-E57A-4DB8-A7830DBBCCF9}"/>
          </ac:spMkLst>
        </pc:spChg>
        <pc:spChg chg="del">
          <ac:chgData name="Jamie White" userId="a6e1ec57-17c2-4bd4-89d1-36df3518c13f" providerId="ADAL" clId="{11F4FAD5-FDA1-4C6D-97E6-6D59B242BA9A}" dt="2025-06-19T17:26:52.003" v="384"/>
          <ac:spMkLst>
            <pc:docMk/>
            <pc:sldMk cId="2028162564" sldId="263"/>
            <ac:spMk id="3" creationId="{EBF4ECF7-C9EE-C0F7-6C65-8A21EFD07418}"/>
          </ac:spMkLst>
        </pc:spChg>
        <pc:picChg chg="add mod">
          <ac:chgData name="Jamie White" userId="a6e1ec57-17c2-4bd4-89d1-36df3518c13f" providerId="ADAL" clId="{11F4FAD5-FDA1-4C6D-97E6-6D59B242BA9A}" dt="2025-06-19T17:27:06.623" v="386" actId="14100"/>
          <ac:picMkLst>
            <pc:docMk/>
            <pc:sldMk cId="2028162564" sldId="263"/>
            <ac:picMk id="4" creationId="{0D70A24D-411F-EAC5-52FB-4DC9A836BD5D}"/>
          </ac:picMkLst>
        </pc:picChg>
      </pc:sldChg>
      <pc:sldChg chg="modSp new mod">
        <pc:chgData name="Jamie White" userId="a6e1ec57-17c2-4bd4-89d1-36df3518c13f" providerId="ADAL" clId="{11F4FAD5-FDA1-4C6D-97E6-6D59B242BA9A}" dt="2025-06-19T17:31:00.979" v="608" actId="15"/>
        <pc:sldMkLst>
          <pc:docMk/>
          <pc:sldMk cId="305024058" sldId="264"/>
        </pc:sldMkLst>
        <pc:spChg chg="mod">
          <ac:chgData name="Jamie White" userId="a6e1ec57-17c2-4bd4-89d1-36df3518c13f" providerId="ADAL" clId="{11F4FAD5-FDA1-4C6D-97E6-6D59B242BA9A}" dt="2025-06-19T17:27:48.951" v="388"/>
          <ac:spMkLst>
            <pc:docMk/>
            <pc:sldMk cId="305024058" sldId="264"/>
            <ac:spMk id="2" creationId="{BC6F6F3D-8D8E-0BF2-0439-3D32F2F292F9}"/>
          </ac:spMkLst>
        </pc:spChg>
        <pc:spChg chg="mod">
          <ac:chgData name="Jamie White" userId="a6e1ec57-17c2-4bd4-89d1-36df3518c13f" providerId="ADAL" clId="{11F4FAD5-FDA1-4C6D-97E6-6D59B242BA9A}" dt="2025-06-19T17:31:00.979" v="608" actId="15"/>
          <ac:spMkLst>
            <pc:docMk/>
            <pc:sldMk cId="305024058" sldId="264"/>
            <ac:spMk id="3" creationId="{0FADE601-A385-CDAD-AA77-79016A927311}"/>
          </ac:spMkLst>
        </pc:spChg>
      </pc:sldChg>
      <pc:sldChg chg="modSp new mod">
        <pc:chgData name="Jamie White" userId="a6e1ec57-17c2-4bd4-89d1-36df3518c13f" providerId="ADAL" clId="{11F4FAD5-FDA1-4C6D-97E6-6D59B242BA9A}" dt="2025-06-19T17:36:04.278" v="645" actId="27636"/>
        <pc:sldMkLst>
          <pc:docMk/>
          <pc:sldMk cId="2251899251" sldId="265"/>
        </pc:sldMkLst>
        <pc:spChg chg="mod">
          <ac:chgData name="Jamie White" userId="a6e1ec57-17c2-4bd4-89d1-36df3518c13f" providerId="ADAL" clId="{11F4FAD5-FDA1-4C6D-97E6-6D59B242BA9A}" dt="2025-06-19T17:35:58.441" v="642" actId="20577"/>
          <ac:spMkLst>
            <pc:docMk/>
            <pc:sldMk cId="2251899251" sldId="265"/>
            <ac:spMk id="2" creationId="{D05D4433-7028-82DA-861F-FBFEE5395B31}"/>
          </ac:spMkLst>
        </pc:spChg>
        <pc:spChg chg="mod">
          <ac:chgData name="Jamie White" userId="a6e1ec57-17c2-4bd4-89d1-36df3518c13f" providerId="ADAL" clId="{11F4FAD5-FDA1-4C6D-97E6-6D59B242BA9A}" dt="2025-06-19T17:36:04.278" v="645" actId="27636"/>
          <ac:spMkLst>
            <pc:docMk/>
            <pc:sldMk cId="2251899251" sldId="265"/>
            <ac:spMk id="3" creationId="{85A8C0CB-3F96-567E-7D43-FAF604E9CA80}"/>
          </ac:spMkLst>
        </pc:spChg>
      </pc:sldChg>
      <pc:sldChg chg="addSp delSp modSp new mod modAnim">
        <pc:chgData name="Jamie White" userId="a6e1ec57-17c2-4bd4-89d1-36df3518c13f" providerId="ADAL" clId="{11F4FAD5-FDA1-4C6D-97E6-6D59B242BA9A}" dt="2025-06-20T15:23:54.496" v="1102"/>
        <pc:sldMkLst>
          <pc:docMk/>
          <pc:sldMk cId="3477043067" sldId="266"/>
        </pc:sldMkLst>
        <pc:spChg chg="mod">
          <ac:chgData name="Jamie White" userId="a6e1ec57-17c2-4bd4-89d1-36df3518c13f" providerId="ADAL" clId="{11F4FAD5-FDA1-4C6D-97E6-6D59B242BA9A}" dt="2025-06-20T15:13:08.046" v="929" actId="2711"/>
          <ac:spMkLst>
            <pc:docMk/>
            <pc:sldMk cId="3477043067" sldId="266"/>
            <ac:spMk id="2" creationId="{9760E015-22E2-074C-03A8-81D44C182821}"/>
          </ac:spMkLst>
        </pc:spChg>
        <pc:spChg chg="del">
          <ac:chgData name="Jamie White" userId="a6e1ec57-17c2-4bd4-89d1-36df3518c13f" providerId="ADAL" clId="{11F4FAD5-FDA1-4C6D-97E6-6D59B242BA9A}" dt="2025-06-19T17:36:53.218" v="663" actId="22"/>
          <ac:spMkLst>
            <pc:docMk/>
            <pc:sldMk cId="3477043067" sldId="266"/>
            <ac:spMk id="3" creationId="{9E9800F8-6AFB-0D82-79F6-53E4228F56DA}"/>
          </ac:spMkLst>
        </pc:spChg>
        <pc:picChg chg="add mod ord">
          <ac:chgData name="Jamie White" userId="a6e1ec57-17c2-4bd4-89d1-36df3518c13f" providerId="ADAL" clId="{11F4FAD5-FDA1-4C6D-97E6-6D59B242BA9A}" dt="2025-06-20T15:11:15.430" v="925" actId="14100"/>
          <ac:picMkLst>
            <pc:docMk/>
            <pc:sldMk cId="3477043067" sldId="266"/>
            <ac:picMk id="5" creationId="{A677179F-F3AB-2124-196D-1EC538E984AF}"/>
          </ac:picMkLst>
        </pc:picChg>
      </pc:sldChg>
      <pc:sldChg chg="addSp delSp modSp new mod modClrScheme chgLayout">
        <pc:chgData name="Jamie White" userId="a6e1ec57-17c2-4bd4-89d1-36df3518c13f" providerId="ADAL" clId="{11F4FAD5-FDA1-4C6D-97E6-6D59B242BA9A}" dt="2025-06-19T17:48:10.601" v="758" actId="1076"/>
        <pc:sldMkLst>
          <pc:docMk/>
          <pc:sldMk cId="527320410" sldId="267"/>
        </pc:sldMkLst>
        <pc:spChg chg="add del mod ord">
          <ac:chgData name="Jamie White" userId="a6e1ec57-17c2-4bd4-89d1-36df3518c13f" providerId="ADAL" clId="{11F4FAD5-FDA1-4C6D-97E6-6D59B242BA9A}" dt="2025-06-19T17:38:47.519" v="744" actId="700"/>
          <ac:spMkLst>
            <pc:docMk/>
            <pc:sldMk cId="527320410" sldId="267"/>
            <ac:spMk id="2" creationId="{26B9AA19-EAF9-8B97-05E9-8125849762E8}"/>
          </ac:spMkLst>
        </pc:spChg>
        <pc:spChg chg="add del mod">
          <ac:chgData name="Jamie White" userId="a6e1ec57-17c2-4bd4-89d1-36df3518c13f" providerId="ADAL" clId="{11F4FAD5-FDA1-4C6D-97E6-6D59B242BA9A}" dt="2025-06-19T17:38:47.519" v="744" actId="700"/>
          <ac:spMkLst>
            <pc:docMk/>
            <pc:sldMk cId="527320410" sldId="267"/>
            <ac:spMk id="3" creationId="{2D070F0D-A34D-FECE-B715-DE38FBC28A55}"/>
          </ac:spMkLst>
        </pc:spChg>
        <pc:spChg chg="add mod ord">
          <ac:chgData name="Jamie White" userId="a6e1ec57-17c2-4bd4-89d1-36df3518c13f" providerId="ADAL" clId="{11F4FAD5-FDA1-4C6D-97E6-6D59B242BA9A}" dt="2025-06-19T17:39:10.936" v="746" actId="688"/>
          <ac:spMkLst>
            <pc:docMk/>
            <pc:sldMk cId="527320410" sldId="267"/>
            <ac:spMk id="4" creationId="{7DE8D82A-8A93-E05F-1F66-56F147B61D00}"/>
          </ac:spMkLst>
        </pc:spChg>
        <pc:picChg chg="add del mod">
          <ac:chgData name="Jamie White" userId="a6e1ec57-17c2-4bd4-89d1-36df3518c13f" providerId="ADAL" clId="{11F4FAD5-FDA1-4C6D-97E6-6D59B242BA9A}" dt="2025-06-19T17:43:11.686" v="750" actId="22"/>
          <ac:picMkLst>
            <pc:docMk/>
            <pc:sldMk cId="527320410" sldId="267"/>
            <ac:picMk id="6" creationId="{96EC696D-0722-9F86-0D5D-1456E79B7496}"/>
          </ac:picMkLst>
        </pc:picChg>
        <pc:picChg chg="add mod">
          <ac:chgData name="Jamie White" userId="a6e1ec57-17c2-4bd4-89d1-36df3518c13f" providerId="ADAL" clId="{11F4FAD5-FDA1-4C6D-97E6-6D59B242BA9A}" dt="2025-06-19T17:48:10.601" v="758" actId="1076"/>
          <ac:picMkLst>
            <pc:docMk/>
            <pc:sldMk cId="527320410" sldId="267"/>
            <ac:picMk id="1026" creationId="{10230873-EC80-9799-CFC9-88D1A8C52E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1D11-9280-4CEE-ACB9-3A132AF2AA9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23CBB-C524-48F0-9AC6-8A0FC0672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23CBB-C524-48F0-9AC6-8A0FC0672A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0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metal sculpture&#10;&#10;AI-generated content may be incorrect.">
            <a:extLst>
              <a:ext uri="{FF2B5EF4-FFF2-40B4-BE49-F238E27FC236}">
                <a16:creationId xmlns:a16="http://schemas.microsoft.com/office/drawing/2014/main" id="{1DF93AB8-E4C6-70DF-5309-C986FF544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" y="0"/>
            <a:ext cx="12191303" cy="6858000"/>
          </a:xfrm>
          <a:prstGeom prst="rect">
            <a:avLst/>
          </a:prstGeom>
        </p:spPr>
      </p:pic>
      <p:sp>
        <p:nvSpPr>
          <p:cNvPr id="9" name="Google Shape;55;p12">
            <a:extLst>
              <a:ext uri="{FF2B5EF4-FFF2-40B4-BE49-F238E27FC236}">
                <a16:creationId xmlns:a16="http://schemas.microsoft.com/office/drawing/2014/main" id="{4F54F98C-15D9-F6DA-1540-84F8123BC762}"/>
              </a:ext>
            </a:extLst>
          </p:cNvPr>
          <p:cNvSpPr>
            <a:spLocks noChangeAspect="1"/>
          </p:cNvSpPr>
          <p:nvPr userDrawn="1"/>
        </p:nvSpPr>
        <p:spPr>
          <a:xfrm>
            <a:off x="9023120" y="432359"/>
            <a:ext cx="2743200" cy="11212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58;p12">
            <a:extLst>
              <a:ext uri="{FF2B5EF4-FFF2-40B4-BE49-F238E27FC236}">
                <a16:creationId xmlns:a16="http://schemas.microsoft.com/office/drawing/2014/main" id="{973AC8AC-88D6-DBBD-9BBD-5BE5071022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9961" y="5888690"/>
            <a:ext cx="4846320" cy="823897"/>
            <a:chOff x="-1" y="-1"/>
            <a:chExt cx="5278835" cy="897424"/>
          </a:xfrm>
        </p:grpSpPr>
        <p:sp>
          <p:nvSpPr>
            <p:cNvPr id="11" name="Google Shape;59;p12">
              <a:extLst>
                <a:ext uri="{FF2B5EF4-FFF2-40B4-BE49-F238E27FC236}">
                  <a16:creationId xmlns:a16="http://schemas.microsoft.com/office/drawing/2014/main" id="{5CEB9E7B-ACDD-05D8-ABB5-793DB41BF1F8}"/>
                </a:ext>
              </a:extLst>
            </p:cNvPr>
            <p:cNvSpPr/>
            <p:nvPr/>
          </p:nvSpPr>
          <p:spPr>
            <a:xfrm>
              <a:off x="-1" y="-1"/>
              <a:ext cx="2242978" cy="7513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0;p12">
              <a:extLst>
                <a:ext uri="{FF2B5EF4-FFF2-40B4-BE49-F238E27FC236}">
                  <a16:creationId xmlns:a16="http://schemas.microsoft.com/office/drawing/2014/main" id="{3E611D44-8118-D8A6-893A-D194CC87D18A}"/>
                </a:ext>
              </a:extLst>
            </p:cNvPr>
            <p:cNvSpPr/>
            <p:nvPr/>
          </p:nvSpPr>
          <p:spPr>
            <a:xfrm>
              <a:off x="2752724" y="78405"/>
              <a:ext cx="2526110" cy="81901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A98F7BFD-3275-BB57-BAAC-63EF9E4F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95" y="519733"/>
            <a:ext cx="7063596" cy="1522251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10E9DB-5CBF-CF64-9462-13C171A22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16" y="2152142"/>
            <a:ext cx="7064375" cy="8191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8984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E482-C36F-04E1-0139-8BFFD65C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E5B87-232E-3A84-3E63-14370F67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00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DF4F-C817-FE78-4EB7-57951D79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A13B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686BD-7CA6-9915-5E31-098DB6FE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13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6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BC18-C161-8A05-D1CE-40AD8B4E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8729-653F-5EC7-231B-858D3D7C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627DD-CB00-5600-EAE4-29D97ABB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99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3015-8E71-559C-EB2D-987E9462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5364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5FFBF-2E52-84D9-B977-B4467C260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072B7-053C-54E9-2A2C-1114699F5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5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50C64-877A-73D3-692C-94469146A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0B8F-BBFD-47AD-CC16-4D3DB1BEE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5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9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C40B-BF4B-C6ED-D43D-6E6FD6B4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85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0CF0-C128-D6F2-B162-100F18E0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53714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33EC-F31E-FA60-FABC-ECA27702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161A5-7481-1F7D-19F8-269D243B7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89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ABFA-BE40-F4A5-ECF3-A2741C58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078FF-B9E1-D5DF-BA27-3D77F866D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FD253-DA2C-C37A-E085-27CA4ECA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96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8E804-4048-5200-280F-5CC0DFB2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15695-FD63-6FFE-E0EA-D45E2C4A8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3471"/>
            <a:ext cx="10515600" cy="36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Google Shape;65;p13">
            <a:extLst>
              <a:ext uri="{FF2B5EF4-FFF2-40B4-BE49-F238E27FC236}">
                <a16:creationId xmlns:a16="http://schemas.microsoft.com/office/drawing/2014/main" id="{86151E6C-A77B-3CBD-A75B-A7671477A40B}"/>
              </a:ext>
            </a:extLst>
          </p:cNvPr>
          <p:cNvSpPr/>
          <p:nvPr userDrawn="1"/>
        </p:nvSpPr>
        <p:spPr>
          <a:xfrm>
            <a:off x="9024412" y="435251"/>
            <a:ext cx="2743200" cy="113355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97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13B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ie.Babbitt@integralcare.org" TargetMode="External"/><Relationship Id="rId7" Type="http://schemas.openxmlformats.org/officeDocument/2006/relationships/hyperlink" Target="mailto:Amanda.Willis@theharriscenter.org" TargetMode="External"/><Relationship Id="rId2" Type="http://schemas.openxmlformats.org/officeDocument/2006/relationships/hyperlink" Target="mailto:Linda.Poncegay@bbtrail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lanco.Tracy@mhmrtc.org" TargetMode="External"/><Relationship Id="rId5" Type="http://schemas.openxmlformats.org/officeDocument/2006/relationships/hyperlink" Target="mailto:TammyF@lakesregional.org" TargetMode="External"/><Relationship Id="rId4" Type="http://schemas.openxmlformats.org/officeDocument/2006/relationships/hyperlink" Target="mailto:LaurieW@lakesregional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CDF9-6E53-3E3E-19DC-E4B5B573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35011" y="2037070"/>
            <a:ext cx="7214429" cy="3924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Outpatient Biopsychosocial Interventions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(OBI Program) 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40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 Brief Overview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32433-219E-4B70-4DE3-E5BC67821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065" y="4616181"/>
            <a:ext cx="7064375" cy="819150"/>
          </a:xfrm>
        </p:spPr>
        <p:txBody>
          <a:bodyPr/>
          <a:lstStyle/>
          <a:p>
            <a:r>
              <a:rPr lang="en-US" dirty="0"/>
              <a:t>Session Registration Code: 2006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8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4433-7028-82DA-861F-FBFEE539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for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C0CB-3F96-567E-7D43-FAF604E9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Bluebonnet Trails Community Services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Linda Ponce Gay, Director, IDD Crisis Services</a:t>
            </a:r>
          </a:p>
          <a:p>
            <a:pPr marL="0" indent="0">
              <a:buNone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Email: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Linda.Poncegay@bbtrails.org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Phone: 512-592-2994</a:t>
            </a:r>
          </a:p>
          <a:p>
            <a:pPr marL="0" indent="0">
              <a:buNone/>
            </a:pPr>
            <a:r>
              <a:rPr lang="en-US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Integral Care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Melanie Grace Babbitt, LCSW, Supervisor of OBI</a:t>
            </a:r>
          </a:p>
          <a:p>
            <a:pPr marL="0" indent="0">
              <a:buNone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Email: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Melanie.Babbitt@integralcare.org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Phone: 512-484-9104</a:t>
            </a:r>
          </a:p>
          <a:p>
            <a:pPr marL="0" indent="0">
              <a:buNone/>
            </a:pPr>
            <a:r>
              <a:rPr lang="en-US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Lakes Regional Community Services -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Laurie Scoma White, IDD Provider Director</a:t>
            </a:r>
          </a:p>
          <a:p>
            <a:pPr marL="0" indent="0">
              <a:buNone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Email: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LaurieW@lakesregional.org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Phone: 214-886-0006</a:t>
            </a:r>
          </a:p>
          <a:p>
            <a:pPr marL="0" indent="0">
              <a:buNone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Tammy Lefall, Assistant IDD Provider Director, Email: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TammyF@lakesregional.org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Phone: 214-207-9684</a:t>
            </a:r>
          </a:p>
          <a:p>
            <a:pPr marL="0" indent="0">
              <a:buNone/>
            </a:pPr>
            <a:r>
              <a:rPr lang="en-US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MHMR Tarrant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- Tracy Polanco, Network Manager Crisis Prevention</a:t>
            </a:r>
          </a:p>
          <a:p>
            <a:pPr marL="0" indent="0">
              <a:buNone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Email: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Polanco.Tracy@mhmrtc.org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Phone: 682-444-6730</a:t>
            </a:r>
          </a:p>
          <a:p>
            <a:pPr marL="0" indent="0">
              <a:buNone/>
            </a:pPr>
            <a:r>
              <a:rPr lang="en-US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The Harris Center for MHDD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- Amanda Willis, MSW, LCSW-S, Practice Manager – IDD Clinical Services, Email: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Amanda.Willis@theharriscenter.org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Phone: 832-942-3365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9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C7F4-3331-1B4B-2D66-9FE62F8B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DID YOU KNOW? </a:t>
            </a:r>
            <a:br>
              <a:rPr lang="en-US" i="1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</a:br>
            <a:r>
              <a:rPr lang="en-US" sz="3200" i="1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Barriers to Adequate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8F15-8676-9247-F310-CEAEFA9F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110"/>
            <a:ext cx="10515600" cy="401144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30% - 50% of individuals with ID are estimated to have co-occurring mental health conditions—significantly higher than the general population</a:t>
            </a:r>
          </a:p>
          <a:p>
            <a:pPr lvl="0"/>
            <a:r>
              <a:rPr lang="en-US" dirty="0"/>
              <a:t>Common mental health conditions include anxiety disorders, mood disorders PTSD, and behavioral disorders</a:t>
            </a:r>
          </a:p>
          <a:p>
            <a:pPr lvl="0"/>
            <a:r>
              <a:rPr lang="en-US" dirty="0"/>
              <a:t>Mental health conditions may be mistakenly attributed to the person’s intellectual disability</a:t>
            </a:r>
          </a:p>
          <a:p>
            <a:pPr lvl="0"/>
            <a:r>
              <a:rPr lang="en-US" dirty="0"/>
              <a:t>Few mental health professionals are trained to recognize and treat mental illness in individuals with ID</a:t>
            </a:r>
          </a:p>
          <a:p>
            <a:pPr lvl="0"/>
            <a:r>
              <a:rPr lang="en-US" dirty="0"/>
              <a:t>Individuals with ID may have difficulty expressing thoughts or emotions, making it harder to detect internalizing disorders like depression or anxiety</a:t>
            </a:r>
          </a:p>
          <a:p>
            <a:pPr lvl="0"/>
            <a:r>
              <a:rPr lang="en-US" dirty="0"/>
              <a:t>Without early intervention and supports, individuals with ID and mental health conditions are more likely to experience psychiatric crises, ER visits, and unnecessary institutionalization.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4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6E38-DFBB-1931-DF7D-8C108E9E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A049-80A9-83F6-93F9-DA0C4888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response to an identified need for behavioral health services for individuals with an Intellectual or Developmental Disability (IDD), HHSC implemented the OBI Pilot Program in 2020.</a:t>
            </a:r>
          </a:p>
          <a:p>
            <a:r>
              <a:rPr lang="en-US" dirty="0"/>
              <a:t>Five Local IDD Authorities were selected to participate in the pilot.</a:t>
            </a:r>
          </a:p>
          <a:p>
            <a:pPr lvl="1"/>
            <a:r>
              <a:rPr lang="en-US" dirty="0"/>
              <a:t>Bluebonnet Trails</a:t>
            </a:r>
          </a:p>
          <a:p>
            <a:pPr lvl="1"/>
            <a:r>
              <a:rPr lang="en-US" dirty="0"/>
              <a:t>Integral Care</a:t>
            </a:r>
          </a:p>
          <a:p>
            <a:pPr lvl="1"/>
            <a:r>
              <a:rPr lang="en-US" dirty="0"/>
              <a:t>Lakes Regional</a:t>
            </a:r>
          </a:p>
          <a:p>
            <a:pPr lvl="1"/>
            <a:r>
              <a:rPr lang="en-US" dirty="0"/>
              <a:t>MHMR Tarrant</a:t>
            </a:r>
          </a:p>
          <a:p>
            <a:pPr lvl="1"/>
            <a:r>
              <a:rPr lang="en-US" dirty="0"/>
              <a:t>The Harris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CEE0-1AE1-61D6-9779-8AF5AB97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Recipients of OBI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DB19-0EF1-A616-64C7-ECF82188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04" y="1785768"/>
            <a:ext cx="10364096" cy="344244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Children and adults with or presumed to have intellectual or developmental disabilities (IDD) who also have co-occurring needs – such as mental health conditions, substance use disorders, or behavioral support requirements – are included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47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AB30-931C-5001-35CD-5EEF3C99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E140-CE1B-D60E-533D-9FF6CD60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19" y="2117520"/>
            <a:ext cx="10515600" cy="4375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Biopsychosocial Assessments </a:t>
            </a:r>
            <a:r>
              <a:rPr lang="en-US" dirty="0"/>
              <a:t>— an evidence-based</a:t>
            </a:r>
          </a:p>
          <a:p>
            <a:pPr marL="0" indent="0">
              <a:buNone/>
            </a:pPr>
            <a:r>
              <a:rPr lang="en-US" dirty="0"/>
              <a:t>biopsychosocial approach to care including a person-centered</a:t>
            </a:r>
          </a:p>
          <a:p>
            <a:pPr marL="0" indent="0">
              <a:buNone/>
            </a:pPr>
            <a:r>
              <a:rPr lang="en-US" dirty="0"/>
              <a:t>and trauma-informed treatment plan.</a:t>
            </a:r>
          </a:p>
          <a:p>
            <a:pPr marL="0" indent="0">
              <a:buNone/>
            </a:pPr>
            <a:r>
              <a:rPr lang="en-US" b="1" dirty="0"/>
              <a:t>Collaborative Care Case Management </a:t>
            </a:r>
            <a:r>
              <a:rPr lang="en-US" dirty="0"/>
              <a:t>— a holistic case</a:t>
            </a:r>
          </a:p>
          <a:p>
            <a:pPr marL="0" indent="0">
              <a:buNone/>
            </a:pPr>
            <a:r>
              <a:rPr lang="en-US" dirty="0"/>
              <a:t>management approach focused on increasing access and</a:t>
            </a:r>
          </a:p>
          <a:p>
            <a:pPr marL="0" indent="0">
              <a:buNone/>
            </a:pPr>
            <a:r>
              <a:rPr lang="en-US" dirty="0"/>
              <a:t>creating a team of medical, psychiatric, mental health and</a:t>
            </a:r>
          </a:p>
          <a:p>
            <a:pPr marL="0" indent="0">
              <a:buNone/>
            </a:pPr>
            <a:r>
              <a:rPr lang="en-US" dirty="0"/>
              <a:t>paraprofessionals to address the person’s unique needs.</a:t>
            </a:r>
          </a:p>
          <a:p>
            <a:pPr marL="0" indent="0">
              <a:buNone/>
            </a:pPr>
            <a:r>
              <a:rPr lang="en-US" b="1" dirty="0"/>
              <a:t>Skills Training </a:t>
            </a:r>
            <a:r>
              <a:rPr lang="en-US" dirty="0"/>
              <a:t>— offers the person and their support system</a:t>
            </a:r>
          </a:p>
          <a:p>
            <a:pPr marL="0" indent="0">
              <a:buNone/>
            </a:pPr>
            <a:r>
              <a:rPr lang="en-US" dirty="0"/>
              <a:t>mental wellness support and skills training.</a:t>
            </a:r>
          </a:p>
          <a:p>
            <a:pPr marL="0" indent="0">
              <a:buNone/>
            </a:pPr>
            <a:r>
              <a:rPr lang="en-US" b="1" dirty="0"/>
              <a:t>Training and Education </a:t>
            </a:r>
            <a:r>
              <a:rPr lang="en-US" dirty="0"/>
              <a:t>— provides education and training on co-occurring IDD and mental health conditions to practitioners in mental health, substance abuse or other related fields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A7FF-C19A-E57A-4DB8-A7830DBB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Forward….</a:t>
            </a:r>
          </a:p>
        </p:txBody>
      </p:sp>
      <p:pic>
        <p:nvPicPr>
          <p:cNvPr id="4" name="Content Placeholder 3" descr="Empty highway during daytime">
            <a:extLst>
              <a:ext uri="{FF2B5EF4-FFF2-40B4-BE49-F238E27FC236}">
                <a16:creationId xmlns:a16="http://schemas.microsoft.com/office/drawing/2014/main" id="{0D70A24D-411F-EAC5-52FB-4DC9A836B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32" y="2009670"/>
            <a:ext cx="7841652" cy="37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6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6F3D-8D8E-0BF2-0439-3D32F2F2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89</a:t>
            </a:r>
            <a:r>
              <a:rPr lang="en-US" baseline="30000" dirty="0"/>
              <a:t>th</a:t>
            </a:r>
            <a:r>
              <a:rPr lang="en-US" dirty="0"/>
              <a:t> Legislative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E601-A385-CDAD-AA77-79016A927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471"/>
            <a:ext cx="10515600" cy="41693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is a growing demand for the services provided through the OBI program for individuals with intellectual and developmental disabilities (IDD) and co-occurring conditions. </a:t>
            </a:r>
          </a:p>
          <a:p>
            <a:r>
              <a:rPr lang="en-US" sz="2200" b="1" dirty="0"/>
              <a:t>Proposed Funding</a:t>
            </a:r>
            <a:r>
              <a:rPr lang="en-US" sz="2200" dirty="0"/>
              <a:t>: $5.2 million allocated for program expansion</a:t>
            </a:r>
          </a:p>
          <a:p>
            <a:r>
              <a:rPr lang="en-US" sz="2200" b="1" dirty="0"/>
              <a:t>Oversight</a:t>
            </a:r>
            <a:r>
              <a:rPr lang="en-US" sz="2200" dirty="0"/>
              <a:t>: Funding includes support for additional HHSC staff to oversee the program</a:t>
            </a:r>
          </a:p>
          <a:p>
            <a:r>
              <a:rPr lang="en-US" sz="2200" b="1" dirty="0"/>
              <a:t>Implementation Details TBD</a:t>
            </a:r>
            <a:r>
              <a:rPr lang="en-US" sz="2200" dirty="0"/>
              <a:t>:</a:t>
            </a:r>
          </a:p>
          <a:p>
            <a:pPr marL="742950" lvl="1" indent="-285750"/>
            <a:r>
              <a:rPr lang="en-US" sz="2200" dirty="0"/>
              <a:t>Number and location of new sites</a:t>
            </a:r>
          </a:p>
          <a:p>
            <a:pPr marL="742950" lvl="1" indent="-285750"/>
            <a:r>
              <a:rPr lang="en-US" sz="2200" dirty="0"/>
              <a:t>Whether the expansion will serve only children or include adults</a:t>
            </a:r>
          </a:p>
          <a:p>
            <a:r>
              <a:rPr lang="en-US" sz="2200" dirty="0"/>
              <a:t>The Texas Council continues to advocate for the inclusion of </a:t>
            </a:r>
            <a:r>
              <a:rPr lang="en-US" sz="2200" b="1" dirty="0"/>
              <a:t>both children and adults</a:t>
            </a:r>
            <a:r>
              <a:rPr lang="en-US" sz="2200" dirty="0"/>
              <a:t> in the OBI program expansion.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E015-22E2-074C-03A8-81D44C18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/>
              <a:t>	</a:t>
            </a:r>
            <a:r>
              <a:rPr lang="en-US" sz="5400" b="1" i="1" dirty="0">
                <a:latin typeface="Century Schoolbook" panose="02040604050505020304" pitchFamily="18" charset="0"/>
              </a:rPr>
              <a:t>OBI In 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77179F-F3AB-2124-196D-1EC538E98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139" y="2123720"/>
            <a:ext cx="6209445" cy="3694112"/>
          </a:xfrm>
        </p:spPr>
      </p:pic>
    </p:spTree>
    <p:extLst>
      <p:ext uri="{BB962C8B-B14F-4D97-AF65-F5344CB8AC3E}">
        <p14:creationId xmlns:p14="http://schemas.microsoft.com/office/powerpoint/2010/main" val="34770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8D82A-8A93-E05F-1F66-56F147B6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324100" y="1690688"/>
            <a:ext cx="5577696" cy="44529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Any questions presentation Stock Illustration | Adobe Stock">
            <a:extLst>
              <a:ext uri="{FF2B5EF4-FFF2-40B4-BE49-F238E27FC236}">
                <a16:creationId xmlns:a16="http://schemas.microsoft.com/office/drawing/2014/main" id="{10230873-EC80-9799-CFC9-88D1A8C5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52" y="379269"/>
            <a:ext cx="6812397" cy="57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20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594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Century Schoolbook</vt:lpstr>
      <vt:lpstr>Dreaming Outloud Pro</vt:lpstr>
      <vt:lpstr>Office Theme</vt:lpstr>
      <vt:lpstr>Outpatient Biopsychosocial Interventions (OBI Program)  A Brief Overview </vt:lpstr>
      <vt:lpstr>DID YOU KNOW?  Barriers to Adequate Care </vt:lpstr>
      <vt:lpstr>Introduction</vt:lpstr>
      <vt:lpstr>Recipients of OBI Services</vt:lpstr>
      <vt:lpstr>Program Services</vt:lpstr>
      <vt:lpstr>Moving Forward….</vt:lpstr>
      <vt:lpstr>The 89th Legislative Session</vt:lpstr>
      <vt:lpstr> OBI In Action</vt:lpstr>
      <vt:lpstr>PowerPoint Presentation</vt:lpstr>
      <vt:lpstr>Contact Information for Panelists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Jacquelin Wang</dc:creator>
  <cp:lastModifiedBy>Jamie White</cp:lastModifiedBy>
  <cp:revision>2</cp:revision>
  <dcterms:created xsi:type="dcterms:W3CDTF">2025-06-16T20:41:27Z</dcterms:created>
  <dcterms:modified xsi:type="dcterms:W3CDTF">2025-06-20T15:23:57Z</dcterms:modified>
</cp:coreProperties>
</file>