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1" r:id="rId4"/>
    <p:sldMasterId id="2147483730" r:id="rId5"/>
    <p:sldMasterId id="2147483748" r:id="rId6"/>
  </p:sldMasterIdLst>
  <p:notesMasterIdLst>
    <p:notesMasterId r:id="rId32"/>
  </p:notesMasterIdLst>
  <p:handoutMasterIdLst>
    <p:handoutMasterId r:id="rId33"/>
  </p:handoutMasterIdLst>
  <p:sldIdLst>
    <p:sldId id="275" r:id="rId7"/>
    <p:sldId id="302" r:id="rId8"/>
    <p:sldId id="309" r:id="rId9"/>
    <p:sldId id="310" r:id="rId10"/>
    <p:sldId id="335" r:id="rId11"/>
    <p:sldId id="312" r:id="rId12"/>
    <p:sldId id="314" r:id="rId13"/>
    <p:sldId id="313" r:id="rId14"/>
    <p:sldId id="315" r:id="rId15"/>
    <p:sldId id="316" r:id="rId16"/>
    <p:sldId id="334" r:id="rId17"/>
    <p:sldId id="317" r:id="rId18"/>
    <p:sldId id="318" r:id="rId19"/>
    <p:sldId id="319" r:id="rId20"/>
    <p:sldId id="329" r:id="rId21"/>
    <p:sldId id="333" r:id="rId22"/>
    <p:sldId id="332" r:id="rId23"/>
    <p:sldId id="322" r:id="rId24"/>
    <p:sldId id="323" r:id="rId25"/>
    <p:sldId id="324" r:id="rId26"/>
    <p:sldId id="331" r:id="rId27"/>
    <p:sldId id="330" r:id="rId28"/>
    <p:sldId id="326" r:id="rId29"/>
    <p:sldId id="327" r:id="rId30"/>
    <p:sldId id="262" r:id="rId31"/>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7A5E26-FE3B-11C9-A3FF-F8781EEBA8C2}" name="Martinez Figueroa,Lorena (HHSC)" initials="LM" userId="S::Lorena.MartinezFigueroa@hhs.texas.gov::000751c2-f684-4a9c-bdf2-c357db747e6c" providerId="AD"/>
  <p188:author id="{C186D361-63D3-4FAC-8B4A-FDBE6D1CC244}" name="Ward,Callie (HHSC)" initials="CW" userId="S::Callie.Ward@hhs.texas.gov::834cb3b3-fb6c-4570-ab24-50c9750735b2" providerId="AD"/>
  <p188:author id="{6BAEDF61-260F-8B0C-0817-2ACEABD8A8DD}" name="Acevedo,Christian (HHSC)" initials="CA" userId="S::Christian.Acevedo@hhs.texas.gov::6b127102-7880-4786-865f-a2d41eba3c0d" providerId="AD"/>
  <p188:author id="{CF2619C9-B5A5-7B87-DD10-E8623558D71F}" name="Akortha,Miracle (HHSC)" initials="MA" userId="S::Miracle.Akortha@hhs.texas.gov::dc4ddb22-68aa-4ecb-ae5b-0ed631ff976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22151"/>
    <a:srgbClr val="FFC600"/>
    <a:srgbClr val="18245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358" autoAdjust="0"/>
  </p:normalViewPr>
  <p:slideViewPr>
    <p:cSldViewPr snapToGrid="0">
      <p:cViewPr varScale="1">
        <p:scale>
          <a:sx n="97" d="100"/>
          <a:sy n="97" d="100"/>
        </p:scale>
        <p:origin x="1110" y="9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3" d="100"/>
          <a:sy n="53" d="100"/>
        </p:scale>
        <p:origin x="787"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8/10/relationships/authors" Target="authors.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kortha,Miracle (HHSC)" userId="dc4ddb22-68aa-4ecb-ae5b-0ed631ff9763" providerId="ADAL" clId="{312076D4-192B-48FD-A4FC-18FB9269FA92}"/>
    <pc:docChg chg="modSld">
      <pc:chgData name="Akortha,Miracle (HHSC)" userId="dc4ddb22-68aa-4ecb-ae5b-0ed631ff9763" providerId="ADAL" clId="{312076D4-192B-48FD-A4FC-18FB9269FA92}" dt="2025-06-23T19:50:48.897" v="0" actId="207"/>
      <pc:docMkLst>
        <pc:docMk/>
      </pc:docMkLst>
      <pc:sldChg chg="modSp mod">
        <pc:chgData name="Akortha,Miracle (HHSC)" userId="dc4ddb22-68aa-4ecb-ae5b-0ed631ff9763" providerId="ADAL" clId="{312076D4-192B-48FD-A4FC-18FB9269FA92}" dt="2025-06-23T19:50:48.897" v="0" actId="207"/>
        <pc:sldMkLst>
          <pc:docMk/>
          <pc:sldMk cId="2794267701" sldId="262"/>
        </pc:sldMkLst>
        <pc:spChg chg="mod">
          <ac:chgData name="Akortha,Miracle (HHSC)" userId="dc4ddb22-68aa-4ecb-ae5b-0ed631ff9763" providerId="ADAL" clId="{312076D4-192B-48FD-A4FC-18FB9269FA92}" dt="2025-06-23T19:50:48.897" v="0" actId="207"/>
          <ac:spMkLst>
            <pc:docMk/>
            <pc:sldMk cId="2794267701" sldId="262"/>
            <ac:spMk id="7"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C8B1B2-7B51-413E-BA40-59B0DC86E2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246C2EE-ED9B-4B2E-86CB-EFA089668E82}">
      <dgm:prSet/>
      <dgm:spPr>
        <a:solidFill>
          <a:srgbClr val="FFC600"/>
        </a:solidFill>
        <a:ln>
          <a:solidFill>
            <a:schemeClr val="accent6">
              <a:lumMod val="60000"/>
              <a:lumOff val="40000"/>
            </a:schemeClr>
          </a:solidFill>
        </a:ln>
      </dgm:spPr>
      <dgm:t>
        <a:bodyPr/>
        <a:lstStyle/>
        <a:p>
          <a:r>
            <a:rPr lang="en-US" dirty="0">
              <a:solidFill>
                <a:schemeClr val="tx1">
                  <a:lumMod val="75000"/>
                </a:schemeClr>
              </a:solidFill>
            </a:rPr>
            <a:t>Setting expectations from the first session</a:t>
          </a:r>
        </a:p>
      </dgm:t>
    </dgm:pt>
    <dgm:pt modelId="{0819431F-3CF4-410F-BA2B-199CBFD7B895}" type="parTrans" cxnId="{7F066D83-62C0-4BC4-A886-5421761CD30A}">
      <dgm:prSet/>
      <dgm:spPr/>
      <dgm:t>
        <a:bodyPr/>
        <a:lstStyle/>
        <a:p>
          <a:endParaRPr lang="en-US"/>
        </a:p>
      </dgm:t>
    </dgm:pt>
    <dgm:pt modelId="{D13E2063-E7CC-4135-BF90-F74073498B76}" type="sibTrans" cxnId="{7F066D83-62C0-4BC4-A886-5421761CD30A}">
      <dgm:prSet/>
      <dgm:spPr/>
      <dgm:t>
        <a:bodyPr/>
        <a:lstStyle/>
        <a:p>
          <a:endParaRPr lang="en-US"/>
        </a:p>
      </dgm:t>
    </dgm:pt>
    <dgm:pt modelId="{860AC79C-8226-46BA-8AB7-04C8F233871D}">
      <dgm:prSet/>
      <dgm:spPr>
        <a:solidFill>
          <a:srgbClr val="FFC600"/>
        </a:solidFill>
      </dgm:spPr>
      <dgm:t>
        <a:bodyPr/>
        <a:lstStyle/>
        <a:p>
          <a:r>
            <a:rPr lang="en-US" dirty="0">
              <a:solidFill>
                <a:schemeClr val="tx1">
                  <a:lumMod val="75000"/>
                </a:schemeClr>
              </a:solidFill>
            </a:rPr>
            <a:t>Defining what support is:</a:t>
          </a:r>
        </a:p>
      </dgm:t>
    </dgm:pt>
    <dgm:pt modelId="{19AA9949-EF36-4E82-B819-6AD14AD93B4D}" type="parTrans" cxnId="{8BDDB1DD-37E8-416E-B2CD-1EF7609610FE}">
      <dgm:prSet/>
      <dgm:spPr/>
      <dgm:t>
        <a:bodyPr/>
        <a:lstStyle/>
        <a:p>
          <a:endParaRPr lang="en-US"/>
        </a:p>
      </dgm:t>
    </dgm:pt>
    <dgm:pt modelId="{DC4C315E-0F2E-4B3A-A469-84BCB08F3DDB}" type="sibTrans" cxnId="{8BDDB1DD-37E8-416E-B2CD-1EF7609610FE}">
      <dgm:prSet/>
      <dgm:spPr/>
      <dgm:t>
        <a:bodyPr/>
        <a:lstStyle/>
        <a:p>
          <a:endParaRPr lang="en-US"/>
        </a:p>
      </dgm:t>
    </dgm:pt>
    <dgm:pt modelId="{884C3A1D-5586-4136-9EC1-AE446100A531}">
      <dgm:prSet/>
      <dgm:spPr/>
      <dgm:t>
        <a:bodyPr/>
        <a:lstStyle/>
        <a:p>
          <a:r>
            <a:rPr lang="en-US" dirty="0">
              <a:solidFill>
                <a:schemeClr val="tx1">
                  <a:lumMod val="75000"/>
                </a:schemeClr>
              </a:solidFill>
            </a:rPr>
            <a:t>Do with, not for.</a:t>
          </a:r>
        </a:p>
      </dgm:t>
    </dgm:pt>
    <dgm:pt modelId="{FBAA2DC5-064B-412D-B4A0-F0E2CD9D7B80}" type="parTrans" cxnId="{79F24AEF-0B5D-46E7-A132-E3D939180741}">
      <dgm:prSet/>
      <dgm:spPr/>
      <dgm:t>
        <a:bodyPr/>
        <a:lstStyle/>
        <a:p>
          <a:endParaRPr lang="en-US"/>
        </a:p>
      </dgm:t>
    </dgm:pt>
    <dgm:pt modelId="{043F7D27-D05A-4AB3-8D88-6059238085D6}" type="sibTrans" cxnId="{79F24AEF-0B5D-46E7-A132-E3D939180741}">
      <dgm:prSet/>
      <dgm:spPr/>
      <dgm:t>
        <a:bodyPr/>
        <a:lstStyle/>
        <a:p>
          <a:endParaRPr lang="en-US"/>
        </a:p>
      </dgm:t>
    </dgm:pt>
    <dgm:pt modelId="{3AD446CF-FF22-41AA-AA80-F8708B1EEA81}">
      <dgm:prSet/>
      <dgm:spPr/>
      <dgm:t>
        <a:bodyPr/>
        <a:lstStyle/>
        <a:p>
          <a:r>
            <a:rPr lang="en-US" dirty="0">
              <a:solidFill>
                <a:schemeClr val="tx1">
                  <a:lumMod val="75000"/>
                </a:schemeClr>
              </a:solidFill>
            </a:rPr>
            <a:t>Resource support.</a:t>
          </a:r>
        </a:p>
      </dgm:t>
    </dgm:pt>
    <dgm:pt modelId="{7D79CB74-3961-4A0B-B5B1-094DDB378AD5}" type="parTrans" cxnId="{02AE94CC-8D0B-495E-AA4F-CCC76478C282}">
      <dgm:prSet/>
      <dgm:spPr/>
      <dgm:t>
        <a:bodyPr/>
        <a:lstStyle/>
        <a:p>
          <a:endParaRPr lang="en-US"/>
        </a:p>
      </dgm:t>
    </dgm:pt>
    <dgm:pt modelId="{6ECEB202-3207-4A9C-92CF-BD4C6880ED53}" type="sibTrans" cxnId="{02AE94CC-8D0B-495E-AA4F-CCC76478C282}">
      <dgm:prSet/>
      <dgm:spPr/>
      <dgm:t>
        <a:bodyPr/>
        <a:lstStyle/>
        <a:p>
          <a:endParaRPr lang="en-US"/>
        </a:p>
      </dgm:t>
    </dgm:pt>
    <dgm:pt modelId="{78ED9FCE-9F2E-4D87-B314-5D8D3FC8C870}">
      <dgm:prSet/>
      <dgm:spPr/>
      <dgm:t>
        <a:bodyPr/>
        <a:lstStyle/>
        <a:p>
          <a:r>
            <a:rPr lang="en-US" dirty="0">
              <a:solidFill>
                <a:schemeClr val="tx1">
                  <a:lumMod val="75000"/>
                </a:schemeClr>
              </a:solidFill>
            </a:rPr>
            <a:t>Information sharing.</a:t>
          </a:r>
        </a:p>
      </dgm:t>
    </dgm:pt>
    <dgm:pt modelId="{9D3647B2-D7AE-4B76-83C6-FFDA8FD68A9E}" type="parTrans" cxnId="{D145E96C-0700-4AAF-9213-1922567913FE}">
      <dgm:prSet/>
      <dgm:spPr/>
      <dgm:t>
        <a:bodyPr/>
        <a:lstStyle/>
        <a:p>
          <a:endParaRPr lang="en-US"/>
        </a:p>
      </dgm:t>
    </dgm:pt>
    <dgm:pt modelId="{87EC2E5D-DDD6-49B1-B13B-4972289D5D71}" type="sibTrans" cxnId="{D145E96C-0700-4AAF-9213-1922567913FE}">
      <dgm:prSet/>
      <dgm:spPr/>
      <dgm:t>
        <a:bodyPr/>
        <a:lstStyle/>
        <a:p>
          <a:endParaRPr lang="en-US"/>
        </a:p>
      </dgm:t>
    </dgm:pt>
    <dgm:pt modelId="{11AF5922-26C0-4084-BB28-4D96023C3B4B}">
      <dgm:prSet/>
      <dgm:spPr>
        <a:solidFill>
          <a:srgbClr val="FFC600"/>
        </a:solidFill>
      </dgm:spPr>
      <dgm:t>
        <a:bodyPr/>
        <a:lstStyle/>
        <a:p>
          <a:r>
            <a:rPr lang="en-US" dirty="0">
              <a:solidFill>
                <a:schemeClr val="tx1">
                  <a:lumMod val="75000"/>
                </a:schemeClr>
              </a:solidFill>
            </a:rPr>
            <a:t>See one, practice one, do one</a:t>
          </a:r>
        </a:p>
      </dgm:t>
    </dgm:pt>
    <dgm:pt modelId="{625F86E3-C948-42A8-B256-C26A3EDDEA1C}" type="parTrans" cxnId="{3871256C-E023-4913-8A14-519E725541FC}">
      <dgm:prSet/>
      <dgm:spPr/>
      <dgm:t>
        <a:bodyPr/>
        <a:lstStyle/>
        <a:p>
          <a:endParaRPr lang="en-US"/>
        </a:p>
      </dgm:t>
    </dgm:pt>
    <dgm:pt modelId="{CAA811B7-51D7-42CD-BDAF-030E885CCA43}" type="sibTrans" cxnId="{3871256C-E023-4913-8A14-519E725541FC}">
      <dgm:prSet/>
      <dgm:spPr/>
      <dgm:t>
        <a:bodyPr/>
        <a:lstStyle/>
        <a:p>
          <a:endParaRPr lang="en-US"/>
        </a:p>
      </dgm:t>
    </dgm:pt>
    <dgm:pt modelId="{786042FC-6067-47DD-B4B1-00AF94EA109C}">
      <dgm:prSet/>
      <dgm:spPr>
        <a:solidFill>
          <a:srgbClr val="FFC600"/>
        </a:solidFill>
      </dgm:spPr>
      <dgm:t>
        <a:bodyPr/>
        <a:lstStyle/>
        <a:p>
          <a:r>
            <a:rPr lang="en-US" dirty="0">
              <a:solidFill>
                <a:schemeClr val="tx1">
                  <a:lumMod val="75000"/>
                </a:schemeClr>
              </a:solidFill>
            </a:rPr>
            <a:t>Encouraging change through Motivational Interviewing</a:t>
          </a:r>
        </a:p>
      </dgm:t>
    </dgm:pt>
    <dgm:pt modelId="{9C0B42BE-5EE7-4165-9B4E-061C26965FCE}" type="sibTrans" cxnId="{1B317A72-16AB-4C36-93CD-4995C14D54DE}">
      <dgm:prSet/>
      <dgm:spPr/>
      <dgm:t>
        <a:bodyPr/>
        <a:lstStyle/>
        <a:p>
          <a:endParaRPr lang="en-US"/>
        </a:p>
      </dgm:t>
    </dgm:pt>
    <dgm:pt modelId="{3DD6CBF9-C47D-42F7-B353-AA410162FB1D}" type="parTrans" cxnId="{1B317A72-16AB-4C36-93CD-4995C14D54DE}">
      <dgm:prSet/>
      <dgm:spPr/>
      <dgm:t>
        <a:bodyPr/>
        <a:lstStyle/>
        <a:p>
          <a:endParaRPr lang="en-US"/>
        </a:p>
      </dgm:t>
    </dgm:pt>
    <dgm:pt modelId="{41CF0F1C-C90D-4625-9D3F-2E0DDAA282F8}">
      <dgm:prSet/>
      <dgm:spPr/>
      <dgm:t>
        <a:bodyPr/>
        <a:lstStyle/>
        <a:p>
          <a:r>
            <a:rPr lang="en-US" dirty="0">
              <a:solidFill>
                <a:schemeClr val="tx1">
                  <a:lumMod val="75000"/>
                </a:schemeClr>
              </a:solidFill>
            </a:rPr>
            <a:t>Skill practice.</a:t>
          </a:r>
        </a:p>
      </dgm:t>
    </dgm:pt>
    <dgm:pt modelId="{7C38F51A-5E24-421C-AF04-C732E074940A}" type="parTrans" cxnId="{F0CE2765-0FB9-4249-A541-8E12B5701097}">
      <dgm:prSet/>
      <dgm:spPr/>
      <dgm:t>
        <a:bodyPr/>
        <a:lstStyle/>
        <a:p>
          <a:endParaRPr lang="en-US"/>
        </a:p>
      </dgm:t>
    </dgm:pt>
    <dgm:pt modelId="{E3232765-3770-4A09-978C-6E7C352DDC83}" type="sibTrans" cxnId="{F0CE2765-0FB9-4249-A541-8E12B5701097}">
      <dgm:prSet/>
      <dgm:spPr/>
      <dgm:t>
        <a:bodyPr/>
        <a:lstStyle/>
        <a:p>
          <a:endParaRPr lang="en-US"/>
        </a:p>
      </dgm:t>
    </dgm:pt>
    <dgm:pt modelId="{B913BB94-2641-4A34-BDC5-20A9177F9C47}" type="pres">
      <dgm:prSet presAssocID="{28C8B1B2-7B51-413E-BA40-59B0DC86E2CE}" presName="linear" presStyleCnt="0">
        <dgm:presLayoutVars>
          <dgm:animLvl val="lvl"/>
          <dgm:resizeHandles val="exact"/>
        </dgm:presLayoutVars>
      </dgm:prSet>
      <dgm:spPr/>
    </dgm:pt>
    <dgm:pt modelId="{1936EDD7-9AF9-4C16-9060-E188CD3E397C}" type="pres">
      <dgm:prSet presAssocID="{3246C2EE-ED9B-4B2E-86CB-EFA089668E82}" presName="parentText" presStyleLbl="node1" presStyleIdx="0" presStyleCnt="4">
        <dgm:presLayoutVars>
          <dgm:chMax val="0"/>
          <dgm:bulletEnabled val="1"/>
        </dgm:presLayoutVars>
      </dgm:prSet>
      <dgm:spPr/>
    </dgm:pt>
    <dgm:pt modelId="{889629F8-B4FA-4506-9174-E0DA79C849AD}" type="pres">
      <dgm:prSet presAssocID="{D13E2063-E7CC-4135-BF90-F74073498B76}" presName="spacer" presStyleCnt="0"/>
      <dgm:spPr/>
    </dgm:pt>
    <dgm:pt modelId="{C7343963-D487-4140-83BF-971C8E78739E}" type="pres">
      <dgm:prSet presAssocID="{860AC79C-8226-46BA-8AB7-04C8F233871D}" presName="parentText" presStyleLbl="node1" presStyleIdx="1" presStyleCnt="4">
        <dgm:presLayoutVars>
          <dgm:chMax val="0"/>
          <dgm:bulletEnabled val="1"/>
        </dgm:presLayoutVars>
      </dgm:prSet>
      <dgm:spPr/>
    </dgm:pt>
    <dgm:pt modelId="{02933233-AA12-4BD2-931C-4ABA6269F670}" type="pres">
      <dgm:prSet presAssocID="{860AC79C-8226-46BA-8AB7-04C8F233871D}" presName="childText" presStyleLbl="revTx" presStyleIdx="0" presStyleCnt="1">
        <dgm:presLayoutVars>
          <dgm:bulletEnabled val="1"/>
        </dgm:presLayoutVars>
      </dgm:prSet>
      <dgm:spPr/>
    </dgm:pt>
    <dgm:pt modelId="{B6C579E8-DCC6-4110-93B1-E0DAD0812364}" type="pres">
      <dgm:prSet presAssocID="{786042FC-6067-47DD-B4B1-00AF94EA109C}" presName="parentText" presStyleLbl="node1" presStyleIdx="2" presStyleCnt="4">
        <dgm:presLayoutVars>
          <dgm:chMax val="0"/>
          <dgm:bulletEnabled val="1"/>
        </dgm:presLayoutVars>
      </dgm:prSet>
      <dgm:spPr/>
    </dgm:pt>
    <dgm:pt modelId="{8BA083B6-2B2B-4FF3-B291-6B72EC58E821}" type="pres">
      <dgm:prSet presAssocID="{9C0B42BE-5EE7-4165-9B4E-061C26965FCE}" presName="spacer" presStyleCnt="0"/>
      <dgm:spPr/>
    </dgm:pt>
    <dgm:pt modelId="{247116B3-987F-4C48-8495-9B1EFEE9FEF2}" type="pres">
      <dgm:prSet presAssocID="{11AF5922-26C0-4084-BB28-4D96023C3B4B}" presName="parentText" presStyleLbl="node1" presStyleIdx="3" presStyleCnt="4">
        <dgm:presLayoutVars>
          <dgm:chMax val="0"/>
          <dgm:bulletEnabled val="1"/>
        </dgm:presLayoutVars>
      </dgm:prSet>
      <dgm:spPr/>
    </dgm:pt>
  </dgm:ptLst>
  <dgm:cxnLst>
    <dgm:cxn modelId="{BD60DB08-CE1B-4EDA-B230-559B6E27F729}" type="presOf" srcId="{884C3A1D-5586-4136-9EC1-AE446100A531}" destId="{02933233-AA12-4BD2-931C-4ABA6269F670}" srcOrd="0" destOrd="0" presId="urn:microsoft.com/office/officeart/2005/8/layout/vList2"/>
    <dgm:cxn modelId="{D4431F25-1454-4156-88C2-C4E81D14F1F3}" type="presOf" srcId="{860AC79C-8226-46BA-8AB7-04C8F233871D}" destId="{C7343963-D487-4140-83BF-971C8E78739E}" srcOrd="0" destOrd="0" presId="urn:microsoft.com/office/officeart/2005/8/layout/vList2"/>
    <dgm:cxn modelId="{FB96912B-BEE0-42AC-B39C-3B26BFEEF422}" type="presOf" srcId="{41CF0F1C-C90D-4625-9D3F-2E0DDAA282F8}" destId="{02933233-AA12-4BD2-931C-4ABA6269F670}" srcOrd="0" destOrd="3" presId="urn:microsoft.com/office/officeart/2005/8/layout/vList2"/>
    <dgm:cxn modelId="{F0CE2765-0FB9-4249-A541-8E12B5701097}" srcId="{860AC79C-8226-46BA-8AB7-04C8F233871D}" destId="{41CF0F1C-C90D-4625-9D3F-2E0DDAA282F8}" srcOrd="3" destOrd="0" parTransId="{7C38F51A-5E24-421C-AF04-C732E074940A}" sibTransId="{E3232765-3770-4A09-978C-6E7C352DDC83}"/>
    <dgm:cxn modelId="{4AD47B68-3672-4F8D-99C4-44F4B71C20D5}" type="presOf" srcId="{3246C2EE-ED9B-4B2E-86CB-EFA089668E82}" destId="{1936EDD7-9AF9-4C16-9060-E188CD3E397C}" srcOrd="0" destOrd="0" presId="urn:microsoft.com/office/officeart/2005/8/layout/vList2"/>
    <dgm:cxn modelId="{3871256C-E023-4913-8A14-519E725541FC}" srcId="{28C8B1B2-7B51-413E-BA40-59B0DC86E2CE}" destId="{11AF5922-26C0-4084-BB28-4D96023C3B4B}" srcOrd="3" destOrd="0" parTransId="{625F86E3-C948-42A8-B256-C26A3EDDEA1C}" sibTransId="{CAA811B7-51D7-42CD-BDAF-030E885CCA43}"/>
    <dgm:cxn modelId="{D145E96C-0700-4AAF-9213-1922567913FE}" srcId="{860AC79C-8226-46BA-8AB7-04C8F233871D}" destId="{78ED9FCE-9F2E-4D87-B314-5D8D3FC8C870}" srcOrd="2" destOrd="0" parTransId="{9D3647B2-D7AE-4B76-83C6-FFDA8FD68A9E}" sibTransId="{87EC2E5D-DDD6-49B1-B13B-4972289D5D71}"/>
    <dgm:cxn modelId="{2D138570-D414-44CB-A4FD-E2EA5F566BE1}" type="presOf" srcId="{786042FC-6067-47DD-B4B1-00AF94EA109C}" destId="{B6C579E8-DCC6-4110-93B1-E0DAD0812364}" srcOrd="0" destOrd="0" presId="urn:microsoft.com/office/officeart/2005/8/layout/vList2"/>
    <dgm:cxn modelId="{1B317A72-16AB-4C36-93CD-4995C14D54DE}" srcId="{28C8B1B2-7B51-413E-BA40-59B0DC86E2CE}" destId="{786042FC-6067-47DD-B4B1-00AF94EA109C}" srcOrd="2" destOrd="0" parTransId="{3DD6CBF9-C47D-42F7-B353-AA410162FB1D}" sibTransId="{9C0B42BE-5EE7-4165-9B4E-061C26965FCE}"/>
    <dgm:cxn modelId="{7F066D83-62C0-4BC4-A886-5421761CD30A}" srcId="{28C8B1B2-7B51-413E-BA40-59B0DC86E2CE}" destId="{3246C2EE-ED9B-4B2E-86CB-EFA089668E82}" srcOrd="0" destOrd="0" parTransId="{0819431F-3CF4-410F-BA2B-199CBFD7B895}" sibTransId="{D13E2063-E7CC-4135-BF90-F74073498B76}"/>
    <dgm:cxn modelId="{6D9BE291-448A-4647-BEBC-CB883C689B74}" type="presOf" srcId="{3AD446CF-FF22-41AA-AA80-F8708B1EEA81}" destId="{02933233-AA12-4BD2-931C-4ABA6269F670}" srcOrd="0" destOrd="1" presId="urn:microsoft.com/office/officeart/2005/8/layout/vList2"/>
    <dgm:cxn modelId="{02AE94CC-8D0B-495E-AA4F-CCC76478C282}" srcId="{860AC79C-8226-46BA-8AB7-04C8F233871D}" destId="{3AD446CF-FF22-41AA-AA80-F8708B1EEA81}" srcOrd="1" destOrd="0" parTransId="{7D79CB74-3961-4A0B-B5B1-094DDB378AD5}" sibTransId="{6ECEB202-3207-4A9C-92CF-BD4C6880ED53}"/>
    <dgm:cxn modelId="{1C2CD6D2-F0AB-4AA1-B909-4D2BD63CDB2A}" type="presOf" srcId="{28C8B1B2-7B51-413E-BA40-59B0DC86E2CE}" destId="{B913BB94-2641-4A34-BDC5-20A9177F9C47}" srcOrd="0" destOrd="0" presId="urn:microsoft.com/office/officeart/2005/8/layout/vList2"/>
    <dgm:cxn modelId="{8BDDB1DD-37E8-416E-B2CD-1EF7609610FE}" srcId="{28C8B1B2-7B51-413E-BA40-59B0DC86E2CE}" destId="{860AC79C-8226-46BA-8AB7-04C8F233871D}" srcOrd="1" destOrd="0" parTransId="{19AA9949-EF36-4E82-B819-6AD14AD93B4D}" sibTransId="{DC4C315E-0F2E-4B3A-A469-84BCB08F3DDB}"/>
    <dgm:cxn modelId="{7BCE40E2-65CD-421B-87ED-AA4AAB32291C}" type="presOf" srcId="{11AF5922-26C0-4084-BB28-4D96023C3B4B}" destId="{247116B3-987F-4C48-8495-9B1EFEE9FEF2}" srcOrd="0" destOrd="0" presId="urn:microsoft.com/office/officeart/2005/8/layout/vList2"/>
    <dgm:cxn modelId="{6C91A0EA-7A45-4C1B-B60B-C4217A8AF356}" type="presOf" srcId="{78ED9FCE-9F2E-4D87-B314-5D8D3FC8C870}" destId="{02933233-AA12-4BD2-931C-4ABA6269F670}" srcOrd="0" destOrd="2" presId="urn:microsoft.com/office/officeart/2005/8/layout/vList2"/>
    <dgm:cxn modelId="{79F24AEF-0B5D-46E7-A132-E3D939180741}" srcId="{860AC79C-8226-46BA-8AB7-04C8F233871D}" destId="{884C3A1D-5586-4136-9EC1-AE446100A531}" srcOrd="0" destOrd="0" parTransId="{FBAA2DC5-064B-412D-B4A0-F0E2CD9D7B80}" sibTransId="{043F7D27-D05A-4AB3-8D88-6059238085D6}"/>
    <dgm:cxn modelId="{D3E2E82E-7673-43E1-B41B-CE4EED608C80}" type="presParOf" srcId="{B913BB94-2641-4A34-BDC5-20A9177F9C47}" destId="{1936EDD7-9AF9-4C16-9060-E188CD3E397C}" srcOrd="0" destOrd="0" presId="urn:microsoft.com/office/officeart/2005/8/layout/vList2"/>
    <dgm:cxn modelId="{8CC355D9-13C6-47AF-B519-1B520DD6BF85}" type="presParOf" srcId="{B913BB94-2641-4A34-BDC5-20A9177F9C47}" destId="{889629F8-B4FA-4506-9174-E0DA79C849AD}" srcOrd="1" destOrd="0" presId="urn:microsoft.com/office/officeart/2005/8/layout/vList2"/>
    <dgm:cxn modelId="{F7B275AB-6C70-4268-A472-1CD15A6AD02C}" type="presParOf" srcId="{B913BB94-2641-4A34-BDC5-20A9177F9C47}" destId="{C7343963-D487-4140-83BF-971C8E78739E}" srcOrd="2" destOrd="0" presId="urn:microsoft.com/office/officeart/2005/8/layout/vList2"/>
    <dgm:cxn modelId="{D0F4158C-6734-400F-9E4D-55E18E6ACC97}" type="presParOf" srcId="{B913BB94-2641-4A34-BDC5-20A9177F9C47}" destId="{02933233-AA12-4BD2-931C-4ABA6269F670}" srcOrd="3" destOrd="0" presId="urn:microsoft.com/office/officeart/2005/8/layout/vList2"/>
    <dgm:cxn modelId="{0DD6FC34-A0D0-4C5F-B9AA-52328465D425}" type="presParOf" srcId="{B913BB94-2641-4A34-BDC5-20A9177F9C47}" destId="{B6C579E8-DCC6-4110-93B1-E0DAD0812364}" srcOrd="4" destOrd="0" presId="urn:microsoft.com/office/officeart/2005/8/layout/vList2"/>
    <dgm:cxn modelId="{93A724B8-5333-495C-B136-B61A1091E723}" type="presParOf" srcId="{B913BB94-2641-4A34-BDC5-20A9177F9C47}" destId="{8BA083B6-2B2B-4FF3-B291-6B72EC58E821}" srcOrd="5" destOrd="0" presId="urn:microsoft.com/office/officeart/2005/8/layout/vList2"/>
    <dgm:cxn modelId="{0620AFFD-B558-4F5F-9771-9A9594AC2BA5}" type="presParOf" srcId="{B913BB94-2641-4A34-BDC5-20A9177F9C47}" destId="{247116B3-987F-4C48-8495-9B1EFEE9FEF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6EDD7-9AF9-4C16-9060-E188CD3E397C}">
      <dsp:nvSpPr>
        <dsp:cNvPr id="0" name=""/>
        <dsp:cNvSpPr/>
      </dsp:nvSpPr>
      <dsp:spPr>
        <a:xfrm>
          <a:off x="0" y="186413"/>
          <a:ext cx="9510713" cy="623610"/>
        </a:xfrm>
        <a:prstGeom prst="roundRect">
          <a:avLst/>
        </a:prstGeom>
        <a:solidFill>
          <a:srgbClr val="FFC600"/>
        </a:solidFill>
        <a:ln w="12700" cap="flat" cmpd="sng" algn="ctr">
          <a:solidFill>
            <a:schemeClr val="accent6">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tx1">
                  <a:lumMod val="75000"/>
                </a:schemeClr>
              </a:solidFill>
            </a:rPr>
            <a:t>Setting expectations from the first session</a:t>
          </a:r>
        </a:p>
      </dsp:txBody>
      <dsp:txXfrm>
        <a:off x="30442" y="216855"/>
        <a:ext cx="9449829" cy="562726"/>
      </dsp:txXfrm>
    </dsp:sp>
    <dsp:sp modelId="{C7343963-D487-4140-83BF-971C8E78739E}">
      <dsp:nvSpPr>
        <dsp:cNvPr id="0" name=""/>
        <dsp:cNvSpPr/>
      </dsp:nvSpPr>
      <dsp:spPr>
        <a:xfrm>
          <a:off x="0" y="884903"/>
          <a:ext cx="9510713" cy="623610"/>
        </a:xfrm>
        <a:prstGeom prst="roundRect">
          <a:avLst/>
        </a:prstGeom>
        <a:solidFill>
          <a:srgbClr val="FFC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tx1">
                  <a:lumMod val="75000"/>
                </a:schemeClr>
              </a:solidFill>
            </a:rPr>
            <a:t>Defining what support is:</a:t>
          </a:r>
        </a:p>
      </dsp:txBody>
      <dsp:txXfrm>
        <a:off x="30442" y="915345"/>
        <a:ext cx="9449829" cy="562726"/>
      </dsp:txXfrm>
    </dsp:sp>
    <dsp:sp modelId="{02933233-AA12-4BD2-931C-4ABA6269F670}">
      <dsp:nvSpPr>
        <dsp:cNvPr id="0" name=""/>
        <dsp:cNvSpPr/>
      </dsp:nvSpPr>
      <dsp:spPr>
        <a:xfrm>
          <a:off x="0" y="1508513"/>
          <a:ext cx="9510713" cy="137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1965"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solidFill>
                <a:schemeClr val="tx1">
                  <a:lumMod val="75000"/>
                </a:schemeClr>
              </a:solidFill>
            </a:rPr>
            <a:t>Do with, not for.</a:t>
          </a:r>
        </a:p>
        <a:p>
          <a:pPr marL="228600" lvl="1" indent="-228600" algn="l" defTabSz="889000">
            <a:lnSpc>
              <a:spcPct val="90000"/>
            </a:lnSpc>
            <a:spcBef>
              <a:spcPct val="0"/>
            </a:spcBef>
            <a:spcAft>
              <a:spcPct val="20000"/>
            </a:spcAft>
            <a:buChar char="•"/>
          </a:pPr>
          <a:r>
            <a:rPr lang="en-US" sz="2000" kern="1200" dirty="0">
              <a:solidFill>
                <a:schemeClr val="tx1">
                  <a:lumMod val="75000"/>
                </a:schemeClr>
              </a:solidFill>
            </a:rPr>
            <a:t>Resource support.</a:t>
          </a:r>
        </a:p>
        <a:p>
          <a:pPr marL="228600" lvl="1" indent="-228600" algn="l" defTabSz="889000">
            <a:lnSpc>
              <a:spcPct val="90000"/>
            </a:lnSpc>
            <a:spcBef>
              <a:spcPct val="0"/>
            </a:spcBef>
            <a:spcAft>
              <a:spcPct val="20000"/>
            </a:spcAft>
            <a:buChar char="•"/>
          </a:pPr>
          <a:r>
            <a:rPr lang="en-US" sz="2000" kern="1200" dirty="0">
              <a:solidFill>
                <a:schemeClr val="tx1">
                  <a:lumMod val="75000"/>
                </a:schemeClr>
              </a:solidFill>
            </a:rPr>
            <a:t>Information sharing.</a:t>
          </a:r>
        </a:p>
        <a:p>
          <a:pPr marL="228600" lvl="1" indent="-228600" algn="l" defTabSz="889000">
            <a:lnSpc>
              <a:spcPct val="90000"/>
            </a:lnSpc>
            <a:spcBef>
              <a:spcPct val="0"/>
            </a:spcBef>
            <a:spcAft>
              <a:spcPct val="20000"/>
            </a:spcAft>
            <a:buChar char="•"/>
          </a:pPr>
          <a:r>
            <a:rPr lang="en-US" sz="2000" kern="1200" dirty="0">
              <a:solidFill>
                <a:schemeClr val="tx1">
                  <a:lumMod val="75000"/>
                </a:schemeClr>
              </a:solidFill>
            </a:rPr>
            <a:t>Skill practice.</a:t>
          </a:r>
        </a:p>
      </dsp:txBody>
      <dsp:txXfrm>
        <a:off x="0" y="1508513"/>
        <a:ext cx="9510713" cy="1372410"/>
      </dsp:txXfrm>
    </dsp:sp>
    <dsp:sp modelId="{B6C579E8-DCC6-4110-93B1-E0DAD0812364}">
      <dsp:nvSpPr>
        <dsp:cNvPr id="0" name=""/>
        <dsp:cNvSpPr/>
      </dsp:nvSpPr>
      <dsp:spPr>
        <a:xfrm>
          <a:off x="0" y="2880924"/>
          <a:ext cx="9510713" cy="623610"/>
        </a:xfrm>
        <a:prstGeom prst="roundRect">
          <a:avLst/>
        </a:prstGeom>
        <a:solidFill>
          <a:srgbClr val="FFC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tx1">
                  <a:lumMod val="75000"/>
                </a:schemeClr>
              </a:solidFill>
            </a:rPr>
            <a:t>Encouraging change through Motivational Interviewing</a:t>
          </a:r>
        </a:p>
      </dsp:txBody>
      <dsp:txXfrm>
        <a:off x="30442" y="2911366"/>
        <a:ext cx="9449829" cy="562726"/>
      </dsp:txXfrm>
    </dsp:sp>
    <dsp:sp modelId="{247116B3-987F-4C48-8495-9B1EFEE9FEF2}">
      <dsp:nvSpPr>
        <dsp:cNvPr id="0" name=""/>
        <dsp:cNvSpPr/>
      </dsp:nvSpPr>
      <dsp:spPr>
        <a:xfrm>
          <a:off x="0" y="3579414"/>
          <a:ext cx="9510713" cy="623610"/>
        </a:xfrm>
        <a:prstGeom prst="roundRect">
          <a:avLst/>
        </a:prstGeom>
        <a:solidFill>
          <a:srgbClr val="FFC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tx1">
                  <a:lumMod val="75000"/>
                </a:schemeClr>
              </a:solidFill>
            </a:rPr>
            <a:t>See one, practice one, do one</a:t>
          </a:r>
        </a:p>
      </dsp:txBody>
      <dsp:txXfrm>
        <a:off x="30442" y="3609856"/>
        <a:ext cx="9449829" cy="5627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1"/>
            <a:ext cx="3962400" cy="344091"/>
          </a:xfrm>
          <a:prstGeom prst="rect">
            <a:avLst/>
          </a:prstGeom>
        </p:spPr>
        <p:txBody>
          <a:bodyPr vert="horz" lIns="91440" tIns="45720" rIns="91440" bIns="45720" rtlCol="0"/>
          <a:lstStyle>
            <a:lvl1pPr algn="r">
              <a:defRPr sz="1200"/>
            </a:lvl1pPr>
          </a:lstStyle>
          <a:p>
            <a:fld id="{6AC479C4-87BA-4A8B-B739-F95EB411011A}" type="datetimeFigureOut">
              <a:rPr lang="en-US" smtClean="0"/>
              <a:t>6/23/2025</a:t>
            </a:fld>
            <a:endParaRPr lang="en-US" dirty="0"/>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875F0020-6A7E-48C4-B00C-288290BE0A9E}" type="slidenum">
              <a:rPr lang="en-US" smtClean="0"/>
              <a:t>‹#›</a:t>
            </a:fld>
            <a:endParaRPr lang="en-US" dirty="0"/>
          </a:p>
        </p:txBody>
      </p:sp>
    </p:spTree>
    <p:extLst>
      <p:ext uri="{BB962C8B-B14F-4D97-AF65-F5344CB8AC3E}">
        <p14:creationId xmlns:p14="http://schemas.microsoft.com/office/powerpoint/2010/main" val="2464609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40FC3508-E8F7-458D-B367-BDAFD52A9C9A}" type="datetimeFigureOut">
              <a:rPr lang="en-US" smtClean="0"/>
              <a:t>6/23/2025</a:t>
            </a:fld>
            <a:endParaRPr lang="en-US" dirty="0"/>
          </a:p>
        </p:txBody>
      </p:sp>
      <p:sp>
        <p:nvSpPr>
          <p:cNvPr id="4" name="Slide Image Placeholder 3"/>
          <p:cNvSpPr>
            <a:spLocks noGrp="1" noRot="1" noChangeAspect="1"/>
          </p:cNvSpPr>
          <p:nvPr>
            <p:ph type="sldImg" idx="2"/>
          </p:nvPr>
        </p:nvSpPr>
        <p:spPr>
          <a:xfrm>
            <a:off x="469900" y="692150"/>
            <a:ext cx="3556000" cy="20018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4565905" y="691563"/>
            <a:ext cx="4142666" cy="5473380"/>
          </a:xfrm>
          <a:prstGeom prst="rect">
            <a:avLst/>
          </a:prstGeom>
        </p:spPr>
        <p:txBody>
          <a:bodyPr vert="horz" lIns="91440" tIns="45720" rIns="91440" bIns="45720" rtlCol="0"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r>
              <a:rPr lang="en-US" dirty="0"/>
              <a:t>Slide </a:t>
            </a:r>
            <a:fld id="{29DE756F-184F-4D3A-B7EF-A08AD88F334E}" type="slidenum">
              <a:rPr lang="en-US" smtClean="0"/>
              <a:pPr/>
              <a:t>‹#›</a:t>
            </a:fld>
            <a:endParaRPr lang="en-US" dirty="0"/>
          </a:p>
        </p:txBody>
      </p:sp>
      <p:cxnSp>
        <p:nvCxnSpPr>
          <p:cNvPr id="14" name="Straight Connector 13"/>
          <p:cNvCxnSpPr/>
          <p:nvPr/>
        </p:nvCxnSpPr>
        <p:spPr>
          <a:xfrm>
            <a:off x="533400" y="4458208"/>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3400" y="47933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3400" y="5140815"/>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3400" y="41075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3400" y="54791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33400" y="3769215"/>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33400" y="3087190"/>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33400" y="34217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33400" y="5826615"/>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33400" y="61649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7414724"/>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228600" indent="0" algn="l" defTabSz="914400" rtl="0" eaLnBrk="1" latinLnBrk="0" hangingPunct="1">
      <a:defRPr sz="1600" kern="1200">
        <a:solidFill>
          <a:schemeClr val="tx1"/>
        </a:solidFill>
        <a:latin typeface="+mn-lt"/>
        <a:ea typeface="+mn-ea"/>
        <a:cs typeface="+mn-cs"/>
      </a:defRPr>
    </a:lvl2pPr>
    <a:lvl3pPr marL="457200" indent="0" algn="l" defTabSz="914400" rtl="0" eaLnBrk="1" latinLnBrk="0" hangingPunct="1">
      <a:defRPr sz="1600" kern="1200">
        <a:solidFill>
          <a:schemeClr val="tx1"/>
        </a:solidFill>
        <a:latin typeface="+mn-lt"/>
        <a:ea typeface="+mn-ea"/>
        <a:cs typeface="+mn-cs"/>
      </a:defRPr>
    </a:lvl3pPr>
    <a:lvl4pPr marL="685800" indent="0" algn="l" defTabSz="914400" rtl="0" eaLnBrk="1" latinLnBrk="0" hangingPunct="1">
      <a:defRPr sz="1600" kern="1200">
        <a:solidFill>
          <a:schemeClr val="tx1"/>
        </a:solidFill>
        <a:latin typeface="+mn-lt"/>
        <a:ea typeface="+mn-ea"/>
        <a:cs typeface="+mn-cs"/>
      </a:defRPr>
    </a:lvl4pPr>
    <a:lvl5pPr marL="914400" indent="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708025"/>
            <a:ext cx="3635375" cy="2046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22167"/>
                </a:solidFill>
                <a:effectLst/>
                <a:uLnTx/>
                <a:uFillTx/>
                <a:latin typeface="Verdana"/>
                <a:ea typeface="+mn-ea"/>
                <a:cs typeface="+mn-cs"/>
              </a:rPr>
              <a:t>Slide </a:t>
            </a:r>
            <a:fld id="{29DE756F-184F-4D3A-B7EF-A08AD88F334E}" type="slidenum">
              <a:rPr kumimoji="0" lang="en-US" sz="1200" b="0" i="0" u="none" strike="noStrike" kern="1200" cap="none" spc="0" normalizeH="0" baseline="0" noProof="0" smtClean="0">
                <a:ln>
                  <a:noFill/>
                </a:ln>
                <a:solidFill>
                  <a:srgbClr val="022167"/>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022167"/>
              </a:solidFill>
              <a:effectLst/>
              <a:uLnTx/>
              <a:uFillTx/>
              <a:latin typeface="Verdana"/>
              <a:ea typeface="+mn-ea"/>
              <a:cs typeface="+mn-cs"/>
            </a:endParaRPr>
          </a:p>
        </p:txBody>
      </p:sp>
    </p:spTree>
    <p:extLst>
      <p:ext uri="{BB962C8B-B14F-4D97-AF65-F5344CB8AC3E}">
        <p14:creationId xmlns:p14="http://schemas.microsoft.com/office/powerpoint/2010/main" val="33778315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1554480" y="2647779"/>
            <a:ext cx="9144000" cy="1920240"/>
          </a:xfrm>
        </p:spPr>
        <p:txBody>
          <a:bodyPr anchor="b">
            <a:noAutofit/>
          </a:bodyPr>
          <a:lstStyle>
            <a:lvl1pPr algn="l">
              <a:defRPr sz="4800" b="1">
                <a:solidFill>
                  <a:schemeClr val="tx2"/>
                </a:solidFill>
              </a:defRPr>
            </a:lvl1pPr>
          </a:lstStyle>
          <a:p>
            <a:r>
              <a:rPr lang="en-US"/>
              <a:t>Click to edit Master title style</a:t>
            </a:r>
            <a:endParaRPr lang="en-US" dirty="0"/>
          </a:p>
        </p:txBody>
      </p:sp>
      <p:sp>
        <p:nvSpPr>
          <p:cNvPr id="3" name="Subtitle"/>
          <p:cNvSpPr>
            <a:spLocks noGrp="1"/>
          </p:cNvSpPr>
          <p:nvPr>
            <p:ph type="subTitle" idx="1"/>
          </p:nvPr>
        </p:nvSpPr>
        <p:spPr>
          <a:xfrm>
            <a:off x="1554480" y="4906339"/>
            <a:ext cx="9144000" cy="1188720"/>
          </a:xfrm>
        </p:spPr>
        <p:txBody>
          <a:bodyPr anchor="t">
            <a:noAutofit/>
          </a:bodyPr>
          <a:lstStyle>
            <a:lvl1pPr marL="0" indent="0" algn="l">
              <a:buNone/>
              <a:defRPr sz="2400" b="1">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p:cNvSpPr>
            <a:spLocks noGrp="1"/>
          </p:cNvSpPr>
          <p:nvPr>
            <p:ph type="dt" sz="half" idx="10"/>
          </p:nvPr>
        </p:nvSpPr>
        <p:spPr>
          <a:xfrm>
            <a:off x="457200" y="6311899"/>
            <a:ext cx="2103120" cy="365125"/>
          </a:xfrm>
        </p:spPr>
        <p:txBody>
          <a:bodyPr/>
          <a:lstStyle>
            <a:lvl1pPr>
              <a:defRPr baseline="0">
                <a:solidFill>
                  <a:schemeClr val="tx2"/>
                </a:solidFill>
              </a:defRPr>
            </a:lvl1pPr>
          </a:lstStyle>
          <a:p>
            <a:endParaRPr lang="en-US" dirty="0"/>
          </a:p>
        </p:txBody>
      </p:sp>
      <p:sp>
        <p:nvSpPr>
          <p:cNvPr id="5" name="Footer Placeholder"/>
          <p:cNvSpPr>
            <a:spLocks noGrp="1"/>
          </p:cNvSpPr>
          <p:nvPr>
            <p:ph type="ftr" sz="quarter" idx="11"/>
          </p:nvPr>
        </p:nvSpPr>
        <p:spPr>
          <a:xfrm>
            <a:off x="2743200" y="6309360"/>
            <a:ext cx="786384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5" name="Line"/>
          <p:cNvCxnSpPr/>
          <p:nvPr userDrawn="1"/>
        </p:nvCxnSpPr>
        <p:spPr>
          <a:xfrm>
            <a:off x="1554480" y="4754880"/>
            <a:ext cx="9144000" cy="0"/>
          </a:xfrm>
          <a:prstGeom prst="line">
            <a:avLst/>
          </a:prstGeom>
          <a:ln w="38100">
            <a:solidFill>
              <a:srgbClr val="FFC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358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ide 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a:t>Click to edit Master title style</a:t>
            </a:r>
            <a:endParaRPr lang="en-US" dirty="0"/>
          </a:p>
        </p:txBody>
      </p:sp>
      <p:sp>
        <p:nvSpPr>
          <p:cNvPr id="6" name="Content Placeholder">
            <a:extLst>
              <a:ext uri="{FF2B5EF4-FFF2-40B4-BE49-F238E27FC236}">
                <a16:creationId xmlns:a16="http://schemas.microsoft.com/office/drawing/2014/main" id="{4B267EAC-9DB6-4B58-B920-5FF9CB536C08}"/>
              </a:ext>
            </a:extLst>
          </p:cNvPr>
          <p:cNvSpPr>
            <a:spLocks noGrp="1"/>
          </p:cNvSpPr>
          <p:nvPr>
            <p:ph sz="quarter" idx="13"/>
          </p:nvPr>
        </p:nvSpPr>
        <p:spPr>
          <a:xfrm>
            <a:off x="1371600" y="1554480"/>
            <a:ext cx="10332720" cy="4572000"/>
          </a:xfrm>
        </p:spPr>
        <p:txBody>
          <a:bodyPr/>
          <a:lstStyle/>
          <a:p>
            <a:pPr lvl="0"/>
            <a:r>
              <a:rPr lang="en-US"/>
              <a:t>Click to edit Master text styles</a:t>
            </a:r>
          </a:p>
        </p:txBody>
      </p:sp>
      <p:sp>
        <p:nvSpPr>
          <p:cNvPr id="3" name="Date Placeholder"/>
          <p:cNvSpPr>
            <a:spLocks noGrp="1"/>
          </p:cNvSpPr>
          <p:nvPr>
            <p:ph type="dt" sz="half" idx="10"/>
          </p:nvPr>
        </p:nvSpPr>
        <p:spPr>
          <a:xfrm>
            <a:off x="1371600" y="6309360"/>
            <a:ext cx="2103120" cy="365125"/>
          </a:xfrm>
        </p:spPr>
        <p:txBody>
          <a:bodyPr/>
          <a:lstStyle>
            <a:lvl1pPr algn="l">
              <a:defRPr>
                <a:solidFill>
                  <a:srgbClr val="022151"/>
                </a:solidFill>
              </a:defRPr>
            </a:lvl1pPr>
          </a:lstStyle>
          <a:p>
            <a:endParaRPr lang="en-US" dirty="0"/>
          </a:p>
        </p:txBody>
      </p:sp>
      <p:sp>
        <p:nvSpPr>
          <p:cNvPr id="4" name="Footer Placeholder"/>
          <p:cNvSpPr>
            <a:spLocks noGrp="1"/>
          </p:cNvSpPr>
          <p:nvPr>
            <p:ph type="ftr" sz="quarter" idx="11"/>
          </p:nvPr>
        </p:nvSpPr>
        <p:spPr>
          <a:xfrm>
            <a:off x="3657600"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3366659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a:t>Click to edit Master title style</a:t>
            </a:r>
            <a:endParaRPr lang="en-US" dirty="0"/>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1371600" y="1554480"/>
            <a:ext cx="5029200" cy="4572000"/>
          </a:xfrm>
        </p:spPr>
        <p:txBody>
          <a:bodyPr/>
          <a:lstStyle/>
          <a:p>
            <a:pPr lvl="0"/>
            <a:r>
              <a:rPr lang="en-US"/>
              <a:t>Click to edit Master text styles</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6675120" y="1554480"/>
            <a:ext cx="5029200" cy="4572000"/>
          </a:xfrm>
        </p:spPr>
        <p:txBody>
          <a:bodyPr/>
          <a:lstStyle/>
          <a:p>
            <a:pPr lvl="0"/>
            <a:r>
              <a:rPr lang="en-US"/>
              <a:t>Click to edit Master text styles</a:t>
            </a:r>
          </a:p>
        </p:txBody>
      </p:sp>
      <p:sp>
        <p:nvSpPr>
          <p:cNvPr id="3" name="Date Placeholder"/>
          <p:cNvSpPr>
            <a:spLocks noGrp="1"/>
          </p:cNvSpPr>
          <p:nvPr>
            <p:ph type="dt" sz="half" idx="10"/>
          </p:nvPr>
        </p:nvSpPr>
        <p:spPr>
          <a:xfrm>
            <a:off x="1371600" y="6309360"/>
            <a:ext cx="2103120" cy="365125"/>
          </a:xfrm>
        </p:spPr>
        <p:txBody>
          <a:bodyPr/>
          <a:lstStyle>
            <a:lvl1pPr algn="l">
              <a:defRPr>
                <a:solidFill>
                  <a:srgbClr val="022151"/>
                </a:solidFill>
              </a:defRPr>
            </a:lvl1pPr>
          </a:lstStyle>
          <a:p>
            <a:endParaRPr lang="en-US" dirty="0"/>
          </a:p>
        </p:txBody>
      </p:sp>
      <p:sp>
        <p:nvSpPr>
          <p:cNvPr id="4" name="Footer Placeholder"/>
          <p:cNvSpPr>
            <a:spLocks noGrp="1"/>
          </p:cNvSpPr>
          <p:nvPr>
            <p:ph type="ftr" sz="quarter" idx="11"/>
          </p:nvPr>
        </p:nvSpPr>
        <p:spPr>
          <a:xfrm>
            <a:off x="3657600"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1869998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ide 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a:t>Click to edit Master title style</a:t>
            </a:r>
            <a:endParaRPr lang="en-US" dirty="0"/>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1371601" y="1554480"/>
            <a:ext cx="3383280" cy="4572000"/>
          </a:xfrm>
        </p:spPr>
        <p:txBody>
          <a:bodyPr/>
          <a:lstStyle/>
          <a:p>
            <a:pPr lvl="0"/>
            <a:r>
              <a:rPr lang="en-US"/>
              <a:t>Click to edit Master text styles</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4840306" y="1558834"/>
            <a:ext cx="3383280" cy="4572000"/>
          </a:xfrm>
        </p:spPr>
        <p:txBody>
          <a:bodyPr/>
          <a:lstStyle/>
          <a:p>
            <a:pPr lvl="0"/>
            <a:r>
              <a:rPr lang="en-US"/>
              <a:t>Click to edit Master text styles</a:t>
            </a:r>
          </a:p>
        </p:txBody>
      </p:sp>
      <p:sp>
        <p:nvSpPr>
          <p:cNvPr id="9" name="Content Placeholder 3">
            <a:extLst>
              <a:ext uri="{FF2B5EF4-FFF2-40B4-BE49-F238E27FC236}">
                <a16:creationId xmlns:a16="http://schemas.microsoft.com/office/drawing/2014/main" id="{3CC80934-A10B-41F3-A542-D2BF4DEE3E05}"/>
              </a:ext>
            </a:extLst>
          </p:cNvPr>
          <p:cNvSpPr>
            <a:spLocks noGrp="1"/>
          </p:cNvSpPr>
          <p:nvPr>
            <p:ph sz="quarter" idx="15"/>
          </p:nvPr>
        </p:nvSpPr>
        <p:spPr>
          <a:xfrm>
            <a:off x="8309011" y="1550126"/>
            <a:ext cx="3383280" cy="4572000"/>
          </a:xfrm>
        </p:spPr>
        <p:txBody>
          <a:bodyPr/>
          <a:lstStyle/>
          <a:p>
            <a:pPr lvl="0"/>
            <a:r>
              <a:rPr lang="en-US"/>
              <a:t>Click to edit Master text styles</a:t>
            </a:r>
          </a:p>
        </p:txBody>
      </p:sp>
      <p:sp>
        <p:nvSpPr>
          <p:cNvPr id="3" name="Date Placeholder"/>
          <p:cNvSpPr>
            <a:spLocks noGrp="1"/>
          </p:cNvSpPr>
          <p:nvPr>
            <p:ph type="dt" sz="half" idx="10"/>
          </p:nvPr>
        </p:nvSpPr>
        <p:spPr>
          <a:xfrm>
            <a:off x="1371600" y="6309360"/>
            <a:ext cx="2103120" cy="365125"/>
          </a:xfrm>
        </p:spPr>
        <p:txBody>
          <a:bodyPr/>
          <a:lstStyle>
            <a:lvl1pPr algn="l">
              <a:defRPr>
                <a:solidFill>
                  <a:srgbClr val="022151"/>
                </a:solidFill>
              </a:defRPr>
            </a:lvl1pPr>
          </a:lstStyle>
          <a:p>
            <a:endParaRPr lang="en-US" dirty="0"/>
          </a:p>
        </p:txBody>
      </p:sp>
      <p:sp>
        <p:nvSpPr>
          <p:cNvPr id="4" name="Footer Placeholder"/>
          <p:cNvSpPr>
            <a:spLocks noGrp="1"/>
          </p:cNvSpPr>
          <p:nvPr>
            <p:ph type="ftr" sz="quarter" idx="11"/>
          </p:nvPr>
        </p:nvSpPr>
        <p:spPr>
          <a:xfrm>
            <a:off x="3657600"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881679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xtra Wide 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401777" y="274320"/>
            <a:ext cx="6858000" cy="1097280"/>
          </a:xfrm>
        </p:spPr>
        <p:txBody>
          <a:bodyPr/>
          <a:lstStyle>
            <a:lvl1pPr>
              <a:defRPr sz="3600" b="1" baseline="0">
                <a:solidFill>
                  <a:schemeClr val="bg2"/>
                </a:solidFill>
              </a:defRPr>
            </a:lvl1pPr>
          </a:lstStyle>
          <a:p>
            <a:r>
              <a:rPr lang="en-US"/>
              <a:t>Click to edit Master title style</a:t>
            </a:r>
            <a:endParaRPr lang="en-US" dirty="0"/>
          </a:p>
        </p:txBody>
      </p:sp>
      <p:sp>
        <p:nvSpPr>
          <p:cNvPr id="6" name="Content Placeholder">
            <a:extLst>
              <a:ext uri="{FF2B5EF4-FFF2-40B4-BE49-F238E27FC236}">
                <a16:creationId xmlns:a16="http://schemas.microsoft.com/office/drawing/2014/main" id="{4B267EAC-9DB6-4B58-B920-5FF9CB536C08}"/>
              </a:ext>
            </a:extLst>
          </p:cNvPr>
          <p:cNvSpPr>
            <a:spLocks noGrp="1"/>
          </p:cNvSpPr>
          <p:nvPr>
            <p:ph sz="quarter" idx="13"/>
          </p:nvPr>
        </p:nvSpPr>
        <p:spPr>
          <a:xfrm>
            <a:off x="397164" y="1560946"/>
            <a:ext cx="11307156" cy="4574770"/>
          </a:xfrm>
        </p:spPr>
        <p:txBody>
          <a:bodyPr/>
          <a:lstStyle/>
          <a:p>
            <a:pPr lvl="0"/>
            <a:r>
              <a:rPr lang="en-US"/>
              <a:t>Click to edit Master text styles</a:t>
            </a:r>
          </a:p>
        </p:txBody>
      </p:sp>
      <p:sp>
        <p:nvSpPr>
          <p:cNvPr id="3" name="Date Placeholder"/>
          <p:cNvSpPr>
            <a:spLocks noGrp="1"/>
          </p:cNvSpPr>
          <p:nvPr>
            <p:ph type="dt" sz="half" idx="10"/>
          </p:nvPr>
        </p:nvSpPr>
        <p:spPr>
          <a:xfrm>
            <a:off x="402336" y="6309360"/>
            <a:ext cx="2103120" cy="365125"/>
          </a:xfrm>
        </p:spPr>
        <p:txBody>
          <a:bodyPr/>
          <a:lstStyle>
            <a:lvl1pPr algn="l">
              <a:defRPr>
                <a:solidFill>
                  <a:srgbClr val="022151"/>
                </a:solidFill>
              </a:defRPr>
            </a:lvl1pPr>
          </a:lstStyle>
          <a:p>
            <a:endParaRPr lang="en-US" dirty="0"/>
          </a:p>
        </p:txBody>
      </p:sp>
      <p:sp>
        <p:nvSpPr>
          <p:cNvPr id="4" name="Footer Placeholder"/>
          <p:cNvSpPr>
            <a:spLocks noGrp="1"/>
          </p:cNvSpPr>
          <p:nvPr>
            <p:ph type="ftr" sz="quarter" idx="11"/>
          </p:nvPr>
        </p:nvSpPr>
        <p:spPr>
          <a:xfrm>
            <a:off x="3172968"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2507163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xtra 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405352" y="274320"/>
            <a:ext cx="6858000" cy="1097280"/>
          </a:xfrm>
        </p:spPr>
        <p:txBody>
          <a:bodyPr/>
          <a:lstStyle>
            <a:lvl1pPr>
              <a:defRPr sz="3600" b="1" baseline="0">
                <a:solidFill>
                  <a:schemeClr val="bg2"/>
                </a:solidFill>
              </a:defRPr>
            </a:lvl1pPr>
          </a:lstStyle>
          <a:p>
            <a:r>
              <a:rPr lang="en-US"/>
              <a:t>Click to edit Master title style</a:t>
            </a:r>
            <a:endParaRPr lang="en-US" dirty="0"/>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419492" y="1554480"/>
            <a:ext cx="5486400" cy="4572000"/>
          </a:xfrm>
        </p:spPr>
        <p:txBody>
          <a:bodyPr/>
          <a:lstStyle/>
          <a:p>
            <a:pPr lvl="0"/>
            <a:r>
              <a:rPr lang="en-US"/>
              <a:t>Click to edit Master text styles</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6199066" y="1554480"/>
            <a:ext cx="5486400" cy="4572000"/>
          </a:xfrm>
        </p:spPr>
        <p:txBody>
          <a:bodyPr/>
          <a:lstStyle/>
          <a:p>
            <a:pPr lvl="0"/>
            <a:r>
              <a:rPr lang="en-US"/>
              <a:t>Click to edit Master text styles</a:t>
            </a:r>
          </a:p>
        </p:txBody>
      </p:sp>
      <p:sp>
        <p:nvSpPr>
          <p:cNvPr id="3" name="Date Placeholder"/>
          <p:cNvSpPr>
            <a:spLocks noGrp="1"/>
          </p:cNvSpPr>
          <p:nvPr>
            <p:ph type="dt" sz="half" idx="10"/>
          </p:nvPr>
        </p:nvSpPr>
        <p:spPr>
          <a:xfrm>
            <a:off x="428915" y="6309360"/>
            <a:ext cx="2103120" cy="365125"/>
          </a:xfrm>
        </p:spPr>
        <p:txBody>
          <a:bodyPr/>
          <a:lstStyle>
            <a:lvl1pPr algn="l">
              <a:defRPr>
                <a:solidFill>
                  <a:srgbClr val="022151"/>
                </a:solidFill>
              </a:defRPr>
            </a:lvl1pPr>
          </a:lstStyle>
          <a:p>
            <a:endParaRPr lang="en-US" dirty="0"/>
          </a:p>
        </p:txBody>
      </p:sp>
      <p:sp>
        <p:nvSpPr>
          <p:cNvPr id="4" name="Footer Placeholder"/>
          <p:cNvSpPr>
            <a:spLocks noGrp="1"/>
          </p:cNvSpPr>
          <p:nvPr>
            <p:ph type="ftr" sz="quarter" idx="11"/>
          </p:nvPr>
        </p:nvSpPr>
        <p:spPr>
          <a:xfrm>
            <a:off x="3175242"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1248372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xtra Wide 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402336" y="274320"/>
            <a:ext cx="6858000" cy="1097280"/>
          </a:xfrm>
        </p:spPr>
        <p:txBody>
          <a:bodyPr/>
          <a:lstStyle>
            <a:lvl1pPr>
              <a:defRPr sz="3600" b="1" baseline="0">
                <a:solidFill>
                  <a:schemeClr val="bg2"/>
                </a:solidFill>
              </a:defRPr>
            </a:lvl1pPr>
          </a:lstStyle>
          <a:p>
            <a:r>
              <a:rPr lang="en-US"/>
              <a:t>Click to edit Master title style</a:t>
            </a:r>
            <a:endParaRPr lang="en-US" dirty="0"/>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402336" y="1554480"/>
            <a:ext cx="3657600" cy="4572000"/>
          </a:xfrm>
        </p:spPr>
        <p:txBody>
          <a:bodyPr/>
          <a:lstStyle/>
          <a:p>
            <a:pPr lvl="0"/>
            <a:r>
              <a:rPr lang="en-US"/>
              <a:t>Click to edit Master text styles</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4212935" y="1550126"/>
            <a:ext cx="3657600" cy="4572000"/>
          </a:xfrm>
        </p:spPr>
        <p:txBody>
          <a:bodyPr/>
          <a:lstStyle/>
          <a:p>
            <a:pPr lvl="0"/>
            <a:r>
              <a:rPr lang="en-US"/>
              <a:t>Click to edit Master text styles</a:t>
            </a:r>
          </a:p>
        </p:txBody>
      </p:sp>
      <p:sp>
        <p:nvSpPr>
          <p:cNvPr id="9" name="Content Placeholder 3">
            <a:extLst>
              <a:ext uri="{FF2B5EF4-FFF2-40B4-BE49-F238E27FC236}">
                <a16:creationId xmlns:a16="http://schemas.microsoft.com/office/drawing/2014/main" id="{3CC80934-A10B-41F3-A542-D2BF4DEE3E05}"/>
              </a:ext>
            </a:extLst>
          </p:cNvPr>
          <p:cNvSpPr>
            <a:spLocks noGrp="1"/>
          </p:cNvSpPr>
          <p:nvPr>
            <p:ph sz="quarter" idx="15"/>
          </p:nvPr>
        </p:nvSpPr>
        <p:spPr>
          <a:xfrm>
            <a:off x="8037218" y="1550126"/>
            <a:ext cx="3657600" cy="4572000"/>
          </a:xfrm>
        </p:spPr>
        <p:txBody>
          <a:bodyPr/>
          <a:lstStyle/>
          <a:p>
            <a:pPr lvl="0"/>
            <a:r>
              <a:rPr lang="en-US"/>
              <a:t>Click to edit Master text styles</a:t>
            </a:r>
          </a:p>
        </p:txBody>
      </p:sp>
      <p:sp>
        <p:nvSpPr>
          <p:cNvPr id="3" name="Date Placeholder"/>
          <p:cNvSpPr>
            <a:spLocks noGrp="1"/>
          </p:cNvSpPr>
          <p:nvPr>
            <p:ph type="dt" sz="half" idx="10"/>
          </p:nvPr>
        </p:nvSpPr>
        <p:spPr>
          <a:xfrm>
            <a:off x="402336" y="6309360"/>
            <a:ext cx="2103120" cy="365125"/>
          </a:xfrm>
        </p:spPr>
        <p:txBody>
          <a:bodyPr/>
          <a:lstStyle>
            <a:lvl1pPr algn="l">
              <a:defRPr>
                <a:solidFill>
                  <a:srgbClr val="022151"/>
                </a:solidFill>
              </a:defRPr>
            </a:lvl1pPr>
          </a:lstStyle>
          <a:p>
            <a:endParaRPr lang="en-US" dirty="0"/>
          </a:p>
        </p:txBody>
      </p:sp>
      <p:sp>
        <p:nvSpPr>
          <p:cNvPr id="4" name="Footer Placeholder"/>
          <p:cNvSpPr>
            <a:spLocks noGrp="1"/>
          </p:cNvSpPr>
          <p:nvPr>
            <p:ph type="ftr" sz="quarter" idx="11"/>
          </p:nvPr>
        </p:nvSpPr>
        <p:spPr>
          <a:xfrm>
            <a:off x="3172968"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545284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457200" y="274320"/>
            <a:ext cx="8321040" cy="1188720"/>
          </a:xfrm>
          <a:ln>
            <a:noFill/>
          </a:ln>
        </p:spPr>
        <p:txBody>
          <a:bodyPr lIns="0" tIns="0" rIns="0" bIns="0" anchor="b" anchorCtr="0">
            <a:noAutofit/>
          </a:bodyPr>
          <a:lstStyle>
            <a:lvl1pPr>
              <a:defRPr sz="3600" b="1">
                <a:solidFill>
                  <a:srgbClr val="FFC000"/>
                </a:solidFill>
              </a:defRPr>
            </a:lvl1pPr>
          </a:lstStyle>
          <a:p>
            <a:r>
              <a:rPr lang="en-US"/>
              <a:t>Click to edit Master title style</a:t>
            </a:r>
            <a:endParaRPr lang="en-US" dirty="0"/>
          </a:p>
        </p:txBody>
      </p:sp>
      <p:sp>
        <p:nvSpPr>
          <p:cNvPr id="7" name="Content Placeholder 1">
            <a:extLst>
              <a:ext uri="{FF2B5EF4-FFF2-40B4-BE49-F238E27FC236}">
                <a16:creationId xmlns:a16="http://schemas.microsoft.com/office/drawing/2014/main" id="{00EBDE14-9207-4782-A559-66E7A7069912}"/>
              </a:ext>
            </a:extLst>
          </p:cNvPr>
          <p:cNvSpPr>
            <a:spLocks noGrp="1"/>
          </p:cNvSpPr>
          <p:nvPr>
            <p:ph sz="quarter" idx="15"/>
          </p:nvPr>
        </p:nvSpPr>
        <p:spPr>
          <a:xfrm>
            <a:off x="457200" y="2103120"/>
            <a:ext cx="8321040" cy="4023360"/>
          </a:xfrm>
          <a:noFill/>
        </p:spPr>
        <p:txBody>
          <a:bodyPr/>
          <a:lstStyle>
            <a:lvl1pPr>
              <a:defRPr/>
            </a:lvl1pPr>
            <a:lvl2pPr>
              <a:defRPr/>
            </a:lvl2pPr>
            <a:lvl3pPr>
              <a:defRPr/>
            </a:lvl3pPr>
            <a:lvl4pPr>
              <a:defRPr/>
            </a:lvl4pPr>
            <a:lvl5pPr>
              <a:defRPr/>
            </a:lvl5pPr>
          </a:lstStyle>
          <a:p>
            <a:pPr lvl="0"/>
            <a:r>
              <a:rPr lang="en-US"/>
              <a:t>Click to edit Master text styles</a:t>
            </a:r>
          </a:p>
        </p:txBody>
      </p:sp>
      <p:sp>
        <p:nvSpPr>
          <p:cNvPr id="10" name="Content Placeholder 2">
            <a:extLst>
              <a:ext uri="{FF2B5EF4-FFF2-40B4-BE49-F238E27FC236}">
                <a16:creationId xmlns:a16="http://schemas.microsoft.com/office/drawing/2014/main" id="{A64F6D30-F3B7-4A6C-8382-F63CB1A1F426}"/>
              </a:ext>
            </a:extLst>
          </p:cNvPr>
          <p:cNvSpPr>
            <a:spLocks noGrp="1"/>
          </p:cNvSpPr>
          <p:nvPr>
            <p:ph sz="quarter" idx="16" hasCustomPrompt="1"/>
          </p:nvPr>
        </p:nvSpPr>
        <p:spPr>
          <a:xfrm>
            <a:off x="8961120" y="2194560"/>
            <a:ext cx="2743200" cy="3374136"/>
          </a:xfrm>
        </p:spPr>
        <p:txBody>
          <a:bodyPr/>
          <a:lstStyle>
            <a:lvl1pPr marL="0" indent="0">
              <a:buNone/>
              <a:defRPr/>
            </a:lvl1pPr>
          </a:lstStyle>
          <a:p>
            <a:pPr lvl="0"/>
            <a:r>
              <a:rPr lang="en-US" dirty="0"/>
              <a:t>Edit Master text styles</a:t>
            </a:r>
          </a:p>
        </p:txBody>
      </p:sp>
      <p:sp>
        <p:nvSpPr>
          <p:cNvPr id="8" name="Content Placeholder 3">
            <a:extLst>
              <a:ext uri="{FF2B5EF4-FFF2-40B4-BE49-F238E27FC236}">
                <a16:creationId xmlns:a16="http://schemas.microsoft.com/office/drawing/2014/main" id="{FAB9D1A8-4826-4730-8739-CA51B9B970D9}"/>
              </a:ext>
            </a:extLst>
          </p:cNvPr>
          <p:cNvSpPr>
            <a:spLocks noGrp="1"/>
          </p:cNvSpPr>
          <p:nvPr>
            <p:ph sz="quarter" idx="17" hasCustomPrompt="1"/>
          </p:nvPr>
        </p:nvSpPr>
        <p:spPr>
          <a:xfrm>
            <a:off x="8961438" y="5669280"/>
            <a:ext cx="2743200" cy="457200"/>
          </a:xfrm>
        </p:spPr>
        <p:txBody>
          <a:bodyPr>
            <a:normAutofit/>
          </a:bodyPr>
          <a:lstStyle>
            <a:lvl1pPr marL="0" indent="0" algn="ctr">
              <a:buNone/>
              <a:defRPr sz="2800" b="1">
                <a:solidFill>
                  <a:schemeClr val="tx2"/>
                </a:solidFill>
              </a:defRPr>
            </a:lvl1pPr>
          </a:lstStyle>
          <a:p>
            <a:pPr lvl="0"/>
            <a:r>
              <a:rPr lang="en-US" dirty="0"/>
              <a:t>Questions?</a:t>
            </a:r>
          </a:p>
        </p:txBody>
      </p:sp>
      <p:sp>
        <p:nvSpPr>
          <p:cNvPr id="4" name="Date Placeholder"/>
          <p:cNvSpPr>
            <a:spLocks noGrp="1"/>
          </p:cNvSpPr>
          <p:nvPr>
            <p:ph type="dt" sz="half" idx="10"/>
          </p:nvPr>
        </p:nvSpPr>
        <p:spPr>
          <a:xfrm>
            <a:off x="457200" y="6311899"/>
            <a:ext cx="2103120" cy="365125"/>
          </a:xfrm>
        </p:spPr>
        <p:txBody>
          <a:bodyPr/>
          <a:lstStyle>
            <a:lvl1pPr>
              <a:defRPr>
                <a:solidFill>
                  <a:srgbClr val="022151"/>
                </a:solidFill>
              </a:defRPr>
            </a:lvl1pPr>
          </a:lstStyle>
          <a:p>
            <a:endParaRPr lang="en-US" dirty="0"/>
          </a:p>
        </p:txBody>
      </p:sp>
      <p:sp>
        <p:nvSpPr>
          <p:cNvPr id="5" name="Footer Placeholder"/>
          <p:cNvSpPr>
            <a:spLocks noGrp="1"/>
          </p:cNvSpPr>
          <p:nvPr>
            <p:ph type="ftr" sz="quarter" idx="11"/>
          </p:nvPr>
        </p:nvSpPr>
        <p:spPr>
          <a:xfrm>
            <a:off x="2743200" y="6309360"/>
            <a:ext cx="786384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3951239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828800" y="2651760"/>
            <a:ext cx="8412480" cy="1371600"/>
          </a:xfrm>
        </p:spPr>
        <p:txBody>
          <a:bodyPr anchor="b" anchorCtr="1">
            <a:noAutofit/>
          </a:bodyPr>
          <a:lstStyle>
            <a:lvl1pPr algn="l">
              <a:defRPr sz="4800" b="1" baseline="0">
                <a:solidFill>
                  <a:schemeClr val="tx2"/>
                </a:solidFill>
              </a:defRPr>
            </a:lvl1pPr>
          </a:lstStyle>
          <a:p>
            <a:r>
              <a:rPr lang="en-US" dirty="0"/>
              <a:t>Thank you</a:t>
            </a:r>
          </a:p>
        </p:txBody>
      </p:sp>
      <p:sp>
        <p:nvSpPr>
          <p:cNvPr id="7" name="Text Placeholder"/>
          <p:cNvSpPr>
            <a:spLocks noGrp="1"/>
          </p:cNvSpPr>
          <p:nvPr>
            <p:ph type="body" sz="quarter" idx="13"/>
          </p:nvPr>
        </p:nvSpPr>
        <p:spPr>
          <a:xfrm>
            <a:off x="1828800" y="4480560"/>
            <a:ext cx="8412480" cy="1554480"/>
          </a:xfrm>
        </p:spPr>
        <p:txBody>
          <a:bodyPr>
            <a:noAutofit/>
          </a:bodyPr>
          <a:lstStyle>
            <a:lvl1pPr marL="0" indent="0" algn="ctr">
              <a:buNone/>
              <a:defRPr sz="2400" b="1">
                <a:solidFill>
                  <a:schemeClr val="tx1"/>
                </a:solidFill>
              </a:defRPr>
            </a:lvl1pPr>
          </a:lstStyle>
          <a:p>
            <a:pPr lvl="0"/>
            <a:r>
              <a:rPr lang="en-US"/>
              <a:t>Click to edit Master text styles</a:t>
            </a:r>
          </a:p>
        </p:txBody>
      </p:sp>
      <p:sp>
        <p:nvSpPr>
          <p:cNvPr id="3" name="Date Placeholder"/>
          <p:cNvSpPr>
            <a:spLocks noGrp="1"/>
          </p:cNvSpPr>
          <p:nvPr>
            <p:ph type="dt" sz="half" idx="10"/>
          </p:nvPr>
        </p:nvSpPr>
        <p:spPr>
          <a:xfrm>
            <a:off x="457200" y="6311899"/>
            <a:ext cx="2103120" cy="365125"/>
          </a:xfrm>
        </p:spPr>
        <p:txBody>
          <a:bodyPr/>
          <a:lstStyle>
            <a:lvl1pPr>
              <a:defRPr>
                <a:solidFill>
                  <a:srgbClr val="182450"/>
                </a:solidFill>
              </a:defRPr>
            </a:lvl1pPr>
          </a:lstStyle>
          <a:p>
            <a:endParaRPr lang="en-US" dirty="0"/>
          </a:p>
        </p:txBody>
      </p:sp>
      <p:sp>
        <p:nvSpPr>
          <p:cNvPr id="4" name="Footer Placeholder"/>
          <p:cNvSpPr>
            <a:spLocks noGrp="1"/>
          </p:cNvSpPr>
          <p:nvPr>
            <p:ph type="ftr" sz="quarter" idx="11"/>
          </p:nvPr>
        </p:nvSpPr>
        <p:spPr>
          <a:xfrm>
            <a:off x="2743200" y="6309360"/>
            <a:ext cx="78638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3" name="Line"/>
          <p:cNvCxnSpPr/>
          <p:nvPr userDrawn="1"/>
        </p:nvCxnSpPr>
        <p:spPr>
          <a:xfrm>
            <a:off x="1828800" y="4277571"/>
            <a:ext cx="8412480" cy="2625"/>
          </a:xfrm>
          <a:prstGeom prst="line">
            <a:avLst/>
          </a:prstGeom>
          <a:ln w="38100">
            <a:solidFill>
              <a:srgbClr val="FFC600"/>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331700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1554480" y="2647779"/>
            <a:ext cx="9144000" cy="1920240"/>
          </a:xfrm>
        </p:spPr>
        <p:txBody>
          <a:bodyPr anchor="b">
            <a:noAutofit/>
          </a:bodyPr>
          <a:lstStyle>
            <a:lvl1pPr algn="l">
              <a:defRPr sz="4800" b="1">
                <a:solidFill>
                  <a:schemeClr val="tx2"/>
                </a:solidFill>
              </a:defRPr>
            </a:lvl1pPr>
          </a:lstStyle>
          <a:p>
            <a:r>
              <a:rPr lang="en-US" dirty="0"/>
              <a:t>Click to edit Master title style</a:t>
            </a:r>
          </a:p>
        </p:txBody>
      </p:sp>
      <p:sp>
        <p:nvSpPr>
          <p:cNvPr id="3" name="Subtitle"/>
          <p:cNvSpPr>
            <a:spLocks noGrp="1"/>
          </p:cNvSpPr>
          <p:nvPr>
            <p:ph type="subTitle" idx="1"/>
          </p:nvPr>
        </p:nvSpPr>
        <p:spPr>
          <a:xfrm>
            <a:off x="1554480" y="4906339"/>
            <a:ext cx="9144000" cy="1188720"/>
          </a:xfrm>
        </p:spPr>
        <p:txBody>
          <a:bodyPr anchor="t">
            <a:noAutofit/>
          </a:bodyPr>
          <a:lstStyle>
            <a:lvl1pPr marL="0" indent="0" algn="l">
              <a:buNone/>
              <a:defRPr sz="2400" b="1">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p:cNvSpPr>
            <a:spLocks noGrp="1"/>
          </p:cNvSpPr>
          <p:nvPr>
            <p:ph type="dt" sz="half" idx="10"/>
          </p:nvPr>
        </p:nvSpPr>
        <p:spPr>
          <a:xfrm>
            <a:off x="457200" y="6311899"/>
            <a:ext cx="2103120" cy="365125"/>
          </a:xfrm>
        </p:spPr>
        <p:txBody>
          <a:bodyPr/>
          <a:lstStyle>
            <a:lvl1pPr>
              <a:defRPr baseline="0">
                <a:solidFill>
                  <a:schemeClr val="tx2"/>
                </a:solidFill>
              </a:defRPr>
            </a:lvl1pPr>
          </a:lstStyle>
          <a:p>
            <a:endParaRPr lang="en-US" dirty="0"/>
          </a:p>
        </p:txBody>
      </p:sp>
      <p:sp>
        <p:nvSpPr>
          <p:cNvPr id="5" name="Footer Placeholder"/>
          <p:cNvSpPr>
            <a:spLocks noGrp="1"/>
          </p:cNvSpPr>
          <p:nvPr>
            <p:ph type="ftr" sz="quarter" idx="11"/>
          </p:nvPr>
        </p:nvSpPr>
        <p:spPr>
          <a:xfrm>
            <a:off x="2743200" y="6309360"/>
            <a:ext cx="786384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5" name="Line"/>
          <p:cNvCxnSpPr/>
          <p:nvPr userDrawn="1"/>
        </p:nvCxnSpPr>
        <p:spPr>
          <a:xfrm>
            <a:off x="1554480" y="4754880"/>
            <a:ext cx="9144000" cy="0"/>
          </a:xfrm>
          <a:prstGeom prst="line">
            <a:avLst/>
          </a:prstGeom>
          <a:ln w="38100">
            <a:solidFill>
              <a:srgbClr val="FFC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17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Extra Wid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1554480" y="2647779"/>
            <a:ext cx="9144000" cy="1920240"/>
          </a:xfrm>
        </p:spPr>
        <p:txBody>
          <a:bodyPr anchor="b">
            <a:noAutofit/>
          </a:bodyPr>
          <a:lstStyle>
            <a:lvl1pPr algn="l">
              <a:defRPr sz="4800" b="1">
                <a:solidFill>
                  <a:schemeClr val="tx2"/>
                </a:solidFill>
              </a:defRPr>
            </a:lvl1pPr>
          </a:lstStyle>
          <a:p>
            <a:r>
              <a:rPr lang="en-US" dirty="0"/>
              <a:t>Click to edit Master title style</a:t>
            </a:r>
          </a:p>
        </p:txBody>
      </p:sp>
      <p:sp>
        <p:nvSpPr>
          <p:cNvPr id="3" name="Subtitle"/>
          <p:cNvSpPr>
            <a:spLocks noGrp="1"/>
          </p:cNvSpPr>
          <p:nvPr>
            <p:ph type="subTitle" idx="1"/>
          </p:nvPr>
        </p:nvSpPr>
        <p:spPr>
          <a:xfrm>
            <a:off x="1554480" y="4906339"/>
            <a:ext cx="9144000" cy="1188720"/>
          </a:xfrm>
        </p:spPr>
        <p:txBody>
          <a:bodyPr anchor="t">
            <a:noAutofit/>
          </a:bodyPr>
          <a:lstStyle>
            <a:lvl1pPr marL="0" indent="0" algn="l">
              <a:buNone/>
              <a:defRPr sz="2400" b="1">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p:cNvSpPr>
            <a:spLocks noGrp="1"/>
          </p:cNvSpPr>
          <p:nvPr>
            <p:ph type="dt" sz="half" idx="10"/>
          </p:nvPr>
        </p:nvSpPr>
        <p:spPr>
          <a:xfrm>
            <a:off x="457200" y="6311899"/>
            <a:ext cx="2103120" cy="365125"/>
          </a:xfrm>
        </p:spPr>
        <p:txBody>
          <a:bodyPr/>
          <a:lstStyle>
            <a:lvl1pPr>
              <a:defRPr baseline="0">
                <a:solidFill>
                  <a:schemeClr val="tx2"/>
                </a:solidFill>
              </a:defRPr>
            </a:lvl1pPr>
          </a:lstStyle>
          <a:p>
            <a:endParaRPr lang="en-US" dirty="0"/>
          </a:p>
        </p:txBody>
      </p:sp>
      <p:sp>
        <p:nvSpPr>
          <p:cNvPr id="5" name="Footer Placeholder"/>
          <p:cNvSpPr>
            <a:spLocks noGrp="1"/>
          </p:cNvSpPr>
          <p:nvPr>
            <p:ph type="ftr" sz="quarter" idx="11"/>
          </p:nvPr>
        </p:nvSpPr>
        <p:spPr>
          <a:xfrm>
            <a:off x="2743200" y="6309360"/>
            <a:ext cx="786384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5" name="Line"/>
          <p:cNvCxnSpPr/>
          <p:nvPr userDrawn="1"/>
        </p:nvCxnSpPr>
        <p:spPr>
          <a:xfrm>
            <a:off x="1554480" y="4754880"/>
            <a:ext cx="9144000" cy="0"/>
          </a:xfrm>
          <a:prstGeom prst="line">
            <a:avLst/>
          </a:prstGeom>
          <a:ln w="38100">
            <a:solidFill>
              <a:srgbClr val="FFC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3400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Extra Wid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1554480" y="2647779"/>
            <a:ext cx="9144000" cy="1920240"/>
          </a:xfrm>
        </p:spPr>
        <p:txBody>
          <a:bodyPr anchor="b">
            <a:noAutofit/>
          </a:bodyPr>
          <a:lstStyle>
            <a:lvl1pPr algn="l">
              <a:defRPr sz="4800" b="1">
                <a:solidFill>
                  <a:schemeClr val="tx2"/>
                </a:solidFill>
              </a:defRPr>
            </a:lvl1pPr>
          </a:lstStyle>
          <a:p>
            <a:r>
              <a:rPr lang="en-US"/>
              <a:t>Click to edit Master title style</a:t>
            </a:r>
            <a:endParaRPr lang="en-US" dirty="0"/>
          </a:p>
        </p:txBody>
      </p:sp>
      <p:sp>
        <p:nvSpPr>
          <p:cNvPr id="3" name="Subtitle"/>
          <p:cNvSpPr>
            <a:spLocks noGrp="1"/>
          </p:cNvSpPr>
          <p:nvPr>
            <p:ph type="subTitle" idx="1"/>
          </p:nvPr>
        </p:nvSpPr>
        <p:spPr>
          <a:xfrm>
            <a:off x="1554480" y="4906339"/>
            <a:ext cx="9144000" cy="1188720"/>
          </a:xfrm>
        </p:spPr>
        <p:txBody>
          <a:bodyPr anchor="t">
            <a:noAutofit/>
          </a:bodyPr>
          <a:lstStyle>
            <a:lvl1pPr marL="0" indent="0" algn="l">
              <a:buNone/>
              <a:defRPr sz="2400" b="1">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p:cNvSpPr>
            <a:spLocks noGrp="1"/>
          </p:cNvSpPr>
          <p:nvPr>
            <p:ph type="dt" sz="half" idx="10"/>
          </p:nvPr>
        </p:nvSpPr>
        <p:spPr>
          <a:xfrm>
            <a:off x="457200" y="6311899"/>
            <a:ext cx="2103120" cy="365125"/>
          </a:xfrm>
        </p:spPr>
        <p:txBody>
          <a:bodyPr/>
          <a:lstStyle>
            <a:lvl1pPr>
              <a:defRPr baseline="0">
                <a:solidFill>
                  <a:schemeClr val="tx2"/>
                </a:solidFill>
              </a:defRPr>
            </a:lvl1pPr>
          </a:lstStyle>
          <a:p>
            <a:endParaRPr lang="en-US" dirty="0"/>
          </a:p>
        </p:txBody>
      </p:sp>
      <p:sp>
        <p:nvSpPr>
          <p:cNvPr id="5" name="Footer Placeholder"/>
          <p:cNvSpPr>
            <a:spLocks noGrp="1"/>
          </p:cNvSpPr>
          <p:nvPr>
            <p:ph type="ftr" sz="quarter" idx="11"/>
          </p:nvPr>
        </p:nvSpPr>
        <p:spPr>
          <a:xfrm>
            <a:off x="2743200" y="6309360"/>
            <a:ext cx="786384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5" name="Line"/>
          <p:cNvCxnSpPr/>
          <p:nvPr userDrawn="1"/>
        </p:nvCxnSpPr>
        <p:spPr>
          <a:xfrm>
            <a:off x="1554480" y="4754880"/>
            <a:ext cx="9144000" cy="0"/>
          </a:xfrm>
          <a:prstGeom prst="line">
            <a:avLst/>
          </a:prstGeom>
          <a:ln w="38100">
            <a:solidFill>
              <a:srgbClr val="FFC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75608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457200" y="274320"/>
            <a:ext cx="8321040" cy="1188720"/>
          </a:xfrm>
          <a:ln>
            <a:noFill/>
          </a:ln>
        </p:spPr>
        <p:txBody>
          <a:bodyPr lIns="0" tIns="0" rIns="0" bIns="0" anchor="b" anchorCtr="0">
            <a:noAutofit/>
          </a:bodyPr>
          <a:lstStyle>
            <a:lvl1pPr>
              <a:defRPr sz="3600" b="1">
                <a:solidFill>
                  <a:srgbClr val="FFC000"/>
                </a:solidFill>
              </a:defRPr>
            </a:lvl1pPr>
          </a:lstStyle>
          <a:p>
            <a:r>
              <a:rPr lang="en-US" dirty="0"/>
              <a:t>Click to edit Master title style</a:t>
            </a:r>
          </a:p>
        </p:txBody>
      </p:sp>
      <p:sp>
        <p:nvSpPr>
          <p:cNvPr id="7" name="Content Placeholder 1">
            <a:extLst>
              <a:ext uri="{FF2B5EF4-FFF2-40B4-BE49-F238E27FC236}">
                <a16:creationId xmlns:a16="http://schemas.microsoft.com/office/drawing/2014/main" id="{00EBDE14-9207-4782-A559-66E7A7069912}"/>
              </a:ext>
            </a:extLst>
          </p:cNvPr>
          <p:cNvSpPr>
            <a:spLocks noGrp="1"/>
          </p:cNvSpPr>
          <p:nvPr>
            <p:ph sz="quarter" idx="15"/>
          </p:nvPr>
        </p:nvSpPr>
        <p:spPr>
          <a:xfrm>
            <a:off x="457200" y="2103120"/>
            <a:ext cx="8321040" cy="4023360"/>
          </a:xfrm>
          <a:noFill/>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Content Placeholder 2">
            <a:extLst>
              <a:ext uri="{FF2B5EF4-FFF2-40B4-BE49-F238E27FC236}">
                <a16:creationId xmlns:a16="http://schemas.microsoft.com/office/drawing/2014/main" id="{5A7DDFDA-29D1-4AAD-95A8-3684E42EED99}"/>
              </a:ext>
            </a:extLst>
          </p:cNvPr>
          <p:cNvSpPr>
            <a:spLocks noGrp="1"/>
          </p:cNvSpPr>
          <p:nvPr>
            <p:ph sz="quarter" idx="16" hasCustomPrompt="1"/>
          </p:nvPr>
        </p:nvSpPr>
        <p:spPr>
          <a:xfrm>
            <a:off x="8961120" y="2194560"/>
            <a:ext cx="2743200" cy="3931920"/>
          </a:xfrm>
        </p:spPr>
        <p:txBody>
          <a:bodyPr/>
          <a:lstStyle>
            <a:lvl1pPr marL="0" indent="0">
              <a:buNone/>
              <a:defRPr/>
            </a:lvl1pPr>
          </a:lstStyle>
          <a:p>
            <a:pPr lvl="0"/>
            <a:r>
              <a:rPr lang="en-US" dirty="0"/>
              <a:t>Edit Master text styles</a:t>
            </a:r>
          </a:p>
        </p:txBody>
      </p:sp>
      <p:sp>
        <p:nvSpPr>
          <p:cNvPr id="4" name="Date Placeholder"/>
          <p:cNvSpPr>
            <a:spLocks noGrp="1"/>
          </p:cNvSpPr>
          <p:nvPr>
            <p:ph type="dt" sz="half" idx="10"/>
          </p:nvPr>
        </p:nvSpPr>
        <p:spPr>
          <a:xfrm>
            <a:off x="457200" y="6311899"/>
            <a:ext cx="2103120" cy="365125"/>
          </a:xfrm>
        </p:spPr>
        <p:txBody>
          <a:bodyPr/>
          <a:lstStyle>
            <a:lvl1pPr>
              <a:defRPr>
                <a:solidFill>
                  <a:srgbClr val="022151"/>
                </a:solidFill>
              </a:defRPr>
            </a:lvl1pPr>
          </a:lstStyle>
          <a:p>
            <a:endParaRPr lang="en-US" dirty="0"/>
          </a:p>
        </p:txBody>
      </p:sp>
      <p:sp>
        <p:nvSpPr>
          <p:cNvPr id="5" name="Footer Placeholder"/>
          <p:cNvSpPr>
            <a:spLocks noGrp="1"/>
          </p:cNvSpPr>
          <p:nvPr>
            <p:ph type="ftr" sz="quarter" idx="11"/>
          </p:nvPr>
        </p:nvSpPr>
        <p:spPr>
          <a:xfrm>
            <a:off x="2743200" y="6309360"/>
            <a:ext cx="786384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2144758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Side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457200" y="274320"/>
            <a:ext cx="8321040" cy="1188720"/>
          </a:xfrm>
          <a:ln>
            <a:noFill/>
          </a:ln>
        </p:spPr>
        <p:txBody>
          <a:bodyPr lIns="0" tIns="0" rIns="0" bIns="0" anchor="b" anchorCtr="0">
            <a:noAutofit/>
          </a:bodyPr>
          <a:lstStyle>
            <a:lvl1pPr>
              <a:defRPr sz="3600" b="1">
                <a:solidFill>
                  <a:schemeClr val="bg1"/>
                </a:solidFill>
              </a:defRPr>
            </a:lvl1pPr>
          </a:lstStyle>
          <a:p>
            <a:r>
              <a:rPr lang="en-US" dirty="0"/>
              <a:t>Click to edit Master title style</a:t>
            </a:r>
          </a:p>
        </p:txBody>
      </p:sp>
      <p:sp>
        <p:nvSpPr>
          <p:cNvPr id="7" name="Content Placeholder 1">
            <a:extLst>
              <a:ext uri="{FF2B5EF4-FFF2-40B4-BE49-F238E27FC236}">
                <a16:creationId xmlns:a16="http://schemas.microsoft.com/office/drawing/2014/main" id="{00EBDE14-9207-4782-A559-66E7A7069912}"/>
              </a:ext>
            </a:extLst>
          </p:cNvPr>
          <p:cNvSpPr>
            <a:spLocks noGrp="1"/>
          </p:cNvSpPr>
          <p:nvPr>
            <p:ph sz="quarter" idx="15"/>
          </p:nvPr>
        </p:nvSpPr>
        <p:spPr>
          <a:xfrm>
            <a:off x="457200" y="2103120"/>
            <a:ext cx="8321040" cy="4023360"/>
          </a:xfrm>
          <a:noFill/>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Content Placeholder 2">
            <a:extLst>
              <a:ext uri="{FF2B5EF4-FFF2-40B4-BE49-F238E27FC236}">
                <a16:creationId xmlns:a16="http://schemas.microsoft.com/office/drawing/2014/main" id="{CD9D1DC5-98F5-42BA-A2C1-83E7CA921845}"/>
              </a:ext>
            </a:extLst>
          </p:cNvPr>
          <p:cNvSpPr>
            <a:spLocks noGrp="1"/>
          </p:cNvSpPr>
          <p:nvPr>
            <p:ph sz="quarter" idx="16" hasCustomPrompt="1"/>
          </p:nvPr>
        </p:nvSpPr>
        <p:spPr>
          <a:xfrm>
            <a:off x="8961120" y="2194560"/>
            <a:ext cx="2743200" cy="3931920"/>
          </a:xfrm>
        </p:spPr>
        <p:txBody>
          <a:bodyPr/>
          <a:lstStyle>
            <a:lvl1pPr marL="0" indent="0">
              <a:buNone/>
              <a:defRPr/>
            </a:lvl1pPr>
          </a:lstStyle>
          <a:p>
            <a:pPr lvl="0"/>
            <a:r>
              <a:rPr lang="en-US" dirty="0"/>
              <a:t>Edit Master text styles</a:t>
            </a:r>
          </a:p>
        </p:txBody>
      </p:sp>
      <p:sp>
        <p:nvSpPr>
          <p:cNvPr id="4" name="Date Placeholder"/>
          <p:cNvSpPr>
            <a:spLocks noGrp="1"/>
          </p:cNvSpPr>
          <p:nvPr>
            <p:ph type="dt" sz="half" idx="10"/>
          </p:nvPr>
        </p:nvSpPr>
        <p:spPr>
          <a:xfrm>
            <a:off x="457200" y="6311899"/>
            <a:ext cx="2103120" cy="365125"/>
          </a:xfrm>
        </p:spPr>
        <p:txBody>
          <a:bodyPr/>
          <a:lstStyle>
            <a:lvl1pPr>
              <a:defRPr>
                <a:solidFill>
                  <a:srgbClr val="022151"/>
                </a:solidFill>
              </a:defRPr>
            </a:lvl1pPr>
          </a:lstStyle>
          <a:p>
            <a:endParaRPr lang="en-US" dirty="0"/>
          </a:p>
        </p:txBody>
      </p:sp>
      <p:sp>
        <p:nvSpPr>
          <p:cNvPr id="5" name="Footer Placeholder"/>
          <p:cNvSpPr>
            <a:spLocks noGrp="1"/>
          </p:cNvSpPr>
          <p:nvPr>
            <p:ph type="ftr" sz="quarter" idx="11"/>
          </p:nvPr>
        </p:nvSpPr>
        <p:spPr>
          <a:xfrm>
            <a:off x="2743200" y="6309360"/>
            <a:ext cx="786384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215390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p:spPr>
        <p:txBody>
          <a:bodyPr anchor="b" anchorCtr="0">
            <a:noAutofit/>
          </a:bodyPr>
          <a:lstStyle>
            <a:lvl1pPr>
              <a:defRPr sz="3600" b="1">
                <a:solidFill>
                  <a:schemeClr val="tx2"/>
                </a:solidFill>
              </a:defRPr>
            </a:lvl1pPr>
          </a:lstStyle>
          <a:p>
            <a:r>
              <a:rPr lang="en-US" dirty="0"/>
              <a:t>Click to edit Master title style</a:t>
            </a:r>
          </a:p>
        </p:txBody>
      </p:sp>
      <p:sp>
        <p:nvSpPr>
          <p:cNvPr id="3" name="Subtitle"/>
          <p:cNvSpPr>
            <a:spLocks noGrp="1"/>
          </p:cNvSpPr>
          <p:nvPr>
            <p:ph type="body" idx="1"/>
          </p:nvPr>
        </p:nvSpPr>
        <p:spPr>
          <a:xfrm>
            <a:off x="2194560" y="1645920"/>
            <a:ext cx="9509760" cy="549117"/>
          </a:xfrm>
        </p:spPr>
        <p:txBody>
          <a:bodyPr>
            <a:noAutofit/>
          </a:bodyPr>
          <a:lstStyle>
            <a:lvl1pPr marL="0" indent="0">
              <a:buNone/>
              <a:defRPr sz="3200" b="1">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8" name="Content Placeholder">
            <a:extLst>
              <a:ext uri="{FF2B5EF4-FFF2-40B4-BE49-F238E27FC236}">
                <a16:creationId xmlns:a16="http://schemas.microsoft.com/office/drawing/2014/main" id="{91BF2B10-1B50-4A45-99B0-103B38E66527}"/>
              </a:ext>
            </a:extLst>
          </p:cNvPr>
          <p:cNvSpPr>
            <a:spLocks noGrp="1"/>
          </p:cNvSpPr>
          <p:nvPr>
            <p:ph sz="quarter" idx="13"/>
          </p:nvPr>
        </p:nvSpPr>
        <p:spPr>
          <a:xfrm>
            <a:off x="2193925" y="2377440"/>
            <a:ext cx="9510713" cy="3749040"/>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dirty="0"/>
          </a:p>
        </p:txBody>
      </p:sp>
      <p:sp>
        <p:nvSpPr>
          <p:cNvPr id="5" name="Footer Placeholder"/>
          <p:cNvSpPr>
            <a:spLocks noGrp="1"/>
          </p:cNvSpPr>
          <p:nvPr>
            <p:ph type="ftr" sz="quarter" idx="11"/>
          </p:nvPr>
        </p:nvSpPr>
        <p:spPr>
          <a:xfrm>
            <a:off x="3840480" y="6309360"/>
            <a:ext cx="676656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6"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657976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a:effectLst/>
        </p:spPr>
        <p:txBody>
          <a:bodyPr anchor="b" anchorCtr="0">
            <a:noAutofit/>
          </a:bodyPr>
          <a:lstStyle>
            <a:lvl1pPr>
              <a:defRPr sz="3600" b="1">
                <a:solidFill>
                  <a:schemeClr val="tx2"/>
                </a:solidFill>
              </a:defRPr>
            </a:lvl1pPr>
          </a:lstStyle>
          <a:p>
            <a:r>
              <a:rPr lang="en-US" dirty="0"/>
              <a:t>Click to edit Master title style</a:t>
            </a:r>
          </a:p>
        </p:txBody>
      </p:sp>
      <p:sp>
        <p:nvSpPr>
          <p:cNvPr id="8" name="Content Placeholder">
            <a:extLst>
              <a:ext uri="{FF2B5EF4-FFF2-40B4-BE49-F238E27FC236}">
                <a16:creationId xmlns:a16="http://schemas.microsoft.com/office/drawing/2014/main" id="{9FC9BD2F-33E0-464D-873C-2EF10B70F4CC}"/>
              </a:ext>
            </a:extLst>
          </p:cNvPr>
          <p:cNvSpPr>
            <a:spLocks noGrp="1"/>
          </p:cNvSpPr>
          <p:nvPr>
            <p:ph sz="quarter" idx="13"/>
          </p:nvPr>
        </p:nvSpPr>
        <p:spPr>
          <a:xfrm>
            <a:off x="2194560" y="1737360"/>
            <a:ext cx="9509760" cy="4389120"/>
          </a:xfrm>
        </p:spPr>
        <p:txBody>
          <a:bodyPr/>
          <a:lstStyle/>
          <a:p>
            <a:pPr lvl="0"/>
            <a:r>
              <a:rPr lang="en-US" dirty="0"/>
              <a:t>Click to edit Master text styles</a:t>
            </a:r>
          </a:p>
          <a:p>
            <a:pPr lvl="1"/>
            <a:r>
              <a:rPr lang="en-US" dirty="0"/>
              <a:t>Second level</a:t>
            </a:r>
          </a:p>
          <a:p>
            <a:pPr lvl="2"/>
            <a:r>
              <a:rPr lang="en-US" dirty="0"/>
              <a:t>Third level</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dirty="0"/>
          </a:p>
        </p:txBody>
      </p:sp>
      <p:sp>
        <p:nvSpPr>
          <p:cNvPr id="6" name="Footer Placeholder"/>
          <p:cNvSpPr>
            <a:spLocks noGrp="1"/>
          </p:cNvSpPr>
          <p:nvPr>
            <p:ph type="ftr" sz="quarter" idx="11"/>
          </p:nvPr>
        </p:nvSpPr>
        <p:spPr>
          <a:xfrm>
            <a:off x="3840480" y="6309360"/>
            <a:ext cx="6766560" cy="365125"/>
          </a:xfrm>
        </p:spPr>
        <p:txBody>
          <a:bodyPr/>
          <a:lstStyle/>
          <a:p>
            <a:endParaRPr lang="en-US" dirty="0"/>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0"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184122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a:effectLst/>
        </p:spPr>
        <p:txBody>
          <a:bodyPr anchor="b" anchorCtr="0">
            <a:noAutofit/>
          </a:bodyPr>
          <a:lstStyle>
            <a:lvl1pPr>
              <a:defRPr sz="3600" b="1">
                <a:solidFill>
                  <a:schemeClr val="tx2"/>
                </a:solidFill>
              </a:defRPr>
            </a:lvl1pPr>
          </a:lstStyle>
          <a:p>
            <a:r>
              <a:rPr lang="en-US" dirty="0"/>
              <a:t>Click to edit Master title style</a:t>
            </a:r>
          </a:p>
        </p:txBody>
      </p:sp>
      <p:sp>
        <p:nvSpPr>
          <p:cNvPr id="8" name="Content Placeholder 1">
            <a:extLst>
              <a:ext uri="{FF2B5EF4-FFF2-40B4-BE49-F238E27FC236}">
                <a16:creationId xmlns:a16="http://schemas.microsoft.com/office/drawing/2014/main" id="{9FC9BD2F-33E0-464D-873C-2EF10B70F4CC}"/>
              </a:ext>
            </a:extLst>
          </p:cNvPr>
          <p:cNvSpPr>
            <a:spLocks noGrp="1"/>
          </p:cNvSpPr>
          <p:nvPr>
            <p:ph sz="quarter" idx="13"/>
          </p:nvPr>
        </p:nvSpPr>
        <p:spPr>
          <a:xfrm>
            <a:off x="2194559" y="1737360"/>
            <a:ext cx="4663440" cy="4389120"/>
          </a:xfrm>
        </p:spPr>
        <p:txBody>
          <a:bodyPr/>
          <a:lstStyle/>
          <a:p>
            <a:pPr lvl="0"/>
            <a:r>
              <a:rPr lang="en-US" dirty="0"/>
              <a:t>Click to edit Master text styles</a:t>
            </a:r>
          </a:p>
          <a:p>
            <a:pPr lvl="1"/>
            <a:r>
              <a:rPr lang="en-US" dirty="0"/>
              <a:t>Second level</a:t>
            </a:r>
          </a:p>
          <a:p>
            <a:pPr lvl="2"/>
            <a:r>
              <a:rPr lang="en-US" dirty="0"/>
              <a:t>Third level</a:t>
            </a:r>
          </a:p>
        </p:txBody>
      </p:sp>
      <p:sp>
        <p:nvSpPr>
          <p:cNvPr id="4" name="Content Placeholder 2">
            <a:extLst>
              <a:ext uri="{FF2B5EF4-FFF2-40B4-BE49-F238E27FC236}">
                <a16:creationId xmlns:a16="http://schemas.microsoft.com/office/drawing/2014/main" id="{E8AE6335-D237-42A1-A81B-3B7AEA6D2265}"/>
              </a:ext>
            </a:extLst>
          </p:cNvPr>
          <p:cNvSpPr>
            <a:spLocks noGrp="1"/>
          </p:cNvSpPr>
          <p:nvPr>
            <p:ph sz="quarter" idx="14"/>
          </p:nvPr>
        </p:nvSpPr>
        <p:spPr>
          <a:xfrm>
            <a:off x="7040880" y="1739899"/>
            <a:ext cx="4663440" cy="4389120"/>
          </a:xfrm>
        </p:spPr>
        <p:txBody>
          <a:bodyPr/>
          <a:lstStyle/>
          <a:p>
            <a:pPr lvl="0"/>
            <a:r>
              <a:rPr lang="en-US" dirty="0"/>
              <a:t>Click to edit Master text styles</a:t>
            </a:r>
          </a:p>
          <a:p>
            <a:pPr lvl="1"/>
            <a:r>
              <a:rPr lang="en-US" dirty="0"/>
              <a:t>Second level</a:t>
            </a:r>
          </a:p>
          <a:p>
            <a:pPr lvl="2"/>
            <a:r>
              <a:rPr lang="en-US" dirty="0"/>
              <a:t>Third level</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dirty="0"/>
          </a:p>
        </p:txBody>
      </p:sp>
      <p:sp>
        <p:nvSpPr>
          <p:cNvPr id="6" name="Footer Placeholder"/>
          <p:cNvSpPr>
            <a:spLocks noGrp="1"/>
          </p:cNvSpPr>
          <p:nvPr>
            <p:ph type="ftr" sz="quarter" idx="11"/>
          </p:nvPr>
        </p:nvSpPr>
        <p:spPr>
          <a:xfrm>
            <a:off x="3840480" y="6309360"/>
            <a:ext cx="6766560" cy="365125"/>
          </a:xfrm>
        </p:spPr>
        <p:txBody>
          <a:bodyPr/>
          <a:lstStyle/>
          <a:p>
            <a:endParaRPr lang="en-US" dirty="0"/>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0"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151326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a:effectLst/>
        </p:spPr>
        <p:txBody>
          <a:bodyPr anchor="b" anchorCtr="0">
            <a:noAutofit/>
          </a:bodyPr>
          <a:lstStyle>
            <a:lvl1pPr>
              <a:defRPr sz="3600" b="1">
                <a:solidFill>
                  <a:schemeClr val="tx2"/>
                </a:solidFill>
              </a:defRPr>
            </a:lvl1pPr>
          </a:lstStyle>
          <a:p>
            <a:r>
              <a:rPr lang="en-US" dirty="0"/>
              <a:t>Click to edit Master title style</a:t>
            </a:r>
          </a:p>
        </p:txBody>
      </p:sp>
      <p:sp>
        <p:nvSpPr>
          <p:cNvPr id="8" name="Content Placeholder 1">
            <a:extLst>
              <a:ext uri="{FF2B5EF4-FFF2-40B4-BE49-F238E27FC236}">
                <a16:creationId xmlns:a16="http://schemas.microsoft.com/office/drawing/2014/main" id="{9FC9BD2F-33E0-464D-873C-2EF10B70F4CC}"/>
              </a:ext>
            </a:extLst>
          </p:cNvPr>
          <p:cNvSpPr>
            <a:spLocks noGrp="1"/>
          </p:cNvSpPr>
          <p:nvPr>
            <p:ph sz="quarter" idx="13"/>
          </p:nvPr>
        </p:nvSpPr>
        <p:spPr>
          <a:xfrm>
            <a:off x="2194558" y="1735572"/>
            <a:ext cx="3108960" cy="4389120"/>
          </a:xfrm>
        </p:spPr>
        <p:txBody>
          <a:bodyPr/>
          <a:lstStyle/>
          <a:p>
            <a:pPr lvl="0"/>
            <a:r>
              <a:rPr lang="en-US" dirty="0"/>
              <a:t>Click to edit Master text styles</a:t>
            </a:r>
          </a:p>
          <a:p>
            <a:pPr lvl="1"/>
            <a:r>
              <a:rPr lang="en-US" dirty="0"/>
              <a:t>Second level</a:t>
            </a:r>
          </a:p>
          <a:p>
            <a:pPr lvl="2"/>
            <a:r>
              <a:rPr lang="en-US" dirty="0"/>
              <a:t>Third level</a:t>
            </a:r>
          </a:p>
        </p:txBody>
      </p:sp>
      <p:sp>
        <p:nvSpPr>
          <p:cNvPr id="4" name="Content Placeholder 2">
            <a:extLst>
              <a:ext uri="{FF2B5EF4-FFF2-40B4-BE49-F238E27FC236}">
                <a16:creationId xmlns:a16="http://schemas.microsoft.com/office/drawing/2014/main" id="{E8AE6335-D237-42A1-A81B-3B7AEA6D2265}"/>
              </a:ext>
            </a:extLst>
          </p:cNvPr>
          <p:cNvSpPr>
            <a:spLocks noGrp="1"/>
          </p:cNvSpPr>
          <p:nvPr>
            <p:ph sz="quarter" idx="14"/>
          </p:nvPr>
        </p:nvSpPr>
        <p:spPr>
          <a:xfrm>
            <a:off x="5399416" y="1735572"/>
            <a:ext cx="3108960" cy="4389120"/>
          </a:xfrm>
        </p:spPr>
        <p:txBody>
          <a:bodyPr/>
          <a:lstStyle/>
          <a:p>
            <a:pPr lvl="0"/>
            <a:r>
              <a:rPr lang="en-US" dirty="0"/>
              <a:t>Click to edit Master text styles</a:t>
            </a:r>
          </a:p>
          <a:p>
            <a:pPr lvl="1"/>
            <a:r>
              <a:rPr lang="en-US" dirty="0"/>
              <a:t>Second level</a:t>
            </a:r>
          </a:p>
          <a:p>
            <a:pPr lvl="2"/>
            <a:r>
              <a:rPr lang="en-US" dirty="0"/>
              <a:t>Third level</a:t>
            </a:r>
          </a:p>
        </p:txBody>
      </p:sp>
      <p:sp>
        <p:nvSpPr>
          <p:cNvPr id="9" name="Content Placeholder 3">
            <a:extLst>
              <a:ext uri="{FF2B5EF4-FFF2-40B4-BE49-F238E27FC236}">
                <a16:creationId xmlns:a16="http://schemas.microsoft.com/office/drawing/2014/main" id="{0264A26B-4209-47AC-9AD7-1F0557FDB204}"/>
              </a:ext>
            </a:extLst>
          </p:cNvPr>
          <p:cNvSpPr>
            <a:spLocks noGrp="1"/>
          </p:cNvSpPr>
          <p:nvPr>
            <p:ph sz="quarter" idx="15"/>
          </p:nvPr>
        </p:nvSpPr>
        <p:spPr>
          <a:xfrm>
            <a:off x="8595360" y="1731244"/>
            <a:ext cx="3108960" cy="4389120"/>
          </a:xfrm>
        </p:spPr>
        <p:txBody>
          <a:bodyPr/>
          <a:lstStyle/>
          <a:p>
            <a:pPr lvl="0"/>
            <a:r>
              <a:rPr lang="en-US" dirty="0"/>
              <a:t>Click to edit Master text styles</a:t>
            </a:r>
          </a:p>
          <a:p>
            <a:pPr lvl="1"/>
            <a:r>
              <a:rPr lang="en-US" dirty="0"/>
              <a:t>Second level</a:t>
            </a:r>
          </a:p>
          <a:p>
            <a:pPr lvl="2"/>
            <a:r>
              <a:rPr lang="en-US" dirty="0"/>
              <a:t>Third level</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dirty="0"/>
          </a:p>
        </p:txBody>
      </p:sp>
      <p:sp>
        <p:nvSpPr>
          <p:cNvPr id="6" name="Footer Placeholder"/>
          <p:cNvSpPr>
            <a:spLocks noGrp="1"/>
          </p:cNvSpPr>
          <p:nvPr>
            <p:ph type="ftr" sz="quarter" idx="11"/>
          </p:nvPr>
        </p:nvSpPr>
        <p:spPr>
          <a:xfrm>
            <a:off x="3840480" y="6309360"/>
            <a:ext cx="6766560" cy="365125"/>
          </a:xfrm>
        </p:spPr>
        <p:txBody>
          <a:bodyPr/>
          <a:lstStyle/>
          <a:p>
            <a:endParaRPr lang="en-US" dirty="0"/>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0"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46426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dirty="0"/>
              <a:t>Click to edit Master title style</a:t>
            </a:r>
          </a:p>
        </p:txBody>
      </p:sp>
      <p:sp>
        <p:nvSpPr>
          <p:cNvPr id="7" name="Chart Placeholder"/>
          <p:cNvSpPr>
            <a:spLocks noGrp="1"/>
          </p:cNvSpPr>
          <p:nvPr>
            <p:ph type="chart" sz="quarter" idx="13" hasCustomPrompt="1"/>
          </p:nvPr>
        </p:nvSpPr>
        <p:spPr>
          <a:xfrm>
            <a:off x="1371600" y="1463040"/>
            <a:ext cx="10332720" cy="4754880"/>
          </a:xfrm>
        </p:spPr>
        <p:txBody>
          <a:bodyPr anchor="ctr"/>
          <a:lstStyle>
            <a:lvl1pPr algn="ctr">
              <a:defRPr/>
            </a:lvl1pPr>
          </a:lstStyle>
          <a:p>
            <a:r>
              <a:rPr lang="en-US" dirty="0"/>
              <a:t> </a:t>
            </a:r>
          </a:p>
        </p:txBody>
      </p:sp>
      <p:sp>
        <p:nvSpPr>
          <p:cNvPr id="3" name="Date Placeholder"/>
          <p:cNvSpPr>
            <a:spLocks noGrp="1"/>
          </p:cNvSpPr>
          <p:nvPr>
            <p:ph type="dt" sz="half" idx="10"/>
          </p:nvPr>
        </p:nvSpPr>
        <p:spPr>
          <a:xfrm>
            <a:off x="1371600" y="6309360"/>
            <a:ext cx="2103120" cy="365125"/>
          </a:xfrm>
        </p:spPr>
        <p:txBody>
          <a:bodyPr/>
          <a:lstStyle/>
          <a:p>
            <a:endParaRPr lang="en-US" dirty="0"/>
          </a:p>
        </p:txBody>
      </p:sp>
      <p:sp>
        <p:nvSpPr>
          <p:cNvPr id="4" name="Footer Placeholder"/>
          <p:cNvSpPr>
            <a:spLocks noGrp="1"/>
          </p:cNvSpPr>
          <p:nvPr>
            <p:ph type="ftr" sz="quarter" idx="11"/>
          </p:nvPr>
        </p:nvSpPr>
        <p:spPr>
          <a:xfrm>
            <a:off x="3657600"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39798312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ide 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dirty="0"/>
              <a:t>Click to edit Master title style</a:t>
            </a:r>
          </a:p>
        </p:txBody>
      </p:sp>
      <p:sp>
        <p:nvSpPr>
          <p:cNvPr id="6" name="Content Placeholder">
            <a:extLst>
              <a:ext uri="{FF2B5EF4-FFF2-40B4-BE49-F238E27FC236}">
                <a16:creationId xmlns:a16="http://schemas.microsoft.com/office/drawing/2014/main" id="{4B267EAC-9DB6-4B58-B920-5FF9CB536C08}"/>
              </a:ext>
            </a:extLst>
          </p:cNvPr>
          <p:cNvSpPr>
            <a:spLocks noGrp="1"/>
          </p:cNvSpPr>
          <p:nvPr>
            <p:ph sz="quarter" idx="13"/>
          </p:nvPr>
        </p:nvSpPr>
        <p:spPr>
          <a:xfrm>
            <a:off x="1371600" y="1554480"/>
            <a:ext cx="10332720" cy="4572000"/>
          </a:xfrm>
        </p:spPr>
        <p:txBody>
          <a:bodyPr/>
          <a:lstStyle/>
          <a:p>
            <a:pPr lvl="0"/>
            <a:r>
              <a:rPr lang="en-US" dirty="0"/>
              <a:t>Click to edit Master text styles</a:t>
            </a:r>
          </a:p>
          <a:p>
            <a:pPr lvl="1"/>
            <a:r>
              <a:rPr lang="en-US" dirty="0"/>
              <a:t>Second level</a:t>
            </a:r>
          </a:p>
          <a:p>
            <a:pPr lvl="2"/>
            <a:r>
              <a:rPr lang="en-US" dirty="0"/>
              <a:t>Third level</a:t>
            </a:r>
          </a:p>
        </p:txBody>
      </p:sp>
      <p:sp>
        <p:nvSpPr>
          <p:cNvPr id="3" name="Date Placeholder"/>
          <p:cNvSpPr>
            <a:spLocks noGrp="1"/>
          </p:cNvSpPr>
          <p:nvPr>
            <p:ph type="dt" sz="half" idx="10"/>
          </p:nvPr>
        </p:nvSpPr>
        <p:spPr>
          <a:xfrm>
            <a:off x="1371600" y="6309360"/>
            <a:ext cx="2103120" cy="365125"/>
          </a:xfrm>
        </p:spPr>
        <p:txBody>
          <a:bodyPr/>
          <a:lstStyle>
            <a:lvl1pPr algn="l">
              <a:defRPr>
                <a:solidFill>
                  <a:srgbClr val="022151"/>
                </a:solidFill>
              </a:defRPr>
            </a:lvl1pPr>
          </a:lstStyle>
          <a:p>
            <a:endParaRPr lang="en-US" dirty="0"/>
          </a:p>
        </p:txBody>
      </p:sp>
      <p:sp>
        <p:nvSpPr>
          <p:cNvPr id="4" name="Footer Placeholder"/>
          <p:cNvSpPr>
            <a:spLocks noGrp="1"/>
          </p:cNvSpPr>
          <p:nvPr>
            <p:ph type="ftr" sz="quarter" idx="11"/>
          </p:nvPr>
        </p:nvSpPr>
        <p:spPr>
          <a:xfrm>
            <a:off x="3657600"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30329355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dirty="0"/>
              <a:t>Click to edit Master title style</a:t>
            </a:r>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1371600" y="1554480"/>
            <a:ext cx="5029200" cy="457200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6675120" y="1554480"/>
            <a:ext cx="5029200" cy="4572000"/>
          </a:xfrm>
        </p:spPr>
        <p:txBody>
          <a:bodyPr/>
          <a:lstStyle/>
          <a:p>
            <a:pPr lvl="0"/>
            <a:r>
              <a:rPr lang="en-US" dirty="0"/>
              <a:t>Click to edit Master text styles</a:t>
            </a:r>
          </a:p>
          <a:p>
            <a:pPr lvl="1"/>
            <a:r>
              <a:rPr lang="en-US" dirty="0"/>
              <a:t>Second level</a:t>
            </a:r>
          </a:p>
          <a:p>
            <a:pPr lvl="2"/>
            <a:r>
              <a:rPr lang="en-US" dirty="0"/>
              <a:t>Third level</a:t>
            </a:r>
          </a:p>
        </p:txBody>
      </p:sp>
      <p:sp>
        <p:nvSpPr>
          <p:cNvPr id="3" name="Date Placeholder"/>
          <p:cNvSpPr>
            <a:spLocks noGrp="1"/>
          </p:cNvSpPr>
          <p:nvPr>
            <p:ph type="dt" sz="half" idx="10"/>
          </p:nvPr>
        </p:nvSpPr>
        <p:spPr>
          <a:xfrm>
            <a:off x="1371600" y="6309360"/>
            <a:ext cx="2103120" cy="365125"/>
          </a:xfrm>
        </p:spPr>
        <p:txBody>
          <a:bodyPr/>
          <a:lstStyle>
            <a:lvl1pPr algn="l">
              <a:defRPr>
                <a:solidFill>
                  <a:srgbClr val="022151"/>
                </a:solidFill>
              </a:defRPr>
            </a:lvl1pPr>
          </a:lstStyle>
          <a:p>
            <a:endParaRPr lang="en-US" dirty="0"/>
          </a:p>
        </p:txBody>
      </p:sp>
      <p:sp>
        <p:nvSpPr>
          <p:cNvPr id="4" name="Footer Placeholder"/>
          <p:cNvSpPr>
            <a:spLocks noGrp="1"/>
          </p:cNvSpPr>
          <p:nvPr>
            <p:ph type="ftr" sz="quarter" idx="11"/>
          </p:nvPr>
        </p:nvSpPr>
        <p:spPr>
          <a:xfrm>
            <a:off x="3657600"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6120316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ide 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dirty="0"/>
              <a:t>Click to edit Master title style</a:t>
            </a:r>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1371601" y="1554480"/>
            <a:ext cx="3383280" cy="457200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4840306" y="1558834"/>
            <a:ext cx="3383280" cy="4572000"/>
          </a:xfrm>
        </p:spPr>
        <p:txBody>
          <a:bodyPr/>
          <a:lstStyle/>
          <a:p>
            <a:pPr lvl="0"/>
            <a:r>
              <a:rPr lang="en-US" dirty="0"/>
              <a:t>Click to edit Master text styles</a:t>
            </a:r>
          </a:p>
          <a:p>
            <a:pPr lvl="1"/>
            <a:r>
              <a:rPr lang="en-US" dirty="0"/>
              <a:t>Second level</a:t>
            </a:r>
          </a:p>
          <a:p>
            <a:pPr lvl="2"/>
            <a:r>
              <a:rPr lang="en-US" dirty="0"/>
              <a:t>Third level</a:t>
            </a:r>
          </a:p>
        </p:txBody>
      </p:sp>
      <p:sp>
        <p:nvSpPr>
          <p:cNvPr id="9" name="Content Placeholder 3">
            <a:extLst>
              <a:ext uri="{FF2B5EF4-FFF2-40B4-BE49-F238E27FC236}">
                <a16:creationId xmlns:a16="http://schemas.microsoft.com/office/drawing/2014/main" id="{3CC80934-A10B-41F3-A542-D2BF4DEE3E05}"/>
              </a:ext>
            </a:extLst>
          </p:cNvPr>
          <p:cNvSpPr>
            <a:spLocks noGrp="1"/>
          </p:cNvSpPr>
          <p:nvPr>
            <p:ph sz="quarter" idx="15"/>
          </p:nvPr>
        </p:nvSpPr>
        <p:spPr>
          <a:xfrm>
            <a:off x="8309011" y="1550126"/>
            <a:ext cx="3383280" cy="4572000"/>
          </a:xfrm>
        </p:spPr>
        <p:txBody>
          <a:bodyPr/>
          <a:lstStyle/>
          <a:p>
            <a:pPr lvl="0"/>
            <a:r>
              <a:rPr lang="en-US" dirty="0"/>
              <a:t>Click to edit Master text styles</a:t>
            </a:r>
          </a:p>
          <a:p>
            <a:pPr lvl="1"/>
            <a:r>
              <a:rPr lang="en-US" dirty="0"/>
              <a:t>Second level</a:t>
            </a:r>
          </a:p>
          <a:p>
            <a:pPr lvl="2"/>
            <a:r>
              <a:rPr lang="en-US" dirty="0"/>
              <a:t>Third level</a:t>
            </a:r>
          </a:p>
        </p:txBody>
      </p:sp>
      <p:sp>
        <p:nvSpPr>
          <p:cNvPr id="3" name="Date Placeholder"/>
          <p:cNvSpPr>
            <a:spLocks noGrp="1"/>
          </p:cNvSpPr>
          <p:nvPr>
            <p:ph type="dt" sz="half" idx="10"/>
          </p:nvPr>
        </p:nvSpPr>
        <p:spPr>
          <a:xfrm>
            <a:off x="1371600" y="6309360"/>
            <a:ext cx="2103120" cy="365125"/>
          </a:xfrm>
        </p:spPr>
        <p:txBody>
          <a:bodyPr/>
          <a:lstStyle>
            <a:lvl1pPr algn="l">
              <a:defRPr>
                <a:solidFill>
                  <a:srgbClr val="022151"/>
                </a:solidFill>
              </a:defRPr>
            </a:lvl1pPr>
          </a:lstStyle>
          <a:p>
            <a:endParaRPr lang="en-US" dirty="0"/>
          </a:p>
        </p:txBody>
      </p:sp>
      <p:sp>
        <p:nvSpPr>
          <p:cNvPr id="4" name="Footer Placeholder"/>
          <p:cNvSpPr>
            <a:spLocks noGrp="1"/>
          </p:cNvSpPr>
          <p:nvPr>
            <p:ph type="ftr" sz="quarter" idx="11"/>
          </p:nvPr>
        </p:nvSpPr>
        <p:spPr>
          <a:xfrm>
            <a:off x="3657600"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2721758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457200" y="274320"/>
            <a:ext cx="8321040" cy="1188720"/>
          </a:xfrm>
          <a:ln>
            <a:noFill/>
          </a:ln>
        </p:spPr>
        <p:txBody>
          <a:bodyPr lIns="0" tIns="0" rIns="0" bIns="0" anchor="b" anchorCtr="0">
            <a:noAutofit/>
          </a:bodyPr>
          <a:lstStyle>
            <a:lvl1pPr>
              <a:defRPr sz="3600" b="1">
                <a:solidFill>
                  <a:srgbClr val="FFC000"/>
                </a:solidFill>
              </a:defRPr>
            </a:lvl1pPr>
          </a:lstStyle>
          <a:p>
            <a:r>
              <a:rPr lang="en-US"/>
              <a:t>Click to edit Master title style</a:t>
            </a:r>
            <a:endParaRPr lang="en-US" dirty="0"/>
          </a:p>
        </p:txBody>
      </p:sp>
      <p:sp>
        <p:nvSpPr>
          <p:cNvPr id="7" name="Content Placeholder 1">
            <a:extLst>
              <a:ext uri="{FF2B5EF4-FFF2-40B4-BE49-F238E27FC236}">
                <a16:creationId xmlns:a16="http://schemas.microsoft.com/office/drawing/2014/main" id="{00EBDE14-9207-4782-A559-66E7A7069912}"/>
              </a:ext>
            </a:extLst>
          </p:cNvPr>
          <p:cNvSpPr>
            <a:spLocks noGrp="1"/>
          </p:cNvSpPr>
          <p:nvPr>
            <p:ph sz="quarter" idx="15"/>
          </p:nvPr>
        </p:nvSpPr>
        <p:spPr>
          <a:xfrm>
            <a:off x="457200" y="2103120"/>
            <a:ext cx="8321040" cy="4023360"/>
          </a:xfrm>
          <a:noFill/>
        </p:spPr>
        <p:txBody>
          <a:bodyPr/>
          <a:lstStyle>
            <a:lvl1pPr>
              <a:defRPr/>
            </a:lvl1pPr>
            <a:lvl2pPr>
              <a:defRPr/>
            </a:lvl2pPr>
            <a:lvl3pPr>
              <a:defRPr/>
            </a:lvl3pPr>
            <a:lvl4pPr>
              <a:defRPr/>
            </a:lvl4pPr>
            <a:lvl5pPr>
              <a:defRPr/>
            </a:lvl5pPr>
          </a:lstStyle>
          <a:p>
            <a:pPr lvl="0"/>
            <a:r>
              <a:rPr lang="en-US"/>
              <a:t>Click to edit Master text styles</a:t>
            </a:r>
          </a:p>
        </p:txBody>
      </p:sp>
      <p:sp>
        <p:nvSpPr>
          <p:cNvPr id="8" name="Content Placeholder 2">
            <a:extLst>
              <a:ext uri="{FF2B5EF4-FFF2-40B4-BE49-F238E27FC236}">
                <a16:creationId xmlns:a16="http://schemas.microsoft.com/office/drawing/2014/main" id="{5A7DDFDA-29D1-4AAD-95A8-3684E42EED99}"/>
              </a:ext>
            </a:extLst>
          </p:cNvPr>
          <p:cNvSpPr>
            <a:spLocks noGrp="1"/>
          </p:cNvSpPr>
          <p:nvPr>
            <p:ph sz="quarter" idx="16" hasCustomPrompt="1"/>
          </p:nvPr>
        </p:nvSpPr>
        <p:spPr>
          <a:xfrm>
            <a:off x="8961120" y="2194560"/>
            <a:ext cx="2743200" cy="3931920"/>
          </a:xfrm>
        </p:spPr>
        <p:txBody>
          <a:bodyPr/>
          <a:lstStyle>
            <a:lvl1pPr marL="0" indent="0">
              <a:buNone/>
              <a:defRPr/>
            </a:lvl1pPr>
          </a:lstStyle>
          <a:p>
            <a:pPr lvl="0"/>
            <a:r>
              <a:rPr lang="en-US" dirty="0"/>
              <a:t>Edit Master text styles</a:t>
            </a:r>
          </a:p>
        </p:txBody>
      </p:sp>
      <p:sp>
        <p:nvSpPr>
          <p:cNvPr id="4" name="Date Placeholder"/>
          <p:cNvSpPr>
            <a:spLocks noGrp="1"/>
          </p:cNvSpPr>
          <p:nvPr>
            <p:ph type="dt" sz="half" idx="10"/>
          </p:nvPr>
        </p:nvSpPr>
        <p:spPr>
          <a:xfrm>
            <a:off x="457200" y="6311899"/>
            <a:ext cx="2103120" cy="365125"/>
          </a:xfrm>
        </p:spPr>
        <p:txBody>
          <a:bodyPr/>
          <a:lstStyle>
            <a:lvl1pPr>
              <a:defRPr>
                <a:solidFill>
                  <a:srgbClr val="022151"/>
                </a:solidFill>
              </a:defRPr>
            </a:lvl1pPr>
          </a:lstStyle>
          <a:p>
            <a:endParaRPr lang="en-US" dirty="0"/>
          </a:p>
        </p:txBody>
      </p:sp>
      <p:sp>
        <p:nvSpPr>
          <p:cNvPr id="5" name="Footer Placeholder"/>
          <p:cNvSpPr>
            <a:spLocks noGrp="1"/>
          </p:cNvSpPr>
          <p:nvPr>
            <p:ph type="ftr" sz="quarter" idx="11"/>
          </p:nvPr>
        </p:nvSpPr>
        <p:spPr>
          <a:xfrm>
            <a:off x="2743200" y="6309360"/>
            <a:ext cx="786384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3790293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xtra Wide 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401777" y="274320"/>
            <a:ext cx="6858000" cy="1097280"/>
          </a:xfrm>
        </p:spPr>
        <p:txBody>
          <a:bodyPr/>
          <a:lstStyle>
            <a:lvl1pPr>
              <a:defRPr sz="3600" b="1" baseline="0">
                <a:solidFill>
                  <a:schemeClr val="bg2"/>
                </a:solidFill>
              </a:defRPr>
            </a:lvl1pPr>
          </a:lstStyle>
          <a:p>
            <a:r>
              <a:rPr lang="en-US" dirty="0"/>
              <a:t>Click to edit Master title style</a:t>
            </a:r>
          </a:p>
        </p:txBody>
      </p:sp>
      <p:sp>
        <p:nvSpPr>
          <p:cNvPr id="6" name="Content Placeholder">
            <a:extLst>
              <a:ext uri="{FF2B5EF4-FFF2-40B4-BE49-F238E27FC236}">
                <a16:creationId xmlns:a16="http://schemas.microsoft.com/office/drawing/2014/main" id="{4B267EAC-9DB6-4B58-B920-5FF9CB536C08}"/>
              </a:ext>
            </a:extLst>
          </p:cNvPr>
          <p:cNvSpPr>
            <a:spLocks noGrp="1"/>
          </p:cNvSpPr>
          <p:nvPr>
            <p:ph sz="quarter" idx="13"/>
          </p:nvPr>
        </p:nvSpPr>
        <p:spPr>
          <a:xfrm>
            <a:off x="397164" y="1560946"/>
            <a:ext cx="11307156" cy="4574770"/>
          </a:xfrm>
        </p:spPr>
        <p:txBody>
          <a:bodyPr/>
          <a:lstStyle/>
          <a:p>
            <a:pPr lvl="0"/>
            <a:r>
              <a:rPr lang="en-US" dirty="0"/>
              <a:t>Click to edit Master text styles</a:t>
            </a:r>
          </a:p>
          <a:p>
            <a:pPr lvl="1"/>
            <a:r>
              <a:rPr lang="en-US" dirty="0"/>
              <a:t>Second level</a:t>
            </a:r>
          </a:p>
          <a:p>
            <a:pPr lvl="2"/>
            <a:r>
              <a:rPr lang="en-US" dirty="0"/>
              <a:t>Third level</a:t>
            </a:r>
          </a:p>
        </p:txBody>
      </p:sp>
      <p:sp>
        <p:nvSpPr>
          <p:cNvPr id="3" name="Date Placeholder"/>
          <p:cNvSpPr>
            <a:spLocks noGrp="1"/>
          </p:cNvSpPr>
          <p:nvPr>
            <p:ph type="dt" sz="half" idx="10"/>
          </p:nvPr>
        </p:nvSpPr>
        <p:spPr>
          <a:xfrm>
            <a:off x="402336" y="6309360"/>
            <a:ext cx="2103120" cy="365125"/>
          </a:xfrm>
        </p:spPr>
        <p:txBody>
          <a:bodyPr/>
          <a:lstStyle>
            <a:lvl1pPr algn="l">
              <a:defRPr>
                <a:solidFill>
                  <a:srgbClr val="022151"/>
                </a:solidFill>
              </a:defRPr>
            </a:lvl1pPr>
          </a:lstStyle>
          <a:p>
            <a:endParaRPr lang="en-US" dirty="0"/>
          </a:p>
        </p:txBody>
      </p:sp>
      <p:sp>
        <p:nvSpPr>
          <p:cNvPr id="4" name="Footer Placeholder"/>
          <p:cNvSpPr>
            <a:spLocks noGrp="1"/>
          </p:cNvSpPr>
          <p:nvPr>
            <p:ph type="ftr" sz="quarter" idx="11"/>
          </p:nvPr>
        </p:nvSpPr>
        <p:spPr>
          <a:xfrm>
            <a:off x="3172968"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15556818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xtra 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405352" y="274320"/>
            <a:ext cx="6858000" cy="1097280"/>
          </a:xfrm>
        </p:spPr>
        <p:txBody>
          <a:bodyPr/>
          <a:lstStyle>
            <a:lvl1pPr>
              <a:defRPr sz="3600" b="1" baseline="0">
                <a:solidFill>
                  <a:schemeClr val="bg2"/>
                </a:solidFill>
              </a:defRPr>
            </a:lvl1pPr>
          </a:lstStyle>
          <a:p>
            <a:r>
              <a:rPr lang="en-US" dirty="0"/>
              <a:t>Click to edit Master title style</a:t>
            </a:r>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419492" y="1554480"/>
            <a:ext cx="5486400" cy="457200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6199066" y="1554480"/>
            <a:ext cx="5486400" cy="4572000"/>
          </a:xfrm>
        </p:spPr>
        <p:txBody>
          <a:bodyPr/>
          <a:lstStyle/>
          <a:p>
            <a:pPr lvl="0"/>
            <a:r>
              <a:rPr lang="en-US" dirty="0"/>
              <a:t>Click to edit Master text styles</a:t>
            </a:r>
          </a:p>
          <a:p>
            <a:pPr lvl="1"/>
            <a:r>
              <a:rPr lang="en-US" dirty="0"/>
              <a:t>Second level</a:t>
            </a:r>
          </a:p>
          <a:p>
            <a:pPr lvl="2"/>
            <a:r>
              <a:rPr lang="en-US" dirty="0"/>
              <a:t>Third level</a:t>
            </a:r>
          </a:p>
        </p:txBody>
      </p:sp>
      <p:sp>
        <p:nvSpPr>
          <p:cNvPr id="3" name="Date Placeholder"/>
          <p:cNvSpPr>
            <a:spLocks noGrp="1"/>
          </p:cNvSpPr>
          <p:nvPr>
            <p:ph type="dt" sz="half" idx="10"/>
          </p:nvPr>
        </p:nvSpPr>
        <p:spPr>
          <a:xfrm>
            <a:off x="428915" y="6309360"/>
            <a:ext cx="2103120" cy="365125"/>
          </a:xfrm>
        </p:spPr>
        <p:txBody>
          <a:bodyPr/>
          <a:lstStyle>
            <a:lvl1pPr algn="l">
              <a:defRPr>
                <a:solidFill>
                  <a:srgbClr val="022151"/>
                </a:solidFill>
              </a:defRPr>
            </a:lvl1pPr>
          </a:lstStyle>
          <a:p>
            <a:endParaRPr lang="en-US" dirty="0"/>
          </a:p>
        </p:txBody>
      </p:sp>
      <p:sp>
        <p:nvSpPr>
          <p:cNvPr id="4" name="Footer Placeholder"/>
          <p:cNvSpPr>
            <a:spLocks noGrp="1"/>
          </p:cNvSpPr>
          <p:nvPr>
            <p:ph type="ftr" sz="quarter" idx="11"/>
          </p:nvPr>
        </p:nvSpPr>
        <p:spPr>
          <a:xfrm>
            <a:off x="3175242"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31483655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xtra Wide 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402336" y="274320"/>
            <a:ext cx="6858000" cy="1097280"/>
          </a:xfrm>
        </p:spPr>
        <p:txBody>
          <a:bodyPr/>
          <a:lstStyle>
            <a:lvl1pPr>
              <a:defRPr sz="3600" b="1" baseline="0">
                <a:solidFill>
                  <a:schemeClr val="bg2"/>
                </a:solidFill>
              </a:defRPr>
            </a:lvl1pPr>
          </a:lstStyle>
          <a:p>
            <a:r>
              <a:rPr lang="en-US" dirty="0"/>
              <a:t>Click to edit Master title style</a:t>
            </a:r>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402336" y="1554480"/>
            <a:ext cx="3657600" cy="457200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4212935" y="1550126"/>
            <a:ext cx="3657600" cy="4572000"/>
          </a:xfrm>
        </p:spPr>
        <p:txBody>
          <a:bodyPr/>
          <a:lstStyle/>
          <a:p>
            <a:pPr lvl="0"/>
            <a:r>
              <a:rPr lang="en-US" dirty="0"/>
              <a:t>Click to edit Master text styles</a:t>
            </a:r>
          </a:p>
          <a:p>
            <a:pPr lvl="1"/>
            <a:r>
              <a:rPr lang="en-US" dirty="0"/>
              <a:t>Second level</a:t>
            </a:r>
          </a:p>
          <a:p>
            <a:pPr lvl="2"/>
            <a:r>
              <a:rPr lang="en-US" dirty="0"/>
              <a:t>Third level</a:t>
            </a:r>
          </a:p>
        </p:txBody>
      </p:sp>
      <p:sp>
        <p:nvSpPr>
          <p:cNvPr id="9" name="Content Placeholder 3">
            <a:extLst>
              <a:ext uri="{FF2B5EF4-FFF2-40B4-BE49-F238E27FC236}">
                <a16:creationId xmlns:a16="http://schemas.microsoft.com/office/drawing/2014/main" id="{3CC80934-A10B-41F3-A542-D2BF4DEE3E05}"/>
              </a:ext>
            </a:extLst>
          </p:cNvPr>
          <p:cNvSpPr>
            <a:spLocks noGrp="1"/>
          </p:cNvSpPr>
          <p:nvPr>
            <p:ph sz="quarter" idx="15"/>
          </p:nvPr>
        </p:nvSpPr>
        <p:spPr>
          <a:xfrm>
            <a:off x="8037218" y="1550126"/>
            <a:ext cx="3657600" cy="4572000"/>
          </a:xfrm>
        </p:spPr>
        <p:txBody>
          <a:bodyPr/>
          <a:lstStyle/>
          <a:p>
            <a:pPr lvl="0"/>
            <a:r>
              <a:rPr lang="en-US" dirty="0"/>
              <a:t>Click to edit Master text styles</a:t>
            </a:r>
          </a:p>
          <a:p>
            <a:pPr lvl="1"/>
            <a:r>
              <a:rPr lang="en-US" dirty="0"/>
              <a:t>Second level</a:t>
            </a:r>
          </a:p>
          <a:p>
            <a:pPr lvl="2"/>
            <a:r>
              <a:rPr lang="en-US" dirty="0"/>
              <a:t>Third level</a:t>
            </a:r>
          </a:p>
        </p:txBody>
      </p:sp>
      <p:sp>
        <p:nvSpPr>
          <p:cNvPr id="3" name="Date Placeholder"/>
          <p:cNvSpPr>
            <a:spLocks noGrp="1"/>
          </p:cNvSpPr>
          <p:nvPr>
            <p:ph type="dt" sz="half" idx="10"/>
          </p:nvPr>
        </p:nvSpPr>
        <p:spPr>
          <a:xfrm>
            <a:off x="402336" y="6309360"/>
            <a:ext cx="2103120" cy="365125"/>
          </a:xfrm>
        </p:spPr>
        <p:txBody>
          <a:bodyPr/>
          <a:lstStyle>
            <a:lvl1pPr algn="l">
              <a:defRPr>
                <a:solidFill>
                  <a:srgbClr val="022151"/>
                </a:solidFill>
              </a:defRPr>
            </a:lvl1pPr>
          </a:lstStyle>
          <a:p>
            <a:endParaRPr lang="en-US" dirty="0"/>
          </a:p>
        </p:txBody>
      </p:sp>
      <p:sp>
        <p:nvSpPr>
          <p:cNvPr id="4" name="Footer Placeholder"/>
          <p:cNvSpPr>
            <a:spLocks noGrp="1"/>
          </p:cNvSpPr>
          <p:nvPr>
            <p:ph type="ftr" sz="quarter" idx="11"/>
          </p:nvPr>
        </p:nvSpPr>
        <p:spPr>
          <a:xfrm>
            <a:off x="3172968"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16076708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457200" y="274320"/>
            <a:ext cx="8321040" cy="1188720"/>
          </a:xfrm>
          <a:ln>
            <a:noFill/>
          </a:ln>
        </p:spPr>
        <p:txBody>
          <a:bodyPr lIns="0" tIns="0" rIns="0" bIns="0" anchor="b" anchorCtr="0">
            <a:noAutofit/>
          </a:bodyPr>
          <a:lstStyle>
            <a:lvl1pPr>
              <a:defRPr sz="3600" b="1">
                <a:solidFill>
                  <a:srgbClr val="FFC000"/>
                </a:solidFill>
              </a:defRPr>
            </a:lvl1pPr>
          </a:lstStyle>
          <a:p>
            <a:r>
              <a:rPr lang="en-US" dirty="0"/>
              <a:t>Click to edit Master title style</a:t>
            </a:r>
          </a:p>
        </p:txBody>
      </p:sp>
      <p:sp>
        <p:nvSpPr>
          <p:cNvPr id="7" name="Content Placeholder 1">
            <a:extLst>
              <a:ext uri="{FF2B5EF4-FFF2-40B4-BE49-F238E27FC236}">
                <a16:creationId xmlns:a16="http://schemas.microsoft.com/office/drawing/2014/main" id="{00EBDE14-9207-4782-A559-66E7A7069912}"/>
              </a:ext>
            </a:extLst>
          </p:cNvPr>
          <p:cNvSpPr>
            <a:spLocks noGrp="1"/>
          </p:cNvSpPr>
          <p:nvPr>
            <p:ph sz="quarter" idx="15"/>
          </p:nvPr>
        </p:nvSpPr>
        <p:spPr>
          <a:xfrm>
            <a:off x="457200" y="2103120"/>
            <a:ext cx="8321040" cy="4023360"/>
          </a:xfrm>
          <a:noFill/>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10" name="Content Placeholder 2">
            <a:extLst>
              <a:ext uri="{FF2B5EF4-FFF2-40B4-BE49-F238E27FC236}">
                <a16:creationId xmlns:a16="http://schemas.microsoft.com/office/drawing/2014/main" id="{A64F6D30-F3B7-4A6C-8382-F63CB1A1F426}"/>
              </a:ext>
            </a:extLst>
          </p:cNvPr>
          <p:cNvSpPr>
            <a:spLocks noGrp="1"/>
          </p:cNvSpPr>
          <p:nvPr>
            <p:ph sz="quarter" idx="16" hasCustomPrompt="1"/>
          </p:nvPr>
        </p:nvSpPr>
        <p:spPr>
          <a:xfrm>
            <a:off x="8961120" y="2194560"/>
            <a:ext cx="2743200" cy="3374136"/>
          </a:xfrm>
        </p:spPr>
        <p:txBody>
          <a:bodyPr/>
          <a:lstStyle>
            <a:lvl1pPr marL="0" indent="0">
              <a:buNone/>
              <a:defRPr/>
            </a:lvl1pPr>
          </a:lstStyle>
          <a:p>
            <a:pPr lvl="0"/>
            <a:r>
              <a:rPr lang="en-US" dirty="0"/>
              <a:t>Edit Master text styles</a:t>
            </a:r>
          </a:p>
        </p:txBody>
      </p:sp>
      <p:sp>
        <p:nvSpPr>
          <p:cNvPr id="8" name="Content Placeholder 3">
            <a:extLst>
              <a:ext uri="{FF2B5EF4-FFF2-40B4-BE49-F238E27FC236}">
                <a16:creationId xmlns:a16="http://schemas.microsoft.com/office/drawing/2014/main" id="{FAB9D1A8-4826-4730-8739-CA51B9B970D9}"/>
              </a:ext>
            </a:extLst>
          </p:cNvPr>
          <p:cNvSpPr>
            <a:spLocks noGrp="1"/>
          </p:cNvSpPr>
          <p:nvPr>
            <p:ph sz="quarter" idx="17" hasCustomPrompt="1"/>
          </p:nvPr>
        </p:nvSpPr>
        <p:spPr>
          <a:xfrm>
            <a:off x="8961438" y="5669280"/>
            <a:ext cx="2743200" cy="457200"/>
          </a:xfrm>
        </p:spPr>
        <p:txBody>
          <a:bodyPr>
            <a:normAutofit/>
          </a:bodyPr>
          <a:lstStyle>
            <a:lvl1pPr marL="0" indent="0" algn="ctr">
              <a:buNone/>
              <a:defRPr sz="2800" b="1">
                <a:solidFill>
                  <a:schemeClr val="tx2"/>
                </a:solidFill>
              </a:defRPr>
            </a:lvl1pPr>
          </a:lstStyle>
          <a:p>
            <a:pPr lvl="0"/>
            <a:r>
              <a:rPr lang="en-US" dirty="0"/>
              <a:t>Questions?</a:t>
            </a:r>
          </a:p>
        </p:txBody>
      </p:sp>
      <p:sp>
        <p:nvSpPr>
          <p:cNvPr id="4" name="Date Placeholder"/>
          <p:cNvSpPr>
            <a:spLocks noGrp="1"/>
          </p:cNvSpPr>
          <p:nvPr>
            <p:ph type="dt" sz="half" idx="10"/>
          </p:nvPr>
        </p:nvSpPr>
        <p:spPr>
          <a:xfrm>
            <a:off x="457200" y="6311899"/>
            <a:ext cx="2103120" cy="365125"/>
          </a:xfrm>
        </p:spPr>
        <p:txBody>
          <a:bodyPr/>
          <a:lstStyle>
            <a:lvl1pPr>
              <a:defRPr>
                <a:solidFill>
                  <a:srgbClr val="022151"/>
                </a:solidFill>
              </a:defRPr>
            </a:lvl1pPr>
          </a:lstStyle>
          <a:p>
            <a:endParaRPr lang="en-US" dirty="0"/>
          </a:p>
        </p:txBody>
      </p:sp>
      <p:sp>
        <p:nvSpPr>
          <p:cNvPr id="5" name="Footer Placeholder"/>
          <p:cNvSpPr>
            <a:spLocks noGrp="1"/>
          </p:cNvSpPr>
          <p:nvPr>
            <p:ph type="ftr" sz="quarter" idx="11"/>
          </p:nvPr>
        </p:nvSpPr>
        <p:spPr>
          <a:xfrm>
            <a:off x="2743200" y="6309360"/>
            <a:ext cx="786384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16430427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828800" y="2651760"/>
            <a:ext cx="8412480" cy="1371600"/>
          </a:xfrm>
        </p:spPr>
        <p:txBody>
          <a:bodyPr anchor="b" anchorCtr="1">
            <a:noAutofit/>
          </a:bodyPr>
          <a:lstStyle>
            <a:lvl1pPr algn="l">
              <a:defRPr sz="4800" b="1" baseline="0">
                <a:solidFill>
                  <a:schemeClr val="tx2"/>
                </a:solidFill>
              </a:defRPr>
            </a:lvl1pPr>
          </a:lstStyle>
          <a:p>
            <a:r>
              <a:rPr lang="en-US" dirty="0"/>
              <a:t>Thank you</a:t>
            </a:r>
          </a:p>
        </p:txBody>
      </p:sp>
      <p:sp>
        <p:nvSpPr>
          <p:cNvPr id="7" name="Text Placeholder"/>
          <p:cNvSpPr>
            <a:spLocks noGrp="1"/>
          </p:cNvSpPr>
          <p:nvPr>
            <p:ph type="body" sz="quarter" idx="13"/>
          </p:nvPr>
        </p:nvSpPr>
        <p:spPr>
          <a:xfrm>
            <a:off x="1828800" y="4480560"/>
            <a:ext cx="8412480" cy="1554480"/>
          </a:xfrm>
        </p:spPr>
        <p:txBody>
          <a:bodyPr>
            <a:noAutofit/>
          </a:bodyPr>
          <a:lstStyle>
            <a:lvl1pPr marL="0" indent="0" algn="ctr">
              <a:buNone/>
              <a:defRPr sz="2400" b="1">
                <a:solidFill>
                  <a:schemeClr val="tx1"/>
                </a:solidFill>
              </a:defRPr>
            </a:lvl1pPr>
          </a:lstStyle>
          <a:p>
            <a:pPr lvl="0"/>
            <a:r>
              <a:rPr lang="en-US" dirty="0"/>
              <a:t>Click to edit Master text styles</a:t>
            </a:r>
          </a:p>
        </p:txBody>
      </p:sp>
      <p:sp>
        <p:nvSpPr>
          <p:cNvPr id="3" name="Date Placeholder"/>
          <p:cNvSpPr>
            <a:spLocks noGrp="1"/>
          </p:cNvSpPr>
          <p:nvPr>
            <p:ph type="dt" sz="half" idx="10"/>
          </p:nvPr>
        </p:nvSpPr>
        <p:spPr>
          <a:xfrm>
            <a:off x="457200" y="6311899"/>
            <a:ext cx="2103120" cy="365125"/>
          </a:xfrm>
        </p:spPr>
        <p:txBody>
          <a:bodyPr/>
          <a:lstStyle>
            <a:lvl1pPr>
              <a:defRPr>
                <a:solidFill>
                  <a:srgbClr val="182450"/>
                </a:solidFill>
              </a:defRPr>
            </a:lvl1pPr>
          </a:lstStyle>
          <a:p>
            <a:endParaRPr lang="en-US" dirty="0"/>
          </a:p>
        </p:txBody>
      </p:sp>
      <p:sp>
        <p:nvSpPr>
          <p:cNvPr id="4" name="Footer Placeholder"/>
          <p:cNvSpPr>
            <a:spLocks noGrp="1"/>
          </p:cNvSpPr>
          <p:nvPr>
            <p:ph type="ftr" sz="quarter" idx="11"/>
          </p:nvPr>
        </p:nvSpPr>
        <p:spPr>
          <a:xfrm>
            <a:off x="2743200" y="6309360"/>
            <a:ext cx="78638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3" name="Line"/>
          <p:cNvCxnSpPr/>
          <p:nvPr userDrawn="1"/>
        </p:nvCxnSpPr>
        <p:spPr>
          <a:xfrm>
            <a:off x="1828800" y="4277571"/>
            <a:ext cx="8412480" cy="2625"/>
          </a:xfrm>
          <a:prstGeom prst="line">
            <a:avLst/>
          </a:prstGeom>
          <a:ln w="38100">
            <a:solidFill>
              <a:srgbClr val="FFC600"/>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9398652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1554480" y="2647779"/>
            <a:ext cx="9144000" cy="1920240"/>
          </a:xfrm>
        </p:spPr>
        <p:txBody>
          <a:bodyPr anchor="b">
            <a:noAutofit/>
          </a:bodyPr>
          <a:lstStyle>
            <a:lvl1pPr algn="l">
              <a:defRPr sz="4800" b="1">
                <a:solidFill>
                  <a:schemeClr val="tx2"/>
                </a:solidFill>
              </a:defRPr>
            </a:lvl1pPr>
          </a:lstStyle>
          <a:p>
            <a:r>
              <a:rPr lang="en-US" dirty="0"/>
              <a:t>Click to edit Master title style</a:t>
            </a:r>
          </a:p>
        </p:txBody>
      </p:sp>
      <p:sp>
        <p:nvSpPr>
          <p:cNvPr id="3" name="Subtitle"/>
          <p:cNvSpPr>
            <a:spLocks noGrp="1"/>
          </p:cNvSpPr>
          <p:nvPr>
            <p:ph type="subTitle" idx="1"/>
          </p:nvPr>
        </p:nvSpPr>
        <p:spPr>
          <a:xfrm>
            <a:off x="1554480" y="4906339"/>
            <a:ext cx="9144000" cy="1188720"/>
          </a:xfrm>
        </p:spPr>
        <p:txBody>
          <a:bodyPr anchor="t">
            <a:noAutofit/>
          </a:bodyPr>
          <a:lstStyle>
            <a:lvl1pPr marL="0" indent="0" algn="l">
              <a:buNone/>
              <a:defRPr sz="2400" b="1">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p:cNvSpPr>
            <a:spLocks noGrp="1"/>
          </p:cNvSpPr>
          <p:nvPr>
            <p:ph type="dt" sz="half" idx="10"/>
          </p:nvPr>
        </p:nvSpPr>
        <p:spPr>
          <a:xfrm>
            <a:off x="457200" y="6311899"/>
            <a:ext cx="2103120" cy="365125"/>
          </a:xfrm>
        </p:spPr>
        <p:txBody>
          <a:bodyPr/>
          <a:lstStyle>
            <a:lvl1pPr>
              <a:defRPr baseline="0">
                <a:solidFill>
                  <a:schemeClr val="tx2"/>
                </a:solidFill>
              </a:defRPr>
            </a:lvl1pPr>
          </a:lstStyle>
          <a:p>
            <a:endParaRPr lang="en-US" dirty="0"/>
          </a:p>
        </p:txBody>
      </p:sp>
      <p:sp>
        <p:nvSpPr>
          <p:cNvPr id="5" name="Footer Placeholder"/>
          <p:cNvSpPr>
            <a:spLocks noGrp="1"/>
          </p:cNvSpPr>
          <p:nvPr>
            <p:ph type="ftr" sz="quarter" idx="11"/>
          </p:nvPr>
        </p:nvSpPr>
        <p:spPr>
          <a:xfrm>
            <a:off x="2743200" y="6309360"/>
            <a:ext cx="786384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5" name="Line"/>
          <p:cNvCxnSpPr/>
          <p:nvPr userDrawn="1"/>
        </p:nvCxnSpPr>
        <p:spPr>
          <a:xfrm>
            <a:off x="1554480" y="4754880"/>
            <a:ext cx="9144000" cy="0"/>
          </a:xfrm>
          <a:prstGeom prst="line">
            <a:avLst/>
          </a:prstGeom>
          <a:ln w="38100">
            <a:solidFill>
              <a:srgbClr val="FFC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51449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Extra Wid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1554480" y="2647779"/>
            <a:ext cx="9144000" cy="1920240"/>
          </a:xfrm>
        </p:spPr>
        <p:txBody>
          <a:bodyPr anchor="b">
            <a:noAutofit/>
          </a:bodyPr>
          <a:lstStyle>
            <a:lvl1pPr algn="l">
              <a:defRPr sz="4800" b="1">
                <a:solidFill>
                  <a:schemeClr val="tx2"/>
                </a:solidFill>
              </a:defRPr>
            </a:lvl1pPr>
          </a:lstStyle>
          <a:p>
            <a:r>
              <a:rPr lang="en-US" dirty="0"/>
              <a:t>Click to edit Master title style</a:t>
            </a:r>
          </a:p>
        </p:txBody>
      </p:sp>
      <p:sp>
        <p:nvSpPr>
          <p:cNvPr id="3" name="Subtitle"/>
          <p:cNvSpPr>
            <a:spLocks noGrp="1"/>
          </p:cNvSpPr>
          <p:nvPr>
            <p:ph type="subTitle" idx="1"/>
          </p:nvPr>
        </p:nvSpPr>
        <p:spPr>
          <a:xfrm>
            <a:off x="1554480" y="4906339"/>
            <a:ext cx="9144000" cy="1188720"/>
          </a:xfrm>
        </p:spPr>
        <p:txBody>
          <a:bodyPr anchor="t">
            <a:noAutofit/>
          </a:bodyPr>
          <a:lstStyle>
            <a:lvl1pPr marL="0" indent="0" algn="l">
              <a:buNone/>
              <a:defRPr sz="2400" b="1">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p:cNvSpPr>
            <a:spLocks noGrp="1"/>
          </p:cNvSpPr>
          <p:nvPr>
            <p:ph type="dt" sz="half" idx="10"/>
          </p:nvPr>
        </p:nvSpPr>
        <p:spPr>
          <a:xfrm>
            <a:off x="457200" y="6311899"/>
            <a:ext cx="2103120" cy="365125"/>
          </a:xfrm>
        </p:spPr>
        <p:txBody>
          <a:bodyPr/>
          <a:lstStyle>
            <a:lvl1pPr>
              <a:defRPr baseline="0">
                <a:solidFill>
                  <a:schemeClr val="tx2"/>
                </a:solidFill>
              </a:defRPr>
            </a:lvl1pPr>
          </a:lstStyle>
          <a:p>
            <a:endParaRPr lang="en-US" dirty="0"/>
          </a:p>
        </p:txBody>
      </p:sp>
      <p:sp>
        <p:nvSpPr>
          <p:cNvPr id="5" name="Footer Placeholder"/>
          <p:cNvSpPr>
            <a:spLocks noGrp="1"/>
          </p:cNvSpPr>
          <p:nvPr>
            <p:ph type="ftr" sz="quarter" idx="11"/>
          </p:nvPr>
        </p:nvSpPr>
        <p:spPr>
          <a:xfrm>
            <a:off x="2743200" y="6309360"/>
            <a:ext cx="786384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5" name="Line"/>
          <p:cNvCxnSpPr/>
          <p:nvPr userDrawn="1"/>
        </p:nvCxnSpPr>
        <p:spPr>
          <a:xfrm>
            <a:off x="1554480" y="4754880"/>
            <a:ext cx="9144000" cy="0"/>
          </a:xfrm>
          <a:prstGeom prst="line">
            <a:avLst/>
          </a:prstGeom>
          <a:ln w="38100">
            <a:solidFill>
              <a:srgbClr val="FFC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24248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457200" y="274320"/>
            <a:ext cx="8321040" cy="1188720"/>
          </a:xfrm>
          <a:ln>
            <a:noFill/>
          </a:ln>
        </p:spPr>
        <p:txBody>
          <a:bodyPr lIns="0" tIns="0" rIns="0" bIns="0" anchor="b" anchorCtr="0">
            <a:noAutofit/>
          </a:bodyPr>
          <a:lstStyle>
            <a:lvl1pPr>
              <a:defRPr sz="3600" b="1">
                <a:solidFill>
                  <a:srgbClr val="FFC000"/>
                </a:solidFill>
              </a:defRPr>
            </a:lvl1pPr>
          </a:lstStyle>
          <a:p>
            <a:r>
              <a:rPr lang="en-US" dirty="0"/>
              <a:t>Click to edit Master title style</a:t>
            </a:r>
          </a:p>
        </p:txBody>
      </p:sp>
      <p:sp>
        <p:nvSpPr>
          <p:cNvPr id="7" name="Content Placeholder 1">
            <a:extLst>
              <a:ext uri="{FF2B5EF4-FFF2-40B4-BE49-F238E27FC236}">
                <a16:creationId xmlns:a16="http://schemas.microsoft.com/office/drawing/2014/main" id="{00EBDE14-9207-4782-A559-66E7A7069912}"/>
              </a:ext>
            </a:extLst>
          </p:cNvPr>
          <p:cNvSpPr>
            <a:spLocks noGrp="1"/>
          </p:cNvSpPr>
          <p:nvPr>
            <p:ph sz="quarter" idx="15"/>
          </p:nvPr>
        </p:nvSpPr>
        <p:spPr>
          <a:xfrm>
            <a:off x="457200" y="2103120"/>
            <a:ext cx="8321040" cy="4023360"/>
          </a:xfrm>
          <a:noFill/>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5A7DDFDA-29D1-4AAD-95A8-3684E42EED99}"/>
              </a:ext>
            </a:extLst>
          </p:cNvPr>
          <p:cNvSpPr>
            <a:spLocks noGrp="1"/>
          </p:cNvSpPr>
          <p:nvPr>
            <p:ph sz="quarter" idx="16" hasCustomPrompt="1"/>
          </p:nvPr>
        </p:nvSpPr>
        <p:spPr>
          <a:xfrm>
            <a:off x="8961120" y="2194560"/>
            <a:ext cx="2743200" cy="3931920"/>
          </a:xfrm>
        </p:spPr>
        <p:txBody>
          <a:bodyPr/>
          <a:lstStyle>
            <a:lvl1pPr marL="0" indent="0">
              <a:buNone/>
              <a:defRPr/>
            </a:lvl1pPr>
          </a:lstStyle>
          <a:p>
            <a:pPr lvl="0"/>
            <a:r>
              <a:rPr lang="en-US" dirty="0"/>
              <a:t>Edit Master text styles</a:t>
            </a:r>
          </a:p>
        </p:txBody>
      </p:sp>
      <p:sp>
        <p:nvSpPr>
          <p:cNvPr id="4" name="Date Placeholder"/>
          <p:cNvSpPr>
            <a:spLocks noGrp="1"/>
          </p:cNvSpPr>
          <p:nvPr>
            <p:ph type="dt" sz="half" idx="10"/>
          </p:nvPr>
        </p:nvSpPr>
        <p:spPr>
          <a:xfrm>
            <a:off x="457200" y="6311899"/>
            <a:ext cx="2103120" cy="365125"/>
          </a:xfrm>
        </p:spPr>
        <p:txBody>
          <a:bodyPr/>
          <a:lstStyle>
            <a:lvl1pPr>
              <a:defRPr>
                <a:solidFill>
                  <a:srgbClr val="022151"/>
                </a:solidFill>
              </a:defRPr>
            </a:lvl1pPr>
          </a:lstStyle>
          <a:p>
            <a:endParaRPr lang="en-US" dirty="0"/>
          </a:p>
        </p:txBody>
      </p:sp>
      <p:sp>
        <p:nvSpPr>
          <p:cNvPr id="5" name="Footer Placeholder"/>
          <p:cNvSpPr>
            <a:spLocks noGrp="1"/>
          </p:cNvSpPr>
          <p:nvPr>
            <p:ph type="ftr" sz="quarter" idx="11"/>
          </p:nvPr>
        </p:nvSpPr>
        <p:spPr>
          <a:xfrm>
            <a:off x="2743200" y="6309360"/>
            <a:ext cx="786384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36370807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and Side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457200" y="274320"/>
            <a:ext cx="8321040" cy="1188720"/>
          </a:xfrm>
          <a:ln>
            <a:noFill/>
          </a:ln>
        </p:spPr>
        <p:txBody>
          <a:bodyPr lIns="0" tIns="0" rIns="0" bIns="0" anchor="b" anchorCtr="0">
            <a:noAutofit/>
          </a:bodyPr>
          <a:lstStyle>
            <a:lvl1pPr>
              <a:defRPr sz="3600" b="1">
                <a:solidFill>
                  <a:schemeClr val="bg1"/>
                </a:solidFill>
              </a:defRPr>
            </a:lvl1pPr>
          </a:lstStyle>
          <a:p>
            <a:r>
              <a:rPr lang="en-US" dirty="0"/>
              <a:t>Click to edit Master title style</a:t>
            </a:r>
          </a:p>
        </p:txBody>
      </p:sp>
      <p:sp>
        <p:nvSpPr>
          <p:cNvPr id="7" name="Content Placeholder 1">
            <a:extLst>
              <a:ext uri="{FF2B5EF4-FFF2-40B4-BE49-F238E27FC236}">
                <a16:creationId xmlns:a16="http://schemas.microsoft.com/office/drawing/2014/main" id="{00EBDE14-9207-4782-A559-66E7A7069912}"/>
              </a:ext>
            </a:extLst>
          </p:cNvPr>
          <p:cNvSpPr>
            <a:spLocks noGrp="1"/>
          </p:cNvSpPr>
          <p:nvPr>
            <p:ph sz="quarter" idx="15"/>
          </p:nvPr>
        </p:nvSpPr>
        <p:spPr>
          <a:xfrm>
            <a:off x="457200" y="2103120"/>
            <a:ext cx="8321040" cy="4023360"/>
          </a:xfrm>
          <a:noFill/>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CD9D1DC5-98F5-42BA-A2C1-83E7CA921845}"/>
              </a:ext>
            </a:extLst>
          </p:cNvPr>
          <p:cNvSpPr>
            <a:spLocks noGrp="1"/>
          </p:cNvSpPr>
          <p:nvPr>
            <p:ph sz="quarter" idx="16" hasCustomPrompt="1"/>
          </p:nvPr>
        </p:nvSpPr>
        <p:spPr>
          <a:xfrm>
            <a:off x="8961120" y="2194560"/>
            <a:ext cx="2743200" cy="3931920"/>
          </a:xfrm>
        </p:spPr>
        <p:txBody>
          <a:bodyPr/>
          <a:lstStyle>
            <a:lvl1pPr marL="0" indent="0">
              <a:buNone/>
              <a:defRPr/>
            </a:lvl1pPr>
          </a:lstStyle>
          <a:p>
            <a:pPr lvl="0"/>
            <a:r>
              <a:rPr lang="en-US" dirty="0"/>
              <a:t>Edit Master text styles</a:t>
            </a:r>
          </a:p>
        </p:txBody>
      </p:sp>
      <p:sp>
        <p:nvSpPr>
          <p:cNvPr id="4" name="Date Placeholder"/>
          <p:cNvSpPr>
            <a:spLocks noGrp="1"/>
          </p:cNvSpPr>
          <p:nvPr>
            <p:ph type="dt" sz="half" idx="10"/>
          </p:nvPr>
        </p:nvSpPr>
        <p:spPr>
          <a:xfrm>
            <a:off x="457200" y="6311899"/>
            <a:ext cx="2103120" cy="365125"/>
          </a:xfrm>
        </p:spPr>
        <p:txBody>
          <a:bodyPr/>
          <a:lstStyle>
            <a:lvl1pPr>
              <a:defRPr>
                <a:solidFill>
                  <a:srgbClr val="022151"/>
                </a:solidFill>
              </a:defRPr>
            </a:lvl1pPr>
          </a:lstStyle>
          <a:p>
            <a:endParaRPr lang="en-US" dirty="0"/>
          </a:p>
        </p:txBody>
      </p:sp>
      <p:sp>
        <p:nvSpPr>
          <p:cNvPr id="5" name="Footer Placeholder"/>
          <p:cNvSpPr>
            <a:spLocks noGrp="1"/>
          </p:cNvSpPr>
          <p:nvPr>
            <p:ph type="ftr" sz="quarter" idx="11"/>
          </p:nvPr>
        </p:nvSpPr>
        <p:spPr>
          <a:xfrm>
            <a:off x="2743200" y="6309360"/>
            <a:ext cx="786384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719296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p:spPr>
        <p:txBody>
          <a:bodyPr anchor="b" anchorCtr="0">
            <a:noAutofit/>
          </a:bodyPr>
          <a:lstStyle>
            <a:lvl1pPr>
              <a:defRPr sz="3600" b="1">
                <a:solidFill>
                  <a:schemeClr val="tx2"/>
                </a:solidFill>
              </a:defRPr>
            </a:lvl1pPr>
          </a:lstStyle>
          <a:p>
            <a:r>
              <a:rPr lang="en-US" dirty="0"/>
              <a:t>Click to edit Master title style</a:t>
            </a:r>
          </a:p>
        </p:txBody>
      </p:sp>
      <p:sp>
        <p:nvSpPr>
          <p:cNvPr id="3" name="Subtitle"/>
          <p:cNvSpPr>
            <a:spLocks noGrp="1"/>
          </p:cNvSpPr>
          <p:nvPr>
            <p:ph type="body" idx="1"/>
          </p:nvPr>
        </p:nvSpPr>
        <p:spPr>
          <a:xfrm>
            <a:off x="2194560" y="1645920"/>
            <a:ext cx="9509760" cy="549117"/>
          </a:xfrm>
        </p:spPr>
        <p:txBody>
          <a:bodyPr>
            <a:noAutofit/>
          </a:bodyPr>
          <a:lstStyle>
            <a:lvl1pPr marL="0" indent="0">
              <a:buNone/>
              <a:defRPr sz="3200" b="1">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8" name="Content Placeholder">
            <a:extLst>
              <a:ext uri="{FF2B5EF4-FFF2-40B4-BE49-F238E27FC236}">
                <a16:creationId xmlns:a16="http://schemas.microsoft.com/office/drawing/2014/main" id="{91BF2B10-1B50-4A45-99B0-103B38E66527}"/>
              </a:ext>
            </a:extLst>
          </p:cNvPr>
          <p:cNvSpPr>
            <a:spLocks noGrp="1"/>
          </p:cNvSpPr>
          <p:nvPr>
            <p:ph sz="quarter" idx="13"/>
          </p:nvPr>
        </p:nvSpPr>
        <p:spPr>
          <a:xfrm>
            <a:off x="2193925" y="2377440"/>
            <a:ext cx="9510713" cy="37490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dirty="0"/>
          </a:p>
        </p:txBody>
      </p:sp>
      <p:sp>
        <p:nvSpPr>
          <p:cNvPr id="5" name="Footer Placeholder"/>
          <p:cNvSpPr>
            <a:spLocks noGrp="1"/>
          </p:cNvSpPr>
          <p:nvPr>
            <p:ph type="ftr" sz="quarter" idx="11"/>
          </p:nvPr>
        </p:nvSpPr>
        <p:spPr>
          <a:xfrm>
            <a:off x="3840480" y="6309360"/>
            <a:ext cx="676656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6"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29646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Side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457200" y="274320"/>
            <a:ext cx="8321040" cy="1188720"/>
          </a:xfrm>
          <a:ln>
            <a:noFill/>
          </a:ln>
        </p:spPr>
        <p:txBody>
          <a:bodyPr lIns="0" tIns="0" rIns="0" bIns="0" anchor="b" anchorCtr="0">
            <a:noAutofit/>
          </a:bodyPr>
          <a:lstStyle>
            <a:lvl1pPr>
              <a:defRPr sz="3600" b="1">
                <a:solidFill>
                  <a:schemeClr val="bg1"/>
                </a:solidFill>
              </a:defRPr>
            </a:lvl1pPr>
          </a:lstStyle>
          <a:p>
            <a:r>
              <a:rPr lang="en-US"/>
              <a:t>Click to edit Master title style</a:t>
            </a:r>
            <a:endParaRPr lang="en-US" dirty="0"/>
          </a:p>
        </p:txBody>
      </p:sp>
      <p:sp>
        <p:nvSpPr>
          <p:cNvPr id="7" name="Content Placeholder 1">
            <a:extLst>
              <a:ext uri="{FF2B5EF4-FFF2-40B4-BE49-F238E27FC236}">
                <a16:creationId xmlns:a16="http://schemas.microsoft.com/office/drawing/2014/main" id="{00EBDE14-9207-4782-A559-66E7A7069912}"/>
              </a:ext>
            </a:extLst>
          </p:cNvPr>
          <p:cNvSpPr>
            <a:spLocks noGrp="1"/>
          </p:cNvSpPr>
          <p:nvPr>
            <p:ph sz="quarter" idx="15"/>
          </p:nvPr>
        </p:nvSpPr>
        <p:spPr>
          <a:xfrm>
            <a:off x="457200" y="2103120"/>
            <a:ext cx="8321040" cy="4023360"/>
          </a:xfrm>
          <a:noFill/>
        </p:spPr>
        <p:txBody>
          <a:bodyPr/>
          <a:lstStyle>
            <a:lvl1pPr>
              <a:defRPr/>
            </a:lvl1pPr>
            <a:lvl2pPr>
              <a:defRPr/>
            </a:lvl2pPr>
            <a:lvl3pPr>
              <a:defRPr/>
            </a:lvl3pPr>
            <a:lvl4pPr>
              <a:defRPr/>
            </a:lvl4pPr>
            <a:lvl5pPr>
              <a:defRPr/>
            </a:lvl5pPr>
          </a:lstStyle>
          <a:p>
            <a:pPr lvl="0"/>
            <a:r>
              <a:rPr lang="en-US"/>
              <a:t>Click to edit Master text styles</a:t>
            </a:r>
          </a:p>
        </p:txBody>
      </p:sp>
      <p:sp>
        <p:nvSpPr>
          <p:cNvPr id="8" name="Content Placeholder 2">
            <a:extLst>
              <a:ext uri="{FF2B5EF4-FFF2-40B4-BE49-F238E27FC236}">
                <a16:creationId xmlns:a16="http://schemas.microsoft.com/office/drawing/2014/main" id="{CD9D1DC5-98F5-42BA-A2C1-83E7CA921845}"/>
              </a:ext>
            </a:extLst>
          </p:cNvPr>
          <p:cNvSpPr>
            <a:spLocks noGrp="1"/>
          </p:cNvSpPr>
          <p:nvPr>
            <p:ph sz="quarter" idx="16" hasCustomPrompt="1"/>
          </p:nvPr>
        </p:nvSpPr>
        <p:spPr>
          <a:xfrm>
            <a:off x="8961120" y="2194560"/>
            <a:ext cx="2743200" cy="3931920"/>
          </a:xfrm>
        </p:spPr>
        <p:txBody>
          <a:bodyPr/>
          <a:lstStyle>
            <a:lvl1pPr marL="0" indent="0">
              <a:buNone/>
              <a:defRPr/>
            </a:lvl1pPr>
          </a:lstStyle>
          <a:p>
            <a:pPr lvl="0"/>
            <a:r>
              <a:rPr lang="en-US" dirty="0"/>
              <a:t>Edit Master text styles</a:t>
            </a:r>
          </a:p>
        </p:txBody>
      </p:sp>
      <p:sp>
        <p:nvSpPr>
          <p:cNvPr id="4" name="Date Placeholder"/>
          <p:cNvSpPr>
            <a:spLocks noGrp="1"/>
          </p:cNvSpPr>
          <p:nvPr>
            <p:ph type="dt" sz="half" idx="10"/>
          </p:nvPr>
        </p:nvSpPr>
        <p:spPr>
          <a:xfrm>
            <a:off x="457200" y="6311899"/>
            <a:ext cx="2103120" cy="365125"/>
          </a:xfrm>
        </p:spPr>
        <p:txBody>
          <a:bodyPr/>
          <a:lstStyle>
            <a:lvl1pPr>
              <a:defRPr>
                <a:solidFill>
                  <a:srgbClr val="022151"/>
                </a:solidFill>
              </a:defRPr>
            </a:lvl1pPr>
          </a:lstStyle>
          <a:p>
            <a:endParaRPr lang="en-US" dirty="0"/>
          </a:p>
        </p:txBody>
      </p:sp>
      <p:sp>
        <p:nvSpPr>
          <p:cNvPr id="5" name="Footer Placeholder"/>
          <p:cNvSpPr>
            <a:spLocks noGrp="1"/>
          </p:cNvSpPr>
          <p:nvPr>
            <p:ph type="ftr" sz="quarter" idx="11"/>
          </p:nvPr>
        </p:nvSpPr>
        <p:spPr>
          <a:xfrm>
            <a:off x="2743200" y="6309360"/>
            <a:ext cx="786384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16251036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a:effectLst/>
        </p:spPr>
        <p:txBody>
          <a:bodyPr anchor="b" anchorCtr="0">
            <a:noAutofit/>
          </a:bodyPr>
          <a:lstStyle>
            <a:lvl1pPr>
              <a:defRPr sz="3600" b="1">
                <a:solidFill>
                  <a:schemeClr val="tx2"/>
                </a:solidFill>
              </a:defRPr>
            </a:lvl1pPr>
          </a:lstStyle>
          <a:p>
            <a:r>
              <a:rPr lang="en-US" dirty="0"/>
              <a:t>Click to edit Master title style</a:t>
            </a:r>
          </a:p>
        </p:txBody>
      </p:sp>
      <p:sp>
        <p:nvSpPr>
          <p:cNvPr id="8" name="Content Placeholder">
            <a:extLst>
              <a:ext uri="{FF2B5EF4-FFF2-40B4-BE49-F238E27FC236}">
                <a16:creationId xmlns:a16="http://schemas.microsoft.com/office/drawing/2014/main" id="{9FC9BD2F-33E0-464D-873C-2EF10B70F4CC}"/>
              </a:ext>
            </a:extLst>
          </p:cNvPr>
          <p:cNvSpPr>
            <a:spLocks noGrp="1"/>
          </p:cNvSpPr>
          <p:nvPr>
            <p:ph sz="quarter" idx="13"/>
          </p:nvPr>
        </p:nvSpPr>
        <p:spPr>
          <a:xfrm>
            <a:off x="2194560" y="1737360"/>
            <a:ext cx="9509760" cy="43891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dirty="0"/>
          </a:p>
        </p:txBody>
      </p:sp>
      <p:sp>
        <p:nvSpPr>
          <p:cNvPr id="6" name="Footer Placeholder"/>
          <p:cNvSpPr>
            <a:spLocks noGrp="1"/>
          </p:cNvSpPr>
          <p:nvPr>
            <p:ph type="ftr" sz="quarter" idx="11"/>
          </p:nvPr>
        </p:nvSpPr>
        <p:spPr>
          <a:xfrm>
            <a:off x="3840480" y="6309360"/>
            <a:ext cx="6766560" cy="365125"/>
          </a:xfrm>
        </p:spPr>
        <p:txBody>
          <a:bodyPr/>
          <a:lstStyle/>
          <a:p>
            <a:endParaRPr lang="en-US" dirty="0"/>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0"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79514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a:effectLst/>
        </p:spPr>
        <p:txBody>
          <a:bodyPr anchor="b" anchorCtr="0">
            <a:noAutofit/>
          </a:bodyPr>
          <a:lstStyle>
            <a:lvl1pPr>
              <a:defRPr sz="3600" b="1">
                <a:solidFill>
                  <a:schemeClr val="tx2"/>
                </a:solidFill>
              </a:defRPr>
            </a:lvl1pPr>
          </a:lstStyle>
          <a:p>
            <a:r>
              <a:rPr lang="en-US" dirty="0"/>
              <a:t>Click to edit Master title style</a:t>
            </a:r>
          </a:p>
        </p:txBody>
      </p:sp>
      <p:sp>
        <p:nvSpPr>
          <p:cNvPr id="8" name="Content Placeholder 1">
            <a:extLst>
              <a:ext uri="{FF2B5EF4-FFF2-40B4-BE49-F238E27FC236}">
                <a16:creationId xmlns:a16="http://schemas.microsoft.com/office/drawing/2014/main" id="{9FC9BD2F-33E0-464D-873C-2EF10B70F4CC}"/>
              </a:ext>
            </a:extLst>
          </p:cNvPr>
          <p:cNvSpPr>
            <a:spLocks noGrp="1"/>
          </p:cNvSpPr>
          <p:nvPr>
            <p:ph sz="quarter" idx="13"/>
          </p:nvPr>
        </p:nvSpPr>
        <p:spPr>
          <a:xfrm>
            <a:off x="2194559" y="1737360"/>
            <a:ext cx="4663440" cy="43891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E8AE6335-D237-42A1-A81B-3B7AEA6D2265}"/>
              </a:ext>
            </a:extLst>
          </p:cNvPr>
          <p:cNvSpPr>
            <a:spLocks noGrp="1"/>
          </p:cNvSpPr>
          <p:nvPr>
            <p:ph sz="quarter" idx="14"/>
          </p:nvPr>
        </p:nvSpPr>
        <p:spPr>
          <a:xfrm>
            <a:off x="7040880" y="1739899"/>
            <a:ext cx="4663440" cy="43891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dirty="0"/>
          </a:p>
        </p:txBody>
      </p:sp>
      <p:sp>
        <p:nvSpPr>
          <p:cNvPr id="6" name="Footer Placeholder"/>
          <p:cNvSpPr>
            <a:spLocks noGrp="1"/>
          </p:cNvSpPr>
          <p:nvPr>
            <p:ph type="ftr" sz="quarter" idx="11"/>
          </p:nvPr>
        </p:nvSpPr>
        <p:spPr>
          <a:xfrm>
            <a:off x="3840480" y="6309360"/>
            <a:ext cx="6766560" cy="365125"/>
          </a:xfrm>
        </p:spPr>
        <p:txBody>
          <a:bodyPr/>
          <a:lstStyle/>
          <a:p>
            <a:endParaRPr lang="en-US" dirty="0"/>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0"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083825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a:effectLst/>
        </p:spPr>
        <p:txBody>
          <a:bodyPr anchor="b" anchorCtr="0">
            <a:noAutofit/>
          </a:bodyPr>
          <a:lstStyle>
            <a:lvl1pPr>
              <a:defRPr sz="3600" b="1">
                <a:solidFill>
                  <a:schemeClr val="tx2"/>
                </a:solidFill>
              </a:defRPr>
            </a:lvl1pPr>
          </a:lstStyle>
          <a:p>
            <a:r>
              <a:rPr lang="en-US" dirty="0"/>
              <a:t>Click to edit Master title style</a:t>
            </a:r>
          </a:p>
        </p:txBody>
      </p:sp>
      <p:sp>
        <p:nvSpPr>
          <p:cNvPr id="8" name="Content Placeholder 1">
            <a:extLst>
              <a:ext uri="{FF2B5EF4-FFF2-40B4-BE49-F238E27FC236}">
                <a16:creationId xmlns:a16="http://schemas.microsoft.com/office/drawing/2014/main" id="{9FC9BD2F-33E0-464D-873C-2EF10B70F4CC}"/>
              </a:ext>
            </a:extLst>
          </p:cNvPr>
          <p:cNvSpPr>
            <a:spLocks noGrp="1"/>
          </p:cNvSpPr>
          <p:nvPr>
            <p:ph sz="quarter" idx="13"/>
          </p:nvPr>
        </p:nvSpPr>
        <p:spPr>
          <a:xfrm>
            <a:off x="2194558" y="1735572"/>
            <a:ext cx="3108960" cy="43891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E8AE6335-D237-42A1-A81B-3B7AEA6D2265}"/>
              </a:ext>
            </a:extLst>
          </p:cNvPr>
          <p:cNvSpPr>
            <a:spLocks noGrp="1"/>
          </p:cNvSpPr>
          <p:nvPr>
            <p:ph sz="quarter" idx="14"/>
          </p:nvPr>
        </p:nvSpPr>
        <p:spPr>
          <a:xfrm>
            <a:off x="5399416" y="1735572"/>
            <a:ext cx="3108960" cy="43891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0264A26B-4209-47AC-9AD7-1F0557FDB204}"/>
              </a:ext>
            </a:extLst>
          </p:cNvPr>
          <p:cNvSpPr>
            <a:spLocks noGrp="1"/>
          </p:cNvSpPr>
          <p:nvPr>
            <p:ph sz="quarter" idx="15"/>
          </p:nvPr>
        </p:nvSpPr>
        <p:spPr>
          <a:xfrm>
            <a:off x="8595360" y="1745099"/>
            <a:ext cx="3108960" cy="43891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dirty="0"/>
          </a:p>
        </p:txBody>
      </p:sp>
      <p:sp>
        <p:nvSpPr>
          <p:cNvPr id="6" name="Footer Placeholder"/>
          <p:cNvSpPr>
            <a:spLocks noGrp="1"/>
          </p:cNvSpPr>
          <p:nvPr>
            <p:ph type="ftr" sz="quarter" idx="11"/>
          </p:nvPr>
        </p:nvSpPr>
        <p:spPr>
          <a:xfrm>
            <a:off x="3840480" y="6309360"/>
            <a:ext cx="6766560" cy="365125"/>
          </a:xfrm>
        </p:spPr>
        <p:txBody>
          <a:bodyPr/>
          <a:lstStyle/>
          <a:p>
            <a:endParaRPr lang="en-US" dirty="0"/>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0"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299310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dirty="0"/>
              <a:t>Click to edit Master title style</a:t>
            </a:r>
          </a:p>
        </p:txBody>
      </p:sp>
      <p:sp>
        <p:nvSpPr>
          <p:cNvPr id="7" name="Chart Placeholder"/>
          <p:cNvSpPr>
            <a:spLocks noGrp="1"/>
          </p:cNvSpPr>
          <p:nvPr>
            <p:ph type="chart" sz="quarter" idx="13" hasCustomPrompt="1"/>
          </p:nvPr>
        </p:nvSpPr>
        <p:spPr>
          <a:xfrm>
            <a:off x="1371600" y="1463040"/>
            <a:ext cx="10332720" cy="4754880"/>
          </a:xfrm>
        </p:spPr>
        <p:txBody>
          <a:bodyPr anchor="ctr"/>
          <a:lstStyle>
            <a:lvl1pPr algn="ctr">
              <a:defRPr/>
            </a:lvl1pPr>
          </a:lstStyle>
          <a:p>
            <a:r>
              <a:rPr lang="en-US" dirty="0"/>
              <a:t> </a:t>
            </a:r>
          </a:p>
        </p:txBody>
      </p:sp>
      <p:sp>
        <p:nvSpPr>
          <p:cNvPr id="3" name="Date Placeholder"/>
          <p:cNvSpPr>
            <a:spLocks noGrp="1"/>
          </p:cNvSpPr>
          <p:nvPr>
            <p:ph type="dt" sz="half" idx="10"/>
          </p:nvPr>
        </p:nvSpPr>
        <p:spPr>
          <a:xfrm>
            <a:off x="1371600" y="6309360"/>
            <a:ext cx="2103120" cy="365125"/>
          </a:xfrm>
        </p:spPr>
        <p:txBody>
          <a:bodyPr/>
          <a:lstStyle/>
          <a:p>
            <a:endParaRPr lang="en-US" dirty="0"/>
          </a:p>
        </p:txBody>
      </p:sp>
      <p:sp>
        <p:nvSpPr>
          <p:cNvPr id="4" name="Footer Placeholder"/>
          <p:cNvSpPr>
            <a:spLocks noGrp="1"/>
          </p:cNvSpPr>
          <p:nvPr>
            <p:ph type="ftr" sz="quarter" idx="11"/>
          </p:nvPr>
        </p:nvSpPr>
        <p:spPr>
          <a:xfrm>
            <a:off x="3657600"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27848698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Wide 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dirty="0"/>
              <a:t>Click to edit Master title style</a:t>
            </a:r>
          </a:p>
        </p:txBody>
      </p:sp>
      <p:sp>
        <p:nvSpPr>
          <p:cNvPr id="6" name="Content Placeholder">
            <a:extLst>
              <a:ext uri="{FF2B5EF4-FFF2-40B4-BE49-F238E27FC236}">
                <a16:creationId xmlns:a16="http://schemas.microsoft.com/office/drawing/2014/main" id="{4B267EAC-9DB6-4B58-B920-5FF9CB536C08}"/>
              </a:ext>
            </a:extLst>
          </p:cNvPr>
          <p:cNvSpPr>
            <a:spLocks noGrp="1"/>
          </p:cNvSpPr>
          <p:nvPr>
            <p:ph sz="quarter" idx="13"/>
          </p:nvPr>
        </p:nvSpPr>
        <p:spPr>
          <a:xfrm>
            <a:off x="1371600" y="1554480"/>
            <a:ext cx="1033272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p:cNvSpPr>
            <a:spLocks noGrp="1"/>
          </p:cNvSpPr>
          <p:nvPr>
            <p:ph type="dt" sz="half" idx="10"/>
          </p:nvPr>
        </p:nvSpPr>
        <p:spPr>
          <a:xfrm>
            <a:off x="1371600" y="6309360"/>
            <a:ext cx="2103120" cy="365125"/>
          </a:xfrm>
        </p:spPr>
        <p:txBody>
          <a:bodyPr/>
          <a:lstStyle>
            <a:lvl1pPr algn="l">
              <a:defRPr>
                <a:solidFill>
                  <a:srgbClr val="022151"/>
                </a:solidFill>
              </a:defRPr>
            </a:lvl1pPr>
          </a:lstStyle>
          <a:p>
            <a:endParaRPr lang="en-US" dirty="0"/>
          </a:p>
        </p:txBody>
      </p:sp>
      <p:sp>
        <p:nvSpPr>
          <p:cNvPr id="4" name="Footer Placeholder"/>
          <p:cNvSpPr>
            <a:spLocks noGrp="1"/>
          </p:cNvSpPr>
          <p:nvPr>
            <p:ph type="ftr" sz="quarter" idx="11"/>
          </p:nvPr>
        </p:nvSpPr>
        <p:spPr>
          <a:xfrm>
            <a:off x="3657600"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40114567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dirty="0"/>
              <a:t>Click to edit Master title style</a:t>
            </a:r>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1371600" y="1554480"/>
            <a:ext cx="50292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6675120" y="1554480"/>
            <a:ext cx="50292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p:cNvSpPr>
            <a:spLocks noGrp="1"/>
          </p:cNvSpPr>
          <p:nvPr>
            <p:ph type="dt" sz="half" idx="10"/>
          </p:nvPr>
        </p:nvSpPr>
        <p:spPr>
          <a:xfrm>
            <a:off x="1371600" y="6309360"/>
            <a:ext cx="2103120" cy="365125"/>
          </a:xfrm>
        </p:spPr>
        <p:txBody>
          <a:bodyPr/>
          <a:lstStyle>
            <a:lvl1pPr algn="l">
              <a:defRPr>
                <a:solidFill>
                  <a:srgbClr val="022151"/>
                </a:solidFill>
              </a:defRPr>
            </a:lvl1pPr>
          </a:lstStyle>
          <a:p>
            <a:endParaRPr lang="en-US" dirty="0"/>
          </a:p>
        </p:txBody>
      </p:sp>
      <p:sp>
        <p:nvSpPr>
          <p:cNvPr id="4" name="Footer Placeholder"/>
          <p:cNvSpPr>
            <a:spLocks noGrp="1"/>
          </p:cNvSpPr>
          <p:nvPr>
            <p:ph type="ftr" sz="quarter" idx="11"/>
          </p:nvPr>
        </p:nvSpPr>
        <p:spPr>
          <a:xfrm>
            <a:off x="3657600"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20336204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ide 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dirty="0"/>
              <a:t>Click to edit Master title style</a:t>
            </a:r>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1371601" y="1554480"/>
            <a:ext cx="338328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4840306" y="1558834"/>
            <a:ext cx="338328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3CC80934-A10B-41F3-A542-D2BF4DEE3E05}"/>
              </a:ext>
            </a:extLst>
          </p:cNvPr>
          <p:cNvSpPr>
            <a:spLocks noGrp="1"/>
          </p:cNvSpPr>
          <p:nvPr>
            <p:ph sz="quarter" idx="15"/>
          </p:nvPr>
        </p:nvSpPr>
        <p:spPr>
          <a:xfrm>
            <a:off x="8309011" y="1550126"/>
            <a:ext cx="338328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p:cNvSpPr>
            <a:spLocks noGrp="1"/>
          </p:cNvSpPr>
          <p:nvPr>
            <p:ph type="dt" sz="half" idx="10"/>
          </p:nvPr>
        </p:nvSpPr>
        <p:spPr>
          <a:xfrm>
            <a:off x="1371600" y="6309360"/>
            <a:ext cx="2103120" cy="365125"/>
          </a:xfrm>
        </p:spPr>
        <p:txBody>
          <a:bodyPr/>
          <a:lstStyle>
            <a:lvl1pPr algn="l">
              <a:defRPr>
                <a:solidFill>
                  <a:srgbClr val="022151"/>
                </a:solidFill>
              </a:defRPr>
            </a:lvl1pPr>
          </a:lstStyle>
          <a:p>
            <a:endParaRPr lang="en-US" dirty="0"/>
          </a:p>
        </p:txBody>
      </p:sp>
      <p:sp>
        <p:nvSpPr>
          <p:cNvPr id="4" name="Footer Placeholder"/>
          <p:cNvSpPr>
            <a:spLocks noGrp="1"/>
          </p:cNvSpPr>
          <p:nvPr>
            <p:ph type="ftr" sz="quarter" idx="11"/>
          </p:nvPr>
        </p:nvSpPr>
        <p:spPr>
          <a:xfrm>
            <a:off x="3657600"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24708771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xtra Wide 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401777" y="274320"/>
            <a:ext cx="6858000" cy="1097280"/>
          </a:xfrm>
        </p:spPr>
        <p:txBody>
          <a:bodyPr/>
          <a:lstStyle>
            <a:lvl1pPr>
              <a:defRPr sz="3600" b="1" baseline="0">
                <a:solidFill>
                  <a:schemeClr val="bg2"/>
                </a:solidFill>
              </a:defRPr>
            </a:lvl1pPr>
          </a:lstStyle>
          <a:p>
            <a:r>
              <a:rPr lang="en-US" dirty="0"/>
              <a:t>Click to edit Master title style</a:t>
            </a:r>
          </a:p>
        </p:txBody>
      </p:sp>
      <p:sp>
        <p:nvSpPr>
          <p:cNvPr id="6" name="Content Placeholder">
            <a:extLst>
              <a:ext uri="{FF2B5EF4-FFF2-40B4-BE49-F238E27FC236}">
                <a16:creationId xmlns:a16="http://schemas.microsoft.com/office/drawing/2014/main" id="{4B267EAC-9DB6-4B58-B920-5FF9CB536C08}"/>
              </a:ext>
            </a:extLst>
          </p:cNvPr>
          <p:cNvSpPr>
            <a:spLocks noGrp="1"/>
          </p:cNvSpPr>
          <p:nvPr>
            <p:ph sz="quarter" idx="13"/>
          </p:nvPr>
        </p:nvSpPr>
        <p:spPr>
          <a:xfrm>
            <a:off x="397164" y="1560946"/>
            <a:ext cx="11307156" cy="457477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p:cNvSpPr>
            <a:spLocks noGrp="1"/>
          </p:cNvSpPr>
          <p:nvPr>
            <p:ph type="dt" sz="half" idx="10"/>
          </p:nvPr>
        </p:nvSpPr>
        <p:spPr>
          <a:xfrm>
            <a:off x="402336" y="6309360"/>
            <a:ext cx="2103120" cy="365125"/>
          </a:xfrm>
        </p:spPr>
        <p:txBody>
          <a:bodyPr/>
          <a:lstStyle>
            <a:lvl1pPr algn="l">
              <a:defRPr>
                <a:solidFill>
                  <a:srgbClr val="022151"/>
                </a:solidFill>
              </a:defRPr>
            </a:lvl1pPr>
          </a:lstStyle>
          <a:p>
            <a:endParaRPr lang="en-US" dirty="0"/>
          </a:p>
        </p:txBody>
      </p:sp>
      <p:sp>
        <p:nvSpPr>
          <p:cNvPr id="4" name="Footer Placeholder"/>
          <p:cNvSpPr>
            <a:spLocks noGrp="1"/>
          </p:cNvSpPr>
          <p:nvPr>
            <p:ph type="ftr" sz="quarter" idx="11"/>
          </p:nvPr>
        </p:nvSpPr>
        <p:spPr>
          <a:xfrm>
            <a:off x="3172968"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3732772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xtra 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405352" y="274320"/>
            <a:ext cx="6858000" cy="1097280"/>
          </a:xfrm>
        </p:spPr>
        <p:txBody>
          <a:bodyPr/>
          <a:lstStyle>
            <a:lvl1pPr>
              <a:defRPr sz="3600" b="1" baseline="0">
                <a:solidFill>
                  <a:schemeClr val="bg2"/>
                </a:solidFill>
              </a:defRPr>
            </a:lvl1pPr>
          </a:lstStyle>
          <a:p>
            <a:r>
              <a:rPr lang="en-US" dirty="0"/>
              <a:t>Click to edit Master title style</a:t>
            </a:r>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419492" y="1554480"/>
            <a:ext cx="54864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6199066" y="1554480"/>
            <a:ext cx="54864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p:cNvSpPr>
            <a:spLocks noGrp="1"/>
          </p:cNvSpPr>
          <p:nvPr>
            <p:ph type="dt" sz="half" idx="10"/>
          </p:nvPr>
        </p:nvSpPr>
        <p:spPr>
          <a:xfrm>
            <a:off x="428915" y="6309360"/>
            <a:ext cx="2103120" cy="365125"/>
          </a:xfrm>
        </p:spPr>
        <p:txBody>
          <a:bodyPr/>
          <a:lstStyle>
            <a:lvl1pPr algn="l">
              <a:defRPr>
                <a:solidFill>
                  <a:srgbClr val="022151"/>
                </a:solidFill>
              </a:defRPr>
            </a:lvl1pPr>
          </a:lstStyle>
          <a:p>
            <a:endParaRPr lang="en-US" dirty="0"/>
          </a:p>
        </p:txBody>
      </p:sp>
      <p:sp>
        <p:nvSpPr>
          <p:cNvPr id="4" name="Footer Placeholder"/>
          <p:cNvSpPr>
            <a:spLocks noGrp="1"/>
          </p:cNvSpPr>
          <p:nvPr>
            <p:ph type="ftr" sz="quarter" idx="11"/>
          </p:nvPr>
        </p:nvSpPr>
        <p:spPr>
          <a:xfrm>
            <a:off x="3175242"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13969651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xtra Wide 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402336" y="274320"/>
            <a:ext cx="6858000" cy="1097280"/>
          </a:xfrm>
        </p:spPr>
        <p:txBody>
          <a:bodyPr/>
          <a:lstStyle>
            <a:lvl1pPr>
              <a:defRPr sz="3600" b="1" baseline="0">
                <a:solidFill>
                  <a:schemeClr val="bg2"/>
                </a:solidFill>
              </a:defRPr>
            </a:lvl1pPr>
          </a:lstStyle>
          <a:p>
            <a:r>
              <a:rPr lang="en-US" dirty="0"/>
              <a:t>Click to edit Master title style</a:t>
            </a:r>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402336" y="1554480"/>
            <a:ext cx="365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4212935" y="1550126"/>
            <a:ext cx="365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3CC80934-A10B-41F3-A542-D2BF4DEE3E05}"/>
              </a:ext>
            </a:extLst>
          </p:cNvPr>
          <p:cNvSpPr>
            <a:spLocks noGrp="1"/>
          </p:cNvSpPr>
          <p:nvPr>
            <p:ph sz="quarter" idx="15"/>
          </p:nvPr>
        </p:nvSpPr>
        <p:spPr>
          <a:xfrm>
            <a:off x="8037218" y="1550126"/>
            <a:ext cx="365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p:cNvSpPr>
            <a:spLocks noGrp="1"/>
          </p:cNvSpPr>
          <p:nvPr>
            <p:ph type="dt" sz="half" idx="10"/>
          </p:nvPr>
        </p:nvSpPr>
        <p:spPr>
          <a:xfrm>
            <a:off x="402336" y="6309360"/>
            <a:ext cx="2103120" cy="365125"/>
          </a:xfrm>
        </p:spPr>
        <p:txBody>
          <a:bodyPr/>
          <a:lstStyle>
            <a:lvl1pPr algn="l">
              <a:defRPr>
                <a:solidFill>
                  <a:srgbClr val="022151"/>
                </a:solidFill>
              </a:defRPr>
            </a:lvl1pPr>
          </a:lstStyle>
          <a:p>
            <a:endParaRPr lang="en-US" dirty="0"/>
          </a:p>
        </p:txBody>
      </p:sp>
      <p:sp>
        <p:nvSpPr>
          <p:cNvPr id="4" name="Footer Placeholder"/>
          <p:cNvSpPr>
            <a:spLocks noGrp="1"/>
          </p:cNvSpPr>
          <p:nvPr>
            <p:ph type="ftr" sz="quarter" idx="11"/>
          </p:nvPr>
        </p:nvSpPr>
        <p:spPr>
          <a:xfrm>
            <a:off x="3172968"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944116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p:spPr>
        <p:txBody>
          <a:bodyPr anchor="b" anchorCtr="0">
            <a:noAutofit/>
          </a:bodyPr>
          <a:lstStyle>
            <a:lvl1pPr>
              <a:defRPr sz="3600" b="1">
                <a:solidFill>
                  <a:schemeClr val="tx2"/>
                </a:solidFill>
              </a:defRPr>
            </a:lvl1pPr>
          </a:lstStyle>
          <a:p>
            <a:r>
              <a:rPr lang="en-US"/>
              <a:t>Click to edit Master title style</a:t>
            </a:r>
            <a:endParaRPr lang="en-US" dirty="0"/>
          </a:p>
        </p:txBody>
      </p:sp>
      <p:sp>
        <p:nvSpPr>
          <p:cNvPr id="3" name="Subtitle"/>
          <p:cNvSpPr>
            <a:spLocks noGrp="1"/>
          </p:cNvSpPr>
          <p:nvPr>
            <p:ph type="body" idx="1"/>
          </p:nvPr>
        </p:nvSpPr>
        <p:spPr>
          <a:xfrm>
            <a:off x="2194560" y="1645920"/>
            <a:ext cx="9509760" cy="549117"/>
          </a:xfrm>
        </p:spPr>
        <p:txBody>
          <a:bodyPr>
            <a:noAutofit/>
          </a:bodyPr>
          <a:lstStyle>
            <a:lvl1pPr marL="0" indent="0">
              <a:buNone/>
              <a:defRPr sz="3200" b="1">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8" name="Content Placeholder">
            <a:extLst>
              <a:ext uri="{FF2B5EF4-FFF2-40B4-BE49-F238E27FC236}">
                <a16:creationId xmlns:a16="http://schemas.microsoft.com/office/drawing/2014/main" id="{91BF2B10-1B50-4A45-99B0-103B38E66527}"/>
              </a:ext>
            </a:extLst>
          </p:cNvPr>
          <p:cNvSpPr>
            <a:spLocks noGrp="1"/>
          </p:cNvSpPr>
          <p:nvPr>
            <p:ph sz="quarter" idx="13"/>
          </p:nvPr>
        </p:nvSpPr>
        <p:spPr>
          <a:xfrm>
            <a:off x="2193925" y="2377440"/>
            <a:ext cx="9510713" cy="3749040"/>
          </a:xfrm>
        </p:spPr>
        <p:txBody>
          <a:bodyPr/>
          <a:lstStyle/>
          <a:p>
            <a:pPr lvl="0"/>
            <a:r>
              <a:rPr lang="en-US"/>
              <a:t>Click to edit Master text styles</a:t>
            </a:r>
          </a:p>
        </p:txBody>
      </p:sp>
      <p:sp>
        <p:nvSpPr>
          <p:cNvPr id="4"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dirty="0"/>
          </a:p>
        </p:txBody>
      </p:sp>
      <p:sp>
        <p:nvSpPr>
          <p:cNvPr id="5" name="Footer Placeholder"/>
          <p:cNvSpPr>
            <a:spLocks noGrp="1"/>
          </p:cNvSpPr>
          <p:nvPr>
            <p:ph type="ftr" sz="quarter" idx="11"/>
          </p:nvPr>
        </p:nvSpPr>
        <p:spPr>
          <a:xfrm>
            <a:off x="3840480" y="6309360"/>
            <a:ext cx="676656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6"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49581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457200" y="274320"/>
            <a:ext cx="8321040" cy="1188720"/>
          </a:xfrm>
          <a:ln>
            <a:noFill/>
          </a:ln>
        </p:spPr>
        <p:txBody>
          <a:bodyPr lIns="0" tIns="0" rIns="0" bIns="0" anchor="b" anchorCtr="0">
            <a:noAutofit/>
          </a:bodyPr>
          <a:lstStyle>
            <a:lvl1pPr>
              <a:defRPr sz="3600" b="1">
                <a:solidFill>
                  <a:srgbClr val="FFC000"/>
                </a:solidFill>
              </a:defRPr>
            </a:lvl1pPr>
          </a:lstStyle>
          <a:p>
            <a:r>
              <a:rPr lang="en-US" dirty="0"/>
              <a:t>Click to edit Master title style</a:t>
            </a:r>
          </a:p>
        </p:txBody>
      </p:sp>
      <p:sp>
        <p:nvSpPr>
          <p:cNvPr id="7" name="Content Placeholder 1">
            <a:extLst>
              <a:ext uri="{FF2B5EF4-FFF2-40B4-BE49-F238E27FC236}">
                <a16:creationId xmlns:a16="http://schemas.microsoft.com/office/drawing/2014/main" id="{00EBDE14-9207-4782-A559-66E7A7069912}"/>
              </a:ext>
            </a:extLst>
          </p:cNvPr>
          <p:cNvSpPr>
            <a:spLocks noGrp="1"/>
          </p:cNvSpPr>
          <p:nvPr>
            <p:ph sz="quarter" idx="15"/>
          </p:nvPr>
        </p:nvSpPr>
        <p:spPr>
          <a:xfrm>
            <a:off x="457200" y="2103120"/>
            <a:ext cx="8321040" cy="4023360"/>
          </a:xfrm>
          <a:noFill/>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A64F6D30-F3B7-4A6C-8382-F63CB1A1F426}"/>
              </a:ext>
            </a:extLst>
          </p:cNvPr>
          <p:cNvSpPr>
            <a:spLocks noGrp="1"/>
          </p:cNvSpPr>
          <p:nvPr>
            <p:ph sz="quarter" idx="16" hasCustomPrompt="1"/>
          </p:nvPr>
        </p:nvSpPr>
        <p:spPr>
          <a:xfrm>
            <a:off x="8961120" y="2194560"/>
            <a:ext cx="2743200" cy="3374136"/>
          </a:xfrm>
        </p:spPr>
        <p:txBody>
          <a:bodyPr/>
          <a:lstStyle>
            <a:lvl1pPr marL="0" indent="0">
              <a:buNone/>
              <a:defRPr/>
            </a:lvl1pPr>
          </a:lstStyle>
          <a:p>
            <a:pPr lvl="0"/>
            <a:r>
              <a:rPr lang="en-US" dirty="0"/>
              <a:t>Edit Master text styles</a:t>
            </a:r>
          </a:p>
        </p:txBody>
      </p:sp>
      <p:sp>
        <p:nvSpPr>
          <p:cNvPr id="8" name="Content Placeholder 3">
            <a:extLst>
              <a:ext uri="{FF2B5EF4-FFF2-40B4-BE49-F238E27FC236}">
                <a16:creationId xmlns:a16="http://schemas.microsoft.com/office/drawing/2014/main" id="{FAB9D1A8-4826-4730-8739-CA51B9B970D9}"/>
              </a:ext>
            </a:extLst>
          </p:cNvPr>
          <p:cNvSpPr>
            <a:spLocks noGrp="1"/>
          </p:cNvSpPr>
          <p:nvPr>
            <p:ph sz="quarter" idx="17" hasCustomPrompt="1"/>
          </p:nvPr>
        </p:nvSpPr>
        <p:spPr>
          <a:xfrm>
            <a:off x="8961438" y="5669280"/>
            <a:ext cx="2743200" cy="457200"/>
          </a:xfrm>
        </p:spPr>
        <p:txBody>
          <a:bodyPr>
            <a:normAutofit/>
          </a:bodyPr>
          <a:lstStyle>
            <a:lvl1pPr marL="0" indent="0" algn="ctr">
              <a:buNone/>
              <a:defRPr sz="2800" b="1">
                <a:solidFill>
                  <a:schemeClr val="tx2"/>
                </a:solidFill>
              </a:defRPr>
            </a:lvl1pPr>
          </a:lstStyle>
          <a:p>
            <a:pPr lvl="0"/>
            <a:r>
              <a:rPr lang="en-US" dirty="0"/>
              <a:t>Questions?</a:t>
            </a:r>
          </a:p>
        </p:txBody>
      </p:sp>
      <p:sp>
        <p:nvSpPr>
          <p:cNvPr id="4" name="Date Placeholder"/>
          <p:cNvSpPr>
            <a:spLocks noGrp="1"/>
          </p:cNvSpPr>
          <p:nvPr>
            <p:ph type="dt" sz="half" idx="10"/>
          </p:nvPr>
        </p:nvSpPr>
        <p:spPr>
          <a:xfrm>
            <a:off x="457200" y="6311899"/>
            <a:ext cx="2103120" cy="365125"/>
          </a:xfrm>
        </p:spPr>
        <p:txBody>
          <a:bodyPr/>
          <a:lstStyle>
            <a:lvl1pPr>
              <a:defRPr>
                <a:solidFill>
                  <a:srgbClr val="022151"/>
                </a:solidFill>
              </a:defRPr>
            </a:lvl1pPr>
          </a:lstStyle>
          <a:p>
            <a:endParaRPr lang="en-US" dirty="0"/>
          </a:p>
        </p:txBody>
      </p:sp>
      <p:sp>
        <p:nvSpPr>
          <p:cNvPr id="5" name="Footer Placeholder"/>
          <p:cNvSpPr>
            <a:spLocks noGrp="1"/>
          </p:cNvSpPr>
          <p:nvPr>
            <p:ph type="ftr" sz="quarter" idx="11"/>
          </p:nvPr>
        </p:nvSpPr>
        <p:spPr>
          <a:xfrm>
            <a:off x="2743200" y="6309360"/>
            <a:ext cx="786384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26502467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828800" y="2651760"/>
            <a:ext cx="8412480" cy="1371600"/>
          </a:xfrm>
        </p:spPr>
        <p:txBody>
          <a:bodyPr anchor="b" anchorCtr="1">
            <a:noAutofit/>
          </a:bodyPr>
          <a:lstStyle>
            <a:lvl1pPr algn="l">
              <a:defRPr sz="4800" b="1" baseline="0">
                <a:solidFill>
                  <a:schemeClr val="tx2"/>
                </a:solidFill>
              </a:defRPr>
            </a:lvl1pPr>
          </a:lstStyle>
          <a:p>
            <a:r>
              <a:rPr lang="en-US" dirty="0"/>
              <a:t>Thank you</a:t>
            </a:r>
          </a:p>
        </p:txBody>
      </p:sp>
      <p:sp>
        <p:nvSpPr>
          <p:cNvPr id="7" name="Text Placeholder"/>
          <p:cNvSpPr>
            <a:spLocks noGrp="1"/>
          </p:cNvSpPr>
          <p:nvPr>
            <p:ph type="body" sz="quarter" idx="13"/>
          </p:nvPr>
        </p:nvSpPr>
        <p:spPr>
          <a:xfrm>
            <a:off x="1828800" y="4480560"/>
            <a:ext cx="8412480" cy="1554480"/>
          </a:xfrm>
        </p:spPr>
        <p:txBody>
          <a:bodyPr>
            <a:noAutofit/>
          </a:bodyPr>
          <a:lstStyle>
            <a:lvl1pPr marL="0" indent="0" algn="ctr">
              <a:buNone/>
              <a:defRPr sz="2400" b="1">
                <a:solidFill>
                  <a:schemeClr val="tx1"/>
                </a:solidFill>
              </a:defRPr>
            </a:lvl1pPr>
          </a:lstStyle>
          <a:p>
            <a:pPr lvl="0"/>
            <a:r>
              <a:rPr lang="en-US" dirty="0"/>
              <a:t>Click to edit Master text styles</a:t>
            </a:r>
          </a:p>
        </p:txBody>
      </p:sp>
      <p:sp>
        <p:nvSpPr>
          <p:cNvPr id="3" name="Date Placeholder"/>
          <p:cNvSpPr>
            <a:spLocks noGrp="1"/>
          </p:cNvSpPr>
          <p:nvPr>
            <p:ph type="dt" sz="half" idx="10"/>
          </p:nvPr>
        </p:nvSpPr>
        <p:spPr>
          <a:xfrm>
            <a:off x="457200" y="6311899"/>
            <a:ext cx="2103120" cy="365125"/>
          </a:xfrm>
        </p:spPr>
        <p:txBody>
          <a:bodyPr/>
          <a:lstStyle>
            <a:lvl1pPr>
              <a:defRPr>
                <a:solidFill>
                  <a:srgbClr val="182450"/>
                </a:solidFill>
              </a:defRPr>
            </a:lvl1pPr>
          </a:lstStyle>
          <a:p>
            <a:endParaRPr lang="en-US" dirty="0"/>
          </a:p>
        </p:txBody>
      </p:sp>
      <p:sp>
        <p:nvSpPr>
          <p:cNvPr id="4" name="Footer Placeholder"/>
          <p:cNvSpPr>
            <a:spLocks noGrp="1"/>
          </p:cNvSpPr>
          <p:nvPr>
            <p:ph type="ftr" sz="quarter" idx="11"/>
          </p:nvPr>
        </p:nvSpPr>
        <p:spPr>
          <a:xfrm>
            <a:off x="2743200" y="6309360"/>
            <a:ext cx="78638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3" name="Line"/>
          <p:cNvCxnSpPr/>
          <p:nvPr userDrawn="1"/>
        </p:nvCxnSpPr>
        <p:spPr>
          <a:xfrm>
            <a:off x="1828800" y="4277571"/>
            <a:ext cx="8412480" cy="2625"/>
          </a:xfrm>
          <a:prstGeom prst="line">
            <a:avLst/>
          </a:prstGeom>
          <a:ln w="38100">
            <a:solidFill>
              <a:srgbClr val="FFC600"/>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886946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a:effectLst/>
        </p:spPr>
        <p:txBody>
          <a:bodyPr anchor="b" anchorCtr="0">
            <a:noAutofit/>
          </a:bodyPr>
          <a:lstStyle>
            <a:lvl1pPr>
              <a:defRPr sz="3600" b="1">
                <a:solidFill>
                  <a:schemeClr val="tx2"/>
                </a:solidFill>
              </a:defRPr>
            </a:lvl1pPr>
          </a:lstStyle>
          <a:p>
            <a:r>
              <a:rPr lang="en-US"/>
              <a:t>Click to edit Master title style</a:t>
            </a:r>
            <a:endParaRPr lang="en-US" dirty="0"/>
          </a:p>
        </p:txBody>
      </p:sp>
      <p:sp>
        <p:nvSpPr>
          <p:cNvPr id="8" name="Content Placeholder">
            <a:extLst>
              <a:ext uri="{FF2B5EF4-FFF2-40B4-BE49-F238E27FC236}">
                <a16:creationId xmlns:a16="http://schemas.microsoft.com/office/drawing/2014/main" id="{9FC9BD2F-33E0-464D-873C-2EF10B70F4CC}"/>
              </a:ext>
            </a:extLst>
          </p:cNvPr>
          <p:cNvSpPr>
            <a:spLocks noGrp="1"/>
          </p:cNvSpPr>
          <p:nvPr>
            <p:ph sz="quarter" idx="13"/>
          </p:nvPr>
        </p:nvSpPr>
        <p:spPr>
          <a:xfrm>
            <a:off x="2194560" y="1737360"/>
            <a:ext cx="9509760" cy="4389120"/>
          </a:xfrm>
        </p:spPr>
        <p:txBody>
          <a:bodyPr/>
          <a:lstStyle/>
          <a:p>
            <a:pPr lvl="0"/>
            <a:r>
              <a:rPr lang="en-US"/>
              <a:t>Click to edit Master text styles</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dirty="0"/>
          </a:p>
        </p:txBody>
      </p:sp>
      <p:sp>
        <p:nvSpPr>
          <p:cNvPr id="6" name="Footer Placeholder"/>
          <p:cNvSpPr>
            <a:spLocks noGrp="1"/>
          </p:cNvSpPr>
          <p:nvPr>
            <p:ph type="ftr" sz="quarter" idx="11"/>
          </p:nvPr>
        </p:nvSpPr>
        <p:spPr>
          <a:xfrm>
            <a:off x="3840480" y="6309360"/>
            <a:ext cx="6766560" cy="365125"/>
          </a:xfrm>
        </p:spPr>
        <p:txBody>
          <a:bodyPr/>
          <a:lstStyle/>
          <a:p>
            <a:endParaRPr lang="en-US" dirty="0"/>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0"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29146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a:effectLst/>
        </p:spPr>
        <p:txBody>
          <a:bodyPr anchor="b" anchorCtr="0">
            <a:noAutofit/>
          </a:bodyPr>
          <a:lstStyle>
            <a:lvl1pPr>
              <a:defRPr sz="3600" b="1">
                <a:solidFill>
                  <a:schemeClr val="tx2"/>
                </a:solidFill>
              </a:defRPr>
            </a:lvl1pPr>
          </a:lstStyle>
          <a:p>
            <a:r>
              <a:rPr lang="en-US"/>
              <a:t>Click to edit Master title style</a:t>
            </a:r>
            <a:endParaRPr lang="en-US" dirty="0"/>
          </a:p>
        </p:txBody>
      </p:sp>
      <p:sp>
        <p:nvSpPr>
          <p:cNvPr id="8" name="Content Placeholder 1">
            <a:extLst>
              <a:ext uri="{FF2B5EF4-FFF2-40B4-BE49-F238E27FC236}">
                <a16:creationId xmlns:a16="http://schemas.microsoft.com/office/drawing/2014/main" id="{9FC9BD2F-33E0-464D-873C-2EF10B70F4CC}"/>
              </a:ext>
            </a:extLst>
          </p:cNvPr>
          <p:cNvSpPr>
            <a:spLocks noGrp="1"/>
          </p:cNvSpPr>
          <p:nvPr>
            <p:ph sz="quarter" idx="13"/>
          </p:nvPr>
        </p:nvSpPr>
        <p:spPr>
          <a:xfrm>
            <a:off x="2194559" y="1737360"/>
            <a:ext cx="4663440" cy="4389120"/>
          </a:xfrm>
        </p:spPr>
        <p:txBody>
          <a:bodyPr/>
          <a:lstStyle/>
          <a:p>
            <a:pPr lvl="0"/>
            <a:r>
              <a:rPr lang="en-US"/>
              <a:t>Click to edit Master text styles</a:t>
            </a:r>
          </a:p>
        </p:txBody>
      </p:sp>
      <p:sp>
        <p:nvSpPr>
          <p:cNvPr id="4" name="Content Placeholder 2">
            <a:extLst>
              <a:ext uri="{FF2B5EF4-FFF2-40B4-BE49-F238E27FC236}">
                <a16:creationId xmlns:a16="http://schemas.microsoft.com/office/drawing/2014/main" id="{E8AE6335-D237-42A1-A81B-3B7AEA6D2265}"/>
              </a:ext>
            </a:extLst>
          </p:cNvPr>
          <p:cNvSpPr>
            <a:spLocks noGrp="1"/>
          </p:cNvSpPr>
          <p:nvPr>
            <p:ph sz="quarter" idx="14"/>
          </p:nvPr>
        </p:nvSpPr>
        <p:spPr>
          <a:xfrm>
            <a:off x="7040880" y="1739899"/>
            <a:ext cx="4663440" cy="4389120"/>
          </a:xfrm>
        </p:spPr>
        <p:txBody>
          <a:bodyPr/>
          <a:lstStyle/>
          <a:p>
            <a:pPr lvl="0"/>
            <a:r>
              <a:rPr lang="en-US"/>
              <a:t>Click to edit Master text styles</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dirty="0"/>
          </a:p>
        </p:txBody>
      </p:sp>
      <p:sp>
        <p:nvSpPr>
          <p:cNvPr id="6" name="Footer Placeholder"/>
          <p:cNvSpPr>
            <a:spLocks noGrp="1"/>
          </p:cNvSpPr>
          <p:nvPr>
            <p:ph type="ftr" sz="quarter" idx="11"/>
          </p:nvPr>
        </p:nvSpPr>
        <p:spPr>
          <a:xfrm>
            <a:off x="3840480" y="6309360"/>
            <a:ext cx="6766560" cy="365125"/>
          </a:xfrm>
        </p:spPr>
        <p:txBody>
          <a:bodyPr/>
          <a:lstStyle/>
          <a:p>
            <a:endParaRPr lang="en-US" dirty="0"/>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0"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77966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a:effectLst/>
        </p:spPr>
        <p:txBody>
          <a:bodyPr anchor="b" anchorCtr="0">
            <a:noAutofit/>
          </a:bodyPr>
          <a:lstStyle>
            <a:lvl1pPr>
              <a:defRPr sz="3600" b="1">
                <a:solidFill>
                  <a:schemeClr val="tx2"/>
                </a:solidFill>
              </a:defRPr>
            </a:lvl1pPr>
          </a:lstStyle>
          <a:p>
            <a:r>
              <a:rPr lang="en-US"/>
              <a:t>Click to edit Master title style</a:t>
            </a:r>
            <a:endParaRPr lang="en-US" dirty="0"/>
          </a:p>
        </p:txBody>
      </p:sp>
      <p:sp>
        <p:nvSpPr>
          <p:cNvPr id="8" name="Content Placeholder 1">
            <a:extLst>
              <a:ext uri="{FF2B5EF4-FFF2-40B4-BE49-F238E27FC236}">
                <a16:creationId xmlns:a16="http://schemas.microsoft.com/office/drawing/2014/main" id="{9FC9BD2F-33E0-464D-873C-2EF10B70F4CC}"/>
              </a:ext>
            </a:extLst>
          </p:cNvPr>
          <p:cNvSpPr>
            <a:spLocks noGrp="1"/>
          </p:cNvSpPr>
          <p:nvPr>
            <p:ph sz="quarter" idx="13"/>
          </p:nvPr>
        </p:nvSpPr>
        <p:spPr>
          <a:xfrm>
            <a:off x="2194558" y="1735572"/>
            <a:ext cx="3108960" cy="4389120"/>
          </a:xfrm>
        </p:spPr>
        <p:txBody>
          <a:bodyPr/>
          <a:lstStyle/>
          <a:p>
            <a:pPr lvl="0"/>
            <a:r>
              <a:rPr lang="en-US"/>
              <a:t>Click to edit Master text styles</a:t>
            </a:r>
          </a:p>
        </p:txBody>
      </p:sp>
      <p:sp>
        <p:nvSpPr>
          <p:cNvPr id="4" name="Content Placeholder 2">
            <a:extLst>
              <a:ext uri="{FF2B5EF4-FFF2-40B4-BE49-F238E27FC236}">
                <a16:creationId xmlns:a16="http://schemas.microsoft.com/office/drawing/2014/main" id="{E8AE6335-D237-42A1-A81B-3B7AEA6D2265}"/>
              </a:ext>
            </a:extLst>
          </p:cNvPr>
          <p:cNvSpPr>
            <a:spLocks noGrp="1"/>
          </p:cNvSpPr>
          <p:nvPr>
            <p:ph sz="quarter" idx="14"/>
          </p:nvPr>
        </p:nvSpPr>
        <p:spPr>
          <a:xfrm>
            <a:off x="5399416" y="1735572"/>
            <a:ext cx="3108960" cy="4389120"/>
          </a:xfrm>
        </p:spPr>
        <p:txBody>
          <a:bodyPr/>
          <a:lstStyle/>
          <a:p>
            <a:pPr lvl="0"/>
            <a:r>
              <a:rPr lang="en-US"/>
              <a:t>Click to edit Master text styles</a:t>
            </a:r>
          </a:p>
        </p:txBody>
      </p:sp>
      <p:sp>
        <p:nvSpPr>
          <p:cNvPr id="9" name="Content Placeholder 3">
            <a:extLst>
              <a:ext uri="{FF2B5EF4-FFF2-40B4-BE49-F238E27FC236}">
                <a16:creationId xmlns:a16="http://schemas.microsoft.com/office/drawing/2014/main" id="{0264A26B-4209-47AC-9AD7-1F0557FDB204}"/>
              </a:ext>
            </a:extLst>
          </p:cNvPr>
          <p:cNvSpPr>
            <a:spLocks noGrp="1"/>
          </p:cNvSpPr>
          <p:nvPr>
            <p:ph sz="quarter" idx="15"/>
          </p:nvPr>
        </p:nvSpPr>
        <p:spPr>
          <a:xfrm>
            <a:off x="8595360" y="1731244"/>
            <a:ext cx="3108960" cy="4389120"/>
          </a:xfrm>
        </p:spPr>
        <p:txBody>
          <a:bodyPr/>
          <a:lstStyle/>
          <a:p>
            <a:pPr lvl="0"/>
            <a:r>
              <a:rPr lang="en-US"/>
              <a:t>Click to edit Master text styles</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dirty="0"/>
          </a:p>
        </p:txBody>
      </p:sp>
      <p:sp>
        <p:nvSpPr>
          <p:cNvPr id="6" name="Footer Placeholder"/>
          <p:cNvSpPr>
            <a:spLocks noGrp="1"/>
          </p:cNvSpPr>
          <p:nvPr>
            <p:ph type="ftr" sz="quarter" idx="11"/>
          </p:nvPr>
        </p:nvSpPr>
        <p:spPr>
          <a:xfrm>
            <a:off x="3840480" y="6309360"/>
            <a:ext cx="6766560" cy="365125"/>
          </a:xfrm>
        </p:spPr>
        <p:txBody>
          <a:bodyPr/>
          <a:lstStyle/>
          <a:p>
            <a:endParaRPr lang="en-US" dirty="0"/>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0"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64272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a:t>Click to edit Master title style</a:t>
            </a:r>
            <a:endParaRPr lang="en-US" dirty="0"/>
          </a:p>
        </p:txBody>
      </p:sp>
      <p:sp>
        <p:nvSpPr>
          <p:cNvPr id="7" name="Chart Placeholder"/>
          <p:cNvSpPr>
            <a:spLocks noGrp="1"/>
          </p:cNvSpPr>
          <p:nvPr>
            <p:ph type="chart" sz="quarter" idx="13" hasCustomPrompt="1"/>
          </p:nvPr>
        </p:nvSpPr>
        <p:spPr>
          <a:xfrm>
            <a:off x="1371600" y="1463040"/>
            <a:ext cx="10332720" cy="4754880"/>
          </a:xfrm>
        </p:spPr>
        <p:txBody>
          <a:bodyPr anchor="ctr"/>
          <a:lstStyle>
            <a:lvl1pPr algn="ctr">
              <a:defRPr/>
            </a:lvl1pPr>
          </a:lstStyle>
          <a:p>
            <a:r>
              <a:rPr lang="en-US" dirty="0"/>
              <a:t> </a:t>
            </a:r>
          </a:p>
        </p:txBody>
      </p:sp>
      <p:sp>
        <p:nvSpPr>
          <p:cNvPr id="3" name="Date Placeholder"/>
          <p:cNvSpPr>
            <a:spLocks noGrp="1"/>
          </p:cNvSpPr>
          <p:nvPr>
            <p:ph type="dt" sz="half" idx="10"/>
          </p:nvPr>
        </p:nvSpPr>
        <p:spPr>
          <a:xfrm>
            <a:off x="1371600" y="6309360"/>
            <a:ext cx="2103120" cy="365125"/>
          </a:xfrm>
        </p:spPr>
        <p:txBody>
          <a:bodyPr/>
          <a:lstStyle/>
          <a:p>
            <a:endParaRPr lang="en-US" dirty="0"/>
          </a:p>
        </p:txBody>
      </p:sp>
      <p:sp>
        <p:nvSpPr>
          <p:cNvPr id="4" name="Footer Placeholder"/>
          <p:cNvSpPr>
            <a:spLocks noGrp="1"/>
          </p:cNvSpPr>
          <p:nvPr>
            <p:ph type="ftr" sz="quarter" idx="11"/>
          </p:nvPr>
        </p:nvSpPr>
        <p:spPr>
          <a:xfrm>
            <a:off x="3657600"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3432570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p:cNvSpPr>
            <a:spLocks noGrp="1"/>
          </p:cNvSpPr>
          <p:nvPr>
            <p:ph type="title"/>
          </p:nvPr>
        </p:nvSpPr>
        <p:spPr>
          <a:xfrm>
            <a:off x="457200" y="274320"/>
            <a:ext cx="11247120" cy="13716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p:cNvSpPr>
            <a:spLocks noGrp="1"/>
          </p:cNvSpPr>
          <p:nvPr>
            <p:ph type="body" idx="1"/>
          </p:nvPr>
        </p:nvSpPr>
        <p:spPr>
          <a:xfrm>
            <a:off x="457200" y="1825625"/>
            <a:ext cx="11247120" cy="4389120"/>
          </a:xfrm>
          <a:prstGeom prst="rect">
            <a:avLst/>
          </a:prstGeom>
        </p:spPr>
        <p:txBody>
          <a:bodyPr vert="horz" lIns="91440" tIns="45720" rIns="91440" bIns="45720" rtlCol="0">
            <a:noAutofit/>
          </a:bodyPr>
          <a:lstStyle/>
          <a:p>
            <a:pPr lvl="0"/>
            <a:r>
              <a:rPr lang="en-US" dirty="0"/>
              <a:t>Click to edit Master text styles</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Verdana"/>
                <a:ea typeface="+mn-ea"/>
                <a:cs typeface="+mn-cs"/>
              </a:rPr>
              <a:t>Body text styles slides consist of Verdana (Body) font 24 pt. with 6 pt. space before and after paragraphs and single line spacing.</a:t>
            </a:r>
          </a:p>
        </p:txBody>
      </p:sp>
      <p:sp>
        <p:nvSpPr>
          <p:cNvPr id="4" name="Date Placeholder"/>
          <p:cNvSpPr>
            <a:spLocks noGrp="1"/>
          </p:cNvSpPr>
          <p:nvPr>
            <p:ph type="dt" sz="half" idx="2"/>
          </p:nvPr>
        </p:nvSpPr>
        <p:spPr>
          <a:xfrm>
            <a:off x="457200" y="6311899"/>
            <a:ext cx="2103120" cy="365125"/>
          </a:xfrm>
          <a:prstGeom prst="rect">
            <a:avLst/>
          </a:prstGeom>
        </p:spPr>
        <p:txBody>
          <a:bodyPr vert="horz" lIns="91440" tIns="45720" rIns="91440" bIns="45720" rtlCol="0" anchor="ctr"/>
          <a:lstStyle>
            <a:lvl1pPr algn="l">
              <a:defRPr sz="1200">
                <a:solidFill>
                  <a:srgbClr val="022151"/>
                </a:solidFill>
              </a:defRPr>
            </a:lvl1pPr>
          </a:lstStyle>
          <a:p>
            <a:endParaRPr lang="en-US" dirty="0"/>
          </a:p>
        </p:txBody>
      </p:sp>
      <p:sp>
        <p:nvSpPr>
          <p:cNvPr id="5" name="Footer Placeholder"/>
          <p:cNvSpPr>
            <a:spLocks noGrp="1"/>
          </p:cNvSpPr>
          <p:nvPr>
            <p:ph type="ftr" sz="quarter" idx="3"/>
          </p:nvPr>
        </p:nvSpPr>
        <p:spPr>
          <a:xfrm>
            <a:off x="2743200" y="6309360"/>
            <a:ext cx="7863840" cy="365125"/>
          </a:xfrm>
          <a:prstGeom prst="rect">
            <a:avLst/>
          </a:prstGeom>
        </p:spPr>
        <p:txBody>
          <a:bodyPr vert="horz" lIns="91440" tIns="45720" rIns="91440" bIns="45720" rtlCol="0" anchor="ctr"/>
          <a:lstStyle>
            <a:lvl1pPr algn="ctr">
              <a:defRPr sz="1200">
                <a:solidFill>
                  <a:srgbClr val="022151"/>
                </a:solidFill>
              </a:defRPr>
            </a:lvl1pPr>
          </a:lstStyle>
          <a:p>
            <a:endParaRPr lang="en-US" dirty="0"/>
          </a:p>
        </p:txBody>
      </p:sp>
      <p:sp>
        <p:nvSpPr>
          <p:cNvPr id="6" name="Slide Number Placeholder"/>
          <p:cNvSpPr>
            <a:spLocks noGrp="1"/>
          </p:cNvSpPr>
          <p:nvPr>
            <p:ph type="sldNum" sz="quarter" idx="4"/>
          </p:nvPr>
        </p:nvSpPr>
        <p:spPr>
          <a:xfrm>
            <a:off x="10789920" y="6309360"/>
            <a:ext cx="914400" cy="365125"/>
          </a:xfrm>
          <a:prstGeom prst="rect">
            <a:avLst/>
          </a:prstGeom>
        </p:spPr>
        <p:txBody>
          <a:bodyPr vert="horz" lIns="91440" tIns="45720" rIns="91440" bIns="45720" rtlCol="0" anchor="ctr"/>
          <a:lstStyle>
            <a:lvl1pPr algn="r">
              <a:defRPr sz="1200" baseline="0">
                <a:solidFill>
                  <a:srgbClr val="022151"/>
                </a:solidFill>
              </a:defRPr>
            </a:lvl1p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3937078584"/>
      </p:ext>
    </p:extLst>
  </p:cSld>
  <p:clrMap bg1="lt1" tx1="dk1" bg2="lt2" tx2="dk2" accent1="accent1" accent2="accent2" accent3="accent3" accent4="accent4" accent5="accent5" accent6="accent6" hlink="hlink" folHlink="folHlink"/>
  <p:sldLayoutIdLst>
    <p:sldLayoutId id="2147483702" r:id="rId1"/>
    <p:sldLayoutId id="2147483729" r:id="rId2"/>
    <p:sldLayoutId id="2147483722" r:id="rId3"/>
    <p:sldLayoutId id="2147483723" r:id="rId4"/>
    <p:sldLayoutId id="2147483704" r:id="rId5"/>
    <p:sldLayoutId id="2147483706" r:id="rId6"/>
    <p:sldLayoutId id="2147483718" r:id="rId7"/>
    <p:sldLayoutId id="2147483724" r:id="rId8"/>
    <p:sldLayoutId id="2147483716" r:id="rId9"/>
    <p:sldLayoutId id="2147483719" r:id="rId10"/>
    <p:sldLayoutId id="2147483720" r:id="rId11"/>
    <p:sldLayoutId id="2147483725" r:id="rId12"/>
    <p:sldLayoutId id="2147483726" r:id="rId13"/>
    <p:sldLayoutId id="2147483727" r:id="rId14"/>
    <p:sldLayoutId id="2147483728" r:id="rId15"/>
    <p:sldLayoutId id="2147483721" r:id="rId16"/>
    <p:sldLayoutId id="2147483710" r:id="rId17"/>
  </p:sldLayoutIdLst>
  <p:hf hdr="0"/>
  <p:txStyles>
    <p:titleStyle>
      <a:lvl1pPr algn="l" defTabSz="914400" rtl="0" eaLnBrk="1" latinLnBrk="0" hangingPunct="1">
        <a:lnSpc>
          <a:spcPct val="100000"/>
        </a:lnSpc>
        <a:spcBef>
          <a:spcPct val="0"/>
        </a:spcBef>
        <a:buNone/>
        <a:defRPr sz="3600" b="1" kern="1200">
          <a:solidFill>
            <a:schemeClr val="tx2"/>
          </a:solidFill>
          <a:latin typeface="Rockwell" panose="02060603020205020403" pitchFamily="18" charset="0"/>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400" kern="1200">
          <a:solidFill>
            <a:schemeClr val="tx1"/>
          </a:solidFill>
          <a:latin typeface="+mn-lt"/>
          <a:ea typeface="+mn-ea"/>
          <a:cs typeface="+mn-cs"/>
        </a:defRPr>
      </a:lvl1pPr>
      <a:lvl2pPr marL="4572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2pPr>
      <a:lvl3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9144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4pPr>
      <a:lvl5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p:cNvSpPr>
            <a:spLocks noGrp="1"/>
          </p:cNvSpPr>
          <p:nvPr>
            <p:ph type="title"/>
          </p:nvPr>
        </p:nvSpPr>
        <p:spPr>
          <a:xfrm>
            <a:off x="457200" y="274320"/>
            <a:ext cx="11247120" cy="1371600"/>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p:cNvSpPr>
            <a:spLocks noGrp="1"/>
          </p:cNvSpPr>
          <p:nvPr>
            <p:ph type="body" idx="1"/>
          </p:nvPr>
        </p:nvSpPr>
        <p:spPr>
          <a:xfrm>
            <a:off x="457200" y="1825625"/>
            <a:ext cx="11247120" cy="4389120"/>
          </a:xfrm>
          <a:prstGeom prst="rect">
            <a:avLst/>
          </a:prstGeom>
        </p:spPr>
        <p:txBody>
          <a:bodyPr vert="horz" lIns="91440" tIns="45720" rIns="91440" bIns="45720" rtlCol="0">
            <a:noAutofit/>
          </a:bodyPr>
          <a:lstStyle/>
          <a:p>
            <a:pPr lvl="0"/>
            <a:r>
              <a:rPr lang="en-US" dirty="0"/>
              <a:t>Bullet List Style - Click to edit Master text styles</a:t>
            </a:r>
          </a:p>
          <a:p>
            <a:pPr lvl="1"/>
            <a:r>
              <a:rPr lang="en-US" dirty="0"/>
              <a:t>Second level</a:t>
            </a:r>
          </a:p>
          <a:p>
            <a:pPr lvl="2"/>
            <a:r>
              <a:rPr lang="en-US" dirty="0"/>
              <a:t>Third level</a:t>
            </a:r>
          </a:p>
        </p:txBody>
      </p:sp>
      <p:sp>
        <p:nvSpPr>
          <p:cNvPr id="4" name="Date Placeholder"/>
          <p:cNvSpPr>
            <a:spLocks noGrp="1"/>
          </p:cNvSpPr>
          <p:nvPr>
            <p:ph type="dt" sz="half" idx="2"/>
          </p:nvPr>
        </p:nvSpPr>
        <p:spPr>
          <a:xfrm>
            <a:off x="457200" y="6311899"/>
            <a:ext cx="2103120" cy="365125"/>
          </a:xfrm>
          <a:prstGeom prst="rect">
            <a:avLst/>
          </a:prstGeom>
        </p:spPr>
        <p:txBody>
          <a:bodyPr vert="horz" lIns="91440" tIns="45720" rIns="91440" bIns="45720" rtlCol="0" anchor="ctr"/>
          <a:lstStyle>
            <a:lvl1pPr algn="l">
              <a:defRPr sz="1200">
                <a:solidFill>
                  <a:srgbClr val="022151"/>
                </a:solidFill>
              </a:defRPr>
            </a:lvl1pPr>
          </a:lstStyle>
          <a:p>
            <a:endParaRPr lang="en-US" dirty="0"/>
          </a:p>
        </p:txBody>
      </p:sp>
      <p:sp>
        <p:nvSpPr>
          <p:cNvPr id="5" name="Footer Placeholder"/>
          <p:cNvSpPr>
            <a:spLocks noGrp="1"/>
          </p:cNvSpPr>
          <p:nvPr>
            <p:ph type="ftr" sz="quarter" idx="3"/>
          </p:nvPr>
        </p:nvSpPr>
        <p:spPr>
          <a:xfrm>
            <a:off x="2743200" y="6309360"/>
            <a:ext cx="7863840" cy="365125"/>
          </a:xfrm>
          <a:prstGeom prst="rect">
            <a:avLst/>
          </a:prstGeom>
        </p:spPr>
        <p:txBody>
          <a:bodyPr vert="horz" lIns="91440" tIns="45720" rIns="91440" bIns="45720" rtlCol="0" anchor="ctr"/>
          <a:lstStyle>
            <a:lvl1pPr algn="ctr">
              <a:defRPr sz="1200">
                <a:solidFill>
                  <a:srgbClr val="022151"/>
                </a:solidFill>
              </a:defRPr>
            </a:lvl1pPr>
          </a:lstStyle>
          <a:p>
            <a:endParaRPr lang="en-US" dirty="0"/>
          </a:p>
        </p:txBody>
      </p:sp>
      <p:sp>
        <p:nvSpPr>
          <p:cNvPr id="6" name="Slide Number Placeholder"/>
          <p:cNvSpPr>
            <a:spLocks noGrp="1"/>
          </p:cNvSpPr>
          <p:nvPr>
            <p:ph type="sldNum" sz="quarter" idx="4"/>
          </p:nvPr>
        </p:nvSpPr>
        <p:spPr>
          <a:xfrm>
            <a:off x="10789920" y="6309360"/>
            <a:ext cx="914400" cy="365125"/>
          </a:xfrm>
          <a:prstGeom prst="rect">
            <a:avLst/>
          </a:prstGeom>
        </p:spPr>
        <p:txBody>
          <a:bodyPr vert="horz" lIns="91440" tIns="45720" rIns="91440" bIns="45720" rtlCol="0" anchor="ctr"/>
          <a:lstStyle>
            <a:lvl1pPr algn="r">
              <a:defRPr sz="1200" baseline="0">
                <a:solidFill>
                  <a:srgbClr val="022151"/>
                </a:solidFill>
              </a:defRPr>
            </a:lvl1p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393037507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Lst>
  <p:hf hdr="0"/>
  <p:txStyles>
    <p:titleStyle>
      <a:lvl1pPr algn="l" defTabSz="914400" rtl="0" eaLnBrk="1" latinLnBrk="0" hangingPunct="1">
        <a:lnSpc>
          <a:spcPct val="100000"/>
        </a:lnSpc>
        <a:spcBef>
          <a:spcPct val="0"/>
        </a:spcBef>
        <a:buNone/>
        <a:defRPr sz="3600" b="1" kern="1200">
          <a:solidFill>
            <a:schemeClr val="tx2"/>
          </a:solidFill>
          <a:latin typeface="Rockwell" panose="02060603020205020403" pitchFamily="18" charset="0"/>
          <a:ea typeface="+mj-ea"/>
          <a:cs typeface="+mj-cs"/>
        </a:defRPr>
      </a:lvl1pPr>
    </p:titleStyle>
    <p:bodyStyle>
      <a:lvl1pPr marL="457200" indent="-228600" algn="l" defTabSz="914400" rtl="0" eaLnBrk="1" latinLnBrk="0" hangingPunct="1">
        <a:lnSpc>
          <a:spcPct val="100000"/>
        </a:lnSpc>
        <a:spcBef>
          <a:spcPts val="600"/>
        </a:spcBef>
        <a:spcAft>
          <a:spcPts val="600"/>
        </a:spcAft>
        <a:buFont typeface="Verdana" panose="020B060403050404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SzPct val="85000"/>
        <a:buFont typeface="Wingdings 3" panose="05040102010807070707" pitchFamily="18" charset="2"/>
        <a:buChar char="}"/>
        <a:defRPr sz="2400" kern="1200">
          <a:solidFill>
            <a:schemeClr val="tx1"/>
          </a:solidFill>
          <a:latin typeface="+mn-lt"/>
          <a:ea typeface="+mn-ea"/>
          <a:cs typeface="+mn-cs"/>
        </a:defRPr>
      </a:lvl2pPr>
      <a:lvl3pPr marL="914400" indent="-228600" algn="l" defTabSz="914400" rtl="0" eaLnBrk="1" latinLnBrk="0" hangingPunct="1">
        <a:lnSpc>
          <a:spcPct val="100000"/>
        </a:lnSpc>
        <a:spcBef>
          <a:spcPts val="600"/>
        </a:spcBef>
        <a:spcAft>
          <a:spcPts val="600"/>
        </a:spcAft>
        <a:buSzPct val="85000"/>
        <a:buFont typeface="Aleo" panose="00000500000000000000" pitchFamily="2" charset="0"/>
        <a:buChar char="◊"/>
        <a:defRPr sz="2400" kern="1200">
          <a:solidFill>
            <a:schemeClr val="tx1"/>
          </a:solidFill>
          <a:latin typeface="+mn-lt"/>
          <a:ea typeface="+mn-ea"/>
          <a:cs typeface="+mn-cs"/>
        </a:defRPr>
      </a:lvl3pPr>
      <a:lvl4pPr marL="9144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4pPr>
      <a:lvl5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p:cNvSpPr>
            <a:spLocks noGrp="1"/>
          </p:cNvSpPr>
          <p:nvPr>
            <p:ph type="title"/>
          </p:nvPr>
        </p:nvSpPr>
        <p:spPr>
          <a:xfrm>
            <a:off x="457200" y="274320"/>
            <a:ext cx="11247120" cy="1371600"/>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p:cNvSpPr>
            <a:spLocks noGrp="1"/>
          </p:cNvSpPr>
          <p:nvPr>
            <p:ph type="body" idx="1"/>
          </p:nvPr>
        </p:nvSpPr>
        <p:spPr>
          <a:xfrm>
            <a:off x="457200" y="1825625"/>
            <a:ext cx="11247120" cy="4389120"/>
          </a:xfrm>
          <a:prstGeom prst="rect">
            <a:avLst/>
          </a:prstGeom>
        </p:spPr>
        <p:txBody>
          <a:bodyPr vert="horz" lIns="91440" tIns="45720" rIns="91440" bIns="45720" rtlCol="0">
            <a:noAutofit/>
          </a:bodyPr>
          <a:lstStyle/>
          <a:p>
            <a:pPr lvl="0"/>
            <a:r>
              <a:rPr lang="en-US" dirty="0"/>
              <a:t>Numbered List Style -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p:cNvSpPr>
            <a:spLocks noGrp="1"/>
          </p:cNvSpPr>
          <p:nvPr>
            <p:ph type="dt" sz="half" idx="2"/>
          </p:nvPr>
        </p:nvSpPr>
        <p:spPr>
          <a:xfrm>
            <a:off x="457200" y="6311899"/>
            <a:ext cx="2103120" cy="365125"/>
          </a:xfrm>
          <a:prstGeom prst="rect">
            <a:avLst/>
          </a:prstGeom>
        </p:spPr>
        <p:txBody>
          <a:bodyPr vert="horz" lIns="91440" tIns="45720" rIns="91440" bIns="45720" rtlCol="0" anchor="ctr"/>
          <a:lstStyle>
            <a:lvl1pPr algn="l">
              <a:defRPr sz="1200">
                <a:solidFill>
                  <a:srgbClr val="022151"/>
                </a:solidFill>
              </a:defRPr>
            </a:lvl1pPr>
          </a:lstStyle>
          <a:p>
            <a:endParaRPr lang="en-US" dirty="0"/>
          </a:p>
        </p:txBody>
      </p:sp>
      <p:sp>
        <p:nvSpPr>
          <p:cNvPr id="5" name="Footer Placeholder"/>
          <p:cNvSpPr>
            <a:spLocks noGrp="1"/>
          </p:cNvSpPr>
          <p:nvPr>
            <p:ph type="ftr" sz="quarter" idx="3"/>
          </p:nvPr>
        </p:nvSpPr>
        <p:spPr>
          <a:xfrm>
            <a:off x="2743200" y="6309360"/>
            <a:ext cx="7863840" cy="365125"/>
          </a:xfrm>
          <a:prstGeom prst="rect">
            <a:avLst/>
          </a:prstGeom>
        </p:spPr>
        <p:txBody>
          <a:bodyPr vert="horz" lIns="91440" tIns="45720" rIns="91440" bIns="45720" rtlCol="0" anchor="ctr"/>
          <a:lstStyle>
            <a:lvl1pPr algn="ctr">
              <a:defRPr sz="1200">
                <a:solidFill>
                  <a:srgbClr val="022151"/>
                </a:solidFill>
              </a:defRPr>
            </a:lvl1pPr>
          </a:lstStyle>
          <a:p>
            <a:endParaRPr lang="en-US" dirty="0"/>
          </a:p>
        </p:txBody>
      </p:sp>
      <p:sp>
        <p:nvSpPr>
          <p:cNvPr id="6" name="Slide Number Placeholder"/>
          <p:cNvSpPr>
            <a:spLocks noGrp="1"/>
          </p:cNvSpPr>
          <p:nvPr>
            <p:ph type="sldNum" sz="quarter" idx="4"/>
          </p:nvPr>
        </p:nvSpPr>
        <p:spPr>
          <a:xfrm>
            <a:off x="10789920" y="6309360"/>
            <a:ext cx="914400" cy="365125"/>
          </a:xfrm>
          <a:prstGeom prst="rect">
            <a:avLst/>
          </a:prstGeom>
        </p:spPr>
        <p:txBody>
          <a:bodyPr vert="horz" lIns="91440" tIns="45720" rIns="91440" bIns="45720" rtlCol="0" anchor="ctr"/>
          <a:lstStyle>
            <a:lvl1pPr algn="r">
              <a:defRPr sz="1200" baseline="0">
                <a:solidFill>
                  <a:srgbClr val="022151"/>
                </a:solidFill>
              </a:defRPr>
            </a:lvl1p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222698965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Lst>
  <p:hf hdr="0"/>
  <p:txStyles>
    <p:titleStyle>
      <a:lvl1pPr algn="l" defTabSz="914400" rtl="0" eaLnBrk="1" latinLnBrk="0" hangingPunct="1">
        <a:lnSpc>
          <a:spcPct val="100000"/>
        </a:lnSpc>
        <a:spcBef>
          <a:spcPct val="0"/>
        </a:spcBef>
        <a:buNone/>
        <a:defRPr sz="3600" b="1" kern="1200">
          <a:solidFill>
            <a:schemeClr val="tx2"/>
          </a:solidFill>
          <a:latin typeface="Rockwell" panose="02060603020205020403" pitchFamily="18" charset="0"/>
          <a:ea typeface="+mj-ea"/>
          <a:cs typeface="+mj-cs"/>
        </a:defRPr>
      </a:lvl1pPr>
    </p:titleStyle>
    <p:bodyStyle>
      <a:lvl1pPr marL="457200" indent="-365760" algn="l" defTabSz="914400" rtl="0" eaLnBrk="1" latinLnBrk="0" hangingPunct="1">
        <a:lnSpc>
          <a:spcPct val="100000"/>
        </a:lnSpc>
        <a:spcBef>
          <a:spcPts val="600"/>
        </a:spcBef>
        <a:spcAft>
          <a:spcPts val="600"/>
        </a:spcAft>
        <a:buFont typeface="+mj-lt"/>
        <a:buAutoNum type="arabicPeriod"/>
        <a:defRPr sz="2400" kern="1200">
          <a:solidFill>
            <a:schemeClr val="tx1"/>
          </a:solidFill>
          <a:latin typeface="+mn-lt"/>
          <a:ea typeface="+mn-ea"/>
          <a:cs typeface="+mn-cs"/>
        </a:defRPr>
      </a:lvl1pPr>
      <a:lvl2pPr marL="822960" indent="-365760" algn="l" defTabSz="914400" rtl="0" eaLnBrk="1" latinLnBrk="0" hangingPunct="1">
        <a:lnSpc>
          <a:spcPct val="100000"/>
        </a:lnSpc>
        <a:spcBef>
          <a:spcPts val="600"/>
        </a:spcBef>
        <a:spcAft>
          <a:spcPts val="600"/>
        </a:spcAft>
        <a:buFont typeface="+mj-lt"/>
        <a:buAutoNum type="alphaUcPeriod"/>
        <a:defRPr sz="2400" kern="1200">
          <a:solidFill>
            <a:schemeClr val="tx1"/>
          </a:solidFill>
          <a:latin typeface="+mn-lt"/>
          <a:ea typeface="+mn-ea"/>
          <a:cs typeface="+mn-cs"/>
        </a:defRPr>
      </a:lvl2pPr>
      <a:lvl3pPr marL="1188720" indent="-365760" algn="l" defTabSz="914400" rtl="0" eaLnBrk="1" latinLnBrk="0" hangingPunct="1">
        <a:lnSpc>
          <a:spcPct val="100000"/>
        </a:lnSpc>
        <a:spcBef>
          <a:spcPts val="600"/>
        </a:spcBef>
        <a:spcAft>
          <a:spcPts val="600"/>
        </a:spcAft>
        <a:buFont typeface="+mj-lt"/>
        <a:buAutoNum type="alphaLcPeriod"/>
        <a:defRPr sz="2400" kern="1200">
          <a:solidFill>
            <a:schemeClr val="tx1"/>
          </a:solidFill>
          <a:latin typeface="+mn-lt"/>
          <a:ea typeface="+mn-ea"/>
          <a:cs typeface="+mn-cs"/>
        </a:defRPr>
      </a:lvl3pPr>
      <a:lvl4pPr marL="1554480" indent="-365760" algn="l" defTabSz="914400" rtl="0" eaLnBrk="1" latinLnBrk="0" hangingPunct="1">
        <a:lnSpc>
          <a:spcPct val="100000"/>
        </a:lnSpc>
        <a:spcBef>
          <a:spcPts val="600"/>
        </a:spcBef>
        <a:spcAft>
          <a:spcPts val="600"/>
        </a:spcAft>
        <a:buFont typeface="+mj-lt"/>
        <a:buAutoNum type="arabicParenR"/>
        <a:defRPr sz="2400" kern="1200">
          <a:solidFill>
            <a:schemeClr val="tx1"/>
          </a:solidFill>
          <a:latin typeface="+mn-lt"/>
          <a:ea typeface="+mn-ea"/>
          <a:cs typeface="+mn-cs"/>
        </a:defRPr>
      </a:lvl4pPr>
      <a:lvl5pPr marL="1920240" indent="-365760" algn="l" defTabSz="914400" rtl="0" eaLnBrk="1" latinLnBrk="0" hangingPunct="1">
        <a:lnSpc>
          <a:spcPct val="100000"/>
        </a:lnSpc>
        <a:spcBef>
          <a:spcPts val="600"/>
        </a:spcBef>
        <a:spcAft>
          <a:spcPts val="600"/>
        </a:spcAft>
        <a:buFont typeface="+mj-lt"/>
        <a:buAutoNum type="alphaLcParen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hyperlink" Target="mailto:Miracle.Akortha@hhs.texas.gov" TargetMode="External"/><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3.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a:spLocks noGrp="1"/>
          </p:cNvSpPr>
          <p:nvPr>
            <p:ph type="ctrTitle"/>
          </p:nvPr>
        </p:nvSpPr>
        <p:spPr>
          <a:xfrm>
            <a:off x="703868" y="2653990"/>
            <a:ext cx="10784264" cy="1338146"/>
          </a:xfrm>
        </p:spPr>
        <p:txBody>
          <a:bodyPr/>
          <a:lstStyle/>
          <a:p>
            <a:pPr algn="ctr"/>
            <a:r>
              <a:rPr lang="en-US" sz="4400" dirty="0">
                <a:latin typeface="+mj-lt"/>
              </a:rPr>
              <a:t>Building Connections in Peer Support: Expanding the Impact of Peer Workers</a:t>
            </a:r>
            <a:endParaRPr lang="en-US" sz="4000" dirty="0"/>
          </a:p>
        </p:txBody>
      </p:sp>
      <p:sp>
        <p:nvSpPr>
          <p:cNvPr id="6" name="Subtitle"/>
          <p:cNvSpPr>
            <a:spLocks noGrp="1"/>
          </p:cNvSpPr>
          <p:nvPr>
            <p:ph type="subTitle" idx="1"/>
          </p:nvPr>
        </p:nvSpPr>
        <p:spPr>
          <a:xfrm>
            <a:off x="1574276" y="4103649"/>
            <a:ext cx="9144000" cy="539477"/>
          </a:xfrm>
        </p:spPr>
        <p:txBody>
          <a:bodyPr/>
          <a:lstStyle/>
          <a:p>
            <a:pPr algn="ctr"/>
            <a:r>
              <a:rPr lang="en-US" sz="2800" b="1" dirty="0"/>
              <a:t>Check-in Code: 3002</a:t>
            </a:r>
          </a:p>
          <a:p>
            <a:pPr algn="ctr"/>
            <a:endParaRPr lang="en-US" dirty="0"/>
          </a:p>
        </p:txBody>
      </p:sp>
      <p:sp>
        <p:nvSpPr>
          <p:cNvPr id="3" name="Subtitle 6">
            <a:extLst>
              <a:ext uri="{FF2B5EF4-FFF2-40B4-BE49-F238E27FC236}">
                <a16:creationId xmlns:a16="http://schemas.microsoft.com/office/drawing/2014/main" id="{E665D0ED-6216-FDE5-F20A-F96525874D76}"/>
              </a:ext>
            </a:extLst>
          </p:cNvPr>
          <p:cNvSpPr txBox="1">
            <a:spLocks/>
          </p:cNvSpPr>
          <p:nvPr/>
        </p:nvSpPr>
        <p:spPr>
          <a:xfrm>
            <a:off x="1554480" y="4906339"/>
            <a:ext cx="9641840" cy="118872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400" b="1" kern="1200">
                <a:solidFill>
                  <a:schemeClr val="tx1"/>
                </a:solidFill>
                <a:latin typeface="+mn-lt"/>
                <a:ea typeface="+mn-ea"/>
                <a:cs typeface="+mn-cs"/>
              </a:defRPr>
            </a:lvl1pPr>
            <a:lvl2pPr marL="457189" indent="0" algn="ctr" defTabSz="914400" rtl="0" eaLnBrk="1" latinLnBrk="0" hangingPunct="1">
              <a:lnSpc>
                <a:spcPct val="10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914377" indent="0" algn="ctr"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3pPr>
            <a:lvl4pPr marL="1371566" indent="0" algn="ctr"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1828754" indent="0" algn="ctr"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5pPr>
            <a:lvl6pPr marL="2285943"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t>Miracle </a:t>
            </a:r>
            <a:r>
              <a:rPr lang="en-US" sz="2000" dirty="0" err="1"/>
              <a:t>Akortha</a:t>
            </a:r>
            <a:r>
              <a:rPr lang="en-US" sz="2000" dirty="0"/>
              <a:t>, PSS, CFP, MHPS</a:t>
            </a:r>
          </a:p>
          <a:p>
            <a:r>
              <a:rPr lang="en-US" sz="2000" dirty="0"/>
              <a:t>Behavioral Health Services</a:t>
            </a:r>
          </a:p>
          <a:p>
            <a:r>
              <a:rPr lang="en-US" sz="2000" dirty="0"/>
              <a:t>Texas Health and Human Services</a:t>
            </a:r>
          </a:p>
          <a:p>
            <a:r>
              <a:rPr lang="en-US" sz="2000" dirty="0"/>
              <a:t>June 25, 2025</a:t>
            </a:r>
          </a:p>
        </p:txBody>
      </p:sp>
    </p:spTree>
    <p:extLst>
      <p:ext uri="{BB962C8B-B14F-4D97-AF65-F5344CB8AC3E}">
        <p14:creationId xmlns:p14="http://schemas.microsoft.com/office/powerpoint/2010/main" val="3279546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AEA4DEB-5C1A-9AB0-3AFC-455788F1024E}"/>
              </a:ext>
            </a:extLst>
          </p:cNvPr>
          <p:cNvSpPr>
            <a:spLocks noGrp="1"/>
          </p:cNvSpPr>
          <p:nvPr>
            <p:ph type="title"/>
          </p:nvPr>
        </p:nvSpPr>
        <p:spPr>
          <a:xfrm>
            <a:off x="2193925" y="274638"/>
            <a:ext cx="9510713" cy="1096962"/>
          </a:xfrm>
        </p:spPr>
        <p:txBody>
          <a:bodyPr anchor="b">
            <a:normAutofit/>
          </a:bodyPr>
          <a:lstStyle/>
          <a:p>
            <a:pPr algn="ctr"/>
            <a:r>
              <a:rPr lang="en-US" sz="4400" dirty="0">
                <a:latin typeface="+mj-lt"/>
              </a:rPr>
              <a:t>Certification Numbers</a:t>
            </a:r>
          </a:p>
        </p:txBody>
      </p:sp>
      <p:pic>
        <p:nvPicPr>
          <p:cNvPr id="9" name="Content Placeholder 8">
            <a:extLst>
              <a:ext uri="{FF2B5EF4-FFF2-40B4-BE49-F238E27FC236}">
                <a16:creationId xmlns:a16="http://schemas.microsoft.com/office/drawing/2014/main" id="{2C4C6089-901C-D106-7CA6-5AF52EBD7041}"/>
              </a:ext>
              <a:ext uri="{C183D7F6-B498-43B3-948B-1728B52AA6E4}">
                <adec:decorative xmlns:adec="http://schemas.microsoft.com/office/drawing/2017/decorative" val="1"/>
              </a:ext>
            </a:extLst>
          </p:cNvPr>
          <p:cNvPicPr>
            <a:picLocks noGrp="1" noChangeAspect="1"/>
          </p:cNvPicPr>
          <p:nvPr>
            <p:ph sz="quarter" idx="13"/>
          </p:nvPr>
        </p:nvPicPr>
        <p:blipFill>
          <a:blip r:embed="rId2"/>
          <a:stretch>
            <a:fillRect/>
          </a:stretch>
        </p:blipFill>
        <p:spPr>
          <a:xfrm>
            <a:off x="2003159" y="2139937"/>
            <a:ext cx="9509760" cy="3401086"/>
          </a:xfrm>
          <a:noFill/>
        </p:spPr>
      </p:pic>
      <p:sp>
        <p:nvSpPr>
          <p:cNvPr id="6" name="Slide Number Placeholder 5">
            <a:extLst>
              <a:ext uri="{FF2B5EF4-FFF2-40B4-BE49-F238E27FC236}">
                <a16:creationId xmlns:a16="http://schemas.microsoft.com/office/drawing/2014/main" id="{31A5FC03-3941-46FC-333B-1966EEB706D0}"/>
              </a:ext>
            </a:extLst>
          </p:cNvPr>
          <p:cNvSpPr>
            <a:spLocks noGrp="1"/>
          </p:cNvSpPr>
          <p:nvPr>
            <p:ph type="sldNum" sz="quarter" idx="12"/>
          </p:nvPr>
        </p:nvSpPr>
        <p:spPr>
          <a:xfrm>
            <a:off x="10789920" y="6309360"/>
            <a:ext cx="914400" cy="365125"/>
          </a:xfrm>
        </p:spPr>
        <p:txBody>
          <a:bodyPr anchor="ctr">
            <a:normAutofit/>
          </a:bodyPr>
          <a:lstStyle/>
          <a:p>
            <a:pPr>
              <a:spcAft>
                <a:spcPts val="600"/>
              </a:spcAft>
            </a:pPr>
            <a:fld id="{3264D530-B60B-4A5A-91C0-C766C58A4783}" type="slidenum">
              <a:rPr lang="en-US" smtClean="0"/>
              <a:pPr>
                <a:spcAft>
                  <a:spcPts val="600"/>
                </a:spcAft>
              </a:pPr>
              <a:t>10</a:t>
            </a:fld>
            <a:endParaRPr lang="en-US"/>
          </a:p>
        </p:txBody>
      </p:sp>
    </p:spTree>
    <p:extLst>
      <p:ext uri="{BB962C8B-B14F-4D97-AF65-F5344CB8AC3E}">
        <p14:creationId xmlns:p14="http://schemas.microsoft.com/office/powerpoint/2010/main" val="3001540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A4E7D-2413-E4A4-921B-39F456C13E5D}"/>
              </a:ext>
            </a:extLst>
          </p:cNvPr>
          <p:cNvSpPr>
            <a:spLocks noGrp="1"/>
          </p:cNvSpPr>
          <p:nvPr>
            <p:ph type="title"/>
          </p:nvPr>
        </p:nvSpPr>
        <p:spPr/>
        <p:txBody>
          <a:bodyPr/>
          <a:lstStyle/>
          <a:p>
            <a:pPr algn="ctr"/>
            <a:r>
              <a:rPr lang="en-US" dirty="0"/>
              <a:t>Certification Numbers</a:t>
            </a:r>
          </a:p>
        </p:txBody>
      </p:sp>
      <p:sp>
        <p:nvSpPr>
          <p:cNvPr id="3" name="Content Placeholder 2">
            <a:extLst>
              <a:ext uri="{FF2B5EF4-FFF2-40B4-BE49-F238E27FC236}">
                <a16:creationId xmlns:a16="http://schemas.microsoft.com/office/drawing/2014/main" id="{A7DCCCE0-FD88-1D09-3702-D331C4241583}"/>
              </a:ext>
            </a:extLst>
          </p:cNvPr>
          <p:cNvSpPr>
            <a:spLocks noGrp="1"/>
          </p:cNvSpPr>
          <p:nvPr>
            <p:ph sz="quarter" idx="13"/>
          </p:nvPr>
        </p:nvSpPr>
        <p:spPr/>
        <p:txBody>
          <a:bodyPr/>
          <a:lstStyle/>
          <a:p>
            <a:r>
              <a:rPr lang="en-US" dirty="0"/>
              <a:t>MHPS-1016</a:t>
            </a:r>
          </a:p>
          <a:p>
            <a:r>
              <a:rPr lang="en-US" dirty="0"/>
              <a:t>RSPS-971</a:t>
            </a:r>
          </a:p>
          <a:p>
            <a:r>
              <a:rPr lang="en-US" dirty="0"/>
              <a:t>JI-RPS-56</a:t>
            </a:r>
          </a:p>
          <a:p>
            <a:r>
              <a:rPr lang="en-US" dirty="0"/>
              <a:t>CFP-161</a:t>
            </a:r>
          </a:p>
          <a:p>
            <a:r>
              <a:rPr lang="en-US" dirty="0"/>
              <a:t>PSS-352</a:t>
            </a:r>
          </a:p>
        </p:txBody>
      </p:sp>
      <p:sp>
        <p:nvSpPr>
          <p:cNvPr id="4" name="Date Placeholder 3">
            <a:extLst>
              <a:ext uri="{FF2B5EF4-FFF2-40B4-BE49-F238E27FC236}">
                <a16:creationId xmlns:a16="http://schemas.microsoft.com/office/drawing/2014/main" id="{DF61330B-89E7-1C77-ECEA-730EAEFB773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5CFB5EA-6525-8D97-14BB-174487B9A74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A042312-3766-6686-BE0E-E2F9D2B10826}"/>
              </a:ext>
            </a:extLst>
          </p:cNvPr>
          <p:cNvSpPr>
            <a:spLocks noGrp="1"/>
          </p:cNvSpPr>
          <p:nvPr>
            <p:ph type="sldNum" sz="quarter" idx="12"/>
          </p:nvPr>
        </p:nvSpPr>
        <p:spPr/>
        <p:txBody>
          <a:bodyPr/>
          <a:lstStyle/>
          <a:p>
            <a:fld id="{3264D530-B60B-4A5A-91C0-C766C58A4783}" type="slidenum">
              <a:rPr lang="en-US" smtClean="0"/>
              <a:t>11</a:t>
            </a:fld>
            <a:endParaRPr lang="en-US" dirty="0"/>
          </a:p>
        </p:txBody>
      </p:sp>
    </p:spTree>
    <p:extLst>
      <p:ext uri="{BB962C8B-B14F-4D97-AF65-F5344CB8AC3E}">
        <p14:creationId xmlns:p14="http://schemas.microsoft.com/office/powerpoint/2010/main" val="2924453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E4F9B13-006A-2E1D-A0E6-B70BCFCDDE45}"/>
              </a:ext>
            </a:extLst>
          </p:cNvPr>
          <p:cNvSpPr>
            <a:spLocks noGrp="1"/>
          </p:cNvSpPr>
          <p:nvPr>
            <p:ph type="title"/>
          </p:nvPr>
        </p:nvSpPr>
        <p:spPr>
          <a:xfrm>
            <a:off x="2194560" y="274320"/>
            <a:ext cx="9509760" cy="1097280"/>
          </a:xfrm>
        </p:spPr>
        <p:txBody>
          <a:bodyPr anchor="b">
            <a:normAutofit/>
          </a:bodyPr>
          <a:lstStyle/>
          <a:p>
            <a:pPr>
              <a:lnSpc>
                <a:spcPct val="90000"/>
              </a:lnSpc>
            </a:pPr>
            <a:r>
              <a:rPr lang="en-US" dirty="0"/>
              <a:t>Peers Are Part of the Integrated Care Team</a:t>
            </a:r>
          </a:p>
        </p:txBody>
      </p:sp>
      <p:pic>
        <p:nvPicPr>
          <p:cNvPr id="9" name="Picture 5">
            <a:extLst>
              <a:ext uri="{FF2B5EF4-FFF2-40B4-BE49-F238E27FC236}">
                <a16:creationId xmlns:a16="http://schemas.microsoft.com/office/drawing/2014/main" id="{DAE88515-A39C-502E-4318-4F8317DFFBF8}"/>
              </a:ext>
              <a:ext uri="{C183D7F6-B498-43B3-948B-1728B52AA6E4}">
                <adec:decorative xmlns:adec="http://schemas.microsoft.com/office/drawing/2017/decorative" val="1"/>
              </a:ext>
            </a:extLst>
          </p:cNvPr>
          <p:cNvPicPr>
            <a:picLocks noChangeAspect="1"/>
          </p:cNvPicPr>
          <p:nvPr/>
        </p:nvPicPr>
        <p:blipFill>
          <a:blip r:embed="rId2"/>
          <a:srcRect t="655" r="-2" b="6872"/>
          <a:stretch>
            <a:fillRect/>
          </a:stretch>
        </p:blipFill>
        <p:spPr>
          <a:xfrm>
            <a:off x="7297500" y="1645920"/>
            <a:ext cx="4663440" cy="4389120"/>
          </a:xfrm>
          <a:prstGeom prst="rect">
            <a:avLst/>
          </a:prstGeom>
          <a:noFill/>
          <a:ln cap="flat">
            <a:noFill/>
          </a:ln>
        </p:spPr>
      </p:pic>
      <p:pic>
        <p:nvPicPr>
          <p:cNvPr id="8" name="Content Placeholder 4">
            <a:extLst>
              <a:ext uri="{FF2B5EF4-FFF2-40B4-BE49-F238E27FC236}">
                <a16:creationId xmlns:a16="http://schemas.microsoft.com/office/drawing/2014/main" id="{6CBBA010-C29D-4A44-0A76-9ACBD7C531AB}"/>
              </a:ext>
              <a:ext uri="{C183D7F6-B498-43B3-948B-1728B52AA6E4}">
                <adec:decorative xmlns:adec="http://schemas.microsoft.com/office/drawing/2017/decorative" val="0"/>
              </a:ext>
            </a:extLst>
          </p:cNvPr>
          <p:cNvPicPr>
            <a:picLocks noGrp="1" noChangeAspect="1"/>
          </p:cNvPicPr>
          <p:nvPr>
            <p:ph sz="quarter" idx="14"/>
          </p:nvPr>
        </p:nvPicPr>
        <p:blipFill>
          <a:blip r:embed="rId3"/>
          <a:srcRect l="9921" r="8533" b="1"/>
          <a:stretch>
            <a:fillRect/>
          </a:stretch>
        </p:blipFill>
        <p:spPr>
          <a:xfrm>
            <a:off x="2395138" y="1645920"/>
            <a:ext cx="4663440" cy="4389120"/>
          </a:xfrm>
          <a:prstGeom prst="rect">
            <a:avLst/>
          </a:prstGeom>
          <a:noFill/>
        </p:spPr>
      </p:pic>
      <p:sp>
        <p:nvSpPr>
          <p:cNvPr id="14" name="Date Placeholder 4">
            <a:extLst>
              <a:ext uri="{FF2B5EF4-FFF2-40B4-BE49-F238E27FC236}">
                <a16:creationId xmlns:a16="http://schemas.microsoft.com/office/drawing/2014/main" id="{978260AF-E38B-87DD-253C-2F2FD6AFCE13}"/>
              </a:ext>
            </a:extLst>
          </p:cNvPr>
          <p:cNvSpPr>
            <a:spLocks noGrp="1"/>
          </p:cNvSpPr>
          <p:nvPr>
            <p:ph type="dt" sz="half" idx="10"/>
          </p:nvPr>
        </p:nvSpPr>
        <p:spPr>
          <a:xfrm>
            <a:off x="1554480" y="6311899"/>
            <a:ext cx="2103120" cy="365125"/>
          </a:xfrm>
        </p:spPr>
        <p:txBody>
          <a:bodyPr/>
          <a:lstStyle/>
          <a:p>
            <a:endParaRPr lang="en-US"/>
          </a:p>
        </p:txBody>
      </p:sp>
      <p:sp>
        <p:nvSpPr>
          <p:cNvPr id="16" name="Footer Placeholder 5">
            <a:extLst>
              <a:ext uri="{FF2B5EF4-FFF2-40B4-BE49-F238E27FC236}">
                <a16:creationId xmlns:a16="http://schemas.microsoft.com/office/drawing/2014/main" id="{DA71888B-A86D-521F-78EC-4C4587273D01}"/>
              </a:ext>
            </a:extLst>
          </p:cNvPr>
          <p:cNvSpPr>
            <a:spLocks noGrp="1"/>
          </p:cNvSpPr>
          <p:nvPr>
            <p:ph type="ftr" sz="quarter" idx="11"/>
          </p:nvPr>
        </p:nvSpPr>
        <p:spPr>
          <a:xfrm>
            <a:off x="3840480" y="6309360"/>
            <a:ext cx="6766560" cy="365125"/>
          </a:xfrm>
        </p:spPr>
        <p:txBody>
          <a:bodyPr/>
          <a:lstStyle/>
          <a:p>
            <a:endParaRPr lang="en-US"/>
          </a:p>
        </p:txBody>
      </p:sp>
      <p:sp>
        <p:nvSpPr>
          <p:cNvPr id="6" name="Slide Number Placeholder 5">
            <a:extLst>
              <a:ext uri="{FF2B5EF4-FFF2-40B4-BE49-F238E27FC236}">
                <a16:creationId xmlns:a16="http://schemas.microsoft.com/office/drawing/2014/main" id="{0B61B809-DFC6-F4D1-BA9C-306034206BD7}"/>
              </a:ext>
            </a:extLst>
          </p:cNvPr>
          <p:cNvSpPr>
            <a:spLocks noGrp="1"/>
          </p:cNvSpPr>
          <p:nvPr>
            <p:ph type="sldNum" sz="quarter" idx="12"/>
          </p:nvPr>
        </p:nvSpPr>
        <p:spPr>
          <a:xfrm>
            <a:off x="10789920" y="6309360"/>
            <a:ext cx="914400" cy="365125"/>
          </a:xfrm>
        </p:spPr>
        <p:txBody>
          <a:bodyPr anchor="ctr">
            <a:normAutofit/>
          </a:bodyPr>
          <a:lstStyle/>
          <a:p>
            <a:pPr>
              <a:spcAft>
                <a:spcPts val="600"/>
              </a:spcAft>
            </a:pPr>
            <a:fld id="{3264D530-B60B-4A5A-91C0-C766C58A4783}" type="slidenum">
              <a:rPr lang="en-US" smtClean="0"/>
              <a:pPr>
                <a:spcAft>
                  <a:spcPts val="600"/>
                </a:spcAft>
              </a:pPr>
              <a:t>12</a:t>
            </a:fld>
            <a:endParaRPr lang="en-US"/>
          </a:p>
        </p:txBody>
      </p:sp>
    </p:spTree>
    <p:extLst>
      <p:ext uri="{BB962C8B-B14F-4D97-AF65-F5344CB8AC3E}">
        <p14:creationId xmlns:p14="http://schemas.microsoft.com/office/powerpoint/2010/main" val="857181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55FD082-F84A-896F-8CD3-A5FC60A6D448}"/>
              </a:ext>
            </a:extLst>
          </p:cNvPr>
          <p:cNvSpPr>
            <a:spLocks noGrp="1"/>
          </p:cNvSpPr>
          <p:nvPr>
            <p:ph type="title"/>
          </p:nvPr>
        </p:nvSpPr>
        <p:spPr>
          <a:xfrm>
            <a:off x="2193925" y="274638"/>
            <a:ext cx="9510713" cy="1096962"/>
          </a:xfrm>
        </p:spPr>
        <p:txBody>
          <a:bodyPr anchor="b">
            <a:normAutofit/>
          </a:bodyPr>
          <a:lstStyle/>
          <a:p>
            <a:pPr marL="0" marR="0" lvl="0" indent="0" algn="ctr" defTabSz="914400" rtl="0" eaLnBrk="1" fontAlgn="auto" latinLnBrk="0" hangingPunct="1">
              <a:spcBef>
                <a:spcPts val="0"/>
              </a:spcBef>
              <a:spcAft>
                <a:spcPts val="0"/>
              </a:spcAft>
              <a:tabLst/>
              <a:defRPr/>
            </a:pPr>
            <a:r>
              <a:rPr kumimoji="0" lang="en-US" sz="4400" b="1" i="0" u="none" strike="noStrike" kern="0" cap="none" spc="0" normalizeH="0" baseline="0" noProof="0" dirty="0">
                <a:ln>
                  <a:noFill/>
                </a:ln>
                <a:solidFill>
                  <a:schemeClr val="tx1"/>
                </a:solidFill>
                <a:effectLst/>
                <a:uLnTx/>
                <a:uFillTx/>
                <a:latin typeface="+mj-lt"/>
              </a:rPr>
              <a:t>What does support look like?</a:t>
            </a:r>
            <a:endParaRPr lang="en-US" sz="4400" dirty="0">
              <a:solidFill>
                <a:schemeClr val="tx1"/>
              </a:solidFill>
              <a:latin typeface="+mj-lt"/>
            </a:endParaRPr>
          </a:p>
        </p:txBody>
      </p:sp>
      <p:graphicFrame>
        <p:nvGraphicFramePr>
          <p:cNvPr id="8" name="Content Placeholder 7">
            <a:extLst>
              <a:ext uri="{FF2B5EF4-FFF2-40B4-BE49-F238E27FC236}">
                <a16:creationId xmlns:a16="http://schemas.microsoft.com/office/drawing/2014/main" id="{9FF3C9A4-5FD1-D94D-B3D3-C380BA8A871E}"/>
              </a:ext>
              <a:ext uri="{C183D7F6-B498-43B3-948B-1728B52AA6E4}">
                <adec:decorative xmlns:adec="http://schemas.microsoft.com/office/drawing/2017/decorative" val="1"/>
              </a:ext>
            </a:extLst>
          </p:cNvPr>
          <p:cNvGraphicFramePr>
            <a:graphicFrameLocks noGrp="1"/>
          </p:cNvGraphicFramePr>
          <p:nvPr>
            <p:ph sz="quarter" idx="13"/>
            <p:extLst>
              <p:ext uri="{D42A27DB-BD31-4B8C-83A1-F6EECF244321}">
                <p14:modId xmlns:p14="http://schemas.microsoft.com/office/powerpoint/2010/main" val="188903451"/>
              </p:ext>
            </p:extLst>
          </p:nvPr>
        </p:nvGraphicFramePr>
        <p:xfrm>
          <a:off x="2193925" y="1736725"/>
          <a:ext cx="9510713" cy="4389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a:extLst>
              <a:ext uri="{FF2B5EF4-FFF2-40B4-BE49-F238E27FC236}">
                <a16:creationId xmlns:a16="http://schemas.microsoft.com/office/drawing/2014/main" id="{1A88319E-577D-709D-F714-D8BD325252E9}"/>
              </a:ext>
            </a:extLst>
          </p:cNvPr>
          <p:cNvSpPr>
            <a:spLocks noGrp="1"/>
          </p:cNvSpPr>
          <p:nvPr>
            <p:ph type="sldNum" sz="quarter" idx="12"/>
          </p:nvPr>
        </p:nvSpPr>
        <p:spPr/>
        <p:txBody>
          <a:bodyPr/>
          <a:lstStyle/>
          <a:p>
            <a:fld id="{3264D530-B60B-4A5A-91C0-C766C58A4783}" type="slidenum">
              <a:rPr lang="en-US" smtClean="0"/>
              <a:t>13</a:t>
            </a:fld>
            <a:endParaRPr lang="en-US" dirty="0"/>
          </a:p>
        </p:txBody>
      </p:sp>
    </p:spTree>
    <p:extLst>
      <p:ext uri="{BB962C8B-B14F-4D97-AF65-F5344CB8AC3E}">
        <p14:creationId xmlns:p14="http://schemas.microsoft.com/office/powerpoint/2010/main" val="3428949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DC6A7D0-E079-EE96-7149-A2EA9E98CF37}"/>
              </a:ext>
            </a:extLst>
          </p:cNvPr>
          <p:cNvSpPr>
            <a:spLocks noGrp="1"/>
          </p:cNvSpPr>
          <p:nvPr>
            <p:ph type="title"/>
          </p:nvPr>
        </p:nvSpPr>
        <p:spPr>
          <a:xfrm>
            <a:off x="2193925" y="274637"/>
            <a:ext cx="9510713" cy="1277303"/>
          </a:xfrm>
        </p:spPr>
        <p:txBody>
          <a:bodyPr vert="horz" lIns="91440" tIns="45720" rIns="91440" bIns="45720" rtlCol="0" anchor="b">
            <a:noAutofit/>
          </a:bodyPr>
          <a:lstStyle/>
          <a:p>
            <a:pPr algn="ctr">
              <a:lnSpc>
                <a:spcPct val="90000"/>
              </a:lnSpc>
            </a:pPr>
            <a:r>
              <a:rPr lang="en-US" sz="4400" b="1" kern="1200" dirty="0">
                <a:latin typeface="+mj-lt"/>
              </a:rPr>
              <a:t>Peers on Recovery Plans: Enhancing Services </a:t>
            </a:r>
          </a:p>
        </p:txBody>
      </p:sp>
      <p:sp>
        <p:nvSpPr>
          <p:cNvPr id="8" name="Content Placeholder 3">
            <a:extLst>
              <a:ext uri="{FF2B5EF4-FFF2-40B4-BE49-F238E27FC236}">
                <a16:creationId xmlns:a16="http://schemas.microsoft.com/office/drawing/2014/main" id="{ABFEF238-BA60-550A-6C08-31CA539D6AFD}"/>
              </a:ext>
            </a:extLst>
          </p:cNvPr>
          <p:cNvSpPr txBox="1">
            <a:spLocks noGrp="1"/>
          </p:cNvSpPr>
          <p:nvPr>
            <p:ph sz="quarter" idx="13"/>
          </p:nvPr>
        </p:nvSpPr>
        <p:spPr>
          <a:xfrm>
            <a:off x="2194559" y="1737360"/>
            <a:ext cx="4663440" cy="4389120"/>
          </a:xfrm>
        </p:spPr>
        <p:txBody>
          <a:bodyPr vert="horz" lIns="91440" tIns="45720" rIns="91440" bIns="45720" rtlCol="0">
            <a:normAutofit/>
          </a:bodyPr>
          <a:lstStyle>
            <a:lvl1pPr marL="3175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1pPr>
            <a:lvl2pPr marL="6350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2pPr>
            <a:lvl3pPr marL="9525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3pPr>
            <a:lvl4pPr marL="12700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4pPr>
            <a:lvl5pPr marL="15875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5pPr>
            <a:lvl6pPr marL="19050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6pPr>
            <a:lvl7pPr marL="22225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7pPr>
            <a:lvl8pPr marL="25400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8pPr>
            <a:lvl9pPr marL="28575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9pPr>
          </a:lstStyle>
          <a:p>
            <a:pPr marL="228600" marR="0" lvl="0" indent="-228600" defTabSz="914400" fontAlgn="auto">
              <a:lnSpc>
                <a:spcPct val="90000"/>
              </a:lnSpc>
              <a:spcBef>
                <a:spcPts val="1000"/>
              </a:spcBef>
              <a:spcAft>
                <a:spcPts val="0"/>
              </a:spcAft>
              <a:buClrTx/>
              <a:buSzPct val="125000"/>
              <a:buFont typeface="Arial" panose="020B0604020202020204" pitchFamily="34" charset="0"/>
              <a:buChar char="•"/>
              <a:tabLst/>
              <a:defRPr/>
            </a:pPr>
            <a:r>
              <a:rPr kumimoji="0" lang="en-US" sz="2400" b="0" i="0" u="none" cap="none" spc="0" normalizeH="0" baseline="0" noProof="0" dirty="0">
                <a:ln>
                  <a:noFill/>
                </a:ln>
                <a:solidFill>
                  <a:schemeClr val="tx1"/>
                </a:solidFill>
                <a:effectLst/>
                <a:uLnTx/>
                <a:uFillTx/>
              </a:rPr>
              <a:t>Mentoring- A Peer using their lived experience to mentor the individual through the recovery journey. </a:t>
            </a:r>
          </a:p>
          <a:p>
            <a:pPr marL="228600" marR="0" lvl="0" indent="-228600" defTabSz="914400" fontAlgn="auto">
              <a:lnSpc>
                <a:spcPct val="90000"/>
              </a:lnSpc>
              <a:spcBef>
                <a:spcPts val="1000"/>
              </a:spcBef>
              <a:spcAft>
                <a:spcPts val="0"/>
              </a:spcAft>
              <a:buClrTx/>
              <a:buSzPct val="125000"/>
              <a:buFont typeface="Arial" panose="020B0604020202020204" pitchFamily="34" charset="0"/>
              <a:buChar char="•"/>
              <a:tabLst/>
              <a:defRPr/>
            </a:pPr>
            <a:r>
              <a:rPr kumimoji="0" lang="en-US" sz="2400" b="0" i="0" u="none" cap="none" spc="0" normalizeH="0" baseline="0" noProof="0" dirty="0">
                <a:ln>
                  <a:noFill/>
                </a:ln>
                <a:solidFill>
                  <a:schemeClr val="tx1"/>
                </a:solidFill>
                <a:effectLst/>
                <a:uLnTx/>
                <a:uFillTx/>
              </a:rPr>
              <a:t>Advocacy- A Peer uses their advocacy skill to help teach and encourage advocacy in recovery. </a:t>
            </a:r>
          </a:p>
          <a:p>
            <a:pPr marL="228600" marR="0" lvl="0" indent="-228600" defTabSz="914400" fontAlgn="auto">
              <a:lnSpc>
                <a:spcPct val="90000"/>
              </a:lnSpc>
              <a:spcBef>
                <a:spcPts val="1000"/>
              </a:spcBef>
              <a:spcAft>
                <a:spcPts val="0"/>
              </a:spcAft>
              <a:buClrTx/>
              <a:buSzPct val="125000"/>
              <a:buFont typeface="Arial" panose="020B0604020202020204" pitchFamily="34" charset="0"/>
              <a:buChar char="•"/>
              <a:tabLst/>
              <a:defRPr/>
            </a:pPr>
            <a:r>
              <a:rPr kumimoji="0" lang="en-US" sz="2400" b="0" i="0" u="none" cap="none" spc="0" normalizeH="0" baseline="0" noProof="0" dirty="0">
                <a:ln>
                  <a:noFill/>
                </a:ln>
                <a:solidFill>
                  <a:schemeClr val="tx1"/>
                </a:solidFill>
                <a:effectLst/>
                <a:uLnTx/>
                <a:uFillTx/>
              </a:rPr>
              <a:t>Linkage- A </a:t>
            </a:r>
            <a:r>
              <a:rPr lang="en-US" sz="2400" dirty="0">
                <a:solidFill>
                  <a:schemeClr val="tx1"/>
                </a:solidFill>
              </a:rPr>
              <a:t>p</a:t>
            </a:r>
            <a:r>
              <a:rPr kumimoji="0" lang="en-US" sz="2400" b="0" i="0" u="none" cap="none" spc="0" normalizeH="0" baseline="0" noProof="0" dirty="0" err="1">
                <a:ln>
                  <a:noFill/>
                </a:ln>
                <a:solidFill>
                  <a:schemeClr val="tx1"/>
                </a:solidFill>
                <a:effectLst/>
                <a:uLnTx/>
                <a:uFillTx/>
              </a:rPr>
              <a:t>eer</a:t>
            </a:r>
            <a:r>
              <a:rPr kumimoji="0" lang="en-US" sz="2400" b="0" i="0" u="none" cap="none" spc="0" normalizeH="0" baseline="0" noProof="0" dirty="0">
                <a:ln>
                  <a:noFill/>
                </a:ln>
                <a:solidFill>
                  <a:schemeClr val="tx1"/>
                </a:solidFill>
                <a:effectLst/>
                <a:uLnTx/>
                <a:uFillTx/>
              </a:rPr>
              <a:t> links people to resources in the community to be able to support themselves.</a:t>
            </a:r>
          </a:p>
        </p:txBody>
      </p:sp>
      <p:grpSp>
        <p:nvGrpSpPr>
          <p:cNvPr id="9" name="Content Placeholder 4">
            <a:extLst>
              <a:ext uri="{FF2B5EF4-FFF2-40B4-BE49-F238E27FC236}">
                <a16:creationId xmlns:a16="http://schemas.microsoft.com/office/drawing/2014/main" id="{27E0F341-ED1D-39BC-2918-9B295E129EC6}"/>
              </a:ext>
              <a:ext uri="{C183D7F6-B498-43B3-948B-1728B52AA6E4}">
                <adec:decorative xmlns:adec="http://schemas.microsoft.com/office/drawing/2017/decorative" val="0"/>
              </a:ext>
            </a:extLst>
          </p:cNvPr>
          <p:cNvGrpSpPr/>
          <p:nvPr/>
        </p:nvGrpSpPr>
        <p:grpSpPr>
          <a:xfrm>
            <a:off x="7040880" y="1895755"/>
            <a:ext cx="4663441" cy="4077409"/>
            <a:chOff x="1064242" y="1683759"/>
            <a:chExt cx="4877794" cy="4492071"/>
          </a:xfrm>
        </p:grpSpPr>
        <p:sp>
          <p:nvSpPr>
            <p:cNvPr id="10" name="Freeform: Shape 9">
              <a:extLst>
                <a:ext uri="{FF2B5EF4-FFF2-40B4-BE49-F238E27FC236}">
                  <a16:creationId xmlns:a16="http://schemas.microsoft.com/office/drawing/2014/main" id="{58256DC5-449E-314F-FEBD-0727748044E5}"/>
                </a:ext>
              </a:extLst>
            </p:cNvPr>
            <p:cNvSpPr/>
            <p:nvPr/>
          </p:nvSpPr>
          <p:spPr>
            <a:xfrm>
              <a:off x="2321488" y="1683759"/>
              <a:ext cx="2205932" cy="2057636"/>
            </a:xfrm>
            <a:custGeom>
              <a:avLst/>
              <a:gdLst>
                <a:gd name="f0" fmla="val 10800000"/>
                <a:gd name="f1" fmla="val 5400000"/>
                <a:gd name="f2" fmla="val 180"/>
                <a:gd name="f3" fmla="val w"/>
                <a:gd name="f4" fmla="val h"/>
                <a:gd name="f5" fmla="val 0"/>
                <a:gd name="f6" fmla="val 1889968"/>
                <a:gd name="f7" fmla="val 944984"/>
                <a:gd name="f8" fmla="val 423084"/>
                <a:gd name="f9" fmla="val 1466884"/>
                <a:gd name="f10" fmla="+- 0 0 -90"/>
                <a:gd name="f11" fmla="*/ f3 1 1889968"/>
                <a:gd name="f12" fmla="*/ f4 1 1889968"/>
                <a:gd name="f13" fmla="+- f6 0 f5"/>
                <a:gd name="f14" fmla="*/ f10 f0 1"/>
                <a:gd name="f15" fmla="*/ f13 1 1889968"/>
                <a:gd name="f16" fmla="*/ 0 f13 1"/>
                <a:gd name="f17" fmla="*/ 944984 f13 1"/>
                <a:gd name="f18" fmla="*/ 1889968 f13 1"/>
                <a:gd name="f19" fmla="*/ f14 1 f2"/>
                <a:gd name="f20" fmla="*/ f16 1 1889968"/>
                <a:gd name="f21" fmla="*/ f17 1 1889968"/>
                <a:gd name="f22" fmla="*/ f18 1 1889968"/>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1889968" h="1889968">
                  <a:moveTo>
                    <a:pt x="f5" y="f7"/>
                  </a:moveTo>
                  <a:cubicBezTo>
                    <a:pt x="f5" y="f8"/>
                    <a:pt x="f8" y="f5"/>
                    <a:pt x="f7" y="f5"/>
                  </a:cubicBezTo>
                  <a:cubicBezTo>
                    <a:pt x="f9" y="f5"/>
                    <a:pt x="f6" y="f8"/>
                    <a:pt x="f6" y="f7"/>
                  </a:cubicBezTo>
                  <a:cubicBezTo>
                    <a:pt x="f6" y="f9"/>
                    <a:pt x="f9" y="f6"/>
                    <a:pt x="f7" y="f6"/>
                  </a:cubicBezTo>
                  <a:cubicBezTo>
                    <a:pt x="f8" y="f6"/>
                    <a:pt x="f5" y="f9"/>
                    <a:pt x="f5" y="f7"/>
                  </a:cubicBezTo>
                  <a:close/>
                </a:path>
              </a:pathLst>
            </a:custGeom>
            <a:solidFill>
              <a:srgbClr val="156082"/>
            </a:solidFill>
            <a:ln w="19046" cap="flat">
              <a:solidFill>
                <a:srgbClr val="FFFFFF"/>
              </a:solidFill>
              <a:prstDash val="solid"/>
              <a:miter/>
            </a:ln>
          </p:spPr>
          <p:txBody>
            <a:bodyPr vert="horz" wrap="square" lIns="305985" tIns="305985" rIns="305985" bIns="305985" anchor="ctr" anchorCtr="1" compatLnSpc="1">
              <a:noAutofit/>
            </a:bodyPr>
            <a:lstStyle/>
            <a:p>
              <a:pPr algn="ctr" defTabSz="1157338">
                <a:lnSpc>
                  <a:spcPct val="90000"/>
                </a:lnSpc>
                <a:spcAft>
                  <a:spcPts val="1132"/>
                </a:spcAft>
                <a:defRPr sz="1800" b="0" i="0" u="none" strike="noStrike" kern="0" cap="none" spc="0" baseline="0">
                  <a:solidFill>
                    <a:srgbClr val="000000"/>
                  </a:solidFill>
                  <a:uFillTx/>
                </a:defRPr>
              </a:pPr>
              <a:r>
                <a:rPr lang="en-US" sz="2265" kern="1200" dirty="0">
                  <a:solidFill>
                    <a:srgbClr val="FFFFFF"/>
                  </a:solidFill>
                  <a:latin typeface="Aptos"/>
                  <a:ea typeface="+mn-ea"/>
                  <a:cs typeface="+mn-cs"/>
                </a:rPr>
                <a:t>Mentoring</a:t>
              </a:r>
              <a:endParaRPr lang="en-US" sz="2000" b="0" i="0" u="none" strike="noStrike" kern="1200" cap="none" spc="0" baseline="0" dirty="0">
                <a:solidFill>
                  <a:srgbClr val="FFFFFF"/>
                </a:solidFill>
                <a:uFillTx/>
                <a:latin typeface="Aptos"/>
              </a:endParaRPr>
            </a:p>
          </p:txBody>
        </p:sp>
        <p:sp>
          <p:nvSpPr>
            <p:cNvPr id="11" name="Freeform: Shape 10">
              <a:extLst>
                <a:ext uri="{FF2B5EF4-FFF2-40B4-BE49-F238E27FC236}">
                  <a16:creationId xmlns:a16="http://schemas.microsoft.com/office/drawing/2014/main" id="{6E970CA6-8E0F-49E0-CC6D-7F6F66EE42A6}"/>
                </a:ext>
              </a:extLst>
            </p:cNvPr>
            <p:cNvSpPr/>
            <p:nvPr/>
          </p:nvSpPr>
          <p:spPr>
            <a:xfrm rot="3600008">
              <a:off x="3880128" y="3670027"/>
              <a:ext cx="503267" cy="637867"/>
            </a:xfrm>
            <a:custGeom>
              <a:avLst/>
              <a:gdLst>
                <a:gd name="f0" fmla="val 10800000"/>
                <a:gd name="f1" fmla="val 5400000"/>
                <a:gd name="f2" fmla="val 180"/>
                <a:gd name="f3" fmla="val w"/>
                <a:gd name="f4" fmla="val h"/>
                <a:gd name="f5" fmla="val 0"/>
                <a:gd name="f6" fmla="val 503272"/>
                <a:gd name="f7" fmla="val 637864"/>
                <a:gd name="f8" fmla="val 127573"/>
                <a:gd name="f9" fmla="val 251636"/>
                <a:gd name="f10" fmla="val 318932"/>
                <a:gd name="f11" fmla="val 510291"/>
                <a:gd name="f12" fmla="+- 0 0 -90"/>
                <a:gd name="f13" fmla="*/ f3 1 503272"/>
                <a:gd name="f14" fmla="*/ f4 1 637864"/>
                <a:gd name="f15" fmla="+- f7 0 f5"/>
                <a:gd name="f16" fmla="+- f6 0 f5"/>
                <a:gd name="f17" fmla="*/ f12 f0 1"/>
                <a:gd name="f18" fmla="*/ f16 1 503272"/>
                <a:gd name="f19" fmla="*/ f15 1 637864"/>
                <a:gd name="f20" fmla="*/ 0 f16 1"/>
                <a:gd name="f21" fmla="*/ 127573 f15 1"/>
                <a:gd name="f22" fmla="*/ 251636 f16 1"/>
                <a:gd name="f23" fmla="*/ 0 f15 1"/>
                <a:gd name="f24" fmla="*/ 503272 f16 1"/>
                <a:gd name="f25" fmla="*/ 318932 f15 1"/>
                <a:gd name="f26" fmla="*/ 637864 f15 1"/>
                <a:gd name="f27" fmla="*/ 510291 f15 1"/>
                <a:gd name="f28" fmla="*/ f17 1 f2"/>
                <a:gd name="f29" fmla="*/ f20 1 503272"/>
                <a:gd name="f30" fmla="*/ f21 1 637864"/>
                <a:gd name="f31" fmla="*/ f22 1 503272"/>
                <a:gd name="f32" fmla="*/ f23 1 637864"/>
                <a:gd name="f33" fmla="*/ f24 1 503272"/>
                <a:gd name="f34" fmla="*/ f25 1 637864"/>
                <a:gd name="f35" fmla="*/ f26 1 637864"/>
                <a:gd name="f36" fmla="*/ f27 1 637864"/>
                <a:gd name="f37" fmla="*/ f5 1 f18"/>
                <a:gd name="f38" fmla="*/ f6 1 f18"/>
                <a:gd name="f39" fmla="*/ f5 1 f19"/>
                <a:gd name="f40" fmla="*/ f7 1 f19"/>
                <a:gd name="f41" fmla="+- f28 0 f1"/>
                <a:gd name="f42" fmla="*/ f29 1 f18"/>
                <a:gd name="f43" fmla="*/ f30 1 f19"/>
                <a:gd name="f44" fmla="*/ f31 1 f18"/>
                <a:gd name="f45" fmla="*/ f32 1 f19"/>
                <a:gd name="f46" fmla="*/ f33 1 f18"/>
                <a:gd name="f47" fmla="*/ f34 1 f19"/>
                <a:gd name="f48" fmla="*/ f35 1 f19"/>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4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8" y="f59"/>
                </a:cxn>
                <a:cxn ang="f41">
                  <a:pos x="f56" y="f60"/>
                </a:cxn>
                <a:cxn ang="f41">
                  <a:pos x="f56" y="f61"/>
                </a:cxn>
                <a:cxn ang="f41">
                  <a:pos x="f54" y="f61"/>
                </a:cxn>
                <a:cxn ang="f41">
                  <a:pos x="f54" y="f55"/>
                </a:cxn>
              </a:cxnLst>
              <a:rect l="f50" t="f53" r="f51" b="f52"/>
              <a:pathLst>
                <a:path w="503272" h="637864">
                  <a:moveTo>
                    <a:pt x="f5" y="f8"/>
                  </a:moveTo>
                  <a:lnTo>
                    <a:pt x="f9" y="f8"/>
                  </a:lnTo>
                  <a:lnTo>
                    <a:pt x="f9" y="f5"/>
                  </a:lnTo>
                  <a:lnTo>
                    <a:pt x="f6" y="f10"/>
                  </a:lnTo>
                  <a:lnTo>
                    <a:pt x="f9" y="f7"/>
                  </a:lnTo>
                  <a:lnTo>
                    <a:pt x="f9" y="f11"/>
                  </a:lnTo>
                  <a:lnTo>
                    <a:pt x="f5" y="f11"/>
                  </a:lnTo>
                  <a:lnTo>
                    <a:pt x="f5" y="f8"/>
                  </a:lnTo>
                  <a:close/>
                </a:path>
              </a:pathLst>
            </a:custGeom>
            <a:solidFill>
              <a:srgbClr val="AAB6C1"/>
            </a:solidFill>
            <a:ln cap="flat">
              <a:noFill/>
              <a:prstDash val="solid"/>
            </a:ln>
          </p:spPr>
          <p:txBody>
            <a:bodyPr vert="horz" wrap="square" lIns="0" tIns="127567" rIns="150976" bIns="127577" anchor="ctr" anchorCtr="1" compatLnSpc="1">
              <a:noAutofit/>
            </a:bodyPr>
            <a:lstStyle/>
            <a:p>
              <a:pPr marL="0" marR="0" lvl="0" indent="0" algn="ctr" defTabSz="844548" rtl="0" fontAlgn="auto" hangingPunct="1">
                <a:lnSpc>
                  <a:spcPct val="90000"/>
                </a:lnSpc>
                <a:spcBef>
                  <a:spcPts val="0"/>
                </a:spcBef>
                <a:spcAft>
                  <a:spcPts val="800"/>
                </a:spcAft>
                <a:buNone/>
                <a:tabLst/>
                <a:defRPr sz="1800" b="0" i="0" u="none" strike="noStrike" kern="0" cap="none" spc="0" baseline="0">
                  <a:solidFill>
                    <a:srgbClr val="000000"/>
                  </a:solidFill>
                  <a:uFillTx/>
                </a:defRPr>
              </a:pPr>
              <a:endParaRPr lang="en-US" sz="1900" b="0" i="0" u="none" strike="noStrike" kern="1200" cap="none" spc="0" baseline="0">
                <a:solidFill>
                  <a:srgbClr val="FFFFFF"/>
                </a:solidFill>
                <a:uFillTx/>
                <a:latin typeface="Aptos"/>
              </a:endParaRPr>
            </a:p>
          </p:txBody>
        </p:sp>
        <p:sp>
          <p:nvSpPr>
            <p:cNvPr id="12" name="Freeform: Shape 11">
              <a:extLst>
                <a:ext uri="{FF2B5EF4-FFF2-40B4-BE49-F238E27FC236}">
                  <a16:creationId xmlns:a16="http://schemas.microsoft.com/office/drawing/2014/main" id="{95A2187C-0990-0E6F-C1A6-1D21E4B7F7D5}"/>
                </a:ext>
              </a:extLst>
            </p:cNvPr>
            <p:cNvSpPr/>
            <p:nvPr/>
          </p:nvSpPr>
          <p:spPr>
            <a:xfrm>
              <a:off x="3741257" y="4118195"/>
              <a:ext cx="2200779" cy="2057635"/>
            </a:xfrm>
            <a:custGeom>
              <a:avLst/>
              <a:gdLst>
                <a:gd name="f0" fmla="val 10800000"/>
                <a:gd name="f1" fmla="val 5400000"/>
                <a:gd name="f2" fmla="val 180"/>
                <a:gd name="f3" fmla="val w"/>
                <a:gd name="f4" fmla="val h"/>
                <a:gd name="f5" fmla="val 0"/>
                <a:gd name="f6" fmla="val 1889968"/>
                <a:gd name="f7" fmla="val 944984"/>
                <a:gd name="f8" fmla="val 423084"/>
                <a:gd name="f9" fmla="val 1466884"/>
                <a:gd name="f10" fmla="+- 0 0 -90"/>
                <a:gd name="f11" fmla="*/ f3 1 1889968"/>
                <a:gd name="f12" fmla="*/ f4 1 1889968"/>
                <a:gd name="f13" fmla="+- f6 0 f5"/>
                <a:gd name="f14" fmla="*/ f10 f0 1"/>
                <a:gd name="f15" fmla="*/ f13 1 1889968"/>
                <a:gd name="f16" fmla="*/ 0 f13 1"/>
                <a:gd name="f17" fmla="*/ 944984 f13 1"/>
                <a:gd name="f18" fmla="*/ 1889968 f13 1"/>
                <a:gd name="f19" fmla="*/ f14 1 f2"/>
                <a:gd name="f20" fmla="*/ f16 1 1889968"/>
                <a:gd name="f21" fmla="*/ f17 1 1889968"/>
                <a:gd name="f22" fmla="*/ f18 1 1889968"/>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1889968" h="1889968">
                  <a:moveTo>
                    <a:pt x="f5" y="f7"/>
                  </a:moveTo>
                  <a:cubicBezTo>
                    <a:pt x="f5" y="f8"/>
                    <a:pt x="f8" y="f5"/>
                    <a:pt x="f7" y="f5"/>
                  </a:cubicBezTo>
                  <a:cubicBezTo>
                    <a:pt x="f9" y="f5"/>
                    <a:pt x="f6" y="f8"/>
                    <a:pt x="f6" y="f7"/>
                  </a:cubicBezTo>
                  <a:cubicBezTo>
                    <a:pt x="f6" y="f9"/>
                    <a:pt x="f9" y="f6"/>
                    <a:pt x="f7" y="f6"/>
                  </a:cubicBezTo>
                  <a:cubicBezTo>
                    <a:pt x="f8" y="f6"/>
                    <a:pt x="f5" y="f9"/>
                    <a:pt x="f5" y="f7"/>
                  </a:cubicBezTo>
                  <a:close/>
                </a:path>
              </a:pathLst>
            </a:custGeom>
            <a:solidFill>
              <a:srgbClr val="156082"/>
            </a:solidFill>
            <a:ln w="19046" cap="flat">
              <a:solidFill>
                <a:srgbClr val="FFFFFF"/>
              </a:solidFill>
              <a:prstDash val="solid"/>
              <a:miter/>
            </a:ln>
          </p:spPr>
          <p:txBody>
            <a:bodyPr vert="horz" wrap="square" lIns="305985" tIns="305985" rIns="305985" bIns="305985" anchor="ctr" anchorCtr="1" compatLnSpc="1">
              <a:noAutofit/>
            </a:bodyPr>
            <a:lstStyle/>
            <a:p>
              <a:pPr algn="ctr" defTabSz="1157338">
                <a:lnSpc>
                  <a:spcPct val="90000"/>
                </a:lnSpc>
                <a:spcAft>
                  <a:spcPts val="1132"/>
                </a:spcAft>
                <a:defRPr sz="1800" b="0" i="0" u="none" strike="noStrike" kern="0" cap="none" spc="0" baseline="0">
                  <a:solidFill>
                    <a:srgbClr val="000000"/>
                  </a:solidFill>
                  <a:uFillTx/>
                </a:defRPr>
              </a:pPr>
              <a:r>
                <a:rPr lang="en-US" sz="2265" kern="1200">
                  <a:solidFill>
                    <a:srgbClr val="FFFFFF"/>
                  </a:solidFill>
                  <a:latin typeface="Aptos"/>
                  <a:ea typeface="+mn-ea"/>
                  <a:cs typeface="+mn-cs"/>
                </a:rPr>
                <a:t>Advocacy</a:t>
              </a:r>
              <a:endParaRPr lang="en-US" sz="2000" b="0" i="0" u="none" strike="noStrike" kern="1200" cap="none" spc="0" baseline="0">
                <a:solidFill>
                  <a:srgbClr val="FFFFFF"/>
                </a:solidFill>
                <a:uFillTx/>
                <a:latin typeface="Aptos"/>
              </a:endParaRPr>
            </a:p>
          </p:txBody>
        </p:sp>
        <p:sp>
          <p:nvSpPr>
            <p:cNvPr id="13" name="Freeform: Shape 12">
              <a:extLst>
                <a:ext uri="{FF2B5EF4-FFF2-40B4-BE49-F238E27FC236}">
                  <a16:creationId xmlns:a16="http://schemas.microsoft.com/office/drawing/2014/main" id="{7524A459-E56E-F61C-7EA1-0FEAF1B2DD01}"/>
                </a:ext>
              </a:extLst>
            </p:cNvPr>
            <p:cNvSpPr/>
            <p:nvPr/>
          </p:nvSpPr>
          <p:spPr>
            <a:xfrm>
              <a:off x="3133930" y="4922629"/>
              <a:ext cx="503275" cy="637868"/>
            </a:xfrm>
            <a:custGeom>
              <a:avLst/>
              <a:gdLst>
                <a:gd name="f0" fmla="val 10800000"/>
                <a:gd name="f1" fmla="val 5400000"/>
                <a:gd name="f2" fmla="val 180"/>
                <a:gd name="f3" fmla="val w"/>
                <a:gd name="f4" fmla="val h"/>
                <a:gd name="f5" fmla="val 0"/>
                <a:gd name="f6" fmla="val 503272"/>
                <a:gd name="f7" fmla="val 637864"/>
                <a:gd name="f8" fmla="val 510291"/>
                <a:gd name="f9" fmla="val 251636"/>
                <a:gd name="f10" fmla="val 318932"/>
                <a:gd name="f11" fmla="val 127573"/>
                <a:gd name="f12" fmla="+- 0 0 -90"/>
                <a:gd name="f13" fmla="*/ f3 1 503272"/>
                <a:gd name="f14" fmla="*/ f4 1 637864"/>
                <a:gd name="f15" fmla="+- f7 0 f5"/>
                <a:gd name="f16" fmla="+- f6 0 f5"/>
                <a:gd name="f17" fmla="*/ f12 f0 1"/>
                <a:gd name="f18" fmla="*/ f16 1 503272"/>
                <a:gd name="f19" fmla="*/ f15 1 637864"/>
                <a:gd name="f20" fmla="*/ 0 f16 1"/>
                <a:gd name="f21" fmla="*/ 127573 f15 1"/>
                <a:gd name="f22" fmla="*/ 251636 f16 1"/>
                <a:gd name="f23" fmla="*/ 0 f15 1"/>
                <a:gd name="f24" fmla="*/ 503272 f16 1"/>
                <a:gd name="f25" fmla="*/ 318932 f15 1"/>
                <a:gd name="f26" fmla="*/ 637864 f15 1"/>
                <a:gd name="f27" fmla="*/ 510291 f15 1"/>
                <a:gd name="f28" fmla="*/ f17 1 f2"/>
                <a:gd name="f29" fmla="*/ f20 1 503272"/>
                <a:gd name="f30" fmla="*/ f21 1 637864"/>
                <a:gd name="f31" fmla="*/ f22 1 503272"/>
                <a:gd name="f32" fmla="*/ f23 1 637864"/>
                <a:gd name="f33" fmla="*/ f24 1 503272"/>
                <a:gd name="f34" fmla="*/ f25 1 637864"/>
                <a:gd name="f35" fmla="*/ f26 1 637864"/>
                <a:gd name="f36" fmla="*/ f27 1 637864"/>
                <a:gd name="f37" fmla="*/ f5 1 f18"/>
                <a:gd name="f38" fmla="*/ f6 1 f18"/>
                <a:gd name="f39" fmla="*/ f5 1 f19"/>
                <a:gd name="f40" fmla="*/ f7 1 f19"/>
                <a:gd name="f41" fmla="+- f28 0 f1"/>
                <a:gd name="f42" fmla="*/ f29 1 f18"/>
                <a:gd name="f43" fmla="*/ f30 1 f19"/>
                <a:gd name="f44" fmla="*/ f31 1 f18"/>
                <a:gd name="f45" fmla="*/ f32 1 f19"/>
                <a:gd name="f46" fmla="*/ f33 1 f18"/>
                <a:gd name="f47" fmla="*/ f34 1 f19"/>
                <a:gd name="f48" fmla="*/ f35 1 f19"/>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4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8" y="f59"/>
                </a:cxn>
                <a:cxn ang="f41">
                  <a:pos x="f56" y="f60"/>
                </a:cxn>
                <a:cxn ang="f41">
                  <a:pos x="f56" y="f61"/>
                </a:cxn>
                <a:cxn ang="f41">
                  <a:pos x="f54" y="f61"/>
                </a:cxn>
                <a:cxn ang="f41">
                  <a:pos x="f54" y="f55"/>
                </a:cxn>
              </a:cxnLst>
              <a:rect l="f50" t="f53" r="f51" b="f52"/>
              <a:pathLst>
                <a:path w="503272" h="637864">
                  <a:moveTo>
                    <a:pt x="f6" y="f8"/>
                  </a:moveTo>
                  <a:lnTo>
                    <a:pt x="f9" y="f8"/>
                  </a:lnTo>
                  <a:lnTo>
                    <a:pt x="f9" y="f7"/>
                  </a:lnTo>
                  <a:lnTo>
                    <a:pt x="f5" y="f10"/>
                  </a:lnTo>
                  <a:lnTo>
                    <a:pt x="f9" y="f5"/>
                  </a:lnTo>
                  <a:lnTo>
                    <a:pt x="f9" y="f11"/>
                  </a:lnTo>
                  <a:lnTo>
                    <a:pt x="f6" y="f11"/>
                  </a:lnTo>
                  <a:lnTo>
                    <a:pt x="f6" y="f8"/>
                  </a:lnTo>
                  <a:close/>
                </a:path>
              </a:pathLst>
            </a:custGeom>
            <a:solidFill>
              <a:srgbClr val="AAB6C1"/>
            </a:solidFill>
            <a:ln cap="flat">
              <a:noFill/>
              <a:prstDash val="solid"/>
            </a:ln>
          </p:spPr>
          <p:txBody>
            <a:bodyPr vert="horz" wrap="square" lIns="150985" tIns="127577" rIns="0" bIns="127577" anchor="ctr" anchorCtr="1" compatLnSpc="1">
              <a:noAutofit/>
            </a:bodyPr>
            <a:lstStyle/>
            <a:p>
              <a:pPr marL="0" marR="0" lvl="0" indent="0" algn="ctr" defTabSz="844548" rtl="0" fontAlgn="auto" hangingPunct="1">
                <a:lnSpc>
                  <a:spcPct val="90000"/>
                </a:lnSpc>
                <a:spcBef>
                  <a:spcPts val="0"/>
                </a:spcBef>
                <a:spcAft>
                  <a:spcPts val="800"/>
                </a:spcAft>
                <a:buNone/>
                <a:tabLst/>
                <a:defRPr sz="1800" b="0" i="0" u="none" strike="noStrike" kern="0" cap="none" spc="0" baseline="0">
                  <a:solidFill>
                    <a:srgbClr val="000000"/>
                  </a:solidFill>
                  <a:uFillTx/>
                </a:defRPr>
              </a:pPr>
              <a:endParaRPr lang="en-US" sz="1900" b="0" i="0" u="none" strike="noStrike" kern="1200" cap="none" spc="0" baseline="0">
                <a:solidFill>
                  <a:srgbClr val="FFFFFF"/>
                </a:solidFill>
                <a:uFillTx/>
                <a:latin typeface="Aptos"/>
              </a:endParaRPr>
            </a:p>
          </p:txBody>
        </p:sp>
        <p:sp>
          <p:nvSpPr>
            <p:cNvPr id="14" name="Freeform: Shape 13">
              <a:extLst>
                <a:ext uri="{FF2B5EF4-FFF2-40B4-BE49-F238E27FC236}">
                  <a16:creationId xmlns:a16="http://schemas.microsoft.com/office/drawing/2014/main" id="{227EE5C6-76D9-B9ED-7063-FA419ACF13DD}"/>
                </a:ext>
              </a:extLst>
            </p:cNvPr>
            <p:cNvSpPr/>
            <p:nvPr/>
          </p:nvSpPr>
          <p:spPr>
            <a:xfrm>
              <a:off x="1064242" y="4118195"/>
              <a:ext cx="2069688" cy="2057635"/>
            </a:xfrm>
            <a:custGeom>
              <a:avLst/>
              <a:gdLst>
                <a:gd name="f0" fmla="val 10800000"/>
                <a:gd name="f1" fmla="val 5400000"/>
                <a:gd name="f2" fmla="val 180"/>
                <a:gd name="f3" fmla="val w"/>
                <a:gd name="f4" fmla="val h"/>
                <a:gd name="f5" fmla="val 0"/>
                <a:gd name="f6" fmla="val 1889968"/>
                <a:gd name="f7" fmla="val 944984"/>
                <a:gd name="f8" fmla="val 423084"/>
                <a:gd name="f9" fmla="val 1466884"/>
                <a:gd name="f10" fmla="+- 0 0 -90"/>
                <a:gd name="f11" fmla="*/ f3 1 1889968"/>
                <a:gd name="f12" fmla="*/ f4 1 1889968"/>
                <a:gd name="f13" fmla="+- f6 0 f5"/>
                <a:gd name="f14" fmla="*/ f10 f0 1"/>
                <a:gd name="f15" fmla="*/ f13 1 1889968"/>
                <a:gd name="f16" fmla="*/ 0 f13 1"/>
                <a:gd name="f17" fmla="*/ 944984 f13 1"/>
                <a:gd name="f18" fmla="*/ 1889968 f13 1"/>
                <a:gd name="f19" fmla="*/ f14 1 f2"/>
                <a:gd name="f20" fmla="*/ f16 1 1889968"/>
                <a:gd name="f21" fmla="*/ f17 1 1889968"/>
                <a:gd name="f22" fmla="*/ f18 1 1889968"/>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1889968" h="1889968">
                  <a:moveTo>
                    <a:pt x="f5" y="f7"/>
                  </a:moveTo>
                  <a:cubicBezTo>
                    <a:pt x="f5" y="f8"/>
                    <a:pt x="f8" y="f5"/>
                    <a:pt x="f7" y="f5"/>
                  </a:cubicBezTo>
                  <a:cubicBezTo>
                    <a:pt x="f9" y="f5"/>
                    <a:pt x="f6" y="f8"/>
                    <a:pt x="f6" y="f7"/>
                  </a:cubicBezTo>
                  <a:cubicBezTo>
                    <a:pt x="f6" y="f9"/>
                    <a:pt x="f9" y="f6"/>
                    <a:pt x="f7" y="f6"/>
                  </a:cubicBezTo>
                  <a:cubicBezTo>
                    <a:pt x="f8" y="f6"/>
                    <a:pt x="f5" y="f9"/>
                    <a:pt x="f5" y="f7"/>
                  </a:cubicBezTo>
                  <a:close/>
                </a:path>
              </a:pathLst>
            </a:custGeom>
            <a:solidFill>
              <a:srgbClr val="156082"/>
            </a:solidFill>
            <a:ln w="19046" cap="flat">
              <a:solidFill>
                <a:srgbClr val="FFFFFF"/>
              </a:solidFill>
              <a:prstDash val="solid"/>
              <a:miter/>
            </a:ln>
          </p:spPr>
          <p:txBody>
            <a:bodyPr vert="horz" wrap="square" lIns="305985" tIns="305985" rIns="305985" bIns="305985" anchor="ctr" anchorCtr="1" compatLnSpc="1">
              <a:noAutofit/>
            </a:bodyPr>
            <a:lstStyle/>
            <a:p>
              <a:pPr algn="ctr" defTabSz="1157338">
                <a:lnSpc>
                  <a:spcPct val="90000"/>
                </a:lnSpc>
                <a:spcAft>
                  <a:spcPts val="1132"/>
                </a:spcAft>
                <a:defRPr sz="1800" b="0" i="0" u="none" strike="noStrike" kern="0" cap="none" spc="0" baseline="0">
                  <a:solidFill>
                    <a:srgbClr val="000000"/>
                  </a:solidFill>
                  <a:uFillTx/>
                </a:defRPr>
              </a:pPr>
              <a:r>
                <a:rPr lang="en-US" sz="2604" kern="1200" dirty="0">
                  <a:solidFill>
                    <a:srgbClr val="FFFFFF"/>
                  </a:solidFill>
                  <a:latin typeface="Aptos"/>
                  <a:ea typeface="+mn-ea"/>
                  <a:cs typeface="+mn-cs"/>
                </a:rPr>
                <a:t>Linkage</a:t>
              </a:r>
              <a:endParaRPr lang="en-US" sz="2300" b="0" i="0" u="none" strike="noStrike" kern="1200" cap="none" spc="0" baseline="0" dirty="0">
                <a:solidFill>
                  <a:srgbClr val="FFFFFF"/>
                </a:solidFill>
                <a:uFillTx/>
                <a:latin typeface="Aptos"/>
              </a:endParaRPr>
            </a:p>
          </p:txBody>
        </p:sp>
        <p:sp>
          <p:nvSpPr>
            <p:cNvPr id="15" name="Freeform: Shape 14">
              <a:extLst>
                <a:ext uri="{FF2B5EF4-FFF2-40B4-BE49-F238E27FC236}">
                  <a16:creationId xmlns:a16="http://schemas.microsoft.com/office/drawing/2014/main" id="{85F3D63C-1771-E355-6278-08CB6403F5B3}"/>
                </a:ext>
              </a:extLst>
            </p:cNvPr>
            <p:cNvSpPr/>
            <p:nvPr/>
          </p:nvSpPr>
          <p:spPr>
            <a:xfrm rot="18000008">
              <a:off x="2460358" y="3694696"/>
              <a:ext cx="503267" cy="637867"/>
            </a:xfrm>
            <a:custGeom>
              <a:avLst/>
              <a:gdLst>
                <a:gd name="f0" fmla="val 10800000"/>
                <a:gd name="f1" fmla="val 5400000"/>
                <a:gd name="f2" fmla="val 180"/>
                <a:gd name="f3" fmla="val w"/>
                <a:gd name="f4" fmla="val h"/>
                <a:gd name="f5" fmla="val 0"/>
                <a:gd name="f6" fmla="val 503272"/>
                <a:gd name="f7" fmla="val 637864"/>
                <a:gd name="f8" fmla="val 127573"/>
                <a:gd name="f9" fmla="val 251636"/>
                <a:gd name="f10" fmla="val 318932"/>
                <a:gd name="f11" fmla="val 510291"/>
                <a:gd name="f12" fmla="+- 0 0 -90"/>
                <a:gd name="f13" fmla="*/ f3 1 503272"/>
                <a:gd name="f14" fmla="*/ f4 1 637864"/>
                <a:gd name="f15" fmla="+- f7 0 f5"/>
                <a:gd name="f16" fmla="+- f6 0 f5"/>
                <a:gd name="f17" fmla="*/ f12 f0 1"/>
                <a:gd name="f18" fmla="*/ f16 1 503272"/>
                <a:gd name="f19" fmla="*/ f15 1 637864"/>
                <a:gd name="f20" fmla="*/ 0 f16 1"/>
                <a:gd name="f21" fmla="*/ 127573 f15 1"/>
                <a:gd name="f22" fmla="*/ 251636 f16 1"/>
                <a:gd name="f23" fmla="*/ 0 f15 1"/>
                <a:gd name="f24" fmla="*/ 503272 f16 1"/>
                <a:gd name="f25" fmla="*/ 318932 f15 1"/>
                <a:gd name="f26" fmla="*/ 637864 f15 1"/>
                <a:gd name="f27" fmla="*/ 510291 f15 1"/>
                <a:gd name="f28" fmla="*/ f17 1 f2"/>
                <a:gd name="f29" fmla="*/ f20 1 503272"/>
                <a:gd name="f30" fmla="*/ f21 1 637864"/>
                <a:gd name="f31" fmla="*/ f22 1 503272"/>
                <a:gd name="f32" fmla="*/ f23 1 637864"/>
                <a:gd name="f33" fmla="*/ f24 1 503272"/>
                <a:gd name="f34" fmla="*/ f25 1 637864"/>
                <a:gd name="f35" fmla="*/ f26 1 637864"/>
                <a:gd name="f36" fmla="*/ f27 1 637864"/>
                <a:gd name="f37" fmla="*/ f5 1 f18"/>
                <a:gd name="f38" fmla="*/ f6 1 f18"/>
                <a:gd name="f39" fmla="*/ f5 1 f19"/>
                <a:gd name="f40" fmla="*/ f7 1 f19"/>
                <a:gd name="f41" fmla="+- f28 0 f1"/>
                <a:gd name="f42" fmla="*/ f29 1 f18"/>
                <a:gd name="f43" fmla="*/ f30 1 f19"/>
                <a:gd name="f44" fmla="*/ f31 1 f18"/>
                <a:gd name="f45" fmla="*/ f32 1 f19"/>
                <a:gd name="f46" fmla="*/ f33 1 f18"/>
                <a:gd name="f47" fmla="*/ f34 1 f19"/>
                <a:gd name="f48" fmla="*/ f35 1 f19"/>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4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8" y="f59"/>
                </a:cxn>
                <a:cxn ang="f41">
                  <a:pos x="f56" y="f60"/>
                </a:cxn>
                <a:cxn ang="f41">
                  <a:pos x="f56" y="f61"/>
                </a:cxn>
                <a:cxn ang="f41">
                  <a:pos x="f54" y="f61"/>
                </a:cxn>
                <a:cxn ang="f41">
                  <a:pos x="f54" y="f55"/>
                </a:cxn>
              </a:cxnLst>
              <a:rect l="f50" t="f53" r="f51" b="f52"/>
              <a:pathLst>
                <a:path w="503272" h="637864">
                  <a:moveTo>
                    <a:pt x="f5" y="f8"/>
                  </a:moveTo>
                  <a:lnTo>
                    <a:pt x="f9" y="f8"/>
                  </a:lnTo>
                  <a:lnTo>
                    <a:pt x="f9" y="f5"/>
                  </a:lnTo>
                  <a:lnTo>
                    <a:pt x="f6" y="f10"/>
                  </a:lnTo>
                  <a:lnTo>
                    <a:pt x="f9" y="f7"/>
                  </a:lnTo>
                  <a:lnTo>
                    <a:pt x="f9" y="f11"/>
                  </a:lnTo>
                  <a:lnTo>
                    <a:pt x="f5" y="f11"/>
                  </a:lnTo>
                  <a:lnTo>
                    <a:pt x="f5" y="f8"/>
                  </a:lnTo>
                  <a:close/>
                </a:path>
              </a:pathLst>
            </a:custGeom>
            <a:solidFill>
              <a:srgbClr val="AAB6C1"/>
            </a:solidFill>
            <a:ln cap="flat">
              <a:noFill/>
              <a:prstDash val="solid"/>
            </a:ln>
          </p:spPr>
          <p:txBody>
            <a:bodyPr vert="horz" wrap="square" lIns="0" tIns="127577" rIns="150976" bIns="127567" anchor="ctr" anchorCtr="1" compatLnSpc="1">
              <a:noAutofit/>
            </a:bodyPr>
            <a:lstStyle/>
            <a:p>
              <a:pPr marL="0" marR="0" lvl="0" indent="0" algn="ctr" defTabSz="844548" rtl="0" fontAlgn="auto" hangingPunct="1">
                <a:lnSpc>
                  <a:spcPct val="90000"/>
                </a:lnSpc>
                <a:spcBef>
                  <a:spcPts val="0"/>
                </a:spcBef>
                <a:spcAft>
                  <a:spcPts val="800"/>
                </a:spcAft>
                <a:buNone/>
                <a:tabLst/>
                <a:defRPr sz="1800" b="0" i="0" u="none" strike="noStrike" kern="0" cap="none" spc="0" baseline="0">
                  <a:solidFill>
                    <a:srgbClr val="000000"/>
                  </a:solidFill>
                  <a:uFillTx/>
                </a:defRPr>
              </a:pPr>
              <a:endParaRPr lang="en-US" sz="1900" b="0" i="0" u="none" strike="noStrike" kern="1200" cap="none" spc="0" baseline="0">
                <a:solidFill>
                  <a:srgbClr val="FFFFFF"/>
                </a:solidFill>
                <a:uFillTx/>
                <a:latin typeface="Aptos"/>
              </a:endParaRPr>
            </a:p>
          </p:txBody>
        </p:sp>
      </p:grpSp>
      <p:sp>
        <p:nvSpPr>
          <p:cNvPr id="6" name="Slide Number Placeholder 5">
            <a:extLst>
              <a:ext uri="{FF2B5EF4-FFF2-40B4-BE49-F238E27FC236}">
                <a16:creationId xmlns:a16="http://schemas.microsoft.com/office/drawing/2014/main" id="{59B53CD3-71A5-EE10-C9C0-1413517EE5B8}"/>
              </a:ext>
            </a:extLst>
          </p:cNvPr>
          <p:cNvSpPr>
            <a:spLocks noGrp="1"/>
          </p:cNvSpPr>
          <p:nvPr>
            <p:ph type="sldNum" sz="quarter" idx="12"/>
          </p:nvPr>
        </p:nvSpPr>
        <p:spPr>
          <a:xfrm>
            <a:off x="10789920" y="6309360"/>
            <a:ext cx="914400" cy="365125"/>
          </a:xfrm>
        </p:spPr>
        <p:txBody>
          <a:bodyPr anchor="ctr">
            <a:normAutofit/>
          </a:bodyPr>
          <a:lstStyle/>
          <a:p>
            <a:pPr>
              <a:spcAft>
                <a:spcPts val="600"/>
              </a:spcAft>
            </a:pPr>
            <a:fld id="{3264D530-B60B-4A5A-91C0-C766C58A4783}" type="slidenum">
              <a:rPr lang="en-US" smtClean="0"/>
              <a:pPr>
                <a:spcAft>
                  <a:spcPts val="600"/>
                </a:spcAft>
              </a:pPr>
              <a:t>14</a:t>
            </a:fld>
            <a:endParaRPr lang="en-US"/>
          </a:p>
        </p:txBody>
      </p:sp>
    </p:spTree>
    <p:extLst>
      <p:ext uri="{BB962C8B-B14F-4D97-AF65-F5344CB8AC3E}">
        <p14:creationId xmlns:p14="http://schemas.microsoft.com/office/powerpoint/2010/main" val="2285900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FE98A18-5F5C-6E10-C69C-542EBF938E11}"/>
              </a:ext>
            </a:extLst>
          </p:cNvPr>
          <p:cNvSpPr>
            <a:spLocks noGrp="1"/>
          </p:cNvSpPr>
          <p:nvPr>
            <p:ph type="title"/>
          </p:nvPr>
        </p:nvSpPr>
        <p:spPr>
          <a:xfrm>
            <a:off x="2193925" y="274638"/>
            <a:ext cx="9510713" cy="1096962"/>
          </a:xfrm>
        </p:spPr>
        <p:txBody>
          <a:bodyPr vert="horz" lIns="91440" tIns="45720" rIns="91440" bIns="45720" rtlCol="0" anchor="b">
            <a:normAutofit/>
          </a:bodyPr>
          <a:lstStyle/>
          <a:p>
            <a:pPr algn="ctr"/>
            <a:r>
              <a:rPr lang="en-US" sz="4600" b="1" kern="1200" dirty="0">
                <a:solidFill>
                  <a:schemeClr val="tx1"/>
                </a:solidFill>
                <a:latin typeface="+mj-lt"/>
                <a:ea typeface="+mj-ea"/>
                <a:cs typeface="+mj-cs"/>
              </a:rPr>
              <a:t>Why Voice Is Important</a:t>
            </a:r>
            <a:endParaRPr lang="en-US" sz="4600" strike="sngStrike" kern="1200" dirty="0">
              <a:solidFill>
                <a:schemeClr val="tx1"/>
              </a:solidFill>
              <a:latin typeface="+mj-lt"/>
              <a:ea typeface="+mj-ea"/>
              <a:cs typeface="+mj-cs"/>
            </a:endParaRPr>
          </a:p>
        </p:txBody>
      </p:sp>
      <p:grpSp>
        <p:nvGrpSpPr>
          <p:cNvPr id="9" name="Content Placeholder 4">
            <a:extLst>
              <a:ext uri="{FF2B5EF4-FFF2-40B4-BE49-F238E27FC236}">
                <a16:creationId xmlns:a16="http://schemas.microsoft.com/office/drawing/2014/main" id="{D060E69C-A729-EDB3-CE20-B672126D9F0B}"/>
              </a:ext>
              <a:ext uri="{C183D7F6-B498-43B3-948B-1728B52AA6E4}">
                <adec:decorative xmlns:adec="http://schemas.microsoft.com/office/drawing/2017/decorative" val="1"/>
              </a:ext>
            </a:extLst>
          </p:cNvPr>
          <p:cNvGrpSpPr/>
          <p:nvPr/>
        </p:nvGrpSpPr>
        <p:grpSpPr>
          <a:xfrm>
            <a:off x="3840479" y="1506673"/>
            <a:ext cx="6227446" cy="3705149"/>
            <a:chOff x="166256" y="1613187"/>
            <a:chExt cx="5885260" cy="4099644"/>
          </a:xfrm>
        </p:grpSpPr>
        <p:sp>
          <p:nvSpPr>
            <p:cNvPr id="10" name="Freeform: Shape 9">
              <a:extLst>
                <a:ext uri="{FF2B5EF4-FFF2-40B4-BE49-F238E27FC236}">
                  <a16:creationId xmlns:a16="http://schemas.microsoft.com/office/drawing/2014/main" id="{29B2E734-0325-2B29-F8C5-5BF709949C97}"/>
                </a:ext>
              </a:extLst>
            </p:cNvPr>
            <p:cNvSpPr/>
            <p:nvPr/>
          </p:nvSpPr>
          <p:spPr>
            <a:xfrm>
              <a:off x="2514600" y="2574740"/>
              <a:ext cx="1565562" cy="156556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70C0">
                <a:alpha val="50000"/>
              </a:srgbClr>
            </a:solidFill>
            <a:ln w="19046" cap="flat">
              <a:solidFill>
                <a:srgbClr val="FFFFFF"/>
              </a:solidFill>
              <a:prstDash val="solid"/>
              <a:miter/>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en-US">
                <a:solidFill>
                  <a:srgbClr val="000000"/>
                </a:solidFill>
                <a:latin typeface="Aptos"/>
              </a:endParaRPr>
            </a:p>
          </p:txBody>
        </p:sp>
        <p:sp>
          <p:nvSpPr>
            <p:cNvPr id="11" name="Freeform: Shape 10">
              <a:extLst>
                <a:ext uri="{FF2B5EF4-FFF2-40B4-BE49-F238E27FC236}">
                  <a16:creationId xmlns:a16="http://schemas.microsoft.com/office/drawing/2014/main" id="{DF1A4454-BBEE-C298-EF3B-7C5BB25B1210}"/>
                </a:ext>
              </a:extLst>
            </p:cNvPr>
            <p:cNvSpPr/>
            <p:nvPr/>
          </p:nvSpPr>
          <p:spPr>
            <a:xfrm>
              <a:off x="2389354" y="1613187"/>
              <a:ext cx="1816053" cy="1051166"/>
            </a:xfrm>
            <a:custGeom>
              <a:avLst/>
              <a:gdLst>
                <a:gd name="f0" fmla="val 10800000"/>
                <a:gd name="f1" fmla="val 5400000"/>
                <a:gd name="f2" fmla="val 180"/>
                <a:gd name="f3" fmla="val w"/>
                <a:gd name="f4" fmla="val h"/>
                <a:gd name="f5" fmla="val 0"/>
                <a:gd name="f6" fmla="val 1816053"/>
                <a:gd name="f7" fmla="val 1051163"/>
                <a:gd name="f8" fmla="+- 0 0 -90"/>
                <a:gd name="f9" fmla="*/ f3 1 1816053"/>
                <a:gd name="f10" fmla="*/ f4 1 1051163"/>
                <a:gd name="f11" fmla="+- f7 0 f5"/>
                <a:gd name="f12" fmla="+- f6 0 f5"/>
                <a:gd name="f13" fmla="*/ f8 f0 1"/>
                <a:gd name="f14" fmla="*/ f12 1 1816053"/>
                <a:gd name="f15" fmla="*/ f11 1 1051163"/>
                <a:gd name="f16" fmla="*/ 0 f12 1"/>
                <a:gd name="f17" fmla="*/ 0 f11 1"/>
                <a:gd name="f18" fmla="*/ 1816053 f12 1"/>
                <a:gd name="f19" fmla="*/ 1051163 f11 1"/>
                <a:gd name="f20" fmla="*/ f13 1 f2"/>
                <a:gd name="f21" fmla="*/ f16 1 1816053"/>
                <a:gd name="f22" fmla="*/ f17 1 1051163"/>
                <a:gd name="f23" fmla="*/ f18 1 1816053"/>
                <a:gd name="f24" fmla="*/ f19 1 1051163"/>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816053" h="1051163">
                  <a:moveTo>
                    <a:pt x="f5" y="f5"/>
                  </a:moveTo>
                  <a:lnTo>
                    <a:pt x="f6" y="f5"/>
                  </a:lnTo>
                  <a:lnTo>
                    <a:pt x="f6" y="f7"/>
                  </a:lnTo>
                  <a:lnTo>
                    <a:pt x="f5" y="f7"/>
                  </a:lnTo>
                  <a:lnTo>
                    <a:pt x="f5" y="f5"/>
                  </a:lnTo>
                  <a:close/>
                </a:path>
              </a:pathLst>
            </a:custGeom>
            <a:noFill/>
            <a:ln cap="flat">
              <a:noFill/>
              <a:prstDash val="solid"/>
            </a:ln>
          </p:spPr>
          <p:txBody>
            <a:bodyPr vert="horz" wrap="square" lIns="0" tIns="0" rIns="0" bIns="0" anchor="ctr" anchorCtr="1" compatLnSpc="1">
              <a:noAutofit/>
            </a:bodyPr>
            <a:lstStyle/>
            <a:p>
              <a:pPr algn="ctr" defTabSz="586738">
                <a:lnSpc>
                  <a:spcPct val="90000"/>
                </a:lnSpc>
                <a:spcAft>
                  <a:spcPts val="528"/>
                </a:spcAft>
                <a:defRPr sz="1800" b="0" i="0" u="none" strike="noStrike" kern="0" cap="none" spc="0" baseline="0">
                  <a:solidFill>
                    <a:srgbClr val="000000"/>
                  </a:solidFill>
                  <a:uFillTx/>
                </a:defRPr>
              </a:pPr>
              <a:r>
                <a:rPr lang="en-US" sz="1320" kern="0" dirty="0">
                  <a:solidFill>
                    <a:srgbClr val="000000"/>
                  </a:solidFill>
                  <a:latin typeface="Aptos"/>
                  <a:ea typeface="+mn-ea"/>
                  <a:cs typeface="+mn-cs"/>
                </a:rPr>
                <a:t>Person-Directed Services</a:t>
              </a:r>
              <a:endParaRPr lang="en-US" sz="2000" dirty="0">
                <a:solidFill>
                  <a:srgbClr val="000000"/>
                </a:solidFill>
                <a:latin typeface="Aptos"/>
              </a:endParaRPr>
            </a:p>
          </p:txBody>
        </p:sp>
        <p:sp>
          <p:nvSpPr>
            <p:cNvPr id="12" name="Freeform: Shape 11">
              <a:extLst>
                <a:ext uri="{FF2B5EF4-FFF2-40B4-BE49-F238E27FC236}">
                  <a16:creationId xmlns:a16="http://schemas.microsoft.com/office/drawing/2014/main" id="{53E4BE7A-CB35-6A68-3B57-3F8B3E63C6ED}"/>
                </a:ext>
              </a:extLst>
            </p:cNvPr>
            <p:cNvSpPr/>
            <p:nvPr/>
          </p:nvSpPr>
          <p:spPr>
            <a:xfrm>
              <a:off x="3110139" y="3007287"/>
              <a:ext cx="1565562" cy="156556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70C0">
                <a:alpha val="50000"/>
              </a:srgbClr>
            </a:solidFill>
            <a:ln w="19046" cap="flat">
              <a:solidFill>
                <a:srgbClr val="FFFFFF"/>
              </a:solidFill>
              <a:prstDash val="solid"/>
              <a:miter/>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en-US">
                <a:solidFill>
                  <a:srgbClr val="000000"/>
                </a:solidFill>
                <a:latin typeface="Aptos"/>
              </a:endParaRPr>
            </a:p>
          </p:txBody>
        </p:sp>
        <p:sp>
          <p:nvSpPr>
            <p:cNvPr id="13" name="Freeform: Shape 12">
              <a:extLst>
                <a:ext uri="{FF2B5EF4-FFF2-40B4-BE49-F238E27FC236}">
                  <a16:creationId xmlns:a16="http://schemas.microsoft.com/office/drawing/2014/main" id="{FE3E30FD-9821-8079-70F8-2B0582D4189B}"/>
                </a:ext>
              </a:extLst>
            </p:cNvPr>
            <p:cNvSpPr/>
            <p:nvPr/>
          </p:nvSpPr>
          <p:spPr>
            <a:xfrm>
              <a:off x="4423336" y="2987971"/>
              <a:ext cx="1628180" cy="1140622"/>
            </a:xfrm>
            <a:custGeom>
              <a:avLst/>
              <a:gdLst>
                <a:gd name="f0" fmla="val 10800000"/>
                <a:gd name="f1" fmla="val 5400000"/>
                <a:gd name="f2" fmla="val 180"/>
                <a:gd name="f3" fmla="val w"/>
                <a:gd name="f4" fmla="val h"/>
                <a:gd name="f5" fmla="val 0"/>
                <a:gd name="f6" fmla="val 1628185"/>
                <a:gd name="f7" fmla="val 1140624"/>
                <a:gd name="f8" fmla="+- 0 0 -90"/>
                <a:gd name="f9" fmla="*/ f3 1 1628185"/>
                <a:gd name="f10" fmla="*/ f4 1 1140624"/>
                <a:gd name="f11" fmla="+- f7 0 f5"/>
                <a:gd name="f12" fmla="+- f6 0 f5"/>
                <a:gd name="f13" fmla="*/ f8 f0 1"/>
                <a:gd name="f14" fmla="*/ f12 1 1628185"/>
                <a:gd name="f15" fmla="*/ f11 1 1140624"/>
                <a:gd name="f16" fmla="*/ 0 f12 1"/>
                <a:gd name="f17" fmla="*/ 0 f11 1"/>
                <a:gd name="f18" fmla="*/ 1628185 f12 1"/>
                <a:gd name="f19" fmla="*/ 1140624 f11 1"/>
                <a:gd name="f20" fmla="*/ f13 1 f2"/>
                <a:gd name="f21" fmla="*/ f16 1 1628185"/>
                <a:gd name="f22" fmla="*/ f17 1 1140624"/>
                <a:gd name="f23" fmla="*/ f18 1 1628185"/>
                <a:gd name="f24" fmla="*/ f19 1 1140624"/>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628185" h="1140624">
                  <a:moveTo>
                    <a:pt x="f5" y="f5"/>
                  </a:moveTo>
                  <a:lnTo>
                    <a:pt x="f6" y="f5"/>
                  </a:lnTo>
                  <a:lnTo>
                    <a:pt x="f6" y="f7"/>
                  </a:lnTo>
                  <a:lnTo>
                    <a:pt x="f5" y="f7"/>
                  </a:lnTo>
                  <a:lnTo>
                    <a:pt x="f5" y="f5"/>
                  </a:lnTo>
                  <a:close/>
                </a:path>
              </a:pathLst>
            </a:custGeom>
            <a:noFill/>
            <a:ln cap="flat">
              <a:noFill/>
              <a:prstDash val="solid"/>
            </a:ln>
          </p:spPr>
          <p:txBody>
            <a:bodyPr vert="horz" wrap="square" lIns="0" tIns="0" rIns="0" bIns="0" anchor="ctr" anchorCtr="1" compatLnSpc="1">
              <a:noAutofit/>
            </a:bodyPr>
            <a:lstStyle/>
            <a:p>
              <a:pPr algn="ctr" defTabSz="586738">
                <a:lnSpc>
                  <a:spcPct val="90000"/>
                </a:lnSpc>
                <a:spcAft>
                  <a:spcPts val="528"/>
                </a:spcAft>
                <a:defRPr sz="1800" b="0" i="0" u="none" strike="noStrike" kern="0" cap="none" spc="0" baseline="0">
                  <a:solidFill>
                    <a:srgbClr val="000000"/>
                  </a:solidFill>
                  <a:uFillTx/>
                </a:defRPr>
              </a:pPr>
              <a:r>
                <a:rPr lang="en-US" sz="1320" kern="0" dirty="0">
                  <a:solidFill>
                    <a:srgbClr val="000000"/>
                  </a:solidFill>
                  <a:latin typeface="Aptos"/>
                  <a:ea typeface="+mn-ea"/>
                  <a:cs typeface="+mn-cs"/>
                </a:rPr>
                <a:t>Strength-based 			       </a:t>
              </a:r>
              <a:endParaRPr lang="en-US" sz="2000" dirty="0">
                <a:solidFill>
                  <a:srgbClr val="000000"/>
                </a:solidFill>
                <a:latin typeface="Aptos"/>
              </a:endParaRPr>
            </a:p>
          </p:txBody>
        </p:sp>
        <p:sp>
          <p:nvSpPr>
            <p:cNvPr id="14" name="Freeform: Shape 13">
              <a:extLst>
                <a:ext uri="{FF2B5EF4-FFF2-40B4-BE49-F238E27FC236}">
                  <a16:creationId xmlns:a16="http://schemas.microsoft.com/office/drawing/2014/main" id="{DADB0518-65D8-C0E9-FC4A-059FE59562B5}"/>
                </a:ext>
              </a:extLst>
            </p:cNvPr>
            <p:cNvSpPr/>
            <p:nvPr/>
          </p:nvSpPr>
          <p:spPr>
            <a:xfrm>
              <a:off x="2882819" y="3707763"/>
              <a:ext cx="1565562" cy="156556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70C0">
                <a:alpha val="50000"/>
              </a:srgbClr>
            </a:solidFill>
            <a:ln w="19046" cap="flat">
              <a:solidFill>
                <a:srgbClr val="FFFFFF"/>
              </a:solidFill>
              <a:prstDash val="solid"/>
              <a:miter/>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en-US">
                <a:solidFill>
                  <a:srgbClr val="000000"/>
                </a:solidFill>
                <a:latin typeface="Aptos"/>
              </a:endParaRPr>
            </a:p>
          </p:txBody>
        </p:sp>
        <p:sp>
          <p:nvSpPr>
            <p:cNvPr id="15" name="Freeform: Shape 14">
              <a:extLst>
                <a:ext uri="{FF2B5EF4-FFF2-40B4-BE49-F238E27FC236}">
                  <a16:creationId xmlns:a16="http://schemas.microsoft.com/office/drawing/2014/main" id="{EBC660C4-ED8E-F929-AED4-2FB31A604423}"/>
                </a:ext>
              </a:extLst>
            </p:cNvPr>
            <p:cNvSpPr/>
            <p:nvPr/>
          </p:nvSpPr>
          <p:spPr>
            <a:xfrm>
              <a:off x="4297610" y="4511394"/>
              <a:ext cx="1628180" cy="1140622"/>
            </a:xfrm>
            <a:custGeom>
              <a:avLst/>
              <a:gdLst>
                <a:gd name="f0" fmla="val 10800000"/>
                <a:gd name="f1" fmla="val 5400000"/>
                <a:gd name="f2" fmla="val 180"/>
                <a:gd name="f3" fmla="val w"/>
                <a:gd name="f4" fmla="val h"/>
                <a:gd name="f5" fmla="val 0"/>
                <a:gd name="f6" fmla="val 1628185"/>
                <a:gd name="f7" fmla="val 1140624"/>
                <a:gd name="f8" fmla="+- 0 0 -90"/>
                <a:gd name="f9" fmla="*/ f3 1 1628185"/>
                <a:gd name="f10" fmla="*/ f4 1 1140624"/>
                <a:gd name="f11" fmla="+- f7 0 f5"/>
                <a:gd name="f12" fmla="+- f6 0 f5"/>
                <a:gd name="f13" fmla="*/ f8 f0 1"/>
                <a:gd name="f14" fmla="*/ f12 1 1628185"/>
                <a:gd name="f15" fmla="*/ f11 1 1140624"/>
                <a:gd name="f16" fmla="*/ 0 f12 1"/>
                <a:gd name="f17" fmla="*/ 0 f11 1"/>
                <a:gd name="f18" fmla="*/ 1628185 f12 1"/>
                <a:gd name="f19" fmla="*/ 1140624 f11 1"/>
                <a:gd name="f20" fmla="*/ f13 1 f2"/>
                <a:gd name="f21" fmla="*/ f16 1 1628185"/>
                <a:gd name="f22" fmla="*/ f17 1 1140624"/>
                <a:gd name="f23" fmla="*/ f18 1 1628185"/>
                <a:gd name="f24" fmla="*/ f19 1 1140624"/>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628185" h="1140624">
                  <a:moveTo>
                    <a:pt x="f5" y="f5"/>
                  </a:moveTo>
                  <a:lnTo>
                    <a:pt x="f6" y="f5"/>
                  </a:lnTo>
                  <a:lnTo>
                    <a:pt x="f6" y="f7"/>
                  </a:lnTo>
                  <a:lnTo>
                    <a:pt x="f5" y="f7"/>
                  </a:lnTo>
                  <a:lnTo>
                    <a:pt x="f5" y="f5"/>
                  </a:lnTo>
                  <a:close/>
                </a:path>
              </a:pathLst>
            </a:custGeom>
            <a:noFill/>
            <a:ln cap="flat">
              <a:noFill/>
              <a:prstDash val="solid"/>
            </a:ln>
          </p:spPr>
          <p:txBody>
            <a:bodyPr vert="horz" wrap="square" lIns="0" tIns="0" rIns="0" bIns="0" anchor="ctr" anchorCtr="1" compatLnSpc="1">
              <a:noAutofit/>
            </a:bodyPr>
            <a:lstStyle/>
            <a:p>
              <a:pPr algn="ctr" defTabSz="586738">
                <a:lnSpc>
                  <a:spcPct val="90000"/>
                </a:lnSpc>
                <a:spcAft>
                  <a:spcPts val="528"/>
                </a:spcAft>
                <a:defRPr sz="1800" b="0" i="0" u="none" strike="noStrike" kern="0" cap="none" spc="0" baseline="0">
                  <a:solidFill>
                    <a:srgbClr val="000000"/>
                  </a:solidFill>
                  <a:uFillTx/>
                </a:defRPr>
              </a:pPr>
              <a:r>
                <a:rPr lang="en-US" sz="1320" kern="0" dirty="0">
                  <a:solidFill>
                    <a:srgbClr val="000000"/>
                  </a:solidFill>
                  <a:latin typeface="Aptos"/>
                  <a:ea typeface="+mn-ea"/>
                  <a:cs typeface="+mn-cs"/>
                </a:rPr>
                <a:t>Learned skills</a:t>
              </a:r>
              <a:endParaRPr lang="en-US" sz="2000" dirty="0">
                <a:solidFill>
                  <a:srgbClr val="000000"/>
                </a:solidFill>
                <a:latin typeface="Aptos"/>
              </a:endParaRPr>
            </a:p>
          </p:txBody>
        </p:sp>
        <p:sp>
          <p:nvSpPr>
            <p:cNvPr id="16" name="Freeform: Shape 15">
              <a:extLst>
                <a:ext uri="{FF2B5EF4-FFF2-40B4-BE49-F238E27FC236}">
                  <a16:creationId xmlns:a16="http://schemas.microsoft.com/office/drawing/2014/main" id="{8579C359-8F61-2ED5-44AD-81D3BD2758D7}"/>
                </a:ext>
              </a:extLst>
            </p:cNvPr>
            <p:cNvSpPr/>
            <p:nvPr/>
          </p:nvSpPr>
          <p:spPr>
            <a:xfrm>
              <a:off x="2146380" y="3707763"/>
              <a:ext cx="1565562" cy="156556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70C0">
                <a:alpha val="50000"/>
              </a:srgbClr>
            </a:solidFill>
            <a:ln w="19046" cap="flat">
              <a:solidFill>
                <a:srgbClr val="FFFFFF"/>
              </a:solidFill>
              <a:prstDash val="solid"/>
              <a:miter/>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en-US">
                <a:solidFill>
                  <a:srgbClr val="000000"/>
                </a:solidFill>
                <a:latin typeface="Aptos"/>
              </a:endParaRPr>
            </a:p>
          </p:txBody>
        </p:sp>
        <p:sp>
          <p:nvSpPr>
            <p:cNvPr id="17" name="Freeform: Shape 16">
              <a:extLst>
                <a:ext uri="{FF2B5EF4-FFF2-40B4-BE49-F238E27FC236}">
                  <a16:creationId xmlns:a16="http://schemas.microsoft.com/office/drawing/2014/main" id="{59D4B6FC-1F51-8F7F-758C-73DB9AC35FE2}"/>
                </a:ext>
              </a:extLst>
            </p:cNvPr>
            <p:cNvSpPr/>
            <p:nvPr/>
          </p:nvSpPr>
          <p:spPr>
            <a:xfrm>
              <a:off x="480495" y="4511394"/>
              <a:ext cx="1753241" cy="1201437"/>
            </a:xfrm>
            <a:custGeom>
              <a:avLst/>
              <a:gdLst>
                <a:gd name="f0" fmla="val 10800000"/>
                <a:gd name="f1" fmla="val 5400000"/>
                <a:gd name="f2" fmla="val 180"/>
                <a:gd name="f3" fmla="val w"/>
                <a:gd name="f4" fmla="val h"/>
                <a:gd name="f5" fmla="val 0"/>
                <a:gd name="f6" fmla="val 1628185"/>
                <a:gd name="f7" fmla="val 1140624"/>
                <a:gd name="f8" fmla="+- 0 0 -90"/>
                <a:gd name="f9" fmla="*/ f3 1 1628185"/>
                <a:gd name="f10" fmla="*/ f4 1 1140624"/>
                <a:gd name="f11" fmla="+- f7 0 f5"/>
                <a:gd name="f12" fmla="+- f6 0 f5"/>
                <a:gd name="f13" fmla="*/ f8 f0 1"/>
                <a:gd name="f14" fmla="*/ f12 1 1628185"/>
                <a:gd name="f15" fmla="*/ f11 1 1140624"/>
                <a:gd name="f16" fmla="*/ 0 f12 1"/>
                <a:gd name="f17" fmla="*/ 0 f11 1"/>
                <a:gd name="f18" fmla="*/ 1628185 f12 1"/>
                <a:gd name="f19" fmla="*/ 1140624 f11 1"/>
                <a:gd name="f20" fmla="*/ f13 1 f2"/>
                <a:gd name="f21" fmla="*/ f16 1 1628185"/>
                <a:gd name="f22" fmla="*/ f17 1 1140624"/>
                <a:gd name="f23" fmla="*/ f18 1 1628185"/>
                <a:gd name="f24" fmla="*/ f19 1 1140624"/>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628185" h="1140624">
                  <a:moveTo>
                    <a:pt x="f5" y="f5"/>
                  </a:moveTo>
                  <a:lnTo>
                    <a:pt x="f6" y="f5"/>
                  </a:lnTo>
                  <a:lnTo>
                    <a:pt x="f6" y="f7"/>
                  </a:lnTo>
                  <a:lnTo>
                    <a:pt x="f5" y="f7"/>
                  </a:lnTo>
                  <a:lnTo>
                    <a:pt x="f5" y="f5"/>
                  </a:lnTo>
                  <a:close/>
                </a:path>
              </a:pathLst>
            </a:custGeom>
            <a:noFill/>
            <a:ln cap="flat">
              <a:noFill/>
              <a:prstDash val="solid"/>
            </a:ln>
          </p:spPr>
          <p:txBody>
            <a:bodyPr vert="horz" wrap="square" lIns="0" tIns="0" rIns="0" bIns="0" anchor="ctr" anchorCtr="1" compatLnSpc="1">
              <a:noAutofit/>
            </a:bodyPr>
            <a:lstStyle/>
            <a:p>
              <a:pPr algn="ctr" defTabSz="586738">
                <a:lnSpc>
                  <a:spcPct val="90000"/>
                </a:lnSpc>
                <a:spcAft>
                  <a:spcPts val="528"/>
                </a:spcAft>
                <a:defRPr sz="1800" b="0" i="0" u="none" strike="noStrike" kern="0" cap="none" spc="0" baseline="0">
                  <a:solidFill>
                    <a:srgbClr val="000000"/>
                  </a:solidFill>
                  <a:uFillTx/>
                </a:defRPr>
              </a:pPr>
              <a:r>
                <a:rPr lang="en-US" sz="1320" kern="0" dirty="0">
                  <a:solidFill>
                    <a:srgbClr val="000000"/>
                  </a:solidFill>
                  <a:latin typeface="Aptos"/>
                  <a:ea typeface="+mn-ea"/>
                  <a:cs typeface="+mn-cs"/>
                </a:rPr>
                <a:t>Sustainability </a:t>
              </a:r>
              <a:endParaRPr lang="en-US" sz="2000" dirty="0">
                <a:solidFill>
                  <a:srgbClr val="000000"/>
                </a:solidFill>
                <a:latin typeface="Aptos"/>
              </a:endParaRPr>
            </a:p>
          </p:txBody>
        </p:sp>
        <p:sp>
          <p:nvSpPr>
            <p:cNvPr id="18" name="Freeform: Shape 17">
              <a:extLst>
                <a:ext uri="{FF2B5EF4-FFF2-40B4-BE49-F238E27FC236}">
                  <a16:creationId xmlns:a16="http://schemas.microsoft.com/office/drawing/2014/main" id="{58D708C2-8A4C-0C83-4427-0A1283D7FCFD}"/>
                </a:ext>
              </a:extLst>
            </p:cNvPr>
            <p:cNvSpPr/>
            <p:nvPr/>
          </p:nvSpPr>
          <p:spPr>
            <a:xfrm>
              <a:off x="1919060" y="3007287"/>
              <a:ext cx="1565562" cy="156556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70C0">
                <a:alpha val="50000"/>
              </a:srgbClr>
            </a:solidFill>
            <a:ln w="19046" cap="flat">
              <a:solidFill>
                <a:srgbClr val="FFFFFF"/>
              </a:solidFill>
              <a:prstDash val="solid"/>
              <a:miter/>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en-US">
                <a:solidFill>
                  <a:srgbClr val="000000"/>
                </a:solidFill>
                <a:latin typeface="Aptos"/>
              </a:endParaRPr>
            </a:p>
          </p:txBody>
        </p:sp>
        <p:sp>
          <p:nvSpPr>
            <p:cNvPr id="19" name="Freeform: Shape 18">
              <a:extLst>
                <a:ext uri="{FF2B5EF4-FFF2-40B4-BE49-F238E27FC236}">
                  <a16:creationId xmlns:a16="http://schemas.microsoft.com/office/drawing/2014/main" id="{0851CD81-0BFF-C923-BFD9-A242A82C0E82}"/>
                </a:ext>
              </a:extLst>
            </p:cNvPr>
            <p:cNvSpPr/>
            <p:nvPr/>
          </p:nvSpPr>
          <p:spPr>
            <a:xfrm>
              <a:off x="166256" y="2686571"/>
              <a:ext cx="1855500" cy="1140622"/>
            </a:xfrm>
            <a:custGeom>
              <a:avLst/>
              <a:gdLst>
                <a:gd name="f0" fmla="val 10800000"/>
                <a:gd name="f1" fmla="val 5400000"/>
                <a:gd name="f2" fmla="val 180"/>
                <a:gd name="f3" fmla="val w"/>
                <a:gd name="f4" fmla="val h"/>
                <a:gd name="f5" fmla="val 0"/>
                <a:gd name="f6" fmla="val 1628185"/>
                <a:gd name="f7" fmla="val 1140624"/>
                <a:gd name="f8" fmla="+- 0 0 -90"/>
                <a:gd name="f9" fmla="*/ f3 1 1628185"/>
                <a:gd name="f10" fmla="*/ f4 1 1140624"/>
                <a:gd name="f11" fmla="+- f7 0 f5"/>
                <a:gd name="f12" fmla="+- f6 0 f5"/>
                <a:gd name="f13" fmla="*/ f8 f0 1"/>
                <a:gd name="f14" fmla="*/ f12 1 1628185"/>
                <a:gd name="f15" fmla="*/ f11 1 1140624"/>
                <a:gd name="f16" fmla="*/ 0 f12 1"/>
                <a:gd name="f17" fmla="*/ 0 f11 1"/>
                <a:gd name="f18" fmla="*/ 1628185 f12 1"/>
                <a:gd name="f19" fmla="*/ 1140624 f11 1"/>
                <a:gd name="f20" fmla="*/ f13 1 f2"/>
                <a:gd name="f21" fmla="*/ f16 1 1628185"/>
                <a:gd name="f22" fmla="*/ f17 1 1140624"/>
                <a:gd name="f23" fmla="*/ f18 1 1628185"/>
                <a:gd name="f24" fmla="*/ f19 1 1140624"/>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628185" h="1140624">
                  <a:moveTo>
                    <a:pt x="f5" y="f5"/>
                  </a:moveTo>
                  <a:lnTo>
                    <a:pt x="f6" y="f5"/>
                  </a:lnTo>
                  <a:lnTo>
                    <a:pt x="f6" y="f7"/>
                  </a:lnTo>
                  <a:lnTo>
                    <a:pt x="f5" y="f7"/>
                  </a:lnTo>
                  <a:lnTo>
                    <a:pt x="f5" y="f5"/>
                  </a:lnTo>
                  <a:close/>
                </a:path>
              </a:pathLst>
            </a:custGeom>
            <a:noFill/>
            <a:ln cap="flat">
              <a:noFill/>
              <a:prstDash val="solid"/>
            </a:ln>
          </p:spPr>
          <p:txBody>
            <a:bodyPr vert="horz" wrap="square" lIns="0" tIns="0" rIns="0" bIns="0" anchor="ctr" anchorCtr="1" compatLnSpc="1">
              <a:noAutofit/>
            </a:bodyPr>
            <a:lstStyle/>
            <a:p>
              <a:pPr algn="ctr" defTabSz="586738">
                <a:lnSpc>
                  <a:spcPct val="90000"/>
                </a:lnSpc>
                <a:spcAft>
                  <a:spcPts val="528"/>
                </a:spcAft>
                <a:defRPr sz="1800" b="0" i="0" u="none" strike="noStrike" kern="0" cap="none" spc="0" baseline="0">
                  <a:solidFill>
                    <a:srgbClr val="000000"/>
                  </a:solidFill>
                  <a:uFillTx/>
                </a:defRPr>
              </a:pPr>
              <a:r>
                <a:rPr lang="en-US" sz="1320" kern="0" dirty="0">
                  <a:solidFill>
                    <a:srgbClr val="000000"/>
                  </a:solidFill>
                  <a:latin typeface="Aptos"/>
                  <a:ea typeface="+mn-ea"/>
                  <a:cs typeface="+mn-cs"/>
                </a:rPr>
                <a:t>Independence </a:t>
              </a:r>
              <a:endParaRPr lang="en-US" sz="2000" dirty="0">
                <a:solidFill>
                  <a:srgbClr val="000000"/>
                </a:solidFill>
                <a:latin typeface="Aptos"/>
              </a:endParaRPr>
            </a:p>
          </p:txBody>
        </p:sp>
      </p:grpSp>
      <p:sp>
        <p:nvSpPr>
          <p:cNvPr id="20" name="Content Placeholder 5">
            <a:extLst>
              <a:ext uri="{FF2B5EF4-FFF2-40B4-BE49-F238E27FC236}">
                <a16:creationId xmlns:a16="http://schemas.microsoft.com/office/drawing/2014/main" id="{D5582926-611A-3CEC-1F15-D95104D71886}"/>
              </a:ext>
            </a:extLst>
          </p:cNvPr>
          <p:cNvSpPr txBox="1">
            <a:spLocks/>
          </p:cNvSpPr>
          <p:nvPr/>
        </p:nvSpPr>
        <p:spPr>
          <a:xfrm>
            <a:off x="3978424" y="5243270"/>
            <a:ext cx="6491611" cy="941882"/>
          </a:xfrm>
          <a:prstGeom prst="rect">
            <a:avLst/>
          </a:prstGeom>
        </p:spPr>
        <p:txBody>
          <a:bodyPr vert="horz" lIns="91440" tIns="45720" rIns="91440" bIns="45720" rtlCol="0" anchor="t" anchorCtr="1">
            <a:normAutofit/>
          </a:bodyPr>
          <a:lstStyle>
            <a:lvl1pPr marL="3175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1pPr>
            <a:lvl2pPr marL="6350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2pPr>
            <a:lvl3pPr marL="9525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3pPr>
            <a:lvl4pPr marL="12700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4pPr>
            <a:lvl5pPr marL="15875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5pPr>
            <a:lvl6pPr marL="19050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6pPr>
            <a:lvl7pPr marL="22225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7pPr>
            <a:lvl8pPr marL="25400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8pPr>
            <a:lvl9pPr marL="28575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defTabSz="914400">
              <a:lnSpc>
                <a:spcPct val="90000"/>
              </a:lnSpc>
              <a:spcBef>
                <a:spcPts val="1000"/>
              </a:spcBef>
              <a:buNone/>
            </a:pPr>
            <a:r>
              <a:rPr lang="en-US" sz="1800" dirty="0">
                <a:solidFill>
                  <a:schemeClr val="tx1"/>
                </a:solidFill>
                <a:latin typeface="+mn-lt"/>
                <a:ea typeface="+mn-ea"/>
                <a:cs typeface="+mn-cs"/>
              </a:rPr>
              <a:t>“When we speak, we are afraid our words will not be heard or welcomed. But when we are silent, we are still afraid. So, it is better to speak”. - Audre Lorde </a:t>
            </a:r>
            <a:endParaRPr lang="en-US" sz="1800" b="1" dirty="0">
              <a:solidFill>
                <a:schemeClr val="tx1"/>
              </a:solidFill>
              <a:latin typeface="+mn-lt"/>
              <a:ea typeface="Verdana"/>
              <a:cs typeface="+mn-cs"/>
            </a:endParaRPr>
          </a:p>
        </p:txBody>
      </p:sp>
      <p:sp>
        <p:nvSpPr>
          <p:cNvPr id="7" name="Slide Number Placeholder 6">
            <a:extLst>
              <a:ext uri="{FF2B5EF4-FFF2-40B4-BE49-F238E27FC236}">
                <a16:creationId xmlns:a16="http://schemas.microsoft.com/office/drawing/2014/main" id="{1D572F21-C0EB-7DDB-63E6-3AE186E55449}"/>
              </a:ext>
            </a:extLst>
          </p:cNvPr>
          <p:cNvSpPr>
            <a:spLocks noGrp="1"/>
          </p:cNvSpPr>
          <p:nvPr>
            <p:ph type="sldNum" sz="quarter" idx="12"/>
          </p:nvPr>
        </p:nvSpPr>
        <p:spPr/>
        <p:txBody>
          <a:bodyPr/>
          <a:lstStyle/>
          <a:p>
            <a:fld id="{3264D530-B60B-4A5A-91C0-C766C58A4783}" type="slidenum">
              <a:rPr lang="en-US" smtClean="0"/>
              <a:t>15</a:t>
            </a:fld>
            <a:endParaRPr lang="en-US" dirty="0"/>
          </a:p>
        </p:txBody>
      </p:sp>
    </p:spTree>
    <p:extLst>
      <p:ext uri="{BB962C8B-B14F-4D97-AF65-F5344CB8AC3E}">
        <p14:creationId xmlns:p14="http://schemas.microsoft.com/office/powerpoint/2010/main" val="1347510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582A2-642A-45D4-28FF-EFA0348877E5}"/>
              </a:ext>
            </a:extLst>
          </p:cNvPr>
          <p:cNvSpPr>
            <a:spLocks noGrp="1"/>
          </p:cNvSpPr>
          <p:nvPr>
            <p:ph type="title"/>
          </p:nvPr>
        </p:nvSpPr>
        <p:spPr/>
        <p:txBody>
          <a:bodyPr/>
          <a:lstStyle/>
          <a:p>
            <a:pPr algn="ctr"/>
            <a:r>
              <a:rPr lang="en-US" dirty="0"/>
              <a:t>Peers Moving into Action</a:t>
            </a:r>
          </a:p>
        </p:txBody>
      </p:sp>
      <p:sp>
        <p:nvSpPr>
          <p:cNvPr id="3" name="Content Placeholder 2">
            <a:extLst>
              <a:ext uri="{FF2B5EF4-FFF2-40B4-BE49-F238E27FC236}">
                <a16:creationId xmlns:a16="http://schemas.microsoft.com/office/drawing/2014/main" id="{26DD8443-7A8A-EE71-A8DE-1906A2B907D1}"/>
              </a:ext>
            </a:extLst>
          </p:cNvPr>
          <p:cNvSpPr>
            <a:spLocks noGrp="1"/>
          </p:cNvSpPr>
          <p:nvPr>
            <p:ph sz="quarter" idx="13"/>
          </p:nvPr>
        </p:nvSpPr>
        <p:spPr/>
        <p:txBody>
          <a:bodyPr/>
          <a:lstStyle/>
          <a:p>
            <a:r>
              <a:rPr lang="en-US" dirty="0"/>
              <a:t>Identifying Barriers: </a:t>
            </a:r>
          </a:p>
          <a:p>
            <a:pPr lvl="1"/>
            <a:r>
              <a:rPr lang="en-US" dirty="0"/>
              <a:t>Help establish and support the family through challenges while in care. </a:t>
            </a:r>
          </a:p>
          <a:p>
            <a:endParaRPr lang="en-US" dirty="0"/>
          </a:p>
        </p:txBody>
      </p:sp>
      <p:sp>
        <p:nvSpPr>
          <p:cNvPr id="4" name="Content Placeholder 3">
            <a:extLst>
              <a:ext uri="{FF2B5EF4-FFF2-40B4-BE49-F238E27FC236}">
                <a16:creationId xmlns:a16="http://schemas.microsoft.com/office/drawing/2014/main" id="{F96362A8-1CB3-9019-A933-83315028A606}"/>
              </a:ext>
            </a:extLst>
          </p:cNvPr>
          <p:cNvSpPr>
            <a:spLocks noGrp="1"/>
          </p:cNvSpPr>
          <p:nvPr>
            <p:ph sz="quarter" idx="14"/>
          </p:nvPr>
        </p:nvSpPr>
        <p:spPr/>
        <p:txBody>
          <a:bodyPr/>
          <a:lstStyle/>
          <a:p>
            <a:r>
              <a:rPr lang="en-US" dirty="0"/>
              <a:t>Developing small and obtainable steps: </a:t>
            </a:r>
          </a:p>
          <a:p>
            <a:pPr lvl="1"/>
            <a:r>
              <a:rPr lang="en-US" dirty="0"/>
              <a:t>Creates the opportunity to celebrate small wins withing their wellness </a:t>
            </a:r>
            <a:r>
              <a:rPr lang="en-US" dirty="0" err="1"/>
              <a:t>journe</a:t>
            </a:r>
            <a:r>
              <a:rPr lang="en-US" dirty="0"/>
              <a:t>.</a:t>
            </a:r>
          </a:p>
        </p:txBody>
      </p:sp>
      <p:sp>
        <p:nvSpPr>
          <p:cNvPr id="5" name="Date Placeholder 4">
            <a:extLst>
              <a:ext uri="{FF2B5EF4-FFF2-40B4-BE49-F238E27FC236}">
                <a16:creationId xmlns:a16="http://schemas.microsoft.com/office/drawing/2014/main" id="{873DFD0A-8B71-691C-38C2-34F398A57392}"/>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960B7459-9648-95B8-84EC-FE69DB91EFD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54E29A3-E891-CA9F-E7F4-2BE454F426D1}"/>
              </a:ext>
            </a:extLst>
          </p:cNvPr>
          <p:cNvSpPr>
            <a:spLocks noGrp="1"/>
          </p:cNvSpPr>
          <p:nvPr>
            <p:ph type="sldNum" sz="quarter" idx="12"/>
          </p:nvPr>
        </p:nvSpPr>
        <p:spPr/>
        <p:txBody>
          <a:bodyPr/>
          <a:lstStyle/>
          <a:p>
            <a:fld id="{3264D530-B60B-4A5A-91C0-C766C58A4783}" type="slidenum">
              <a:rPr lang="en-US" smtClean="0"/>
              <a:t>16</a:t>
            </a:fld>
            <a:endParaRPr lang="en-US" dirty="0"/>
          </a:p>
        </p:txBody>
      </p:sp>
    </p:spTree>
    <p:extLst>
      <p:ext uri="{BB962C8B-B14F-4D97-AF65-F5344CB8AC3E}">
        <p14:creationId xmlns:p14="http://schemas.microsoft.com/office/powerpoint/2010/main" val="292807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BC5F8-615C-054D-249B-88C0B27344F2}"/>
              </a:ext>
            </a:extLst>
          </p:cNvPr>
          <p:cNvSpPr>
            <a:spLocks noGrp="1"/>
          </p:cNvSpPr>
          <p:nvPr>
            <p:ph type="title"/>
          </p:nvPr>
        </p:nvSpPr>
        <p:spPr/>
        <p:txBody>
          <a:bodyPr/>
          <a:lstStyle/>
          <a:p>
            <a:pPr algn="ctr"/>
            <a:r>
              <a:rPr lang="en-US" dirty="0"/>
              <a:t>Peers Use of Empowerment and Self-Advocacy </a:t>
            </a:r>
          </a:p>
        </p:txBody>
      </p:sp>
      <p:sp>
        <p:nvSpPr>
          <p:cNvPr id="3" name="Content Placeholder 2">
            <a:extLst>
              <a:ext uri="{FF2B5EF4-FFF2-40B4-BE49-F238E27FC236}">
                <a16:creationId xmlns:a16="http://schemas.microsoft.com/office/drawing/2014/main" id="{713E0E65-2CD5-041E-94F1-1596CCF0C084}"/>
              </a:ext>
            </a:extLst>
          </p:cNvPr>
          <p:cNvSpPr>
            <a:spLocks noGrp="1"/>
          </p:cNvSpPr>
          <p:nvPr>
            <p:ph sz="quarter" idx="13"/>
          </p:nvPr>
        </p:nvSpPr>
        <p:spPr>
          <a:xfrm>
            <a:off x="2366626" y="1644651"/>
            <a:ext cx="4663440" cy="4389120"/>
          </a:xfrm>
        </p:spPr>
        <p:txBody>
          <a:bodyPr/>
          <a:lstStyle/>
          <a:p>
            <a:r>
              <a:rPr lang="en-US" dirty="0"/>
              <a:t>Empowerment:</a:t>
            </a:r>
          </a:p>
          <a:p>
            <a:pPr lvl="1"/>
            <a:r>
              <a:rPr lang="en-US" dirty="0"/>
              <a:t>The process of becoming stronger and more confident especially in controlling ones like and claiming ones rights.  </a:t>
            </a:r>
          </a:p>
        </p:txBody>
      </p:sp>
      <p:sp>
        <p:nvSpPr>
          <p:cNvPr id="4" name="Content Placeholder 3">
            <a:extLst>
              <a:ext uri="{FF2B5EF4-FFF2-40B4-BE49-F238E27FC236}">
                <a16:creationId xmlns:a16="http://schemas.microsoft.com/office/drawing/2014/main" id="{AE288FF9-8D14-F8CD-9971-519A83991540}"/>
              </a:ext>
            </a:extLst>
          </p:cNvPr>
          <p:cNvSpPr>
            <a:spLocks noGrp="1"/>
          </p:cNvSpPr>
          <p:nvPr>
            <p:ph sz="quarter" idx="14"/>
          </p:nvPr>
        </p:nvSpPr>
        <p:spPr>
          <a:xfrm>
            <a:off x="6975987" y="1644651"/>
            <a:ext cx="4663440" cy="4389120"/>
          </a:xfrm>
        </p:spPr>
        <p:txBody>
          <a:bodyPr/>
          <a:lstStyle/>
          <a:p>
            <a:r>
              <a:rPr lang="en-US" dirty="0"/>
              <a:t>Self-Advocacy:</a:t>
            </a:r>
          </a:p>
          <a:p>
            <a:pPr lvl="1"/>
            <a:r>
              <a:rPr lang="en-US" dirty="0"/>
              <a:t>The action of representing oneself or ones views or interest. </a:t>
            </a:r>
          </a:p>
        </p:txBody>
      </p:sp>
      <p:sp>
        <p:nvSpPr>
          <p:cNvPr id="5" name="Date Placeholder 4">
            <a:extLst>
              <a:ext uri="{FF2B5EF4-FFF2-40B4-BE49-F238E27FC236}">
                <a16:creationId xmlns:a16="http://schemas.microsoft.com/office/drawing/2014/main" id="{784BB2D5-3CC0-DF50-109E-523EB720479B}"/>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545305C5-7417-D2CA-165A-E0199E2223C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FED7A40-E2D9-91CD-D224-CACC8C03077F}"/>
              </a:ext>
            </a:extLst>
          </p:cNvPr>
          <p:cNvSpPr>
            <a:spLocks noGrp="1"/>
          </p:cNvSpPr>
          <p:nvPr>
            <p:ph type="sldNum" sz="quarter" idx="12"/>
          </p:nvPr>
        </p:nvSpPr>
        <p:spPr/>
        <p:txBody>
          <a:bodyPr/>
          <a:lstStyle/>
          <a:p>
            <a:fld id="{3264D530-B60B-4A5A-91C0-C766C58A4783}" type="slidenum">
              <a:rPr lang="en-US" smtClean="0"/>
              <a:t>17</a:t>
            </a:fld>
            <a:endParaRPr lang="en-US" dirty="0"/>
          </a:p>
        </p:txBody>
      </p:sp>
      <p:sp>
        <p:nvSpPr>
          <p:cNvPr id="9" name="TextBox 8">
            <a:extLst>
              <a:ext uri="{FF2B5EF4-FFF2-40B4-BE49-F238E27FC236}">
                <a16:creationId xmlns:a16="http://schemas.microsoft.com/office/drawing/2014/main" id="{6F099923-673A-B620-03C3-4DF890DA74A3}"/>
              </a:ext>
            </a:extLst>
          </p:cNvPr>
          <p:cNvSpPr txBox="1"/>
          <p:nvPr/>
        </p:nvSpPr>
        <p:spPr>
          <a:xfrm>
            <a:off x="3992880" y="4719087"/>
            <a:ext cx="6096000" cy="1200329"/>
          </a:xfrm>
          <a:prstGeom prst="rect">
            <a:avLst/>
          </a:prstGeom>
          <a:noFill/>
        </p:spPr>
        <p:txBody>
          <a:bodyPr wrap="square">
            <a:spAutoFit/>
          </a:bodyPr>
          <a:lstStyle/>
          <a:p>
            <a:pPr algn="ctr"/>
            <a:r>
              <a:rPr lang="en-US" dirty="0"/>
              <a:t>Knowing when to empower our consumer(s) and encourage them to use their self-advocacy skills is essential to creating independence within the wellness journey.  </a:t>
            </a:r>
          </a:p>
        </p:txBody>
      </p:sp>
    </p:spTree>
    <p:extLst>
      <p:ext uri="{BB962C8B-B14F-4D97-AF65-F5344CB8AC3E}">
        <p14:creationId xmlns:p14="http://schemas.microsoft.com/office/powerpoint/2010/main" val="3514585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4F9F33F7-7D0E-CCEB-2FE2-CDFED0300906}"/>
              </a:ext>
            </a:extLst>
          </p:cNvPr>
          <p:cNvSpPr txBox="1">
            <a:spLocks noGrp="1"/>
          </p:cNvSpPr>
          <p:nvPr>
            <p:ph type="title"/>
          </p:nvPr>
        </p:nvSpPr>
        <p:spPr>
          <a:xfrm>
            <a:off x="2193925" y="274638"/>
            <a:ext cx="9510713" cy="1096962"/>
          </a:xfrm>
        </p:spPr>
        <p:style>
          <a:lnRef idx="0">
            <a:scrgbClr r="0" g="0" b="0"/>
          </a:lnRef>
          <a:fillRef idx="0">
            <a:scrgbClr r="0" g="0" b="0"/>
          </a:fillRef>
          <a:effectRef idx="0">
            <a:scrgbClr r="0" g="0" b="0"/>
          </a:effectRef>
          <a:fontRef idx="none"/>
        </p:style>
        <p:txBody>
          <a:bodyPr vert="horz" lIns="91440" tIns="45720" rIns="91440" bIns="45720" rtlCol="0" anchor="b">
            <a:normAutofit/>
          </a:bodyPr>
          <a:lstStyle/>
          <a:p>
            <a:pPr algn="ctr"/>
            <a:r>
              <a:rPr lang="en-US" sz="4400" dirty="0">
                <a:latin typeface="+mj-lt"/>
              </a:rPr>
              <a:t>What are</a:t>
            </a:r>
            <a:r>
              <a:rPr lang="en-US" sz="4400" b="1" kern="1200" dirty="0">
                <a:latin typeface="+mj-lt"/>
                <a:ea typeface="+mj-ea"/>
                <a:cs typeface="+mj-cs"/>
              </a:rPr>
              <a:t> </a:t>
            </a:r>
            <a:r>
              <a:rPr lang="en-US" sz="4400" b="1" kern="1200" dirty="0">
                <a:solidFill>
                  <a:schemeClr val="tx1"/>
                </a:solidFill>
                <a:latin typeface="+mj-lt"/>
                <a:ea typeface="+mj-ea"/>
                <a:cs typeface="+mj-cs"/>
              </a:rPr>
              <a:t>Peer Services</a:t>
            </a:r>
            <a:r>
              <a:rPr lang="en-US" sz="4400" b="1" kern="1200" dirty="0">
                <a:latin typeface="+mj-lt"/>
                <a:ea typeface="+mj-ea"/>
                <a:cs typeface="+mj-cs"/>
              </a:rPr>
              <a:t>? </a:t>
            </a:r>
            <a:r>
              <a:rPr lang="en-US" sz="4400" dirty="0">
                <a:latin typeface="+mj-lt"/>
              </a:rPr>
              <a:t>(1 of 2)</a:t>
            </a:r>
            <a:endParaRPr lang="en-US" sz="4400" b="1" kern="1200" dirty="0">
              <a:latin typeface="+mj-lt"/>
              <a:ea typeface="+mj-ea"/>
              <a:cs typeface="+mj-cs"/>
            </a:endParaRPr>
          </a:p>
        </p:txBody>
      </p:sp>
      <p:sp>
        <p:nvSpPr>
          <p:cNvPr id="9" name="Content Placeholder 2">
            <a:extLst>
              <a:ext uri="{FF2B5EF4-FFF2-40B4-BE49-F238E27FC236}">
                <a16:creationId xmlns:a16="http://schemas.microsoft.com/office/drawing/2014/main" id="{59DF1B40-7022-1575-6AF8-19FD963F9A8A}"/>
              </a:ext>
            </a:extLst>
          </p:cNvPr>
          <p:cNvSpPr txBox="1">
            <a:spLocks noGrp="1"/>
          </p:cNvSpPr>
          <p:nvPr>
            <p:ph sz="quarter" idx="13"/>
          </p:nvPr>
        </p:nvSpPr>
        <p:spPr>
          <a:xfrm>
            <a:off x="2193925" y="1736725"/>
            <a:ext cx="9510395" cy="4389438"/>
          </a:xfrm>
          <a:prstGeom prst="rect">
            <a:avLst/>
          </a:prstGeom>
        </p:spPr>
        <p:txBody>
          <a:bodyPr vert="horz" lIns="91440" tIns="45720" rIns="91440" bIns="45720" rtlCol="0" anchor="t">
            <a:normAutofit/>
          </a:bodyPr>
          <a:lstStyle>
            <a:lvl1pPr marL="3175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1pPr>
            <a:lvl2pPr marL="6350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2pPr>
            <a:lvl3pPr marL="9525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3pPr>
            <a:lvl4pPr marL="12700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4pPr>
            <a:lvl5pPr marL="15875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5pPr>
            <a:lvl6pPr marL="19050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6pPr>
            <a:lvl7pPr marL="22225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7pPr>
            <a:lvl8pPr marL="25400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8pPr>
            <a:lvl9pPr marL="28575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defTabSz="914400">
              <a:lnSpc>
                <a:spcPct val="90000"/>
              </a:lnSpc>
              <a:spcBef>
                <a:spcPts val="1000"/>
              </a:spcBef>
              <a:buNone/>
            </a:pPr>
            <a:r>
              <a:rPr lang="en-US" sz="2400" b="1" dirty="0">
                <a:solidFill>
                  <a:schemeClr val="tx2"/>
                </a:solidFill>
                <a:latin typeface="+mn-lt"/>
                <a:ea typeface="+mn-ea"/>
                <a:cs typeface="+mn-cs"/>
              </a:rPr>
              <a:t>Peer Services include:</a:t>
            </a:r>
          </a:p>
          <a:p>
            <a:pPr marL="228600" indent="-228600" defTabSz="914400">
              <a:lnSpc>
                <a:spcPct val="90000"/>
              </a:lnSpc>
              <a:spcBef>
                <a:spcPts val="1000"/>
              </a:spcBef>
              <a:buFont typeface="Arial" panose="020B0604020202020204" pitchFamily="34" charset="0"/>
              <a:buChar char="•"/>
            </a:pPr>
            <a:r>
              <a:rPr lang="en-US" sz="2400" dirty="0">
                <a:solidFill>
                  <a:schemeClr val="tx2"/>
                </a:solidFill>
                <a:latin typeface="+mn-lt"/>
                <a:ea typeface="+mn-ea"/>
                <a:cs typeface="+mn-cs"/>
              </a:rPr>
              <a:t>Individual sessions – Peers can meet individually with people to assist them in developing practical coping skills and instill hope as they work through their recovery journey.</a:t>
            </a:r>
            <a:endParaRPr lang="en-US" sz="2400" dirty="0">
              <a:solidFill>
                <a:schemeClr val="tx2"/>
              </a:solidFill>
              <a:latin typeface="+mn-lt"/>
              <a:ea typeface="Verdana"/>
              <a:cs typeface="+mn-cs"/>
            </a:endParaRPr>
          </a:p>
          <a:p>
            <a:pPr marL="228600" indent="-228600" defTabSz="914400">
              <a:lnSpc>
                <a:spcPct val="90000"/>
              </a:lnSpc>
              <a:spcBef>
                <a:spcPts val="1000"/>
              </a:spcBef>
              <a:buFont typeface="Arial" panose="020B0604020202020204" pitchFamily="34" charset="0"/>
              <a:buChar char="•"/>
            </a:pPr>
            <a:r>
              <a:rPr lang="en-US" sz="2400" dirty="0">
                <a:solidFill>
                  <a:schemeClr val="tx2"/>
                </a:solidFill>
                <a:latin typeface="+mn-lt"/>
                <a:ea typeface="+mn-ea"/>
                <a:cs typeface="+mn-cs"/>
              </a:rPr>
              <a:t>Group sessions – Peers provide groups that people can attend to learn new coping skills and share their skills with others.</a:t>
            </a:r>
            <a:endParaRPr lang="en-US" sz="2400" dirty="0">
              <a:solidFill>
                <a:schemeClr val="tx2"/>
              </a:solidFill>
              <a:latin typeface="+mn-lt"/>
              <a:ea typeface="Verdana"/>
              <a:cs typeface="+mn-cs"/>
            </a:endParaRPr>
          </a:p>
          <a:p>
            <a:pPr marL="228600" indent="-228600" defTabSz="914400">
              <a:lnSpc>
                <a:spcPct val="90000"/>
              </a:lnSpc>
              <a:spcBef>
                <a:spcPts val="1000"/>
              </a:spcBef>
              <a:buFont typeface="Arial" panose="020B0604020202020204" pitchFamily="34" charset="0"/>
              <a:buChar char="•"/>
            </a:pPr>
            <a:r>
              <a:rPr lang="en-US" sz="2400" dirty="0">
                <a:solidFill>
                  <a:schemeClr val="tx2"/>
                </a:solidFill>
                <a:latin typeface="+mn-lt"/>
                <a:ea typeface="+mn-ea"/>
                <a:cs typeface="+mn-cs"/>
              </a:rPr>
              <a:t>Support and advocacy – Peers can assist when an individual is overwhelmed and needs someone to talk to who might understand their situation.</a:t>
            </a:r>
            <a:endParaRPr lang="en-US" sz="2400" dirty="0">
              <a:solidFill>
                <a:schemeClr val="tx2"/>
              </a:solidFill>
              <a:latin typeface="+mn-lt"/>
              <a:ea typeface="Verdana"/>
              <a:cs typeface="+mn-cs"/>
            </a:endParaRPr>
          </a:p>
        </p:txBody>
      </p:sp>
      <p:sp>
        <p:nvSpPr>
          <p:cNvPr id="7" name="Slide Number Placeholder 6">
            <a:extLst>
              <a:ext uri="{FF2B5EF4-FFF2-40B4-BE49-F238E27FC236}">
                <a16:creationId xmlns:a16="http://schemas.microsoft.com/office/drawing/2014/main" id="{A914493C-847B-4D5B-1A94-5AF8EB868DC5}"/>
              </a:ext>
            </a:extLst>
          </p:cNvPr>
          <p:cNvSpPr>
            <a:spLocks noGrp="1"/>
          </p:cNvSpPr>
          <p:nvPr>
            <p:ph type="sldNum" sz="quarter" idx="12"/>
          </p:nvPr>
        </p:nvSpPr>
        <p:spPr/>
        <p:txBody>
          <a:bodyPr/>
          <a:lstStyle/>
          <a:p>
            <a:fld id="{3264D530-B60B-4A5A-91C0-C766C58A4783}" type="slidenum">
              <a:rPr lang="en-US" smtClean="0"/>
              <a:t>18</a:t>
            </a:fld>
            <a:endParaRPr lang="en-US" dirty="0"/>
          </a:p>
        </p:txBody>
      </p:sp>
    </p:spTree>
    <p:extLst>
      <p:ext uri="{BB962C8B-B14F-4D97-AF65-F5344CB8AC3E}">
        <p14:creationId xmlns:p14="http://schemas.microsoft.com/office/powerpoint/2010/main" val="1243462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00FA377-E8EB-2B03-8467-FF1D5C55A960}"/>
              </a:ext>
            </a:extLst>
          </p:cNvPr>
          <p:cNvSpPr txBox="1">
            <a:spLocks noGrp="1"/>
          </p:cNvSpPr>
          <p:nvPr>
            <p:ph type="title"/>
          </p:nvPr>
        </p:nvSpPr>
        <p:spPr>
          <a:xfrm>
            <a:off x="2193925" y="274638"/>
            <a:ext cx="9510713" cy="1096962"/>
          </a:xfrm>
        </p:spPr>
        <p:txBody>
          <a:bodyPr vert="horz" lIns="91440" tIns="45720" rIns="91440" bIns="45720" rtlCol="0" anchor="b" anchorCtr="1">
            <a:normAutofit/>
          </a:bodyPr>
          <a:lstStyle>
            <a:lvl1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1pPr>
            <a:lvl2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2pPr>
            <a:lvl3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3pPr>
            <a:lvl4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4pPr>
            <a:lvl5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5pPr>
            <a:lvl6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6pPr>
            <a:lvl7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7pPr>
            <a:lvl8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8pPr>
            <a:lvl9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9pPr>
          </a:lstStyle>
          <a:p>
            <a:pPr defTabSz="914400">
              <a:lnSpc>
                <a:spcPct val="90000"/>
              </a:lnSpc>
              <a:spcBef>
                <a:spcPct val="0"/>
              </a:spcBef>
            </a:pPr>
            <a:r>
              <a:rPr lang="en-US" sz="4600" b="1" kern="1200" dirty="0">
                <a:solidFill>
                  <a:schemeClr val="tx1"/>
                </a:solidFill>
                <a:latin typeface="+mj-lt"/>
                <a:ea typeface="+mj-ea"/>
                <a:cs typeface="+mj-cs"/>
              </a:rPr>
              <a:t>What are </a:t>
            </a:r>
            <a:r>
              <a:rPr lang="en-US" sz="4800" b="1" kern="1200" dirty="0">
                <a:solidFill>
                  <a:schemeClr val="tx1"/>
                </a:solidFill>
                <a:latin typeface="+mj-lt"/>
                <a:ea typeface="+mj-ea"/>
                <a:cs typeface="+mj-cs"/>
              </a:rPr>
              <a:t>Peer Services</a:t>
            </a:r>
            <a:r>
              <a:rPr lang="en-US" sz="4600" b="1" kern="1200" dirty="0">
                <a:solidFill>
                  <a:schemeClr val="tx1"/>
                </a:solidFill>
                <a:latin typeface="+mj-lt"/>
                <a:ea typeface="+mj-ea"/>
                <a:cs typeface="+mj-cs"/>
              </a:rPr>
              <a:t>? (2 of 2)</a:t>
            </a:r>
          </a:p>
        </p:txBody>
      </p:sp>
      <p:sp>
        <p:nvSpPr>
          <p:cNvPr id="9" name="Content Placeholder 2">
            <a:extLst>
              <a:ext uri="{FF2B5EF4-FFF2-40B4-BE49-F238E27FC236}">
                <a16:creationId xmlns:a16="http://schemas.microsoft.com/office/drawing/2014/main" id="{6827334E-471B-4365-30AF-3F5E5A533314}"/>
              </a:ext>
            </a:extLst>
          </p:cNvPr>
          <p:cNvSpPr txBox="1">
            <a:spLocks noGrp="1"/>
          </p:cNvSpPr>
          <p:nvPr>
            <p:ph sz="quarter" idx="13"/>
          </p:nvPr>
        </p:nvSpPr>
        <p:spPr>
          <a:xfrm>
            <a:off x="2193925" y="1736725"/>
            <a:ext cx="9648008" cy="4389438"/>
          </a:xfrm>
          <a:prstGeom prst="rect">
            <a:avLst/>
          </a:prstGeom>
        </p:spPr>
        <p:txBody>
          <a:bodyPr vert="horz" lIns="91440" tIns="45720" rIns="91440" bIns="45720" rtlCol="0" anchor="t">
            <a:noAutofit/>
          </a:bodyPr>
          <a:lstStyle>
            <a:lvl1pPr marL="3175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1pPr>
            <a:lvl2pPr marL="6350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2pPr>
            <a:lvl3pPr marL="9525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3pPr>
            <a:lvl4pPr marL="12700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4pPr>
            <a:lvl5pPr marL="15875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5pPr>
            <a:lvl6pPr marL="19050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6pPr>
            <a:lvl7pPr marL="22225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7pPr>
            <a:lvl8pPr marL="25400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8pPr>
            <a:lvl9pPr marL="28575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defTabSz="914400">
              <a:lnSpc>
                <a:spcPct val="90000"/>
              </a:lnSpc>
              <a:spcBef>
                <a:spcPts val="1000"/>
              </a:spcBef>
              <a:buNone/>
              <a:defRPr/>
            </a:pPr>
            <a:r>
              <a:rPr lang="en-US" sz="2400" b="1" dirty="0">
                <a:solidFill>
                  <a:schemeClr val="tx1"/>
                </a:solidFill>
                <a:latin typeface="+mn-lt"/>
                <a:ea typeface="+mn-ea"/>
                <a:cs typeface="+mn-cs"/>
              </a:rPr>
              <a:t>A Peer Specialist:</a:t>
            </a:r>
          </a:p>
          <a:p>
            <a:pPr marL="228600" marR="0" indent="-228600" defTabSz="914400">
              <a:lnSpc>
                <a:spcPct val="90000"/>
              </a:lnSpc>
              <a:spcBef>
                <a:spcPts val="1000"/>
              </a:spcBef>
              <a:spcAft>
                <a:spcPts val="0"/>
              </a:spcAft>
              <a:buClrTx/>
              <a:buSzPct val="125000"/>
              <a:buFont typeface="Arial" panose="020B0604020202020204" pitchFamily="34" charset="0"/>
              <a:buChar char="•"/>
              <a:tabLst/>
              <a:defRPr/>
            </a:pPr>
            <a:r>
              <a:rPr lang="en-US" sz="2400" dirty="0">
                <a:solidFill>
                  <a:schemeClr val="tx1"/>
                </a:solidFill>
                <a:latin typeface="+mn-lt"/>
                <a:ea typeface="+mn-ea"/>
                <a:cs typeface="+mn-cs"/>
              </a:rPr>
              <a:t>Offers</a:t>
            </a:r>
            <a:r>
              <a:rPr kumimoji="0" lang="en-US" sz="2400" b="0" i="0" u="none" kern="1200" cap="none" spc="0" normalizeH="0" baseline="0" noProof="0" dirty="0">
                <a:ln>
                  <a:noFill/>
                </a:ln>
                <a:solidFill>
                  <a:schemeClr val="tx1"/>
                </a:solidFill>
                <a:effectLst/>
                <a:uLnTx/>
                <a:uFillTx/>
                <a:latin typeface="+mn-lt"/>
                <a:ea typeface="+mn-ea"/>
                <a:cs typeface="+mn-cs"/>
              </a:rPr>
              <a:t> hope and encouragement;</a:t>
            </a:r>
            <a:endParaRPr lang="en-US" sz="2400" b="0" i="0" u="none" kern="1200" cap="none" spc="0" normalizeH="0" baseline="0" noProof="0" dirty="0">
              <a:ln>
                <a:noFill/>
              </a:ln>
              <a:solidFill>
                <a:schemeClr val="tx1"/>
              </a:solidFill>
              <a:effectLst/>
              <a:uLnTx/>
              <a:uFillTx/>
              <a:latin typeface="+mn-lt"/>
              <a:ea typeface="Verdana"/>
              <a:cs typeface="+mn-cs"/>
            </a:endParaRPr>
          </a:p>
          <a:p>
            <a:pPr marL="228600" marR="0" indent="-228600" defTabSz="914400" fontAlgn="auto">
              <a:lnSpc>
                <a:spcPct val="90000"/>
              </a:lnSpc>
              <a:spcBef>
                <a:spcPts val="1000"/>
              </a:spcBef>
              <a:spcAft>
                <a:spcPts val="0"/>
              </a:spcAft>
              <a:buClrTx/>
              <a:buSzPct val="125000"/>
              <a:buFont typeface="Arial" panose="020B0604020202020204" pitchFamily="34" charset="0"/>
              <a:buChar char="•"/>
              <a:tabLst/>
              <a:defRPr/>
            </a:pPr>
            <a:r>
              <a:rPr lang="en-US" sz="2400" dirty="0">
                <a:solidFill>
                  <a:schemeClr val="tx1"/>
                </a:solidFill>
                <a:latin typeface="+mn-lt"/>
                <a:ea typeface="+mn-ea"/>
                <a:cs typeface="+mn-cs"/>
              </a:rPr>
              <a:t>Models</a:t>
            </a:r>
            <a:r>
              <a:rPr kumimoji="0" lang="en-US" sz="2400" b="0" i="0" u="none" kern="1200" cap="none" spc="0" normalizeH="0" baseline="0" noProof="0" dirty="0">
                <a:ln>
                  <a:noFill/>
                </a:ln>
                <a:solidFill>
                  <a:schemeClr val="tx1"/>
                </a:solidFill>
                <a:effectLst/>
                <a:uLnTx/>
                <a:uFillTx/>
                <a:latin typeface="+mn-lt"/>
                <a:ea typeface="+mn-ea"/>
                <a:cs typeface="+mn-cs"/>
              </a:rPr>
              <a:t> recovery, resiliency, and shared decision-making;</a:t>
            </a:r>
            <a:endParaRPr lang="en-US" sz="2400" b="0" i="0" u="none" kern="1200" cap="none" spc="0" normalizeH="0" baseline="0" noProof="0" dirty="0">
              <a:ln>
                <a:noFill/>
              </a:ln>
              <a:solidFill>
                <a:schemeClr val="tx1"/>
              </a:solidFill>
              <a:effectLst/>
              <a:uLnTx/>
              <a:uFillTx/>
              <a:latin typeface="+mn-lt"/>
              <a:ea typeface="Verdana"/>
              <a:cs typeface="+mn-cs"/>
            </a:endParaRPr>
          </a:p>
          <a:p>
            <a:pPr marL="228600" marR="0" indent="-228600" defTabSz="914400" fontAlgn="auto">
              <a:lnSpc>
                <a:spcPct val="90000"/>
              </a:lnSpc>
              <a:spcBef>
                <a:spcPts val="1000"/>
              </a:spcBef>
              <a:spcAft>
                <a:spcPts val="0"/>
              </a:spcAft>
              <a:buClrTx/>
              <a:buSzPct val="125000"/>
              <a:buFont typeface="Arial" panose="020B0604020202020204" pitchFamily="34" charset="0"/>
              <a:buChar char="•"/>
              <a:tabLst/>
              <a:defRPr/>
            </a:pPr>
            <a:r>
              <a:rPr lang="en-US" sz="2400" dirty="0">
                <a:solidFill>
                  <a:schemeClr val="tx1"/>
                </a:solidFill>
                <a:latin typeface="+mn-lt"/>
                <a:ea typeface="+mn-ea"/>
                <a:cs typeface="+mn-cs"/>
              </a:rPr>
              <a:t>Advocates</a:t>
            </a:r>
            <a:r>
              <a:rPr kumimoji="0" lang="en-US" sz="2400" b="0" i="0" u="none" kern="1200" cap="none" spc="0" normalizeH="0" baseline="0" noProof="0" dirty="0">
                <a:ln>
                  <a:noFill/>
                </a:ln>
                <a:solidFill>
                  <a:schemeClr val="tx1"/>
                </a:solidFill>
                <a:effectLst/>
                <a:uLnTx/>
                <a:uFillTx/>
                <a:latin typeface="+mn-lt"/>
                <a:ea typeface="+mn-ea"/>
                <a:cs typeface="+mn-cs"/>
              </a:rPr>
              <a:t> for individuals and teaches them effective self-advocacy;</a:t>
            </a:r>
            <a:endParaRPr lang="en-US" sz="2400" b="0" i="0" u="none" kern="1200" cap="none" spc="0" normalizeH="0" baseline="0" noProof="0" dirty="0">
              <a:ln>
                <a:noFill/>
              </a:ln>
              <a:solidFill>
                <a:schemeClr val="tx1"/>
              </a:solidFill>
              <a:effectLst/>
              <a:uLnTx/>
              <a:uFillTx/>
              <a:latin typeface="+mn-lt"/>
              <a:ea typeface="Verdana"/>
              <a:cs typeface="+mn-cs"/>
            </a:endParaRPr>
          </a:p>
          <a:p>
            <a:pPr marL="228600" marR="0" indent="-228600" defTabSz="914400" fontAlgn="auto">
              <a:lnSpc>
                <a:spcPct val="90000"/>
              </a:lnSpc>
              <a:spcBef>
                <a:spcPts val="1000"/>
              </a:spcBef>
              <a:spcAft>
                <a:spcPts val="0"/>
              </a:spcAft>
              <a:buClrTx/>
              <a:buSzPct val="125000"/>
              <a:buFont typeface="Arial" panose="020B0604020202020204" pitchFamily="34" charset="0"/>
              <a:buChar char="•"/>
              <a:tabLst/>
              <a:defRPr/>
            </a:pPr>
            <a:r>
              <a:rPr lang="en-US" sz="2400" dirty="0">
                <a:solidFill>
                  <a:schemeClr val="tx1"/>
                </a:solidFill>
                <a:latin typeface="+mn-lt"/>
                <a:ea typeface="+mn-ea"/>
                <a:cs typeface="+mn-cs"/>
              </a:rPr>
              <a:t>Helps</a:t>
            </a:r>
            <a:r>
              <a:rPr kumimoji="0" lang="en-US" sz="2400" b="0" i="0" u="none" kern="1200" cap="none" spc="0" normalizeH="0" baseline="0" noProof="0" dirty="0">
                <a:ln>
                  <a:noFill/>
                </a:ln>
                <a:solidFill>
                  <a:schemeClr val="tx1"/>
                </a:solidFill>
                <a:effectLst/>
                <a:uLnTx/>
                <a:uFillTx/>
                <a:latin typeface="+mn-lt"/>
                <a:ea typeface="+mn-ea"/>
                <a:cs typeface="+mn-cs"/>
              </a:rPr>
              <a:t> people individuals achieve their life and recovery goals;</a:t>
            </a:r>
            <a:endParaRPr lang="en-US" sz="2400" b="0" i="0" u="none" kern="1200" cap="none" spc="0" normalizeH="0" baseline="0" noProof="0" dirty="0">
              <a:ln>
                <a:noFill/>
              </a:ln>
              <a:solidFill>
                <a:schemeClr val="tx1"/>
              </a:solidFill>
              <a:effectLst/>
              <a:uLnTx/>
              <a:uFillTx/>
              <a:latin typeface="+mn-lt"/>
              <a:ea typeface="Verdana"/>
              <a:cs typeface="+mn-cs"/>
            </a:endParaRPr>
          </a:p>
          <a:p>
            <a:pPr marL="228600" marR="0" indent="-228600" defTabSz="914400" fontAlgn="auto">
              <a:lnSpc>
                <a:spcPct val="90000"/>
              </a:lnSpc>
              <a:spcBef>
                <a:spcPts val="1000"/>
              </a:spcBef>
              <a:spcAft>
                <a:spcPts val="0"/>
              </a:spcAft>
              <a:buClrTx/>
              <a:buSzPct val="125000"/>
              <a:buFont typeface="Arial" panose="020B0604020202020204" pitchFamily="34" charset="0"/>
              <a:buChar char="•"/>
              <a:tabLst/>
              <a:defRPr/>
            </a:pPr>
            <a:r>
              <a:rPr lang="en-US" sz="2400" dirty="0">
                <a:solidFill>
                  <a:schemeClr val="tx1"/>
                </a:solidFill>
                <a:latin typeface="+mn-lt"/>
                <a:ea typeface="+mn-ea"/>
                <a:cs typeface="+mn-cs"/>
              </a:rPr>
              <a:t>Teaches</a:t>
            </a:r>
            <a:r>
              <a:rPr kumimoji="0" lang="en-US" sz="2400" b="0" i="0" u="none" kern="1200" cap="none" spc="0" normalizeH="0" baseline="0" noProof="0" dirty="0">
                <a:ln>
                  <a:noFill/>
                </a:ln>
                <a:solidFill>
                  <a:schemeClr val="tx1"/>
                </a:solidFill>
                <a:effectLst/>
                <a:uLnTx/>
                <a:uFillTx/>
                <a:latin typeface="+mn-lt"/>
                <a:ea typeface="+mn-ea"/>
                <a:cs typeface="+mn-cs"/>
              </a:rPr>
              <a:t> skills learned by first-hand experience;</a:t>
            </a:r>
            <a:endParaRPr lang="en-US" sz="2400" b="0" i="0" u="none" kern="1200" cap="none" spc="0" normalizeH="0" baseline="0" noProof="0" dirty="0">
              <a:ln>
                <a:noFill/>
              </a:ln>
              <a:solidFill>
                <a:schemeClr val="tx1"/>
              </a:solidFill>
              <a:effectLst/>
              <a:uLnTx/>
              <a:uFillTx/>
              <a:latin typeface="+mn-lt"/>
              <a:ea typeface="Verdana"/>
              <a:cs typeface="+mn-cs"/>
            </a:endParaRPr>
          </a:p>
          <a:p>
            <a:pPr marL="228600" marR="0" indent="-228600" defTabSz="914400" fontAlgn="auto">
              <a:lnSpc>
                <a:spcPct val="90000"/>
              </a:lnSpc>
              <a:spcBef>
                <a:spcPts val="1000"/>
              </a:spcBef>
              <a:spcAft>
                <a:spcPts val="0"/>
              </a:spcAft>
              <a:buClrTx/>
              <a:buSzPct val="125000"/>
              <a:buFont typeface="Arial" panose="020B0604020202020204" pitchFamily="34" charset="0"/>
              <a:buChar char="•"/>
              <a:tabLst/>
              <a:defRPr/>
            </a:pPr>
            <a:r>
              <a:rPr lang="en-US" sz="2400" dirty="0">
                <a:solidFill>
                  <a:schemeClr val="tx1"/>
                </a:solidFill>
                <a:latin typeface="+mn-lt"/>
                <a:ea typeface="+mn-ea"/>
                <a:cs typeface="+mn-cs"/>
              </a:rPr>
              <a:t>Helps</a:t>
            </a:r>
            <a:r>
              <a:rPr kumimoji="0" lang="en-US" sz="2400" b="0" i="0" u="none" kern="1200" cap="none" spc="0" normalizeH="0" baseline="0" noProof="0" dirty="0">
                <a:ln>
                  <a:noFill/>
                </a:ln>
                <a:solidFill>
                  <a:schemeClr val="tx1"/>
                </a:solidFill>
                <a:effectLst/>
                <a:uLnTx/>
                <a:uFillTx/>
                <a:latin typeface="+mn-lt"/>
                <a:ea typeface="+mn-ea"/>
                <a:cs typeface="+mn-cs"/>
              </a:rPr>
              <a:t> people individuals navigate through the many recovery systems; and</a:t>
            </a:r>
            <a:endParaRPr lang="en-US" sz="2400" b="0" i="0" u="none" kern="1200" cap="none" spc="0" normalizeH="0" baseline="0" noProof="0" dirty="0">
              <a:ln>
                <a:noFill/>
              </a:ln>
              <a:solidFill>
                <a:schemeClr val="tx1"/>
              </a:solidFill>
              <a:effectLst/>
              <a:uLnTx/>
              <a:uFillTx/>
              <a:latin typeface="+mn-lt"/>
              <a:ea typeface="Verdana"/>
              <a:cs typeface="+mn-cs"/>
            </a:endParaRPr>
          </a:p>
          <a:p>
            <a:pPr marL="228600" marR="0" indent="-228600" defTabSz="914400" fontAlgn="auto">
              <a:lnSpc>
                <a:spcPct val="90000"/>
              </a:lnSpc>
              <a:spcBef>
                <a:spcPts val="1000"/>
              </a:spcBef>
              <a:spcAft>
                <a:spcPts val="0"/>
              </a:spcAft>
              <a:buClrTx/>
              <a:buSzPct val="125000"/>
              <a:buFont typeface="Arial" panose="020B0604020202020204" pitchFamily="34" charset="0"/>
              <a:buChar char="•"/>
              <a:tabLst/>
              <a:defRPr/>
            </a:pPr>
            <a:r>
              <a:rPr kumimoji="0" lang="en-US" sz="2400" b="0" i="0" u="none" kern="1200" cap="none" spc="0" normalizeH="0" baseline="0" noProof="0" dirty="0">
                <a:ln>
                  <a:noFill/>
                </a:ln>
                <a:solidFill>
                  <a:schemeClr val="tx1"/>
                </a:solidFill>
                <a:effectLst/>
                <a:uLnTx/>
                <a:uFillTx/>
                <a:latin typeface="+mn-lt"/>
                <a:ea typeface="+mn-ea"/>
                <a:cs typeface="+mn-cs"/>
              </a:rPr>
              <a:t>Peers Facilitates contact with internal and external resources</a:t>
            </a:r>
            <a:r>
              <a:rPr lang="en-US" sz="2400" dirty="0">
                <a:solidFill>
                  <a:schemeClr val="tx1"/>
                </a:solidFill>
                <a:latin typeface="+mn-lt"/>
                <a:ea typeface="+mn-ea"/>
                <a:cs typeface="+mn-cs"/>
              </a:rPr>
              <a:t>.</a:t>
            </a:r>
            <a:endParaRPr lang="en-US" sz="2400" b="0" i="0" u="none" kern="1200" cap="none" spc="0" normalizeH="0" baseline="0" noProof="0" dirty="0">
              <a:ln>
                <a:noFill/>
              </a:ln>
              <a:solidFill>
                <a:schemeClr val="tx1"/>
              </a:solidFill>
              <a:effectLst/>
              <a:uLnTx/>
              <a:uFillTx/>
              <a:latin typeface="+mn-lt"/>
              <a:ea typeface="Verdana"/>
              <a:cs typeface="+mn-cs"/>
            </a:endParaRPr>
          </a:p>
        </p:txBody>
      </p:sp>
      <p:sp>
        <p:nvSpPr>
          <p:cNvPr id="7" name="Slide Number Placeholder 6">
            <a:extLst>
              <a:ext uri="{FF2B5EF4-FFF2-40B4-BE49-F238E27FC236}">
                <a16:creationId xmlns:a16="http://schemas.microsoft.com/office/drawing/2014/main" id="{16C5F847-DAFE-5C0A-C750-78E39D075A34}"/>
              </a:ext>
            </a:extLst>
          </p:cNvPr>
          <p:cNvSpPr>
            <a:spLocks noGrp="1"/>
          </p:cNvSpPr>
          <p:nvPr>
            <p:ph type="sldNum" sz="quarter" idx="12"/>
          </p:nvPr>
        </p:nvSpPr>
        <p:spPr/>
        <p:txBody>
          <a:bodyPr/>
          <a:lstStyle/>
          <a:p>
            <a:fld id="{3264D530-B60B-4A5A-91C0-C766C58A4783}" type="slidenum">
              <a:rPr lang="en-US" smtClean="0"/>
              <a:t>19</a:t>
            </a:fld>
            <a:endParaRPr lang="en-US" dirty="0"/>
          </a:p>
        </p:txBody>
      </p:sp>
    </p:spTree>
    <p:extLst>
      <p:ext uri="{BB962C8B-B14F-4D97-AF65-F5344CB8AC3E}">
        <p14:creationId xmlns:p14="http://schemas.microsoft.com/office/powerpoint/2010/main" val="1256862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CFB65-4C13-D4D0-1169-CC35F098321C}"/>
              </a:ext>
            </a:extLst>
          </p:cNvPr>
          <p:cNvSpPr>
            <a:spLocks noGrp="1"/>
          </p:cNvSpPr>
          <p:nvPr>
            <p:ph type="title"/>
          </p:nvPr>
        </p:nvSpPr>
        <p:spPr/>
        <p:txBody>
          <a:bodyPr/>
          <a:lstStyle/>
          <a:p>
            <a:pPr algn="ctr"/>
            <a:r>
              <a:rPr lang="en-US" sz="4400" dirty="0">
                <a:latin typeface="+mj-lt"/>
              </a:rPr>
              <a:t>Learning Objectives</a:t>
            </a:r>
          </a:p>
        </p:txBody>
      </p:sp>
      <p:sp>
        <p:nvSpPr>
          <p:cNvPr id="7" name="Text Placeholder 2">
            <a:extLst>
              <a:ext uri="{FF2B5EF4-FFF2-40B4-BE49-F238E27FC236}">
                <a16:creationId xmlns:a16="http://schemas.microsoft.com/office/drawing/2014/main" id="{445AE7D2-6A07-ADBF-33BD-8C001A4CC998}"/>
              </a:ext>
            </a:extLst>
          </p:cNvPr>
          <p:cNvSpPr>
            <a:spLocks noGrp="1"/>
          </p:cNvSpPr>
          <p:nvPr>
            <p:ph sz="quarter" idx="15"/>
          </p:nvPr>
        </p:nvSpPr>
        <p:spPr>
          <a:xfrm>
            <a:off x="353961" y="1828800"/>
            <a:ext cx="8424279" cy="4297680"/>
          </a:xfrm>
        </p:spPr>
        <p:txBody>
          <a:bodyPr vert="horz" lIns="91440" tIns="45720" rIns="91440" bIns="45720" rtlCol="0" anchor="t">
            <a:normAutofit/>
          </a:bodyPr>
          <a:lstStyle/>
          <a:p>
            <a:pPr marL="514350" indent="-514350">
              <a:buAutoNum type="arabicPeriod"/>
            </a:pPr>
            <a:r>
              <a:rPr lang="en-US" sz="2800" dirty="0"/>
              <a:t>To Strengthen collaborative relationships </a:t>
            </a:r>
          </a:p>
          <a:p>
            <a:pPr marL="514350" indent="-514350">
              <a:buAutoNum type="arabicPeriod"/>
            </a:pPr>
            <a:r>
              <a:rPr lang="en-US" sz="2800" dirty="0"/>
              <a:t>To Enhance Peer worker visibility and Voice. </a:t>
            </a:r>
            <a:endParaRPr lang="en-US" sz="2800" dirty="0">
              <a:ea typeface="Verdana"/>
            </a:endParaRPr>
          </a:p>
          <a:p>
            <a:pPr marL="514350" indent="-514350">
              <a:buAutoNum type="arabicPeriod"/>
            </a:pPr>
            <a:r>
              <a:rPr lang="en-US" sz="2800" dirty="0"/>
              <a:t>To Expand knowledge and skillsets</a:t>
            </a:r>
            <a:endParaRPr lang="en-US" sz="2800" dirty="0">
              <a:ea typeface="Verdana"/>
            </a:endParaRPr>
          </a:p>
          <a:p>
            <a:pPr marL="514350" indent="-514350">
              <a:buAutoNum type="arabicPeriod"/>
            </a:pPr>
            <a:r>
              <a:rPr lang="en-US" sz="2800" dirty="0"/>
              <a:t>To Increase system integration and influence</a:t>
            </a:r>
            <a:endParaRPr lang="en-US" sz="2800" dirty="0">
              <a:ea typeface="Verdana"/>
            </a:endParaRPr>
          </a:p>
        </p:txBody>
      </p:sp>
      <p:sp>
        <p:nvSpPr>
          <p:cNvPr id="5" name="Slide Number Placeholder 4">
            <a:extLst>
              <a:ext uri="{FF2B5EF4-FFF2-40B4-BE49-F238E27FC236}">
                <a16:creationId xmlns:a16="http://schemas.microsoft.com/office/drawing/2014/main" id="{D9007EF5-9FFA-B23A-D1C9-61C84DF37961}"/>
              </a:ext>
            </a:extLst>
          </p:cNvPr>
          <p:cNvSpPr>
            <a:spLocks noGrp="1"/>
          </p:cNvSpPr>
          <p:nvPr>
            <p:ph type="sldNum" sz="quarter" idx="12"/>
          </p:nvPr>
        </p:nvSpPr>
        <p:spPr/>
        <p:txBody>
          <a:bodyPr/>
          <a:lstStyle/>
          <a:p>
            <a:fld id="{3264D530-B60B-4A5A-91C0-C766C58A4783}" type="slidenum">
              <a:rPr lang="en-US" smtClean="0"/>
              <a:t>2</a:t>
            </a:fld>
            <a:endParaRPr lang="en-US" dirty="0"/>
          </a:p>
        </p:txBody>
      </p:sp>
    </p:spTree>
    <p:extLst>
      <p:ext uri="{BB962C8B-B14F-4D97-AF65-F5344CB8AC3E}">
        <p14:creationId xmlns:p14="http://schemas.microsoft.com/office/powerpoint/2010/main" val="3397664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46CAEB1-9801-8FC0-86BF-CBB616CF9D21}"/>
              </a:ext>
            </a:extLst>
          </p:cNvPr>
          <p:cNvSpPr>
            <a:spLocks noGrp="1"/>
          </p:cNvSpPr>
          <p:nvPr>
            <p:ph type="title"/>
          </p:nvPr>
        </p:nvSpPr>
        <p:spPr>
          <a:xfrm>
            <a:off x="2193925" y="274638"/>
            <a:ext cx="9510713" cy="1096962"/>
          </a:xfrm>
        </p:spPr>
        <p:txBody>
          <a:bodyPr anchor="b">
            <a:normAutofit/>
          </a:bodyPr>
          <a:lstStyle/>
          <a:p>
            <a:pPr algn="ctr"/>
            <a:r>
              <a:rPr lang="en-US" sz="4400" b="1" dirty="0">
                <a:solidFill>
                  <a:schemeClr val="tx1"/>
                </a:solidFill>
                <a:latin typeface="+mj-lt"/>
              </a:rPr>
              <a:t>Increase Your Touch Points</a:t>
            </a:r>
          </a:p>
        </p:txBody>
      </p:sp>
      <p:sp>
        <p:nvSpPr>
          <p:cNvPr id="9" name="Text Placeholder 2">
            <a:extLst>
              <a:ext uri="{FF2B5EF4-FFF2-40B4-BE49-F238E27FC236}">
                <a16:creationId xmlns:a16="http://schemas.microsoft.com/office/drawing/2014/main" id="{3C9C1466-EECE-BA5D-757C-E7FD5B91E0D7}"/>
              </a:ext>
            </a:extLst>
          </p:cNvPr>
          <p:cNvSpPr>
            <a:spLocks noGrp="1"/>
          </p:cNvSpPr>
          <p:nvPr>
            <p:ph sz="quarter" idx="13"/>
          </p:nvPr>
        </p:nvSpPr>
        <p:spPr>
          <a:xfrm>
            <a:off x="2193925" y="1736725"/>
            <a:ext cx="4664075" cy="4389438"/>
          </a:xfrm>
        </p:spPr>
        <p:txBody>
          <a:bodyPr vert="horz" lIns="91440" tIns="45720" rIns="91440" bIns="45720" rtlCol="0" anchor="t">
            <a:normAutofit/>
          </a:bodyPr>
          <a:lstStyle/>
          <a:p>
            <a:r>
              <a:rPr lang="en-US" dirty="0"/>
              <a:t>Have Peer Specialists do the following:</a:t>
            </a:r>
          </a:p>
          <a:p>
            <a:pPr lvl="1"/>
            <a:r>
              <a:rPr lang="en-US" dirty="0"/>
              <a:t>Introduce the services.</a:t>
            </a:r>
          </a:p>
          <a:p>
            <a:pPr lvl="1"/>
            <a:r>
              <a:rPr lang="en-US" dirty="0"/>
              <a:t>Be present in the lobby and waiting room and transitional spaces. </a:t>
            </a:r>
            <a:endParaRPr lang="en-US" dirty="0">
              <a:ea typeface="Verdana"/>
            </a:endParaRPr>
          </a:p>
          <a:p>
            <a:pPr lvl="1"/>
            <a:r>
              <a:rPr lang="en-US" dirty="0"/>
              <a:t>Be seen. The more Peers are seen; their role is more understood and established. </a:t>
            </a:r>
          </a:p>
        </p:txBody>
      </p:sp>
      <p:pic>
        <p:nvPicPr>
          <p:cNvPr id="10" name="Picture 2" descr="Warm Handoff Plus">
            <a:extLst>
              <a:ext uri="{FF2B5EF4-FFF2-40B4-BE49-F238E27FC236}">
                <a16:creationId xmlns:a16="http://schemas.microsoft.com/office/drawing/2014/main" id="{935B7D6A-8F06-D6C4-23AB-E8F55716013B}"/>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7645400" y="1736725"/>
            <a:ext cx="2841625" cy="28416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3B092B3-FA64-17BD-5923-F193AA834F63}"/>
              </a:ext>
            </a:extLst>
          </p:cNvPr>
          <p:cNvSpPr txBox="1"/>
          <p:nvPr/>
        </p:nvSpPr>
        <p:spPr>
          <a:xfrm>
            <a:off x="7150544" y="5101025"/>
            <a:ext cx="3831336" cy="646331"/>
          </a:xfrm>
          <a:prstGeom prst="rect">
            <a:avLst/>
          </a:prstGeom>
          <a:noFill/>
        </p:spPr>
        <p:txBody>
          <a:bodyPr wrap="square" rtlCol="0">
            <a:spAutoFit/>
          </a:bodyPr>
          <a:lstStyle/>
          <a:p>
            <a:pPr algn="ctr"/>
            <a:r>
              <a:rPr lang="en-US" dirty="0"/>
              <a:t>*Pro Tip: Have a Peer Specialist do warm handoffs.</a:t>
            </a:r>
          </a:p>
        </p:txBody>
      </p:sp>
      <p:sp>
        <p:nvSpPr>
          <p:cNvPr id="7" name="Slide Number Placeholder 6">
            <a:extLst>
              <a:ext uri="{FF2B5EF4-FFF2-40B4-BE49-F238E27FC236}">
                <a16:creationId xmlns:a16="http://schemas.microsoft.com/office/drawing/2014/main" id="{07A03E50-4BCA-67EA-C0A6-9754469B8825}"/>
              </a:ext>
            </a:extLst>
          </p:cNvPr>
          <p:cNvSpPr>
            <a:spLocks noGrp="1"/>
          </p:cNvSpPr>
          <p:nvPr>
            <p:ph type="sldNum" sz="quarter" idx="12"/>
          </p:nvPr>
        </p:nvSpPr>
        <p:spPr/>
        <p:txBody>
          <a:bodyPr/>
          <a:lstStyle/>
          <a:p>
            <a:fld id="{3264D530-B60B-4A5A-91C0-C766C58A4783}" type="slidenum">
              <a:rPr lang="en-US" smtClean="0"/>
              <a:t>20</a:t>
            </a:fld>
            <a:endParaRPr lang="en-US" dirty="0"/>
          </a:p>
        </p:txBody>
      </p:sp>
    </p:spTree>
    <p:extLst>
      <p:ext uri="{BB962C8B-B14F-4D97-AF65-F5344CB8AC3E}">
        <p14:creationId xmlns:p14="http://schemas.microsoft.com/office/powerpoint/2010/main" val="2755757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4CDC7-7DBA-D4A9-1357-761D71861B8F}"/>
              </a:ext>
            </a:extLst>
          </p:cNvPr>
          <p:cNvSpPr>
            <a:spLocks noGrp="1"/>
          </p:cNvSpPr>
          <p:nvPr>
            <p:ph type="title"/>
          </p:nvPr>
        </p:nvSpPr>
        <p:spPr>
          <a:xfrm>
            <a:off x="2194560" y="274320"/>
            <a:ext cx="9509760" cy="1097280"/>
          </a:xfrm>
        </p:spPr>
        <p:txBody>
          <a:bodyPr anchor="b">
            <a:normAutofit/>
          </a:bodyPr>
          <a:lstStyle/>
          <a:p>
            <a:r>
              <a:rPr lang="en-US"/>
              <a:t>Peer Benefit</a:t>
            </a:r>
          </a:p>
        </p:txBody>
      </p:sp>
      <p:sp>
        <p:nvSpPr>
          <p:cNvPr id="3" name="Content Placeholder 2">
            <a:extLst>
              <a:ext uri="{FF2B5EF4-FFF2-40B4-BE49-F238E27FC236}">
                <a16:creationId xmlns:a16="http://schemas.microsoft.com/office/drawing/2014/main" id="{C922A155-5F14-61DA-05C4-39CDF5311C30}"/>
              </a:ext>
            </a:extLst>
          </p:cNvPr>
          <p:cNvSpPr>
            <a:spLocks noGrp="1"/>
          </p:cNvSpPr>
          <p:nvPr>
            <p:ph sz="quarter" idx="13"/>
          </p:nvPr>
        </p:nvSpPr>
        <p:spPr>
          <a:xfrm>
            <a:off x="2194559" y="1737360"/>
            <a:ext cx="4663440" cy="4389120"/>
          </a:xfrm>
        </p:spPr>
        <p:txBody>
          <a:bodyPr>
            <a:normAutofit/>
          </a:bodyPr>
          <a:lstStyle/>
          <a:p>
            <a:pPr>
              <a:lnSpc>
                <a:spcPct val="90000"/>
              </a:lnSpc>
            </a:pPr>
            <a:r>
              <a:rPr lang="en-US" sz="1500" dirty="0"/>
              <a:t>How to Bill for Peer Support</a:t>
            </a:r>
          </a:p>
          <a:p>
            <a:pPr lvl="1">
              <a:lnSpc>
                <a:spcPct val="90000"/>
              </a:lnSpc>
            </a:pPr>
            <a:r>
              <a:rPr lang="en-US" sz="1500" dirty="0"/>
              <a:t>Peer support will be payable through the current established procedure code H0038 (15 Minute time coded) </a:t>
            </a:r>
          </a:p>
          <a:p>
            <a:pPr lvl="1">
              <a:lnSpc>
                <a:spcPct val="90000"/>
              </a:lnSpc>
            </a:pPr>
            <a:r>
              <a:rPr lang="en-US" sz="1500" dirty="0"/>
              <a:t>Peer Support may be delivered one-on-one or in group settings. </a:t>
            </a:r>
          </a:p>
          <a:p>
            <a:pPr lvl="1">
              <a:lnSpc>
                <a:spcPct val="90000"/>
              </a:lnSpc>
            </a:pPr>
            <a:r>
              <a:rPr lang="en-US" sz="1500" dirty="0"/>
              <a:t>Fee for Service (FFS) Medicaid: Members will be eligible for 104 units in a rolling 6 month period without authorization.</a:t>
            </a:r>
          </a:p>
          <a:p>
            <a:pPr lvl="1">
              <a:lnSpc>
                <a:spcPct val="90000"/>
              </a:lnSpc>
            </a:pPr>
            <a:r>
              <a:rPr lang="en-US" sz="1500" dirty="0"/>
              <a:t>Medicaid Management Care: Health Plans will authorize the benefit but must still follow the same amount, duration, and scope as FFS. </a:t>
            </a:r>
          </a:p>
          <a:p>
            <a:pPr lvl="1">
              <a:lnSpc>
                <a:spcPct val="90000"/>
              </a:lnSpc>
            </a:pPr>
            <a:endParaRPr lang="en-US" sz="1500" dirty="0"/>
          </a:p>
          <a:p>
            <a:pPr lvl="1">
              <a:lnSpc>
                <a:spcPct val="90000"/>
              </a:lnSpc>
            </a:pPr>
            <a:endParaRPr lang="en-US" sz="1500" dirty="0"/>
          </a:p>
          <a:p>
            <a:pPr lvl="1">
              <a:lnSpc>
                <a:spcPct val="90000"/>
              </a:lnSpc>
            </a:pPr>
            <a:endParaRPr lang="en-US" sz="1500" dirty="0"/>
          </a:p>
        </p:txBody>
      </p:sp>
      <p:sp>
        <p:nvSpPr>
          <p:cNvPr id="30" name="Content Placeholder 3">
            <a:extLst>
              <a:ext uri="{FF2B5EF4-FFF2-40B4-BE49-F238E27FC236}">
                <a16:creationId xmlns:a16="http://schemas.microsoft.com/office/drawing/2014/main" id="{0469EDB4-9DF8-2D84-3B96-1B6AB75DDA6F}"/>
              </a:ext>
            </a:extLst>
          </p:cNvPr>
          <p:cNvSpPr>
            <a:spLocks noGrp="1"/>
          </p:cNvSpPr>
          <p:nvPr>
            <p:ph sz="quarter" idx="14"/>
          </p:nvPr>
        </p:nvSpPr>
        <p:spPr>
          <a:xfrm>
            <a:off x="7040880" y="1739899"/>
            <a:ext cx="4663440" cy="4389120"/>
          </a:xfrm>
        </p:spPr>
        <p:txBody>
          <a:bodyPr/>
          <a:lstStyle/>
          <a:p>
            <a:r>
              <a:rPr lang="en-US" dirty="0"/>
              <a:t>Reimbursement Rates:</a:t>
            </a:r>
          </a:p>
          <a:p>
            <a:pPr lvl="1"/>
            <a:r>
              <a:rPr lang="en-US" dirty="0"/>
              <a:t>$11.25 per 15 minute unit for individual.</a:t>
            </a:r>
          </a:p>
          <a:p>
            <a:pPr lvl="1"/>
            <a:endParaRPr lang="en-US" dirty="0"/>
          </a:p>
          <a:p>
            <a:pPr lvl="1"/>
            <a:r>
              <a:rPr lang="en-US" dirty="0"/>
              <a:t>$1.82 per 15 minute unit per person for group settings.</a:t>
            </a:r>
          </a:p>
        </p:txBody>
      </p:sp>
      <p:sp>
        <p:nvSpPr>
          <p:cNvPr id="32" name="Date Placeholder 4">
            <a:extLst>
              <a:ext uri="{FF2B5EF4-FFF2-40B4-BE49-F238E27FC236}">
                <a16:creationId xmlns:a16="http://schemas.microsoft.com/office/drawing/2014/main" id="{3D1C8412-48E1-EAD7-9C67-4EF357B07633}"/>
              </a:ext>
            </a:extLst>
          </p:cNvPr>
          <p:cNvSpPr>
            <a:spLocks noGrp="1"/>
          </p:cNvSpPr>
          <p:nvPr>
            <p:ph type="dt" sz="half" idx="10"/>
          </p:nvPr>
        </p:nvSpPr>
        <p:spPr>
          <a:xfrm>
            <a:off x="1554480" y="6311899"/>
            <a:ext cx="2103120" cy="365125"/>
          </a:xfrm>
        </p:spPr>
        <p:txBody>
          <a:bodyPr/>
          <a:lstStyle/>
          <a:p>
            <a:endParaRPr lang="en-US"/>
          </a:p>
        </p:txBody>
      </p:sp>
      <p:sp>
        <p:nvSpPr>
          <p:cNvPr id="34" name="Footer Placeholder 5">
            <a:extLst>
              <a:ext uri="{FF2B5EF4-FFF2-40B4-BE49-F238E27FC236}">
                <a16:creationId xmlns:a16="http://schemas.microsoft.com/office/drawing/2014/main" id="{4791CBDC-3F13-A09D-DEE5-0FF2B2FC690A}"/>
              </a:ext>
            </a:extLst>
          </p:cNvPr>
          <p:cNvSpPr>
            <a:spLocks noGrp="1"/>
          </p:cNvSpPr>
          <p:nvPr>
            <p:ph type="ftr" sz="quarter" idx="11"/>
          </p:nvPr>
        </p:nvSpPr>
        <p:spPr>
          <a:xfrm>
            <a:off x="3840480" y="6309360"/>
            <a:ext cx="6766560" cy="365125"/>
          </a:xfrm>
        </p:spPr>
        <p:txBody>
          <a:bodyPr/>
          <a:lstStyle/>
          <a:p>
            <a:endParaRPr lang="en-US"/>
          </a:p>
        </p:txBody>
      </p:sp>
      <p:sp>
        <p:nvSpPr>
          <p:cNvPr id="6" name="Slide Number Placeholder 5">
            <a:extLst>
              <a:ext uri="{FF2B5EF4-FFF2-40B4-BE49-F238E27FC236}">
                <a16:creationId xmlns:a16="http://schemas.microsoft.com/office/drawing/2014/main" id="{96F16009-FA83-0440-6625-3F57038497F2}"/>
              </a:ext>
            </a:extLst>
          </p:cNvPr>
          <p:cNvSpPr>
            <a:spLocks noGrp="1"/>
          </p:cNvSpPr>
          <p:nvPr>
            <p:ph type="sldNum" sz="quarter" idx="12"/>
          </p:nvPr>
        </p:nvSpPr>
        <p:spPr>
          <a:xfrm>
            <a:off x="10789920" y="6309360"/>
            <a:ext cx="914400" cy="365125"/>
          </a:xfrm>
        </p:spPr>
        <p:txBody>
          <a:bodyPr anchor="ctr">
            <a:normAutofit/>
          </a:bodyPr>
          <a:lstStyle/>
          <a:p>
            <a:pPr>
              <a:spcAft>
                <a:spcPts val="600"/>
              </a:spcAft>
            </a:pPr>
            <a:fld id="{3264D530-B60B-4A5A-91C0-C766C58A4783}" type="slidenum">
              <a:rPr lang="en-US" smtClean="0"/>
              <a:pPr>
                <a:spcAft>
                  <a:spcPts val="600"/>
                </a:spcAft>
              </a:pPr>
              <a:t>21</a:t>
            </a:fld>
            <a:endParaRPr lang="en-US"/>
          </a:p>
        </p:txBody>
      </p:sp>
    </p:spTree>
    <p:extLst>
      <p:ext uri="{BB962C8B-B14F-4D97-AF65-F5344CB8AC3E}">
        <p14:creationId xmlns:p14="http://schemas.microsoft.com/office/powerpoint/2010/main" val="2073990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61F3D8B-C4CF-2DE5-F394-12813438416D}"/>
              </a:ext>
            </a:extLst>
          </p:cNvPr>
          <p:cNvSpPr>
            <a:spLocks noGrp="1"/>
          </p:cNvSpPr>
          <p:nvPr>
            <p:ph type="title"/>
          </p:nvPr>
        </p:nvSpPr>
        <p:spPr>
          <a:xfrm>
            <a:off x="2194560" y="274320"/>
            <a:ext cx="9509760" cy="1097280"/>
          </a:xfrm>
        </p:spPr>
        <p:txBody>
          <a:bodyPr anchor="b">
            <a:normAutofit/>
          </a:bodyPr>
          <a:lstStyle/>
          <a:p>
            <a:pPr algn="ctr"/>
            <a:r>
              <a:rPr lang="en-US" sz="4400" b="1" dirty="0">
                <a:latin typeface="+mj-lt"/>
              </a:rPr>
              <a:t>Family Partner Benefit</a:t>
            </a:r>
          </a:p>
        </p:txBody>
      </p:sp>
      <p:sp>
        <p:nvSpPr>
          <p:cNvPr id="8" name="Content Placeholder 2">
            <a:extLst>
              <a:ext uri="{FF2B5EF4-FFF2-40B4-BE49-F238E27FC236}">
                <a16:creationId xmlns:a16="http://schemas.microsoft.com/office/drawing/2014/main" id="{9397D2F8-75DB-3A98-4C00-0425CFE15FE2}"/>
              </a:ext>
            </a:extLst>
          </p:cNvPr>
          <p:cNvSpPr>
            <a:spLocks noGrp="1"/>
          </p:cNvSpPr>
          <p:nvPr>
            <p:ph sz="quarter" idx="13"/>
          </p:nvPr>
        </p:nvSpPr>
        <p:spPr>
          <a:xfrm>
            <a:off x="2194560" y="1583703"/>
            <a:ext cx="9509760" cy="5090781"/>
          </a:xfrm>
        </p:spPr>
        <p:txBody>
          <a:bodyPr>
            <a:normAutofit lnSpcReduction="10000"/>
          </a:bodyPr>
          <a:lstStyle/>
          <a:p>
            <a:pPr>
              <a:lnSpc>
                <a:spcPct val="90000"/>
              </a:lnSpc>
            </a:pPr>
            <a:r>
              <a:rPr lang="en-US" sz="2000" dirty="0"/>
              <a:t>CFP services became a covered benefit under Texas Medicaid on March 1, 2025.</a:t>
            </a:r>
          </a:p>
          <a:p>
            <a:pPr>
              <a:lnSpc>
                <a:spcPct val="90000"/>
              </a:lnSpc>
            </a:pPr>
            <a:r>
              <a:rPr lang="en-US" sz="2000" dirty="0"/>
              <a:t>These services are designed to support parents, LARs, and primary caregivers of Medicaid-eligible children or youth </a:t>
            </a:r>
            <a:r>
              <a:rPr lang="en-US" sz="2000" b="0" i="0" dirty="0">
                <a:effectLst/>
              </a:rPr>
              <a:t>who </a:t>
            </a:r>
            <a:r>
              <a:rPr lang="en-US" sz="2000" dirty="0"/>
              <a:t>meet the following criteria: </a:t>
            </a:r>
          </a:p>
          <a:p>
            <a:pPr marL="795337" lvl="1" indent="-342900">
              <a:lnSpc>
                <a:spcPct val="90000"/>
              </a:lnSpc>
            </a:pPr>
            <a:r>
              <a:rPr lang="en-US" sz="2000" dirty="0"/>
              <a:t>20 years of age and younger</a:t>
            </a:r>
          </a:p>
          <a:p>
            <a:pPr marL="795337" lvl="1" indent="-342900">
              <a:lnSpc>
                <a:spcPct val="90000"/>
              </a:lnSpc>
            </a:pPr>
            <a:r>
              <a:rPr lang="en-US" sz="2000" dirty="0"/>
              <a:t>Diagnosed with an SED or a mental health or substance use condition</a:t>
            </a:r>
          </a:p>
          <a:p>
            <a:pPr marL="795337" lvl="1" indent="-342900">
              <a:lnSpc>
                <a:spcPct val="90000"/>
              </a:lnSpc>
            </a:pPr>
            <a:r>
              <a:rPr lang="en-US" sz="2000" dirty="0"/>
              <a:t>Have CFP services included as a component in their person-centered and trauma-informed recovery plan (also known as the plan of care)</a:t>
            </a:r>
          </a:p>
          <a:p>
            <a:pPr marL="223837" indent="0">
              <a:lnSpc>
                <a:spcPct val="90000"/>
              </a:lnSpc>
              <a:buNone/>
            </a:pPr>
            <a:endParaRPr lang="en-US" sz="2000" b="1" dirty="0"/>
          </a:p>
          <a:p>
            <a:pPr marL="223837" indent="0">
              <a:lnSpc>
                <a:spcPct val="90000"/>
              </a:lnSpc>
              <a:buNone/>
            </a:pPr>
            <a:r>
              <a:rPr lang="en-US" sz="2000" b="1" dirty="0"/>
              <a:t>Reimbursement Rates:</a:t>
            </a:r>
          </a:p>
          <a:p>
            <a:pPr marL="509587" indent="-285750">
              <a:lnSpc>
                <a:spcPct val="90000"/>
              </a:lnSpc>
            </a:pPr>
            <a:r>
              <a:rPr lang="en-US" sz="2000" dirty="0"/>
              <a:t>$12.73 per 15-minute increment for individual setting</a:t>
            </a:r>
          </a:p>
          <a:p>
            <a:pPr marL="509587" indent="-285750">
              <a:lnSpc>
                <a:spcPct val="90000"/>
              </a:lnSpc>
            </a:pPr>
            <a:r>
              <a:rPr lang="en-US" sz="2000" dirty="0"/>
              <a:t>$1.82 per 15-minute increment per person for group setting</a:t>
            </a:r>
          </a:p>
        </p:txBody>
      </p:sp>
      <p:sp>
        <p:nvSpPr>
          <p:cNvPr id="6" name="Slide Number Placeholder 5">
            <a:extLst>
              <a:ext uri="{FF2B5EF4-FFF2-40B4-BE49-F238E27FC236}">
                <a16:creationId xmlns:a16="http://schemas.microsoft.com/office/drawing/2014/main" id="{1B81B802-7CD6-C9C7-41AB-A5B3496E317A}"/>
              </a:ext>
            </a:extLst>
          </p:cNvPr>
          <p:cNvSpPr>
            <a:spLocks noGrp="1"/>
          </p:cNvSpPr>
          <p:nvPr>
            <p:ph type="sldNum" sz="quarter" idx="12"/>
          </p:nvPr>
        </p:nvSpPr>
        <p:spPr>
          <a:xfrm>
            <a:off x="10789920" y="6309360"/>
            <a:ext cx="914400" cy="365125"/>
          </a:xfrm>
        </p:spPr>
        <p:txBody>
          <a:bodyPr anchor="ctr">
            <a:normAutofit/>
          </a:bodyPr>
          <a:lstStyle/>
          <a:p>
            <a:pPr>
              <a:spcAft>
                <a:spcPts val="600"/>
              </a:spcAft>
            </a:pPr>
            <a:fld id="{3264D530-B60B-4A5A-91C0-C766C58A4783}" type="slidenum">
              <a:rPr lang="en-US" smtClean="0"/>
              <a:pPr>
                <a:spcAft>
                  <a:spcPts val="600"/>
                </a:spcAft>
              </a:pPr>
              <a:t>22</a:t>
            </a:fld>
            <a:endParaRPr lang="en-US"/>
          </a:p>
        </p:txBody>
      </p:sp>
    </p:spTree>
    <p:extLst>
      <p:ext uri="{BB962C8B-B14F-4D97-AF65-F5344CB8AC3E}">
        <p14:creationId xmlns:p14="http://schemas.microsoft.com/office/powerpoint/2010/main" val="1404169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BFB0E-C102-9D3C-5DF8-CAB0D3C00C85}"/>
              </a:ext>
            </a:extLst>
          </p:cNvPr>
          <p:cNvSpPr>
            <a:spLocks noGrp="1"/>
          </p:cNvSpPr>
          <p:nvPr>
            <p:ph type="title"/>
          </p:nvPr>
        </p:nvSpPr>
        <p:spPr/>
        <p:txBody>
          <a:bodyPr/>
          <a:lstStyle/>
          <a:p>
            <a:pPr algn="ctr"/>
            <a:r>
              <a:rPr lang="en-US" sz="4400" dirty="0">
                <a:latin typeface="+mj-lt"/>
              </a:rPr>
              <a:t>Documentation</a:t>
            </a:r>
            <a:endParaRPr lang="en-US" sz="4400" dirty="0"/>
          </a:p>
        </p:txBody>
      </p:sp>
      <p:sp>
        <p:nvSpPr>
          <p:cNvPr id="7" name="Content Placeholder 2">
            <a:extLst>
              <a:ext uri="{FF2B5EF4-FFF2-40B4-BE49-F238E27FC236}">
                <a16:creationId xmlns:a16="http://schemas.microsoft.com/office/drawing/2014/main" id="{086363E7-ACB6-D2EC-8366-DB4F91235541}"/>
              </a:ext>
            </a:extLst>
          </p:cNvPr>
          <p:cNvSpPr>
            <a:spLocks noGrp="1"/>
          </p:cNvSpPr>
          <p:nvPr>
            <p:ph sz="quarter" idx="13"/>
          </p:nvPr>
        </p:nvSpPr>
        <p:spPr>
          <a:xfrm>
            <a:off x="2193925" y="1736725"/>
            <a:ext cx="9510713" cy="4389438"/>
          </a:xfrm>
        </p:spPr>
        <p:txBody>
          <a:bodyPr>
            <a:noAutofit/>
          </a:bodyPr>
          <a:lstStyle/>
          <a:p>
            <a:pPr>
              <a:lnSpc>
                <a:spcPct val="107000"/>
              </a:lnSpc>
              <a:spcBef>
                <a:spcPts val="0"/>
              </a:spcBef>
            </a:pPr>
            <a:r>
              <a:rPr lang="en-US" sz="2000" kern="100" dirty="0">
                <a:effectLst/>
                <a:ea typeface="Calibri" panose="020F0502020204030204" pitchFamily="34" charset="0"/>
                <a:cs typeface="Times New Roman" panose="02020603050405020304" pitchFamily="18" charset="0"/>
              </a:rPr>
              <a:t>Documentation of  services must indicate:</a:t>
            </a:r>
          </a:p>
          <a:p>
            <a:pPr marL="795337" lvl="1" indent="-342900">
              <a:lnSpc>
                <a:spcPct val="107000"/>
              </a:lnSpc>
              <a:spcBef>
                <a:spcPts val="0"/>
              </a:spcBef>
            </a:pPr>
            <a:r>
              <a:rPr lang="en-US" sz="2000" kern="100" dirty="0">
                <a:effectLst/>
                <a:ea typeface="Calibri" panose="020F0502020204030204" pitchFamily="34" charset="0"/>
                <a:cs typeface="Times New Roman" panose="02020603050405020304" pitchFamily="18" charset="0"/>
              </a:rPr>
              <a:t>The date, time and place of service;</a:t>
            </a:r>
          </a:p>
          <a:p>
            <a:pPr marL="795337" lvl="1" indent="-342900">
              <a:lnSpc>
                <a:spcPct val="107000"/>
              </a:lnSpc>
              <a:spcBef>
                <a:spcPts val="0"/>
              </a:spcBef>
            </a:pPr>
            <a:r>
              <a:rPr lang="en-US" sz="2000" kern="100" dirty="0">
                <a:ea typeface="Calibri" panose="020F0502020204030204" pitchFamily="34" charset="0"/>
                <a:cs typeface="Times New Roman" panose="02020603050405020304" pitchFamily="18" charset="0"/>
              </a:rPr>
              <a:t>Means of delivery; and</a:t>
            </a:r>
            <a:endParaRPr lang="en-US" sz="2000" kern="100" dirty="0">
              <a:effectLst/>
              <a:ea typeface="Calibri" panose="020F0502020204030204" pitchFamily="34" charset="0"/>
              <a:cs typeface="Times New Roman" panose="02020603050405020304" pitchFamily="18" charset="0"/>
            </a:endParaRPr>
          </a:p>
          <a:p>
            <a:pPr marL="795337" lvl="1" indent="-342900">
              <a:lnSpc>
                <a:spcPct val="107000"/>
              </a:lnSpc>
              <a:spcBef>
                <a:spcPts val="0"/>
              </a:spcBef>
            </a:pPr>
            <a:r>
              <a:rPr lang="en-US" sz="2000" kern="100" dirty="0">
                <a:effectLst/>
                <a:ea typeface="Calibri" panose="020F0502020204030204" pitchFamily="34" charset="0"/>
                <a:cs typeface="Times New Roman" panose="02020603050405020304" pitchFamily="18" charset="0"/>
              </a:rPr>
              <a:t>A summary of the purpose and content of the services, along with specific strategies and activities utilized, as related to the goal(s) and objective(s) in the plan of care of the Medicaid-eligible child or youth.</a:t>
            </a:r>
          </a:p>
          <a:p>
            <a:pPr>
              <a:lnSpc>
                <a:spcPct val="107000"/>
              </a:lnSpc>
              <a:spcBef>
                <a:spcPts val="0"/>
              </a:spcBef>
              <a:spcAft>
                <a:spcPts val="800"/>
              </a:spcAft>
            </a:pPr>
            <a:r>
              <a:rPr lang="en-US" sz="2000" kern="100" dirty="0">
                <a:ea typeface="Calibri" panose="020F0502020204030204" pitchFamily="34" charset="0"/>
                <a:cs typeface="Times New Roman" panose="02020603050405020304" pitchFamily="18" charset="0"/>
              </a:rPr>
              <a:t>S</a:t>
            </a:r>
            <a:r>
              <a:rPr lang="en-US" sz="2000" kern="100" dirty="0">
                <a:effectLst/>
                <a:ea typeface="Calibri" panose="020F0502020204030204" pitchFamily="34" charset="0"/>
                <a:cs typeface="Times New Roman" panose="02020603050405020304" pitchFamily="18" charset="0"/>
              </a:rPr>
              <a:t>upervisors </a:t>
            </a:r>
            <a:r>
              <a:rPr lang="en-US" sz="2000" b="1" kern="100" dirty="0">
                <a:effectLst/>
                <a:ea typeface="Calibri" panose="020F0502020204030204" pitchFamily="34" charset="0"/>
                <a:cs typeface="Times New Roman" panose="02020603050405020304" pitchFamily="18" charset="0"/>
              </a:rPr>
              <a:t>must</a:t>
            </a:r>
            <a:r>
              <a:rPr lang="en-US" sz="2000" kern="100" dirty="0">
                <a:effectLst/>
                <a:ea typeface="Calibri" panose="020F0502020204030204" pitchFamily="34" charset="0"/>
                <a:cs typeface="Times New Roman" panose="02020603050405020304" pitchFamily="18" charset="0"/>
              </a:rPr>
              <a:t> document all supervisory sessions and maintain records in the employee personnel file.</a:t>
            </a:r>
          </a:p>
          <a:p>
            <a:pPr>
              <a:lnSpc>
                <a:spcPct val="107000"/>
              </a:lnSpc>
              <a:spcBef>
                <a:spcPts val="0"/>
              </a:spcBef>
              <a:spcAft>
                <a:spcPts val="800"/>
              </a:spcAft>
            </a:pPr>
            <a:r>
              <a:rPr lang="en-US" sz="2000" kern="100" dirty="0">
                <a:ea typeface="Calibri" panose="020F0502020204030204" pitchFamily="34" charset="0"/>
                <a:cs typeface="Times New Roman" panose="02020603050405020304" pitchFamily="18" charset="0"/>
              </a:rPr>
              <a:t>Record keeping and documentation activities are </a:t>
            </a:r>
            <a:r>
              <a:rPr lang="en-US" sz="2000" b="1" kern="100" dirty="0">
                <a:ea typeface="Calibri" panose="020F0502020204030204" pitchFamily="34" charset="0"/>
                <a:cs typeface="Times New Roman" panose="02020603050405020304" pitchFamily="18" charset="0"/>
              </a:rPr>
              <a:t>not</a:t>
            </a:r>
            <a:r>
              <a:rPr lang="en-US" sz="2000" kern="100" dirty="0">
                <a:ea typeface="Calibri" panose="020F0502020204030204" pitchFamily="34" charset="0"/>
                <a:cs typeface="Times New Roman" panose="02020603050405020304" pitchFamily="18" charset="0"/>
              </a:rPr>
              <a:t> a benefit of Medicaid.</a:t>
            </a:r>
            <a:r>
              <a:rPr lang="en-US" sz="2000" kern="100" dirty="0">
                <a:effectLst/>
                <a:ea typeface="Calibri" panose="020F0502020204030204" pitchFamily="34" charset="0"/>
                <a:cs typeface="Times New Roman" panose="02020603050405020304" pitchFamily="18" charset="0"/>
              </a:rPr>
              <a:t> </a:t>
            </a:r>
          </a:p>
        </p:txBody>
      </p:sp>
      <p:sp>
        <p:nvSpPr>
          <p:cNvPr id="6" name="Slide Number Placeholder 5">
            <a:extLst>
              <a:ext uri="{FF2B5EF4-FFF2-40B4-BE49-F238E27FC236}">
                <a16:creationId xmlns:a16="http://schemas.microsoft.com/office/drawing/2014/main" id="{CED6D8E3-D2FD-CD13-E010-B0FB9A2EF125}"/>
              </a:ext>
            </a:extLst>
          </p:cNvPr>
          <p:cNvSpPr>
            <a:spLocks noGrp="1"/>
          </p:cNvSpPr>
          <p:nvPr>
            <p:ph type="sldNum" sz="quarter" idx="12"/>
          </p:nvPr>
        </p:nvSpPr>
        <p:spPr/>
        <p:txBody>
          <a:bodyPr/>
          <a:lstStyle/>
          <a:p>
            <a:fld id="{3264D530-B60B-4A5A-91C0-C766C58A4783}" type="slidenum">
              <a:rPr lang="en-US" smtClean="0"/>
              <a:t>23</a:t>
            </a:fld>
            <a:endParaRPr lang="en-US" dirty="0"/>
          </a:p>
        </p:txBody>
      </p:sp>
    </p:spTree>
    <p:extLst>
      <p:ext uri="{BB962C8B-B14F-4D97-AF65-F5344CB8AC3E}">
        <p14:creationId xmlns:p14="http://schemas.microsoft.com/office/powerpoint/2010/main" val="3905600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6A146-C1BD-145F-5B2C-BBA8D0A633D4}"/>
              </a:ext>
            </a:extLst>
          </p:cNvPr>
          <p:cNvSpPr>
            <a:spLocks noGrp="1"/>
          </p:cNvSpPr>
          <p:nvPr>
            <p:ph type="title"/>
          </p:nvPr>
        </p:nvSpPr>
        <p:spPr/>
        <p:txBody>
          <a:bodyPr/>
          <a:lstStyle/>
          <a:p>
            <a:pPr algn="ctr"/>
            <a:r>
              <a:rPr kumimoji="0" lang="en-US" sz="4400" b="1" i="0" u="none" strike="noStrike" kern="1200" cap="none" spc="0" normalizeH="0" baseline="0" noProof="0" dirty="0">
                <a:ln>
                  <a:noFill/>
                </a:ln>
                <a:solidFill>
                  <a:schemeClr val="tx1"/>
                </a:solidFill>
                <a:effectLst/>
                <a:uLnTx/>
                <a:uFillTx/>
                <a:latin typeface="+mj-lt"/>
                <a:ea typeface="+mj-ea"/>
                <a:cs typeface="+mj-cs"/>
              </a:rPr>
              <a:t>Think Tank</a:t>
            </a:r>
            <a:endParaRPr lang="en-US" sz="4400" dirty="0">
              <a:solidFill>
                <a:schemeClr val="tx1"/>
              </a:solidFill>
              <a:latin typeface="+mj-lt"/>
            </a:endParaRPr>
          </a:p>
        </p:txBody>
      </p:sp>
      <p:pic>
        <p:nvPicPr>
          <p:cNvPr id="7" name="Content Placeholder 6">
            <a:extLst>
              <a:ext uri="{FF2B5EF4-FFF2-40B4-BE49-F238E27FC236}">
                <a16:creationId xmlns:a16="http://schemas.microsoft.com/office/drawing/2014/main" id="{202520BC-C47A-8526-BE73-68196C3B91EC}"/>
              </a:ext>
              <a:ext uri="{C183D7F6-B498-43B3-948B-1728B52AA6E4}">
                <adec:decorative xmlns:adec="http://schemas.microsoft.com/office/drawing/2017/decorative" val="1"/>
              </a:ext>
            </a:extLst>
          </p:cNvPr>
          <p:cNvPicPr>
            <a:picLocks noGrp="1" noChangeAspect="1"/>
          </p:cNvPicPr>
          <p:nvPr>
            <p:ph sz="quarter" idx="13"/>
          </p:nvPr>
        </p:nvPicPr>
        <p:blipFill>
          <a:blip r:embed="rId2"/>
          <a:stretch>
            <a:fillRect/>
          </a:stretch>
        </p:blipFill>
        <p:spPr>
          <a:xfrm>
            <a:off x="4495800" y="1740415"/>
            <a:ext cx="5058805" cy="3377169"/>
          </a:xfrm>
          <a:prstGeom prst="rect">
            <a:avLst/>
          </a:prstGeom>
        </p:spPr>
      </p:pic>
      <p:sp>
        <p:nvSpPr>
          <p:cNvPr id="8" name="TextBox 7">
            <a:extLst>
              <a:ext uri="{FF2B5EF4-FFF2-40B4-BE49-F238E27FC236}">
                <a16:creationId xmlns:a16="http://schemas.microsoft.com/office/drawing/2014/main" id="{76A81FF5-3DCD-15ED-F1B2-8D2456A305FB}"/>
              </a:ext>
            </a:extLst>
          </p:cNvPr>
          <p:cNvSpPr txBox="1"/>
          <p:nvPr/>
        </p:nvSpPr>
        <p:spPr>
          <a:xfrm>
            <a:off x="3773567" y="5341793"/>
            <a:ext cx="6076443" cy="461665"/>
          </a:xfrm>
          <a:prstGeom prst="rect">
            <a:avLst/>
          </a:prstGeom>
          <a:noFill/>
        </p:spPr>
        <p:txBody>
          <a:bodyPr wrap="square" rtlCol="0">
            <a:spAutoFit/>
          </a:bodyPr>
          <a:lstStyle/>
          <a:p>
            <a:pPr algn="ctr"/>
            <a:r>
              <a:rPr lang="en-US" sz="2400" b="1" dirty="0"/>
              <a:t>Let’s talk about it…</a:t>
            </a:r>
            <a:endParaRPr lang="en-US" sz="2400" b="1" strike="sngStrike" dirty="0"/>
          </a:p>
        </p:txBody>
      </p:sp>
      <p:sp>
        <p:nvSpPr>
          <p:cNvPr id="6" name="Slide Number Placeholder 5">
            <a:extLst>
              <a:ext uri="{FF2B5EF4-FFF2-40B4-BE49-F238E27FC236}">
                <a16:creationId xmlns:a16="http://schemas.microsoft.com/office/drawing/2014/main" id="{5950E5CF-076C-AE41-68C1-4C590DC57461}"/>
              </a:ext>
            </a:extLst>
          </p:cNvPr>
          <p:cNvSpPr>
            <a:spLocks noGrp="1"/>
          </p:cNvSpPr>
          <p:nvPr>
            <p:ph type="sldNum" sz="quarter" idx="12"/>
          </p:nvPr>
        </p:nvSpPr>
        <p:spPr/>
        <p:txBody>
          <a:bodyPr/>
          <a:lstStyle/>
          <a:p>
            <a:fld id="{3264D530-B60B-4A5A-91C0-C766C58A4783}" type="slidenum">
              <a:rPr lang="en-US" smtClean="0"/>
              <a:t>24</a:t>
            </a:fld>
            <a:endParaRPr lang="en-US" dirty="0"/>
          </a:p>
        </p:txBody>
      </p:sp>
    </p:spTree>
    <p:extLst>
      <p:ext uri="{BB962C8B-B14F-4D97-AF65-F5344CB8AC3E}">
        <p14:creationId xmlns:p14="http://schemas.microsoft.com/office/powerpoint/2010/main" val="3605362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07634" y="3216699"/>
            <a:ext cx="7886700" cy="1114960"/>
          </a:xfrm>
        </p:spPr>
        <p:txBody>
          <a:bodyPr/>
          <a:lstStyle/>
          <a:p>
            <a:r>
              <a:rPr lang="en-US" dirty="0">
                <a:latin typeface="+mj-lt"/>
              </a:rPr>
              <a:t>Thank you</a:t>
            </a:r>
          </a:p>
        </p:txBody>
      </p:sp>
      <p:sp>
        <p:nvSpPr>
          <p:cNvPr id="7" name="Text Placeholder 6"/>
          <p:cNvSpPr>
            <a:spLocks noGrp="1"/>
          </p:cNvSpPr>
          <p:nvPr>
            <p:ph type="body" sz="quarter" idx="13"/>
          </p:nvPr>
        </p:nvSpPr>
        <p:spPr>
          <a:xfrm>
            <a:off x="2870198" y="4828693"/>
            <a:ext cx="6319331" cy="1480668"/>
          </a:xfrm>
        </p:spPr>
        <p:txBody>
          <a:bodyPr>
            <a:normAutofit/>
          </a:bodyPr>
          <a:lstStyle/>
          <a:p>
            <a:r>
              <a:rPr lang="en-US" sz="2000" dirty="0">
                <a:solidFill>
                  <a:srgbClr val="0070C0"/>
                </a:solidFill>
                <a:hlinkClick r:id="rId3">
                  <a:extLst>
                    <a:ext uri="{A12FA001-AC4F-418D-AE19-62706E023703}">
                      <ahyp:hlinkClr xmlns:ahyp="http://schemas.microsoft.com/office/drawing/2018/hyperlinkcolor" val="tx"/>
                    </a:ext>
                  </a:extLst>
                </a:hlinkClick>
              </a:rPr>
              <a:t>Miracle.Akortha@hhs.texas.gov</a:t>
            </a:r>
            <a:endParaRPr lang="en-US" sz="2000" dirty="0">
              <a:solidFill>
                <a:srgbClr val="0070C0"/>
              </a:solidFill>
            </a:endParaRPr>
          </a:p>
          <a:p>
            <a:endParaRPr lang="en-US" sz="2000" dirty="0"/>
          </a:p>
          <a:p>
            <a:endParaRPr lang="en-US" sz="2000" dirty="0"/>
          </a:p>
          <a:p>
            <a:endParaRPr lang="en-US" sz="20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64D530-B60B-4A5A-91C0-C766C58A4783}" type="slidenum">
              <a:rPr kumimoji="0" lang="en-US" sz="1200" b="0" i="0" u="none" strike="noStrike" kern="1200" cap="none" spc="0" normalizeH="0" baseline="0" noProof="0" smtClean="0">
                <a:ln>
                  <a:noFill/>
                </a:ln>
                <a:solidFill>
                  <a:srgbClr val="022151"/>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022151"/>
              </a:solidFill>
              <a:effectLst/>
              <a:uLnTx/>
              <a:uFillTx/>
              <a:latin typeface="Verdana"/>
              <a:ea typeface="+mn-ea"/>
              <a:cs typeface="+mn-cs"/>
            </a:endParaRPr>
          </a:p>
        </p:txBody>
      </p:sp>
    </p:spTree>
    <p:extLst>
      <p:ext uri="{BB962C8B-B14F-4D97-AF65-F5344CB8AC3E}">
        <p14:creationId xmlns:p14="http://schemas.microsoft.com/office/powerpoint/2010/main" val="2794267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99B2D4F-9311-340D-C228-0FAF5F9020F6}"/>
              </a:ext>
            </a:extLst>
          </p:cNvPr>
          <p:cNvSpPr>
            <a:spLocks noGrp="1"/>
          </p:cNvSpPr>
          <p:nvPr>
            <p:ph type="title"/>
          </p:nvPr>
        </p:nvSpPr>
        <p:spPr>
          <a:xfrm>
            <a:off x="2193925" y="274638"/>
            <a:ext cx="9510713" cy="1096962"/>
          </a:xfrm>
        </p:spPr>
        <p:txBody>
          <a:bodyPr/>
          <a:lstStyle/>
          <a:p>
            <a:pPr algn="ctr"/>
            <a:r>
              <a:rPr kumimoji="0" lang="en-US" sz="4400" b="1" i="0" u="none" strike="noStrike" kern="1200" cap="none" spc="0" normalizeH="0" baseline="0" noProof="0" dirty="0">
                <a:ln>
                  <a:noFill/>
                </a:ln>
                <a:solidFill>
                  <a:srgbClr val="000000"/>
                </a:solidFill>
                <a:effectLst/>
                <a:uLnTx/>
                <a:uFillTx/>
                <a:latin typeface="+mj-lt"/>
                <a:ea typeface="+mj-ea"/>
                <a:cs typeface="+mj-cs"/>
              </a:rPr>
              <a:t>Peer Support and Recovery Team</a:t>
            </a:r>
            <a:endParaRPr lang="en-US" sz="4400" dirty="0">
              <a:latin typeface="+mj-lt"/>
            </a:endParaRPr>
          </a:p>
        </p:txBody>
      </p:sp>
      <p:pic>
        <p:nvPicPr>
          <p:cNvPr id="8" name="Content Placeholder 7" descr="Headshot of Miracle Akortha">
            <a:extLst>
              <a:ext uri="{FF2B5EF4-FFF2-40B4-BE49-F238E27FC236}">
                <a16:creationId xmlns:a16="http://schemas.microsoft.com/office/drawing/2014/main" id="{EE9EBCFF-0672-334E-B1E9-81EEB2798504}"/>
              </a:ext>
            </a:extLst>
          </p:cNvPr>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606040" y="1662545"/>
            <a:ext cx="1546167" cy="1766455"/>
          </a:xfrm>
          <a:prstGeom prst="rect">
            <a:avLst/>
          </a:prstGeom>
        </p:spPr>
      </p:pic>
      <p:sp>
        <p:nvSpPr>
          <p:cNvPr id="9" name="TextBox 8">
            <a:extLst>
              <a:ext uri="{FF2B5EF4-FFF2-40B4-BE49-F238E27FC236}">
                <a16:creationId xmlns:a16="http://schemas.microsoft.com/office/drawing/2014/main" id="{984FBFB8-FB71-6610-F03B-3B324FDEF5C3}"/>
              </a:ext>
            </a:extLst>
          </p:cNvPr>
          <p:cNvSpPr txBox="1"/>
          <p:nvPr/>
        </p:nvSpPr>
        <p:spPr>
          <a:xfrm>
            <a:off x="1563858" y="3531433"/>
            <a:ext cx="3630529" cy="307777"/>
          </a:xfrm>
          <a:prstGeom prst="rect">
            <a:avLst/>
          </a:prstGeom>
          <a:noFill/>
        </p:spPr>
        <p:txBody>
          <a:bodyPr wrap="square" rtlCol="0">
            <a:spAutoFit/>
          </a:bodyPr>
          <a:lstStyle/>
          <a:p>
            <a:pPr algn="ctr"/>
            <a:r>
              <a:rPr lang="en-US" sz="1400" dirty="0"/>
              <a:t>*Miracle Akortha PSS,CFP,MHPS</a:t>
            </a:r>
          </a:p>
        </p:txBody>
      </p:sp>
      <p:pic>
        <p:nvPicPr>
          <p:cNvPr id="10" name="Picture 9" descr="Headshot of Carole Blackmon">
            <a:extLst>
              <a:ext uri="{FF2B5EF4-FFF2-40B4-BE49-F238E27FC236}">
                <a16:creationId xmlns:a16="http://schemas.microsoft.com/office/drawing/2014/main" id="{C5F8345B-D413-7E03-0E61-59794F1609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484189" y="4063494"/>
            <a:ext cx="1808899" cy="1565198"/>
          </a:xfrm>
          <a:prstGeom prst="rect">
            <a:avLst/>
          </a:prstGeom>
        </p:spPr>
      </p:pic>
      <p:sp>
        <p:nvSpPr>
          <p:cNvPr id="11" name="TextBox 10">
            <a:extLst>
              <a:ext uri="{FF2B5EF4-FFF2-40B4-BE49-F238E27FC236}">
                <a16:creationId xmlns:a16="http://schemas.microsoft.com/office/drawing/2014/main" id="{E7187C92-E05A-656D-F5EF-3D9A0CDC85DD}"/>
              </a:ext>
            </a:extLst>
          </p:cNvPr>
          <p:cNvSpPr txBox="1"/>
          <p:nvPr/>
        </p:nvSpPr>
        <p:spPr>
          <a:xfrm>
            <a:off x="1866898" y="5710430"/>
            <a:ext cx="4229102" cy="307777"/>
          </a:xfrm>
          <a:prstGeom prst="rect">
            <a:avLst/>
          </a:prstGeom>
          <a:noFill/>
        </p:spPr>
        <p:txBody>
          <a:bodyPr wrap="square" rtlCol="0">
            <a:spAutoFit/>
          </a:bodyPr>
          <a:lstStyle/>
          <a:p>
            <a:r>
              <a:rPr lang="en-US" sz="1400" dirty="0"/>
              <a:t>*Carole Blackmon MS,CFP, QMHP</a:t>
            </a:r>
          </a:p>
        </p:txBody>
      </p:sp>
      <p:pic>
        <p:nvPicPr>
          <p:cNvPr id="12" name="Picture 11" descr="A group of people posing for a photo">
            <a:extLst>
              <a:ext uri="{FF2B5EF4-FFF2-40B4-BE49-F238E27FC236}">
                <a16:creationId xmlns:a16="http://schemas.microsoft.com/office/drawing/2014/main" id="{2F582C56-952D-5811-95E4-2A5E1BDE7E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3361" y="1949350"/>
            <a:ext cx="5666559" cy="3777705"/>
          </a:xfrm>
          <a:prstGeom prst="rect">
            <a:avLst/>
          </a:prstGeom>
        </p:spPr>
      </p:pic>
      <p:sp>
        <p:nvSpPr>
          <p:cNvPr id="6" name="Slide Number Placeholder 5">
            <a:extLst>
              <a:ext uri="{FF2B5EF4-FFF2-40B4-BE49-F238E27FC236}">
                <a16:creationId xmlns:a16="http://schemas.microsoft.com/office/drawing/2014/main" id="{F5594F24-6904-830E-E829-A04184D1E42C}"/>
              </a:ext>
            </a:extLst>
          </p:cNvPr>
          <p:cNvSpPr>
            <a:spLocks noGrp="1"/>
          </p:cNvSpPr>
          <p:nvPr>
            <p:ph type="sldNum" sz="quarter" idx="12"/>
          </p:nvPr>
        </p:nvSpPr>
        <p:spPr/>
        <p:txBody>
          <a:bodyPr/>
          <a:lstStyle/>
          <a:p>
            <a:fld id="{3264D530-B60B-4A5A-91C0-C766C58A4783}" type="slidenum">
              <a:rPr lang="en-US" smtClean="0"/>
              <a:t>3</a:t>
            </a:fld>
            <a:endParaRPr lang="en-US" dirty="0"/>
          </a:p>
        </p:txBody>
      </p:sp>
    </p:spTree>
    <p:extLst>
      <p:ext uri="{BB962C8B-B14F-4D97-AF65-F5344CB8AC3E}">
        <p14:creationId xmlns:p14="http://schemas.microsoft.com/office/powerpoint/2010/main" val="1766001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16FDEFB-01D4-D6C8-7326-A77961BC58DE}"/>
              </a:ext>
            </a:extLst>
          </p:cNvPr>
          <p:cNvSpPr>
            <a:spLocks noGrp="1"/>
          </p:cNvSpPr>
          <p:nvPr>
            <p:ph type="title"/>
          </p:nvPr>
        </p:nvSpPr>
        <p:spPr>
          <a:xfrm>
            <a:off x="2193925" y="274638"/>
            <a:ext cx="9510713" cy="1096962"/>
          </a:xfrm>
        </p:spPr>
        <p:txBody>
          <a:bodyPr anchor="b">
            <a:normAutofit/>
          </a:bodyPr>
          <a:lstStyle/>
          <a:p>
            <a:pPr algn="ctr"/>
            <a:r>
              <a:rPr lang="en-US" sz="4400" b="1" i="0" u="none" strike="noStrike" dirty="0">
                <a:effectLst/>
                <a:latin typeface="+mj-lt"/>
              </a:rPr>
              <a:t>Peer Support and Recovery</a:t>
            </a:r>
            <a:endParaRPr lang="en-US" sz="4400" dirty="0">
              <a:latin typeface="+mj-lt"/>
            </a:endParaRPr>
          </a:p>
        </p:txBody>
      </p:sp>
      <p:sp>
        <p:nvSpPr>
          <p:cNvPr id="8" name="Text Placeholder 2">
            <a:extLst>
              <a:ext uri="{FF2B5EF4-FFF2-40B4-BE49-F238E27FC236}">
                <a16:creationId xmlns:a16="http://schemas.microsoft.com/office/drawing/2014/main" id="{DF01D667-B3F2-8346-61FE-50ADE98132A4}"/>
              </a:ext>
            </a:extLst>
          </p:cNvPr>
          <p:cNvSpPr>
            <a:spLocks noGrp="1"/>
          </p:cNvSpPr>
          <p:nvPr>
            <p:ph sz="quarter" idx="13"/>
          </p:nvPr>
        </p:nvSpPr>
        <p:spPr>
          <a:xfrm>
            <a:off x="2193925" y="1736724"/>
            <a:ext cx="9510713" cy="4846637"/>
          </a:xfrm>
        </p:spPr>
        <p:txBody>
          <a:bodyPr>
            <a:normAutofit/>
          </a:bodyPr>
          <a:lstStyle/>
          <a:p>
            <a:pPr marL="228600" indent="0" rtl="0" fontAlgn="base">
              <a:buNone/>
            </a:pPr>
            <a:r>
              <a:rPr lang="en-US" sz="2000" b="1" i="0" u="none" dirty="0">
                <a:effectLst/>
              </a:rPr>
              <a:t>Vision</a:t>
            </a:r>
            <a:r>
              <a:rPr lang="en-US" sz="2000" b="0" i="0" dirty="0">
                <a:effectLst/>
              </a:rPr>
              <a:t>​</a:t>
            </a:r>
          </a:p>
          <a:p>
            <a:pPr lvl="1" fontAlgn="base">
              <a:buFont typeface="Arial" panose="020B0604020202020204" pitchFamily="34" charset="0"/>
              <a:buChar char="•"/>
            </a:pPr>
            <a:r>
              <a:rPr lang="en-US" sz="2000" b="0" i="0" u="none" dirty="0">
                <a:effectLst/>
              </a:rPr>
              <a:t>A Texas where everyone can access peer and recovery support to achieve their ideal quality of life.</a:t>
            </a:r>
            <a:r>
              <a:rPr lang="en-US" sz="2000" b="0" i="0" dirty="0">
                <a:effectLst/>
              </a:rPr>
              <a:t>​</a:t>
            </a:r>
          </a:p>
          <a:p>
            <a:pPr marL="228600" indent="0" fontAlgn="base">
              <a:buNone/>
            </a:pPr>
            <a:r>
              <a:rPr lang="en-US" sz="2000" b="1" i="0" u="none" dirty="0">
                <a:effectLst/>
              </a:rPr>
              <a:t>Mission</a:t>
            </a:r>
            <a:r>
              <a:rPr lang="en-US" sz="2000" b="0" i="0" u="none" dirty="0">
                <a:effectLst/>
              </a:rPr>
              <a:t> </a:t>
            </a:r>
            <a:r>
              <a:rPr lang="en-US" sz="2000" b="0" i="0" dirty="0">
                <a:effectLst/>
              </a:rPr>
              <a:t>​</a:t>
            </a:r>
          </a:p>
          <a:p>
            <a:pPr lvl="1" fontAlgn="base">
              <a:buFont typeface="Arial" panose="020B0604020202020204" pitchFamily="34" charset="0"/>
              <a:buChar char="•"/>
            </a:pPr>
            <a:r>
              <a:rPr lang="en-US" sz="2000" b="0" i="0" u="none" dirty="0">
                <a:effectLst/>
              </a:rPr>
              <a:t>To enhance the peer support workforce, strengthen and expand the capacity of peer and recovery services, and align data and research efforts.</a:t>
            </a:r>
            <a:r>
              <a:rPr lang="en-US" sz="2000" b="0" i="0" dirty="0">
                <a:effectLst/>
              </a:rPr>
              <a:t>​</a:t>
            </a:r>
          </a:p>
          <a:p>
            <a:pPr marL="228600" indent="0" fontAlgn="base">
              <a:buNone/>
            </a:pPr>
            <a:r>
              <a:rPr lang="en-US" sz="2000" b="1" i="0" u="none" strike="noStrike" dirty="0">
                <a:effectLst/>
              </a:rPr>
              <a:t>Goals</a:t>
            </a:r>
            <a:r>
              <a:rPr lang="en-US" sz="2000" b="0" i="0" dirty="0">
                <a:effectLst/>
              </a:rPr>
              <a:t>​</a:t>
            </a:r>
          </a:p>
          <a:p>
            <a:pPr lvl="1" fontAlgn="base">
              <a:buFont typeface="Arial" panose="020B0604020202020204" pitchFamily="34" charset="0"/>
              <a:buChar char="•"/>
            </a:pPr>
            <a:r>
              <a:rPr lang="en-US" sz="2000" b="0" i="0" u="none" strike="noStrike" dirty="0">
                <a:effectLst/>
              </a:rPr>
              <a:t>Workforce development</a:t>
            </a:r>
            <a:r>
              <a:rPr lang="en-US" sz="2000" b="0" i="0" dirty="0">
                <a:effectLst/>
              </a:rPr>
              <a:t>​</a:t>
            </a:r>
          </a:p>
          <a:p>
            <a:pPr lvl="1" fontAlgn="base">
              <a:buFont typeface="Arial" panose="020B0604020202020204" pitchFamily="34" charset="0"/>
              <a:buChar char="•"/>
            </a:pPr>
            <a:r>
              <a:rPr lang="en-US" sz="2000" b="0" i="0" u="none" strike="noStrike" dirty="0">
                <a:effectLst/>
              </a:rPr>
              <a:t>Services capacity expansion</a:t>
            </a:r>
            <a:r>
              <a:rPr lang="en-US" sz="2000" b="0" i="0" dirty="0">
                <a:effectLst/>
              </a:rPr>
              <a:t>​</a:t>
            </a:r>
          </a:p>
          <a:p>
            <a:pPr lvl="1" fontAlgn="base">
              <a:buFont typeface="Arial" panose="020B0604020202020204" pitchFamily="34" charset="0"/>
              <a:buChar char="•"/>
            </a:pPr>
            <a:r>
              <a:rPr lang="en-US" sz="2000" b="0" i="0" u="none" strike="noStrike" dirty="0">
                <a:effectLst/>
              </a:rPr>
              <a:t>Data and research alignment</a:t>
            </a:r>
            <a:endParaRPr lang="en-US" sz="2000" b="0" i="0" dirty="0">
              <a:effectLst/>
            </a:endParaRPr>
          </a:p>
          <a:p>
            <a:endParaRPr lang="en-US" sz="1500" dirty="0"/>
          </a:p>
        </p:txBody>
      </p:sp>
      <p:sp>
        <p:nvSpPr>
          <p:cNvPr id="6" name="Slide Number Placeholder 5">
            <a:extLst>
              <a:ext uri="{FF2B5EF4-FFF2-40B4-BE49-F238E27FC236}">
                <a16:creationId xmlns:a16="http://schemas.microsoft.com/office/drawing/2014/main" id="{B39A2F30-519C-63A9-6FA6-EC9F69159221}"/>
              </a:ext>
            </a:extLst>
          </p:cNvPr>
          <p:cNvSpPr>
            <a:spLocks noGrp="1"/>
          </p:cNvSpPr>
          <p:nvPr>
            <p:ph type="sldNum" sz="quarter" idx="12"/>
          </p:nvPr>
        </p:nvSpPr>
        <p:spPr/>
        <p:txBody>
          <a:bodyPr/>
          <a:lstStyle/>
          <a:p>
            <a:fld id="{3264D530-B60B-4A5A-91C0-C766C58A4783}" type="slidenum">
              <a:rPr lang="en-US" smtClean="0"/>
              <a:t>4</a:t>
            </a:fld>
            <a:endParaRPr lang="en-US" dirty="0"/>
          </a:p>
        </p:txBody>
      </p:sp>
    </p:spTree>
    <p:extLst>
      <p:ext uri="{BB962C8B-B14F-4D97-AF65-F5344CB8AC3E}">
        <p14:creationId xmlns:p14="http://schemas.microsoft.com/office/powerpoint/2010/main" val="2896264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26BEA-AE7A-688F-9E18-92DE58CE0D86}"/>
              </a:ext>
            </a:extLst>
          </p:cNvPr>
          <p:cNvSpPr>
            <a:spLocks noGrp="1"/>
          </p:cNvSpPr>
          <p:nvPr>
            <p:ph type="title"/>
          </p:nvPr>
        </p:nvSpPr>
        <p:spPr/>
        <p:txBody>
          <a:bodyPr/>
          <a:lstStyle/>
          <a:p>
            <a:r>
              <a:rPr lang="en-US" dirty="0"/>
              <a:t>The Peer Professional (1 of 2) </a:t>
            </a:r>
          </a:p>
        </p:txBody>
      </p:sp>
      <p:sp>
        <p:nvSpPr>
          <p:cNvPr id="3" name="Content Placeholder 2">
            <a:extLst>
              <a:ext uri="{FF2B5EF4-FFF2-40B4-BE49-F238E27FC236}">
                <a16:creationId xmlns:a16="http://schemas.microsoft.com/office/drawing/2014/main" id="{E01E4352-2F42-E594-C472-957361EE7A20}"/>
              </a:ext>
            </a:extLst>
          </p:cNvPr>
          <p:cNvSpPr>
            <a:spLocks noGrp="1"/>
          </p:cNvSpPr>
          <p:nvPr>
            <p:ph sz="quarter" idx="13"/>
          </p:nvPr>
        </p:nvSpPr>
        <p:spPr/>
        <p:txBody>
          <a:bodyPr/>
          <a:lstStyle/>
          <a:p>
            <a:r>
              <a:rPr lang="en-US" dirty="0"/>
              <a:t>Mental Health Peer Specialist (MHPS</a:t>
            </a:r>
          </a:p>
          <a:p>
            <a:r>
              <a:rPr lang="en-US" dirty="0"/>
              <a:t>Recovery Support Peer Specialists (RSPS) </a:t>
            </a:r>
          </a:p>
          <a:p>
            <a:r>
              <a:rPr lang="en-US" dirty="0"/>
              <a:t>Re-Entry Peer Specialist (JI-RPS) </a:t>
            </a:r>
          </a:p>
          <a:p>
            <a:r>
              <a:rPr lang="en-US" dirty="0"/>
              <a:t>Certified Family Partner (CFP)</a:t>
            </a:r>
          </a:p>
          <a:p>
            <a:r>
              <a:rPr lang="en-US" dirty="0"/>
              <a:t>Peer Support Supervisor (PSS)</a:t>
            </a:r>
          </a:p>
          <a:p>
            <a:endParaRPr lang="en-US" dirty="0"/>
          </a:p>
          <a:p>
            <a:endParaRPr lang="en-US" dirty="0"/>
          </a:p>
        </p:txBody>
      </p:sp>
      <p:sp>
        <p:nvSpPr>
          <p:cNvPr id="4" name="Date Placeholder 3">
            <a:extLst>
              <a:ext uri="{FF2B5EF4-FFF2-40B4-BE49-F238E27FC236}">
                <a16:creationId xmlns:a16="http://schemas.microsoft.com/office/drawing/2014/main" id="{0B9EA8C5-1644-B543-7FFB-B59F19FFFE3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C217386-511F-F41A-519B-49CA3B866E2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AD5824A-23B7-CD03-297D-A56752CA736C}"/>
              </a:ext>
            </a:extLst>
          </p:cNvPr>
          <p:cNvSpPr>
            <a:spLocks noGrp="1"/>
          </p:cNvSpPr>
          <p:nvPr>
            <p:ph type="sldNum" sz="quarter" idx="12"/>
          </p:nvPr>
        </p:nvSpPr>
        <p:spPr/>
        <p:txBody>
          <a:bodyPr/>
          <a:lstStyle/>
          <a:p>
            <a:fld id="{3264D530-B60B-4A5A-91C0-C766C58A4783}" type="slidenum">
              <a:rPr lang="en-US" smtClean="0"/>
              <a:t>5</a:t>
            </a:fld>
            <a:endParaRPr lang="en-US" dirty="0"/>
          </a:p>
        </p:txBody>
      </p:sp>
    </p:spTree>
    <p:extLst>
      <p:ext uri="{BB962C8B-B14F-4D97-AF65-F5344CB8AC3E}">
        <p14:creationId xmlns:p14="http://schemas.microsoft.com/office/powerpoint/2010/main" val="1779159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976F1B5-46F7-AF34-A2D9-6D420AA31642}"/>
              </a:ext>
            </a:extLst>
          </p:cNvPr>
          <p:cNvSpPr>
            <a:spLocks noGrp="1"/>
          </p:cNvSpPr>
          <p:nvPr>
            <p:ph type="title"/>
          </p:nvPr>
        </p:nvSpPr>
        <p:spPr>
          <a:xfrm>
            <a:off x="2193925" y="274638"/>
            <a:ext cx="9510713" cy="1096962"/>
          </a:xfrm>
        </p:spPr>
        <p:txBody>
          <a:bodyPr/>
          <a:lstStyle/>
          <a:p>
            <a:pPr algn="ctr"/>
            <a:r>
              <a:rPr lang="en-US" sz="4400" dirty="0">
                <a:latin typeface="+mj-lt"/>
              </a:rPr>
              <a:t>The Peer Professional (2 of 2)</a:t>
            </a:r>
          </a:p>
        </p:txBody>
      </p:sp>
      <p:sp>
        <p:nvSpPr>
          <p:cNvPr id="8" name="Text Placeholder 2">
            <a:extLst>
              <a:ext uri="{FF2B5EF4-FFF2-40B4-BE49-F238E27FC236}">
                <a16:creationId xmlns:a16="http://schemas.microsoft.com/office/drawing/2014/main" id="{E97B2771-444F-388C-3E85-30C8F21062F2}"/>
              </a:ext>
            </a:extLst>
          </p:cNvPr>
          <p:cNvSpPr>
            <a:spLocks noGrp="1"/>
          </p:cNvSpPr>
          <p:nvPr>
            <p:ph sz="quarter" idx="13"/>
          </p:nvPr>
        </p:nvSpPr>
        <p:spPr>
          <a:xfrm>
            <a:off x="2193925" y="1736725"/>
            <a:ext cx="9510713" cy="4389438"/>
          </a:xfrm>
        </p:spPr>
        <p:txBody>
          <a:bodyPr>
            <a:normAutofit fontScale="85000" lnSpcReduction="20000"/>
          </a:bodyPr>
          <a:lstStyle/>
          <a:p>
            <a:pPr marL="0" indent="0">
              <a:buNone/>
            </a:pPr>
            <a:r>
              <a:rPr lang="en-US" sz="2800" b="1" kern="0" dirty="0"/>
              <a:t>Peer Support Specialists:</a:t>
            </a:r>
          </a:p>
          <a:p>
            <a:r>
              <a:rPr lang="en-US" sz="2800" kern="0" dirty="0"/>
              <a:t>Have a state-regulated training and certification process. </a:t>
            </a:r>
            <a:br>
              <a:rPr lang="en-US" sz="2800" kern="0" dirty="0"/>
            </a:br>
            <a:endParaRPr lang="en-US" sz="2800" kern="0" dirty="0"/>
          </a:p>
          <a:p>
            <a:r>
              <a:rPr lang="en-US" kern="0" dirty="0"/>
              <a:t>M</a:t>
            </a:r>
            <a:r>
              <a:rPr lang="en-US" sz="2800" kern="0" dirty="0"/>
              <a:t>ust maintain ongoing supervision. </a:t>
            </a:r>
            <a:br>
              <a:rPr lang="en-US" sz="2800" kern="0" dirty="0"/>
            </a:br>
            <a:endParaRPr lang="en-US" sz="2800" kern="0" dirty="0"/>
          </a:p>
          <a:p>
            <a:r>
              <a:rPr lang="en-US" kern="0" dirty="0"/>
              <a:t>A</a:t>
            </a:r>
            <a:r>
              <a:rPr lang="en-US" sz="2800" kern="0" dirty="0"/>
              <a:t>re governed by a professional code of ethics and are subject to disciplinary action for violation of the code of ethics. </a:t>
            </a:r>
            <a:br>
              <a:rPr lang="en-US" sz="2800" kern="0" dirty="0"/>
            </a:br>
            <a:endParaRPr lang="en-US" sz="2800" kern="0" dirty="0"/>
          </a:p>
          <a:p>
            <a:r>
              <a:rPr lang="en-US" sz="2800" kern="0" dirty="0"/>
              <a:t>Maintain certification through ongoing continuing education credits. </a:t>
            </a:r>
          </a:p>
          <a:p>
            <a:endParaRPr lang="en-US" dirty="0"/>
          </a:p>
        </p:txBody>
      </p:sp>
      <p:sp>
        <p:nvSpPr>
          <p:cNvPr id="6" name="Slide Number Placeholder 5">
            <a:extLst>
              <a:ext uri="{FF2B5EF4-FFF2-40B4-BE49-F238E27FC236}">
                <a16:creationId xmlns:a16="http://schemas.microsoft.com/office/drawing/2014/main" id="{708C0EBC-E71D-67F2-1A15-5BAD57B8DAE5}"/>
              </a:ext>
            </a:extLst>
          </p:cNvPr>
          <p:cNvSpPr>
            <a:spLocks noGrp="1"/>
          </p:cNvSpPr>
          <p:nvPr>
            <p:ph type="sldNum" sz="quarter" idx="12"/>
          </p:nvPr>
        </p:nvSpPr>
        <p:spPr/>
        <p:txBody>
          <a:bodyPr/>
          <a:lstStyle/>
          <a:p>
            <a:fld id="{3264D530-B60B-4A5A-91C0-C766C58A4783}" type="slidenum">
              <a:rPr lang="en-US" smtClean="0"/>
              <a:t>6</a:t>
            </a:fld>
            <a:endParaRPr lang="en-US" dirty="0"/>
          </a:p>
        </p:txBody>
      </p:sp>
    </p:spTree>
    <p:extLst>
      <p:ext uri="{BB962C8B-B14F-4D97-AF65-F5344CB8AC3E}">
        <p14:creationId xmlns:p14="http://schemas.microsoft.com/office/powerpoint/2010/main" val="2553746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350918B-0977-A8BC-EFF8-A1B689233269}"/>
              </a:ext>
            </a:extLst>
          </p:cNvPr>
          <p:cNvSpPr>
            <a:spLocks noGrp="1"/>
          </p:cNvSpPr>
          <p:nvPr>
            <p:ph type="title"/>
          </p:nvPr>
        </p:nvSpPr>
        <p:spPr>
          <a:xfrm>
            <a:off x="2193925" y="274638"/>
            <a:ext cx="9510713" cy="1096962"/>
          </a:xfrm>
        </p:spPr>
        <p:txBody>
          <a:bodyPr/>
          <a:lstStyle/>
          <a:p>
            <a:pPr algn="ctr"/>
            <a:r>
              <a:rPr lang="en-US" sz="4400" dirty="0">
                <a:latin typeface="+mj-lt"/>
              </a:rPr>
              <a:t>Peer Specialist Eligibility Requirements</a:t>
            </a:r>
          </a:p>
        </p:txBody>
      </p:sp>
      <p:sp>
        <p:nvSpPr>
          <p:cNvPr id="8" name="Text Placeholder 2">
            <a:extLst>
              <a:ext uri="{FF2B5EF4-FFF2-40B4-BE49-F238E27FC236}">
                <a16:creationId xmlns:a16="http://schemas.microsoft.com/office/drawing/2014/main" id="{75DF6FA2-A16A-96DE-87D2-EEADE8A8D92D}"/>
              </a:ext>
            </a:extLst>
          </p:cNvPr>
          <p:cNvSpPr>
            <a:spLocks noGrp="1"/>
          </p:cNvSpPr>
          <p:nvPr>
            <p:ph sz="quarter" idx="13"/>
          </p:nvPr>
        </p:nvSpPr>
        <p:spPr>
          <a:xfrm>
            <a:off x="2193925" y="1736725"/>
            <a:ext cx="9510713" cy="4389438"/>
          </a:xfrm>
        </p:spPr>
        <p:txBody>
          <a:bodyPr vert="horz" lIns="91440" tIns="45720" rIns="91440" bIns="45720" rtlCol="0" anchor="t">
            <a:normAutofit lnSpcReduction="10000"/>
          </a:bodyPr>
          <a:lstStyle/>
          <a:p>
            <a:pPr marL="0" indent="0">
              <a:buNone/>
            </a:pPr>
            <a:r>
              <a:rPr lang="en-US" sz="2200" b="1" dirty="0"/>
              <a:t>A Peer Specialist (MHPS, RSPS, JI-RPS) must</a:t>
            </a:r>
            <a:r>
              <a:rPr lang="en-US" sz="2200" b="1" u="none" strike="noStrike" baseline="0" dirty="0"/>
              <a:t>:</a:t>
            </a:r>
          </a:p>
          <a:p>
            <a:pPr algn="l">
              <a:buFont typeface="Arial" panose="020B0604020202020204" pitchFamily="34" charset="0"/>
              <a:buChar char="•"/>
            </a:pPr>
            <a:r>
              <a:rPr lang="en-US" sz="2200" dirty="0">
                <a:effectLst/>
              </a:rPr>
              <a:t>Be at least </a:t>
            </a:r>
            <a:r>
              <a:rPr lang="en-US" sz="2200" i="0" dirty="0">
                <a:effectLst/>
              </a:rPr>
              <a:t>18 years of age;</a:t>
            </a:r>
          </a:p>
          <a:p>
            <a:pPr algn="l">
              <a:buFont typeface="Arial" panose="020B0604020202020204" pitchFamily="34" charset="0"/>
              <a:buChar char="•"/>
            </a:pPr>
            <a:r>
              <a:rPr lang="en-US" sz="2200" i="0" dirty="0">
                <a:effectLst/>
              </a:rPr>
              <a:t>Have lived experience with mental health, substance use or justice involvement;</a:t>
            </a:r>
          </a:p>
          <a:p>
            <a:pPr algn="l">
              <a:buFont typeface="Arial" panose="020B0604020202020204" pitchFamily="34" charset="0"/>
              <a:buChar char="•"/>
            </a:pPr>
            <a:r>
              <a:rPr lang="en-US" sz="2200" i="0" dirty="0">
                <a:effectLst/>
              </a:rPr>
              <a:t>Have a high school diploma or complete the General Education Development (GED) test;</a:t>
            </a:r>
          </a:p>
          <a:p>
            <a:pPr algn="l">
              <a:buFont typeface="Arial" panose="020B0604020202020204" pitchFamily="34" charset="0"/>
              <a:buChar char="•"/>
            </a:pPr>
            <a:r>
              <a:rPr lang="en-US" sz="2200" i="0" dirty="0">
                <a:solidFill>
                  <a:srgbClr val="000000"/>
                </a:solidFill>
                <a:effectLst/>
              </a:rPr>
              <a:t>Be willing to appropriately share your recovery story with recipients;</a:t>
            </a:r>
          </a:p>
          <a:p>
            <a:pPr algn="l">
              <a:buFont typeface="Arial" panose="020B0604020202020204" pitchFamily="34" charset="0"/>
              <a:buChar char="•"/>
            </a:pPr>
            <a:r>
              <a:rPr lang="en-US" sz="2200" i="0" dirty="0">
                <a:solidFill>
                  <a:srgbClr val="000000"/>
                </a:solidFill>
                <a:effectLst/>
              </a:rPr>
              <a:t>Be able to demonstrate current self-directed recovery</a:t>
            </a:r>
            <a:r>
              <a:rPr lang="en-US" sz="2200" dirty="0">
                <a:solidFill>
                  <a:srgbClr val="000000"/>
                </a:solidFill>
              </a:rPr>
              <a:t>; and</a:t>
            </a:r>
            <a:endParaRPr lang="en-US" sz="2200" i="0" dirty="0">
              <a:solidFill>
                <a:srgbClr val="000000"/>
              </a:solidFill>
              <a:effectLst/>
            </a:endParaRPr>
          </a:p>
          <a:p>
            <a:pPr algn="l">
              <a:buFont typeface="Arial" panose="020B0604020202020204" pitchFamily="34" charset="0"/>
              <a:buChar char="•"/>
            </a:pPr>
            <a:r>
              <a:rPr lang="en-US" sz="2200" i="0" dirty="0">
                <a:solidFill>
                  <a:srgbClr val="000000"/>
                </a:solidFill>
                <a:effectLst/>
              </a:rPr>
              <a:t>Pass criminal history and registry checks.</a:t>
            </a:r>
            <a:endParaRPr lang="en-US" sz="2200" dirty="0"/>
          </a:p>
          <a:p>
            <a:pPr marL="0" indent="0">
              <a:buNone/>
            </a:pPr>
            <a:endParaRPr lang="en-US" sz="2000" dirty="0"/>
          </a:p>
          <a:p>
            <a:pPr marL="0" indent="0">
              <a:buNone/>
            </a:pPr>
            <a:endParaRPr lang="en-US" sz="2000" dirty="0"/>
          </a:p>
        </p:txBody>
      </p:sp>
      <p:sp>
        <p:nvSpPr>
          <p:cNvPr id="6" name="Slide Number Placeholder 5">
            <a:extLst>
              <a:ext uri="{FF2B5EF4-FFF2-40B4-BE49-F238E27FC236}">
                <a16:creationId xmlns:a16="http://schemas.microsoft.com/office/drawing/2014/main" id="{7B7F3066-4C90-0F70-47D8-DCB354A6B5D6}"/>
              </a:ext>
            </a:extLst>
          </p:cNvPr>
          <p:cNvSpPr>
            <a:spLocks noGrp="1"/>
          </p:cNvSpPr>
          <p:nvPr>
            <p:ph type="sldNum" sz="quarter" idx="12"/>
          </p:nvPr>
        </p:nvSpPr>
        <p:spPr/>
        <p:txBody>
          <a:bodyPr/>
          <a:lstStyle/>
          <a:p>
            <a:fld id="{3264D530-B60B-4A5A-91C0-C766C58A4783}" type="slidenum">
              <a:rPr lang="en-US" smtClean="0"/>
              <a:t>7</a:t>
            </a:fld>
            <a:endParaRPr lang="en-US" dirty="0"/>
          </a:p>
        </p:txBody>
      </p:sp>
    </p:spTree>
    <p:extLst>
      <p:ext uri="{BB962C8B-B14F-4D97-AF65-F5344CB8AC3E}">
        <p14:creationId xmlns:p14="http://schemas.microsoft.com/office/powerpoint/2010/main" val="3133600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E68865C-B5BE-6E8B-B29B-DACCDEB8608C}"/>
              </a:ext>
            </a:extLst>
          </p:cNvPr>
          <p:cNvSpPr>
            <a:spLocks noGrp="1"/>
          </p:cNvSpPr>
          <p:nvPr>
            <p:ph type="title"/>
          </p:nvPr>
        </p:nvSpPr>
        <p:spPr>
          <a:xfrm>
            <a:off x="1668544" y="-1"/>
            <a:ext cx="10341204" cy="1461155"/>
          </a:xfrm>
        </p:spPr>
        <p:txBody>
          <a:bodyPr anchor="b">
            <a:noAutofit/>
          </a:bodyPr>
          <a:lstStyle/>
          <a:p>
            <a:pPr algn="ctr">
              <a:lnSpc>
                <a:spcPct val="90000"/>
              </a:lnSpc>
            </a:pPr>
            <a:r>
              <a:rPr lang="en-US" sz="4400" dirty="0">
                <a:latin typeface="+mj-lt"/>
              </a:rPr>
              <a:t>Family Partner Eligibility Requirements</a:t>
            </a:r>
          </a:p>
        </p:txBody>
      </p:sp>
      <p:sp>
        <p:nvSpPr>
          <p:cNvPr id="8" name="Text Placeholder 2">
            <a:extLst>
              <a:ext uri="{FF2B5EF4-FFF2-40B4-BE49-F238E27FC236}">
                <a16:creationId xmlns:a16="http://schemas.microsoft.com/office/drawing/2014/main" id="{6AFFFD9A-AF79-06DE-5D6A-88A7C4EFC712}"/>
              </a:ext>
            </a:extLst>
          </p:cNvPr>
          <p:cNvSpPr>
            <a:spLocks noGrp="1"/>
          </p:cNvSpPr>
          <p:nvPr>
            <p:ph sz="quarter" idx="13"/>
          </p:nvPr>
        </p:nvSpPr>
        <p:spPr>
          <a:xfrm>
            <a:off x="2194560" y="1737359"/>
            <a:ext cx="9509760" cy="4937125"/>
          </a:xfrm>
        </p:spPr>
        <p:txBody>
          <a:bodyPr>
            <a:normAutofit lnSpcReduction="10000"/>
          </a:bodyPr>
          <a:lstStyle/>
          <a:p>
            <a:pPr marL="0" indent="0">
              <a:lnSpc>
                <a:spcPct val="90000"/>
              </a:lnSpc>
              <a:buNone/>
            </a:pPr>
            <a:r>
              <a:rPr lang="en-US" b="1" dirty="0">
                <a:latin typeface="+mj-lt"/>
              </a:rPr>
              <a:t>A Family Partner must:</a:t>
            </a:r>
          </a:p>
          <a:p>
            <a:pPr>
              <a:lnSpc>
                <a:spcPct val="90000"/>
              </a:lnSpc>
              <a:buFont typeface="Arial" panose="020B0604020202020204" pitchFamily="34" charset="0"/>
              <a:buChar char="•"/>
            </a:pPr>
            <a:r>
              <a:rPr lang="en-US" sz="1800" dirty="0"/>
              <a:t>Be a parent (birth, adoptive</a:t>
            </a:r>
            <a:r>
              <a:rPr lang="en-US" sz="1800" strike="sngStrike" dirty="0"/>
              <a:t>,</a:t>
            </a:r>
            <a:r>
              <a:rPr lang="en-US" sz="1800" dirty="0"/>
              <a:t> or foster), legally authorized representative (LAR), or primary caregiver with lived experience parenting or raising a child or youth with a serious emotional disturbance (SED) or mental or substance use condition;</a:t>
            </a:r>
          </a:p>
          <a:p>
            <a:pPr>
              <a:lnSpc>
                <a:spcPct val="90000"/>
              </a:lnSpc>
              <a:buFont typeface="Arial" panose="020B0604020202020204" pitchFamily="34" charset="0"/>
              <a:buChar char="•"/>
            </a:pPr>
            <a:r>
              <a:rPr lang="en-US" sz="1800" i="0" dirty="0">
                <a:effectLst/>
              </a:rPr>
              <a:t>Be at least 18 years or older;</a:t>
            </a:r>
          </a:p>
          <a:p>
            <a:pPr>
              <a:lnSpc>
                <a:spcPct val="90000"/>
              </a:lnSpc>
              <a:buFont typeface="Arial" panose="020B0604020202020204" pitchFamily="34" charset="0"/>
              <a:buChar char="•"/>
            </a:pPr>
            <a:r>
              <a:rPr lang="en-US" sz="1800" dirty="0"/>
              <a:t>Have a high school diploma or high school equivalency certificate issued in accordance with the law of the issuing state;</a:t>
            </a:r>
          </a:p>
          <a:p>
            <a:pPr>
              <a:lnSpc>
                <a:spcPct val="90000"/>
              </a:lnSpc>
              <a:buFont typeface="Arial" panose="020B0604020202020204" pitchFamily="34" charset="0"/>
              <a:buChar char="•"/>
            </a:pPr>
            <a:r>
              <a:rPr lang="en-US" sz="1800" dirty="0"/>
              <a:t>Have lived experience navigating a child-service system, such as a mental health, juvenile justice, social security</a:t>
            </a:r>
            <a:r>
              <a:rPr lang="en-US" sz="1800" strike="sngStrike" dirty="0"/>
              <a:t>,</a:t>
            </a:r>
            <a:r>
              <a:rPr lang="en-US" sz="1800" dirty="0"/>
              <a:t> or special education system, as a parent, LAR, or primary caregiver of a child or youth with an SED or mental health or substance use condition;</a:t>
            </a:r>
          </a:p>
          <a:p>
            <a:pPr>
              <a:lnSpc>
                <a:spcPct val="90000"/>
              </a:lnSpc>
              <a:buFont typeface="Arial" panose="020B0604020202020204" pitchFamily="34" charset="0"/>
              <a:buChar char="•"/>
            </a:pPr>
            <a:r>
              <a:rPr lang="en-US" sz="1800" dirty="0"/>
              <a:t>Be willing to appropriately share their own recovery story with recipients of CFP services; and</a:t>
            </a:r>
          </a:p>
          <a:p>
            <a:pPr>
              <a:lnSpc>
                <a:spcPct val="90000"/>
              </a:lnSpc>
              <a:buFont typeface="Arial" panose="020B0604020202020204" pitchFamily="34" charset="0"/>
              <a:buChar char="•"/>
            </a:pPr>
            <a:r>
              <a:rPr lang="en-US" sz="1800" dirty="0"/>
              <a:t>Have successfully completed and passed the Texas Health and Human Services (HHSC) approved certification process. </a:t>
            </a:r>
          </a:p>
          <a:p>
            <a:pPr marL="0" indent="0">
              <a:lnSpc>
                <a:spcPct val="90000"/>
              </a:lnSpc>
              <a:buNone/>
            </a:pPr>
            <a:endParaRPr lang="en-US" sz="1500" dirty="0"/>
          </a:p>
        </p:txBody>
      </p:sp>
      <p:sp>
        <p:nvSpPr>
          <p:cNvPr id="6" name="Slide Number Placeholder 5">
            <a:extLst>
              <a:ext uri="{FF2B5EF4-FFF2-40B4-BE49-F238E27FC236}">
                <a16:creationId xmlns:a16="http://schemas.microsoft.com/office/drawing/2014/main" id="{C79F4F36-1BEE-6449-A3CD-ED01901F8ACD}"/>
              </a:ext>
            </a:extLst>
          </p:cNvPr>
          <p:cNvSpPr>
            <a:spLocks noGrp="1"/>
          </p:cNvSpPr>
          <p:nvPr>
            <p:ph type="sldNum" sz="quarter" idx="12"/>
          </p:nvPr>
        </p:nvSpPr>
        <p:spPr>
          <a:xfrm>
            <a:off x="10789920" y="6309360"/>
            <a:ext cx="914400" cy="365125"/>
          </a:xfrm>
        </p:spPr>
        <p:txBody>
          <a:bodyPr anchor="ctr">
            <a:normAutofit/>
          </a:bodyPr>
          <a:lstStyle/>
          <a:p>
            <a:pPr>
              <a:spcAft>
                <a:spcPts val="600"/>
              </a:spcAft>
            </a:pPr>
            <a:fld id="{3264D530-B60B-4A5A-91C0-C766C58A4783}" type="slidenum">
              <a:rPr lang="en-US" smtClean="0"/>
              <a:pPr>
                <a:spcAft>
                  <a:spcPts val="600"/>
                </a:spcAft>
              </a:pPr>
              <a:t>8</a:t>
            </a:fld>
            <a:endParaRPr lang="en-US"/>
          </a:p>
        </p:txBody>
      </p:sp>
    </p:spTree>
    <p:extLst>
      <p:ext uri="{BB962C8B-B14F-4D97-AF65-F5344CB8AC3E}">
        <p14:creationId xmlns:p14="http://schemas.microsoft.com/office/powerpoint/2010/main" val="3457002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892198E-A195-14D9-AB13-0D13FDDF5553}"/>
              </a:ext>
            </a:extLst>
          </p:cNvPr>
          <p:cNvSpPr>
            <a:spLocks noGrp="1"/>
          </p:cNvSpPr>
          <p:nvPr>
            <p:ph type="title"/>
          </p:nvPr>
        </p:nvSpPr>
        <p:spPr>
          <a:xfrm>
            <a:off x="2193925" y="274638"/>
            <a:ext cx="9510713" cy="1096962"/>
          </a:xfrm>
        </p:spPr>
        <p:txBody>
          <a:bodyPr vert="horz" lIns="68580" tIns="34290" rIns="68580" bIns="34290" rtlCol="0" anchor="b">
            <a:normAutofit/>
          </a:bodyPr>
          <a:lstStyle/>
          <a:p>
            <a:pPr algn="ctr"/>
            <a:r>
              <a:rPr lang="en-US" sz="4800" dirty="0">
                <a:latin typeface="+mj-lt"/>
              </a:rPr>
              <a:t>Certification Process</a:t>
            </a:r>
          </a:p>
        </p:txBody>
      </p:sp>
      <p:sp>
        <p:nvSpPr>
          <p:cNvPr id="8" name="Text Placeholder 2">
            <a:extLst>
              <a:ext uri="{FF2B5EF4-FFF2-40B4-BE49-F238E27FC236}">
                <a16:creationId xmlns:a16="http://schemas.microsoft.com/office/drawing/2014/main" id="{3E7D8050-11C1-648D-444E-5173F947BEEE}"/>
              </a:ext>
            </a:extLst>
          </p:cNvPr>
          <p:cNvSpPr txBox="1">
            <a:spLocks/>
          </p:cNvSpPr>
          <p:nvPr/>
        </p:nvSpPr>
        <p:spPr>
          <a:xfrm>
            <a:off x="2390776" y="1657350"/>
            <a:ext cx="9229724" cy="4926012"/>
          </a:xfrm>
          <a:prstGeom prst="rect">
            <a:avLst/>
          </a:prstGeom>
        </p:spPr>
        <p:txBody>
          <a:bodyPr vert="horz" lIns="68580" tIns="34290" rIns="68580" bIns="34290" rtlCol="0" anchor="t">
            <a:normAutofit fontScale="92500" lnSpcReduction="10000"/>
          </a:bodyPr>
          <a:lstStyle>
            <a:lvl1pPr marL="457200" indent="-228600" algn="l" defTabSz="914400" rtl="0" eaLnBrk="1" latinLnBrk="0" hangingPunct="1">
              <a:lnSpc>
                <a:spcPct val="100000"/>
              </a:lnSpc>
              <a:spcBef>
                <a:spcPts val="600"/>
              </a:spcBef>
              <a:spcAft>
                <a:spcPts val="600"/>
              </a:spcAft>
              <a:buFont typeface="Verdana" panose="020B060403050404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SzPct val="85000"/>
              <a:buFont typeface="Wingdings 3" panose="05040102010807070707" pitchFamily="18" charset="2"/>
              <a:buChar char="}"/>
              <a:defRPr sz="2400" kern="1200">
                <a:solidFill>
                  <a:schemeClr val="tx1"/>
                </a:solidFill>
                <a:latin typeface="+mn-lt"/>
                <a:ea typeface="+mn-ea"/>
                <a:cs typeface="+mn-cs"/>
              </a:defRPr>
            </a:lvl2pPr>
            <a:lvl3pPr marL="914400" indent="-228600" algn="l" defTabSz="914400" rtl="0" eaLnBrk="1" latinLnBrk="0" hangingPunct="1">
              <a:lnSpc>
                <a:spcPct val="100000"/>
              </a:lnSpc>
              <a:spcBef>
                <a:spcPts val="600"/>
              </a:spcBef>
              <a:spcAft>
                <a:spcPts val="600"/>
              </a:spcAft>
              <a:buSzPct val="85000"/>
              <a:buFont typeface="Aleo" panose="00000500000000000000" pitchFamily="2" charset="0"/>
              <a:buChar char="◊"/>
              <a:defRPr sz="2400" kern="1200">
                <a:solidFill>
                  <a:schemeClr val="tx1"/>
                </a:solidFill>
                <a:latin typeface="+mn-lt"/>
                <a:ea typeface="+mn-ea"/>
                <a:cs typeface="+mn-cs"/>
              </a:defRPr>
            </a:lvl3pPr>
            <a:lvl4pPr marL="9144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4pPr>
            <a:lvl5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 indent="0">
              <a:buFont typeface="Verdana" panose="020B0604030504040204" pitchFamily="34" charset="0"/>
              <a:buNone/>
            </a:pPr>
            <a:r>
              <a:rPr lang="en-US" sz="1900" b="1" dirty="0"/>
              <a:t>Peer Process:</a:t>
            </a:r>
            <a:endParaRPr lang="en-US" sz="1900" b="1" dirty="0">
              <a:ea typeface="Verdana"/>
            </a:endParaRPr>
          </a:p>
          <a:p>
            <a:pPr marL="342900" indent="-342900">
              <a:buFont typeface="+mj-lt"/>
              <a:buAutoNum type="arabicPeriod"/>
            </a:pPr>
            <a:r>
              <a:rPr lang="en-US" sz="1800" dirty="0"/>
              <a:t>Complete the Texas Peer Specialist Orientation and Self-Attestation;</a:t>
            </a:r>
            <a:endParaRPr lang="en-US" sz="1800" dirty="0">
              <a:ea typeface="Verdana"/>
            </a:endParaRPr>
          </a:p>
          <a:p>
            <a:pPr marL="342900" indent="-342900">
              <a:buFont typeface="+mj-lt"/>
              <a:buAutoNum type="arabicPeriod"/>
            </a:pPr>
            <a:r>
              <a:rPr lang="en-US" sz="1800" dirty="0"/>
              <a:t>Complete the CORE training;	</a:t>
            </a:r>
          </a:p>
          <a:p>
            <a:pPr marL="342900" indent="-342900">
              <a:buFont typeface="+mj-lt"/>
              <a:buAutoNum type="arabicPeriod"/>
            </a:pPr>
            <a:r>
              <a:rPr lang="en-US" sz="1800" dirty="0"/>
              <a:t>Complete Supplemental Training (MHPS,RSPS,JI-RPS);</a:t>
            </a:r>
            <a:endParaRPr lang="en-US" sz="1800" dirty="0">
              <a:ea typeface="Verdana"/>
            </a:endParaRPr>
          </a:p>
          <a:p>
            <a:pPr marL="342900" indent="-342900">
              <a:buFont typeface="+mj-lt"/>
              <a:buAutoNum type="arabicPeriod"/>
            </a:pPr>
            <a:r>
              <a:rPr lang="en-US" sz="1800" dirty="0"/>
              <a:t>Apply for certification with the Texas Certification Board;</a:t>
            </a:r>
          </a:p>
          <a:p>
            <a:pPr marL="342900" indent="-342900">
              <a:buFont typeface="+mj-lt"/>
              <a:buAutoNum type="arabicPeriod"/>
            </a:pPr>
            <a:r>
              <a:rPr lang="en-US" sz="1800" dirty="0"/>
              <a:t>Pass a criminal background check; and</a:t>
            </a:r>
          </a:p>
          <a:p>
            <a:pPr marL="342900" indent="-342900">
              <a:buFont typeface="+mj-lt"/>
              <a:buAutoNum type="arabicPeriod"/>
            </a:pPr>
            <a:r>
              <a:rPr lang="en-US" sz="1800" dirty="0"/>
              <a:t>Complete 250 Supervised Work Experience Hours. </a:t>
            </a:r>
            <a:br>
              <a:rPr lang="en-US" sz="1600" b="1" dirty="0"/>
            </a:br>
            <a:endParaRPr lang="en-US" sz="1600" b="1" dirty="0"/>
          </a:p>
          <a:p>
            <a:pPr marL="0" indent="0">
              <a:buFont typeface="Verdana" panose="020B0604030504040204" pitchFamily="34" charset="0"/>
              <a:buNone/>
            </a:pPr>
            <a:r>
              <a:rPr lang="en-US" sz="1800" b="1" dirty="0"/>
              <a:t>Family Partner Process:</a:t>
            </a:r>
            <a:endParaRPr lang="en-US" sz="1600" b="1" dirty="0"/>
          </a:p>
          <a:p>
            <a:pPr marL="342900" indent="-342900">
              <a:lnSpc>
                <a:spcPct val="110000"/>
              </a:lnSpc>
              <a:buFont typeface="+mj-lt"/>
              <a:buAutoNum type="arabicPeriod"/>
            </a:pPr>
            <a:r>
              <a:rPr lang="en-US" sz="1800" dirty="0">
                <a:ea typeface="Verdana"/>
              </a:rPr>
              <a:t>Complete Basic Certification training through Centralized Training Infrastructure;</a:t>
            </a:r>
          </a:p>
          <a:p>
            <a:pPr marL="342900" indent="-342900">
              <a:lnSpc>
                <a:spcPct val="110000"/>
              </a:lnSpc>
              <a:buFont typeface="+mj-lt"/>
              <a:buAutoNum type="arabicPeriod"/>
            </a:pPr>
            <a:r>
              <a:rPr lang="en-US" sz="1800" dirty="0">
                <a:ea typeface="Verdana"/>
              </a:rPr>
              <a:t>Pass exam; and</a:t>
            </a:r>
          </a:p>
          <a:p>
            <a:pPr marL="342900" indent="-342900">
              <a:lnSpc>
                <a:spcPct val="110000"/>
              </a:lnSpc>
              <a:buFont typeface="+mj-lt"/>
              <a:buAutoNum type="arabicPeriod"/>
            </a:pPr>
            <a:r>
              <a:rPr lang="en-US" sz="1800" dirty="0">
                <a:ea typeface="Verdana"/>
              </a:rPr>
              <a:t>Complete initial application on the Texas Certification Board website</a:t>
            </a:r>
            <a:r>
              <a:rPr lang="en-US" sz="1800" dirty="0">
                <a:solidFill>
                  <a:srgbClr val="000000"/>
                </a:solidFill>
                <a:ea typeface="Verdana"/>
              </a:rPr>
              <a:t>.</a:t>
            </a:r>
          </a:p>
          <a:p>
            <a:pPr marL="228600" indent="0">
              <a:buNone/>
            </a:pPr>
            <a:endParaRPr lang="en-US" sz="2200" dirty="0">
              <a:solidFill>
                <a:srgbClr val="000000"/>
              </a:solidFill>
            </a:endParaRPr>
          </a:p>
        </p:txBody>
      </p:sp>
      <p:sp>
        <p:nvSpPr>
          <p:cNvPr id="6" name="Slide Number Placeholder 5">
            <a:extLst>
              <a:ext uri="{FF2B5EF4-FFF2-40B4-BE49-F238E27FC236}">
                <a16:creationId xmlns:a16="http://schemas.microsoft.com/office/drawing/2014/main" id="{6822A1B3-EE02-C8FD-398B-1B260CD538F9}"/>
              </a:ext>
            </a:extLst>
          </p:cNvPr>
          <p:cNvSpPr>
            <a:spLocks noGrp="1"/>
          </p:cNvSpPr>
          <p:nvPr>
            <p:ph type="sldNum" sz="quarter" idx="12"/>
          </p:nvPr>
        </p:nvSpPr>
        <p:spPr/>
        <p:txBody>
          <a:bodyPr/>
          <a:lstStyle/>
          <a:p>
            <a:fld id="{3264D530-B60B-4A5A-91C0-C766C58A4783}" type="slidenum">
              <a:rPr lang="en-US" smtClean="0"/>
              <a:t>9</a:t>
            </a:fld>
            <a:endParaRPr lang="en-US" dirty="0"/>
          </a:p>
        </p:txBody>
      </p:sp>
    </p:spTree>
    <p:extLst>
      <p:ext uri="{BB962C8B-B14F-4D97-AF65-F5344CB8AC3E}">
        <p14:creationId xmlns:p14="http://schemas.microsoft.com/office/powerpoint/2010/main" val="2268913155"/>
      </p:ext>
    </p:extLst>
  </p:cSld>
  <p:clrMapOvr>
    <a:masterClrMapping/>
  </p:clrMapOvr>
</p:sld>
</file>

<file path=ppt/theme/theme1.xml><?xml version="1.0" encoding="utf-8"?>
<a:theme xmlns:a="http://schemas.openxmlformats.org/drawingml/2006/main" name="Body Text Style">
  <a:themeElements>
    <a:clrScheme name="HHS PPT-Light">
      <a:dk1>
        <a:srgbClr val="000000"/>
      </a:dk1>
      <a:lt1>
        <a:srgbClr val="FFFFFF"/>
      </a:lt1>
      <a:dk2>
        <a:srgbClr val="000000"/>
      </a:dk2>
      <a:lt2>
        <a:srgbClr val="FFFFFF"/>
      </a:lt2>
      <a:accent1>
        <a:srgbClr val="AB2328"/>
      </a:accent1>
      <a:accent2>
        <a:srgbClr val="318814"/>
      </a:accent2>
      <a:accent3>
        <a:srgbClr val="022167"/>
      </a:accent3>
      <a:accent4>
        <a:srgbClr val="7F233F"/>
      </a:accent4>
      <a:accent5>
        <a:srgbClr val="00A19B"/>
      </a:accent5>
      <a:accent6>
        <a:srgbClr val="FFC600"/>
      </a:accent6>
      <a:hlink>
        <a:srgbClr val="1058FA"/>
      </a:hlink>
      <a:folHlink>
        <a:srgbClr val="1058FA"/>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hs-external-presentation-16x9-bright.potx" id="{CD01DA17-FC2F-4ABD-AA7F-0C130C9FDE0C}" vid="{8A067D76-F162-4D8A-AD52-87DA37A7BC80}"/>
    </a:ext>
  </a:extLst>
</a:theme>
</file>

<file path=ppt/theme/theme2.xml><?xml version="1.0" encoding="utf-8"?>
<a:theme xmlns:a="http://schemas.openxmlformats.org/drawingml/2006/main" name="Bullet List Style">
  <a:themeElements>
    <a:clrScheme name="HHS PPT-Light">
      <a:dk1>
        <a:srgbClr val="000000"/>
      </a:dk1>
      <a:lt1>
        <a:srgbClr val="FFFFFF"/>
      </a:lt1>
      <a:dk2>
        <a:srgbClr val="000000"/>
      </a:dk2>
      <a:lt2>
        <a:srgbClr val="FFFFFF"/>
      </a:lt2>
      <a:accent1>
        <a:srgbClr val="AB2328"/>
      </a:accent1>
      <a:accent2>
        <a:srgbClr val="318814"/>
      </a:accent2>
      <a:accent3>
        <a:srgbClr val="022167"/>
      </a:accent3>
      <a:accent4>
        <a:srgbClr val="7F233F"/>
      </a:accent4>
      <a:accent5>
        <a:srgbClr val="00A19B"/>
      </a:accent5>
      <a:accent6>
        <a:srgbClr val="FFC600"/>
      </a:accent6>
      <a:hlink>
        <a:srgbClr val="1058FA"/>
      </a:hlink>
      <a:folHlink>
        <a:srgbClr val="1058FA"/>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hs-external-presentation-16x9-bright.potx" id="{CD01DA17-FC2F-4ABD-AA7F-0C130C9FDE0C}" vid="{660CA473-E98F-4EAB-8989-455C605F94F2}"/>
    </a:ext>
  </a:extLst>
</a:theme>
</file>

<file path=ppt/theme/theme3.xml><?xml version="1.0" encoding="utf-8"?>
<a:theme xmlns:a="http://schemas.openxmlformats.org/drawingml/2006/main" name="Numbered List Style">
  <a:themeElements>
    <a:clrScheme name="HHS PPT-Light">
      <a:dk1>
        <a:srgbClr val="000000"/>
      </a:dk1>
      <a:lt1>
        <a:srgbClr val="FFFFFF"/>
      </a:lt1>
      <a:dk2>
        <a:srgbClr val="000000"/>
      </a:dk2>
      <a:lt2>
        <a:srgbClr val="FFFFFF"/>
      </a:lt2>
      <a:accent1>
        <a:srgbClr val="AB2328"/>
      </a:accent1>
      <a:accent2>
        <a:srgbClr val="318814"/>
      </a:accent2>
      <a:accent3>
        <a:srgbClr val="022167"/>
      </a:accent3>
      <a:accent4>
        <a:srgbClr val="7F233F"/>
      </a:accent4>
      <a:accent5>
        <a:srgbClr val="00A19B"/>
      </a:accent5>
      <a:accent6>
        <a:srgbClr val="FFC600"/>
      </a:accent6>
      <a:hlink>
        <a:srgbClr val="1058FA"/>
      </a:hlink>
      <a:folHlink>
        <a:srgbClr val="1058FA"/>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hs-external-presentation-16x9-bright.potx" id="{CD01DA17-FC2F-4ABD-AA7F-0C130C9FDE0C}" vid="{B8FCCC5E-E883-4D3A-93C1-21FA0475960C}"/>
    </a:ext>
  </a:extLst>
</a:theme>
</file>

<file path=ppt/theme/theme4.xml><?xml version="1.0" encoding="utf-8"?>
<a:theme xmlns:a="http://schemas.openxmlformats.org/drawingml/2006/main" name="Office Theme">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dece467d-5060-43af-92d7-1ceb7a64a9c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4A9F76763E9F24CB38544D7CDAE7348" ma:contentTypeVersion="9" ma:contentTypeDescription="Create a new document." ma:contentTypeScope="" ma:versionID="eeaba3417ee6281c7da9d493d033085c">
  <xsd:schema xmlns:xsd="http://www.w3.org/2001/XMLSchema" xmlns:xs="http://www.w3.org/2001/XMLSchema" xmlns:p="http://schemas.microsoft.com/office/2006/metadata/properties" xmlns:ns3="dece467d-5060-43af-92d7-1ceb7a64a9c9" targetNamespace="http://schemas.microsoft.com/office/2006/metadata/properties" ma:root="true" ma:fieldsID="eddf7fa7bc3b071edcd54d44e8bc5300" ns3:_="">
    <xsd:import namespace="dece467d-5060-43af-92d7-1ceb7a64a9c9"/>
    <xsd:element name="properties">
      <xsd:complexType>
        <xsd:sequence>
          <xsd:element name="documentManagement">
            <xsd:complexType>
              <xsd:all>
                <xsd:element ref="ns3:MediaServiceDateTaken" minOccurs="0"/>
                <xsd:element ref="ns3:_activity" minOccurs="0"/>
                <xsd:element ref="ns3:MediaServiceMetadata" minOccurs="0"/>
                <xsd:element ref="ns3:MediaServiceFastMetadata" minOccurs="0"/>
                <xsd:element ref="ns3:MediaServiceSearchProperties"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ce467d-5060-43af-92d7-1ceb7a64a9c9"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_activity" ma:index="9" nillable="true" ma:displayName="_activity" ma:hidden="true" ma:internalName="_activity">
      <xsd:simpleType>
        <xsd:restriction base="dms:Note"/>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5B0ED2-C1FC-4F8C-A4AE-FC5DD1A74C15}">
  <ds:schemaRefs>
    <ds:schemaRef ds:uri="http://schemas.microsoft.com/sharepoint/v3/contenttype/forms"/>
  </ds:schemaRefs>
</ds:datastoreItem>
</file>

<file path=customXml/itemProps2.xml><?xml version="1.0" encoding="utf-8"?>
<ds:datastoreItem xmlns:ds="http://schemas.openxmlformats.org/officeDocument/2006/customXml" ds:itemID="{28C47B07-4C0B-4051-8C54-A12F15701109}">
  <ds:schemaRefs>
    <ds:schemaRef ds:uri="dece467d-5060-43af-92d7-1ceb7a64a9c9"/>
    <ds:schemaRef ds:uri="http://purl.org/dc/terms/"/>
    <ds:schemaRef ds:uri="http://purl.org/dc/elements/1.1/"/>
    <ds:schemaRef ds:uri="http://purl.org/dc/dcmitype/"/>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A8EFC9E-67D9-4395-8AA9-37FC8FB324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ce467d-5060-43af-92d7-1ceb7a64a9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9bf97732-82b9-499b-b16a-a93e8ebd536b}" enabled="0" method="" siteId="{9bf97732-82b9-499b-b16a-a93e8ebd536b}" removed="1"/>
</clbl:labelList>
</file>

<file path=docProps/app.xml><?xml version="1.0" encoding="utf-8"?>
<Properties xmlns="http://schemas.openxmlformats.org/officeDocument/2006/extended-properties" xmlns:vt="http://schemas.openxmlformats.org/officeDocument/2006/docPropsVTypes">
  <Template>hhs-external-presentation-16x9-bright</Template>
  <TotalTime>424</TotalTime>
  <Words>1419</Words>
  <Application>Microsoft Office PowerPoint</Application>
  <PresentationFormat>Widescreen</PresentationFormat>
  <Paragraphs>183</Paragraphs>
  <Slides>25</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25</vt:i4>
      </vt:variant>
    </vt:vector>
  </HeadingPairs>
  <TitlesOfParts>
    <vt:vector size="35" baseType="lpstr">
      <vt:lpstr>Aleo</vt:lpstr>
      <vt:lpstr>Aptos</vt:lpstr>
      <vt:lpstr>Arial</vt:lpstr>
      <vt:lpstr>Calibri</vt:lpstr>
      <vt:lpstr>Rockwell</vt:lpstr>
      <vt:lpstr>Verdana</vt:lpstr>
      <vt:lpstr>Wingdings 3</vt:lpstr>
      <vt:lpstr>Body Text Style</vt:lpstr>
      <vt:lpstr>Bullet List Style</vt:lpstr>
      <vt:lpstr>Numbered List Style</vt:lpstr>
      <vt:lpstr>Building Connections in Peer Support: Expanding the Impact of Peer Workers</vt:lpstr>
      <vt:lpstr>Learning Objectives</vt:lpstr>
      <vt:lpstr>Peer Support and Recovery Team</vt:lpstr>
      <vt:lpstr>Peer Support and Recovery</vt:lpstr>
      <vt:lpstr>The Peer Professional (1 of 2) </vt:lpstr>
      <vt:lpstr>The Peer Professional (2 of 2)</vt:lpstr>
      <vt:lpstr>Peer Specialist Eligibility Requirements</vt:lpstr>
      <vt:lpstr>Family Partner Eligibility Requirements</vt:lpstr>
      <vt:lpstr>Certification Process</vt:lpstr>
      <vt:lpstr>Certification Numbers</vt:lpstr>
      <vt:lpstr>Certification Numbers</vt:lpstr>
      <vt:lpstr>Peers Are Part of the Integrated Care Team</vt:lpstr>
      <vt:lpstr>What does support look like?</vt:lpstr>
      <vt:lpstr>Peers on Recovery Plans: Enhancing Services </vt:lpstr>
      <vt:lpstr>Why Voice Is Important</vt:lpstr>
      <vt:lpstr>Peers Moving into Action</vt:lpstr>
      <vt:lpstr>Peers Use of Empowerment and Self-Advocacy </vt:lpstr>
      <vt:lpstr>What are Peer Services? (1 of 2)</vt:lpstr>
      <vt:lpstr>What are Peer Services? (2 of 2)</vt:lpstr>
      <vt:lpstr>Increase Your Touch Points</vt:lpstr>
      <vt:lpstr>Peer Benefit</vt:lpstr>
      <vt:lpstr>Family Partner Benefit</vt:lpstr>
      <vt:lpstr>Documentation</vt:lpstr>
      <vt:lpstr>Think Tank</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Connections in Peer Support: Expanding the Impact of Peer Workers</dc:title>
  <dc:creator>Akortha,Miracle (HHSC)</dc:creator>
  <dc:description>Template updated 3/18/2024.</dc:description>
  <cp:lastModifiedBy>Akortha,Miracle (HHSC)</cp:lastModifiedBy>
  <cp:revision>14</cp:revision>
  <dcterms:created xsi:type="dcterms:W3CDTF">2025-06-12T14:03:23Z</dcterms:created>
  <dcterms:modified xsi:type="dcterms:W3CDTF">2025-06-23T19:50:58Z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0x01010084A9F76763E9F24CB38544D7CDAE7348</vt:lpwstr>
  </property>
  <property fmtid="{D5CDD505-2E9C-101B-9397-08002B2CF9AE}" pid="3" name="MediaServiceImageTags">
    <vt:lpwstr/>
  </property>
</Properties>
</file>