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416" r:id="rId5"/>
    <p:sldId id="415" r:id="rId6"/>
    <p:sldId id="509" r:id="rId7"/>
    <p:sldId id="511" r:id="rId8"/>
    <p:sldId id="512" r:id="rId9"/>
    <p:sldId id="465" r:id="rId10"/>
    <p:sldId id="520" r:id="rId11"/>
    <p:sldId id="479" r:id="rId12"/>
    <p:sldId id="510" r:id="rId13"/>
    <p:sldId id="513" r:id="rId14"/>
    <p:sldId id="487" r:id="rId15"/>
    <p:sldId id="521" r:id="rId16"/>
    <p:sldId id="492" r:id="rId17"/>
    <p:sldId id="497" r:id="rId18"/>
    <p:sldId id="514" r:id="rId19"/>
    <p:sldId id="515" r:id="rId20"/>
    <p:sldId id="495" r:id="rId21"/>
    <p:sldId id="467" r:id="rId22"/>
    <p:sldId id="480" r:id="rId23"/>
    <p:sldId id="502" r:id="rId24"/>
    <p:sldId id="501" r:id="rId25"/>
    <p:sldId id="503" r:id="rId26"/>
    <p:sldId id="504" r:id="rId27"/>
    <p:sldId id="519" r:id="rId28"/>
    <p:sldId id="507" r:id="rId29"/>
    <p:sldId id="498" r:id="rId30"/>
    <p:sldId id="483" r:id="rId31"/>
    <p:sldId id="499" r:id="rId32"/>
    <p:sldId id="505" r:id="rId33"/>
    <p:sldId id="486" r:id="rId34"/>
    <p:sldId id="506" r:id="rId35"/>
    <p:sldId id="500" r:id="rId36"/>
    <p:sldId id="508" r:id="rId37"/>
    <p:sldId id="482" r:id="rId38"/>
    <p:sldId id="491" r:id="rId39"/>
    <p:sldId id="517" r:id="rId40"/>
    <p:sldId id="516" r:id="rId41"/>
    <p:sldId id="518" r:id="rId42"/>
    <p:sldId id="464"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48" userDrawn="1">
          <p15:clr>
            <a:srgbClr val="A4A3A4"/>
          </p15:clr>
        </p15:guide>
        <p15:guide id="4" pos="7032" userDrawn="1">
          <p15:clr>
            <a:srgbClr val="A4A3A4"/>
          </p15:clr>
        </p15:guide>
        <p15:guide id="5" orient="horz" pos="3888" userDrawn="1">
          <p15:clr>
            <a:srgbClr val="A4A3A4"/>
          </p15:clr>
        </p15:guide>
        <p15:guide id="6" orient="horz" pos="432" userDrawn="1">
          <p15:clr>
            <a:srgbClr val="A4A3A4"/>
          </p15:clr>
        </p15:guide>
        <p15:guide id="7" orient="horz" pos="1272" userDrawn="1">
          <p15:clr>
            <a:srgbClr val="A4A3A4"/>
          </p15:clr>
        </p15:guide>
        <p15:guide id="8" orient="horz" pos="1584" userDrawn="1">
          <p15:clr>
            <a:srgbClr val="A4A3A4"/>
          </p15:clr>
        </p15:guide>
        <p15:guide id="9" pos="960" userDrawn="1">
          <p15:clr>
            <a:srgbClr val="A4A3A4"/>
          </p15:clr>
        </p15:guide>
        <p15:guide id="10" orient="horz" pos="3648" userDrawn="1">
          <p15:clr>
            <a:srgbClr val="A4A3A4"/>
          </p15:clr>
        </p15:guide>
        <p15:guide id="11" pos="6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F633C"/>
    <a:srgbClr val="27ABB2"/>
    <a:srgbClr val="B2B4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86947-875B-4A2C-8092-0A9EA617F637}" v="995" dt="2025-06-17T15:44:20.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918" autoAdjust="0"/>
  </p:normalViewPr>
  <p:slideViewPr>
    <p:cSldViewPr snapToGrid="0" showGuides="1">
      <p:cViewPr varScale="1">
        <p:scale>
          <a:sx n="78" d="100"/>
          <a:sy n="78" d="100"/>
        </p:scale>
        <p:origin x="1098" y="96"/>
      </p:cViewPr>
      <p:guideLst>
        <p:guide orient="horz" pos="2160"/>
        <p:guide pos="3840"/>
        <p:guide pos="648"/>
        <p:guide pos="7032"/>
        <p:guide orient="horz" pos="3888"/>
        <p:guide orient="horz" pos="432"/>
        <p:guide orient="horz" pos="1272"/>
        <p:guide orient="horz" pos="1584"/>
        <p:guide pos="960"/>
        <p:guide orient="horz" pos="3648"/>
        <p:guide pos="6720"/>
      </p:guideLst>
    </p:cSldViewPr>
  </p:slideViewPr>
  <p:outlineViewPr>
    <p:cViewPr>
      <p:scale>
        <a:sx n="33" d="100"/>
        <a:sy n="33" d="100"/>
      </p:scale>
      <p:origin x="0" y="-8184"/>
    </p:cViewPr>
  </p:outlineViewPr>
  <p:notesTextViewPr>
    <p:cViewPr>
      <p:scale>
        <a:sx n="1" d="1"/>
        <a:sy n="1" d="1"/>
      </p:scale>
      <p:origin x="0" y="0"/>
    </p:cViewPr>
  </p:notesTextViewPr>
  <p:sorterViewPr>
    <p:cViewPr varScale="1">
      <p:scale>
        <a:sx n="100" d="100"/>
        <a:sy n="100" d="100"/>
      </p:scale>
      <p:origin x="0" y="-124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Ahles" userId="abb98637-6861-4906-bfd6-3b9d3ed1a171" providerId="ADAL" clId="{AAC86947-875B-4A2C-8092-0A9EA617F637}"/>
    <pc:docChg chg="undo redo custSel addSld delSld modSld sldOrd">
      <pc:chgData name="Andrew Ahles" userId="abb98637-6861-4906-bfd6-3b9d3ed1a171" providerId="ADAL" clId="{AAC86947-875B-4A2C-8092-0A9EA617F637}" dt="2025-06-17T16:19:19.462" v="16507" actId="14100"/>
      <pc:docMkLst>
        <pc:docMk/>
      </pc:docMkLst>
      <pc:sldChg chg="del">
        <pc:chgData name="Andrew Ahles" userId="abb98637-6861-4906-bfd6-3b9d3ed1a171" providerId="ADAL" clId="{AAC86947-875B-4A2C-8092-0A9EA617F637}" dt="2025-06-03T19:52:00.267" v="2164" actId="47"/>
        <pc:sldMkLst>
          <pc:docMk/>
          <pc:sldMk cId="3825510723" sldId="288"/>
        </pc:sldMkLst>
      </pc:sldChg>
      <pc:sldChg chg="del">
        <pc:chgData name="Andrew Ahles" userId="abb98637-6861-4906-bfd6-3b9d3ed1a171" providerId="ADAL" clId="{AAC86947-875B-4A2C-8092-0A9EA617F637}" dt="2025-06-03T19:52:00.267" v="2164" actId="47"/>
        <pc:sldMkLst>
          <pc:docMk/>
          <pc:sldMk cId="153440859" sldId="289"/>
        </pc:sldMkLst>
      </pc:sldChg>
      <pc:sldChg chg="del">
        <pc:chgData name="Andrew Ahles" userId="abb98637-6861-4906-bfd6-3b9d3ed1a171" providerId="ADAL" clId="{AAC86947-875B-4A2C-8092-0A9EA617F637}" dt="2025-06-03T19:52:00.267" v="2164" actId="47"/>
        <pc:sldMkLst>
          <pc:docMk/>
          <pc:sldMk cId="433622814" sldId="300"/>
        </pc:sldMkLst>
      </pc:sldChg>
      <pc:sldChg chg="addSp delSp modSp mod modNotesTx">
        <pc:chgData name="Andrew Ahles" userId="abb98637-6861-4906-bfd6-3b9d3ed1a171" providerId="ADAL" clId="{AAC86947-875B-4A2C-8092-0A9EA617F637}" dt="2025-06-17T15:55:25.479" v="15224" actId="20577"/>
        <pc:sldMkLst>
          <pc:docMk/>
          <pc:sldMk cId="2535167108" sldId="415"/>
        </pc:sldMkLst>
        <pc:spChg chg="mod">
          <ac:chgData name="Andrew Ahles" userId="abb98637-6861-4906-bfd6-3b9d3ed1a171" providerId="ADAL" clId="{AAC86947-875B-4A2C-8092-0A9EA617F637}" dt="2025-06-05T14:02:34.287" v="4845" actId="14100"/>
          <ac:spMkLst>
            <pc:docMk/>
            <pc:sldMk cId="2535167108" sldId="415"/>
            <ac:spMk id="10" creationId="{468C2620-3C9D-DBD5-8FED-F074CF1CDA1E}"/>
          </ac:spMkLst>
        </pc:spChg>
        <pc:spChg chg="mod">
          <ac:chgData name="Andrew Ahles" userId="abb98637-6861-4906-bfd6-3b9d3ed1a171" providerId="ADAL" clId="{AAC86947-875B-4A2C-8092-0A9EA617F637}" dt="2025-06-05T14:19:54.559" v="4987" actId="20577"/>
          <ac:spMkLst>
            <pc:docMk/>
            <pc:sldMk cId="2535167108" sldId="415"/>
            <ac:spMk id="15" creationId="{B9218753-0641-FE0D-64CF-703EA33D064A}"/>
          </ac:spMkLst>
        </pc:spChg>
      </pc:sldChg>
      <pc:sldChg chg="addSp delSp modSp mod modNotesTx">
        <pc:chgData name="Andrew Ahles" userId="abb98637-6861-4906-bfd6-3b9d3ed1a171" providerId="ADAL" clId="{AAC86947-875B-4A2C-8092-0A9EA617F637}" dt="2025-06-17T15:55:31.780" v="15250" actId="20577"/>
        <pc:sldMkLst>
          <pc:docMk/>
          <pc:sldMk cId="2695188831" sldId="416"/>
        </pc:sldMkLst>
        <pc:spChg chg="add mod">
          <ac:chgData name="Andrew Ahles" userId="abb98637-6861-4906-bfd6-3b9d3ed1a171" providerId="ADAL" clId="{AAC86947-875B-4A2C-8092-0A9EA617F637}" dt="2025-06-09T14:05:24.998" v="6923" actId="14100"/>
          <ac:spMkLst>
            <pc:docMk/>
            <pc:sldMk cId="2695188831" sldId="416"/>
            <ac:spMk id="2" creationId="{59081F9C-30A3-7196-DEE8-C2C27DE915EE}"/>
          </ac:spMkLst>
        </pc:spChg>
        <pc:spChg chg="mod">
          <ac:chgData name="Andrew Ahles" userId="abb98637-6861-4906-bfd6-3b9d3ed1a171" providerId="ADAL" clId="{AAC86947-875B-4A2C-8092-0A9EA617F637}" dt="2025-06-05T13:56:43.561" v="4822" actId="1076"/>
          <ac:spMkLst>
            <pc:docMk/>
            <pc:sldMk cId="2695188831" sldId="416"/>
            <ac:spMk id="4" creationId="{04C30D81-3EEA-0DAF-448E-C578872E83BC}"/>
          </ac:spMkLst>
        </pc:spChg>
        <pc:spChg chg="add mod">
          <ac:chgData name="Andrew Ahles" userId="abb98637-6861-4906-bfd6-3b9d3ed1a171" providerId="ADAL" clId="{AAC86947-875B-4A2C-8092-0A9EA617F637}" dt="2025-06-09T14:05:46.302" v="6924" actId="20577"/>
          <ac:spMkLst>
            <pc:docMk/>
            <pc:sldMk cId="2695188831" sldId="416"/>
            <ac:spMk id="6" creationId="{9FB4C126-1D4C-39D7-C0F9-BFE3F503F35D}"/>
          </ac:spMkLst>
        </pc:spChg>
        <pc:spChg chg="mod">
          <ac:chgData name="Andrew Ahles" userId="abb98637-6861-4906-bfd6-3b9d3ed1a171" providerId="ADAL" clId="{AAC86947-875B-4A2C-8092-0A9EA617F637}" dt="2025-06-05T14:21:30.538" v="5004" actId="1076"/>
          <ac:spMkLst>
            <pc:docMk/>
            <pc:sldMk cId="2695188831" sldId="416"/>
            <ac:spMk id="7" creationId="{2BB8127F-5C7D-774B-EDCA-68AF97B99EF8}"/>
          </ac:spMkLst>
        </pc:spChg>
        <pc:spChg chg="mod">
          <ac:chgData name="Andrew Ahles" userId="abb98637-6861-4906-bfd6-3b9d3ed1a171" providerId="ADAL" clId="{AAC86947-875B-4A2C-8092-0A9EA617F637}" dt="2025-06-05T13:56:36.798" v="4821" actId="14100"/>
          <ac:spMkLst>
            <pc:docMk/>
            <pc:sldMk cId="2695188831" sldId="416"/>
            <ac:spMk id="10" creationId="{B21255B7-16E3-F276-49A5-4CA5A862A6CE}"/>
          </ac:spMkLst>
        </pc:spChg>
        <pc:picChg chg="add mod">
          <ac:chgData name="Andrew Ahles" userId="abb98637-6861-4906-bfd6-3b9d3ed1a171" providerId="ADAL" clId="{AAC86947-875B-4A2C-8092-0A9EA617F637}" dt="2025-06-09T14:04:36.518" v="6891" actId="1076"/>
          <ac:picMkLst>
            <pc:docMk/>
            <pc:sldMk cId="2695188831" sldId="416"/>
            <ac:picMk id="3" creationId="{84484F7F-A763-3EED-CE74-74D308ACBCEC}"/>
          </ac:picMkLst>
        </pc:picChg>
        <pc:picChg chg="mod">
          <ac:chgData name="Andrew Ahles" userId="abb98637-6861-4906-bfd6-3b9d3ed1a171" providerId="ADAL" clId="{AAC86947-875B-4A2C-8092-0A9EA617F637}" dt="2025-06-09T14:05:02.848" v="6915" actId="1076"/>
          <ac:picMkLst>
            <pc:docMk/>
            <pc:sldMk cId="2695188831" sldId="416"/>
            <ac:picMk id="5" creationId="{0BD57FB7-0C39-45CA-7DBD-8742CEB8C101}"/>
          </ac:picMkLst>
        </pc:picChg>
        <pc:picChg chg="mod ord">
          <ac:chgData name="Andrew Ahles" userId="abb98637-6861-4906-bfd6-3b9d3ed1a171" providerId="ADAL" clId="{AAC86947-875B-4A2C-8092-0A9EA617F637}" dt="2025-06-05T13:58:38.122" v="4824" actId="14826"/>
          <ac:picMkLst>
            <pc:docMk/>
            <pc:sldMk cId="2695188831" sldId="416"/>
            <ac:picMk id="12" creationId="{6F18256F-6DB4-E4E2-B822-0A7C5789326A}"/>
          </ac:picMkLst>
        </pc:picChg>
      </pc:sldChg>
      <pc:sldChg chg="del">
        <pc:chgData name="Andrew Ahles" userId="abb98637-6861-4906-bfd6-3b9d3ed1a171" providerId="ADAL" clId="{AAC86947-875B-4A2C-8092-0A9EA617F637}" dt="2025-06-03T19:52:00.267" v="2164" actId="47"/>
        <pc:sldMkLst>
          <pc:docMk/>
          <pc:sldMk cId="1585526931" sldId="418"/>
        </pc:sldMkLst>
      </pc:sldChg>
      <pc:sldChg chg="del">
        <pc:chgData name="Andrew Ahles" userId="abb98637-6861-4906-bfd6-3b9d3ed1a171" providerId="ADAL" clId="{AAC86947-875B-4A2C-8092-0A9EA617F637}" dt="2025-05-28T19:51:51.650" v="17" actId="47"/>
        <pc:sldMkLst>
          <pc:docMk/>
          <pc:sldMk cId="1435433681" sldId="422"/>
        </pc:sldMkLst>
      </pc:sldChg>
      <pc:sldChg chg="del">
        <pc:chgData name="Andrew Ahles" userId="abb98637-6861-4906-bfd6-3b9d3ed1a171" providerId="ADAL" clId="{AAC86947-875B-4A2C-8092-0A9EA617F637}" dt="2025-06-03T19:52:00.267" v="2164" actId="47"/>
        <pc:sldMkLst>
          <pc:docMk/>
          <pc:sldMk cId="3748585514" sldId="432"/>
        </pc:sldMkLst>
      </pc:sldChg>
      <pc:sldChg chg="del">
        <pc:chgData name="Andrew Ahles" userId="abb98637-6861-4906-bfd6-3b9d3ed1a171" providerId="ADAL" clId="{AAC86947-875B-4A2C-8092-0A9EA617F637}" dt="2025-05-28T19:51:50.622" v="16" actId="47"/>
        <pc:sldMkLst>
          <pc:docMk/>
          <pc:sldMk cId="47651772" sldId="447"/>
        </pc:sldMkLst>
      </pc:sldChg>
      <pc:sldChg chg="addSp delSp modSp del mod">
        <pc:chgData name="Andrew Ahles" userId="abb98637-6861-4906-bfd6-3b9d3ed1a171" providerId="ADAL" clId="{AAC86947-875B-4A2C-8092-0A9EA617F637}" dt="2025-06-04T15:30:31.371" v="2784" actId="47"/>
        <pc:sldMkLst>
          <pc:docMk/>
          <pc:sldMk cId="3277397372" sldId="448"/>
        </pc:sldMkLst>
      </pc:sldChg>
      <pc:sldChg chg="del">
        <pc:chgData name="Andrew Ahles" userId="abb98637-6861-4906-bfd6-3b9d3ed1a171" providerId="ADAL" clId="{AAC86947-875B-4A2C-8092-0A9EA617F637}" dt="2025-06-03T19:52:00.267" v="2164" actId="47"/>
        <pc:sldMkLst>
          <pc:docMk/>
          <pc:sldMk cId="1482904869" sldId="451"/>
        </pc:sldMkLst>
      </pc:sldChg>
      <pc:sldChg chg="del">
        <pc:chgData name="Andrew Ahles" userId="abb98637-6861-4906-bfd6-3b9d3ed1a171" providerId="ADAL" clId="{AAC86947-875B-4A2C-8092-0A9EA617F637}" dt="2025-06-03T19:52:00.267" v="2164" actId="47"/>
        <pc:sldMkLst>
          <pc:docMk/>
          <pc:sldMk cId="2687087641" sldId="452"/>
        </pc:sldMkLst>
      </pc:sldChg>
      <pc:sldChg chg="del">
        <pc:chgData name="Andrew Ahles" userId="abb98637-6861-4906-bfd6-3b9d3ed1a171" providerId="ADAL" clId="{AAC86947-875B-4A2C-8092-0A9EA617F637}" dt="2025-06-03T19:52:00.267" v="2164" actId="47"/>
        <pc:sldMkLst>
          <pc:docMk/>
          <pc:sldMk cId="974052366" sldId="453"/>
        </pc:sldMkLst>
      </pc:sldChg>
      <pc:sldChg chg="del">
        <pc:chgData name="Andrew Ahles" userId="abb98637-6861-4906-bfd6-3b9d3ed1a171" providerId="ADAL" clId="{AAC86947-875B-4A2C-8092-0A9EA617F637}" dt="2025-06-03T19:52:00.267" v="2164" actId="47"/>
        <pc:sldMkLst>
          <pc:docMk/>
          <pc:sldMk cId="2184481016" sldId="455"/>
        </pc:sldMkLst>
      </pc:sldChg>
      <pc:sldChg chg="del">
        <pc:chgData name="Andrew Ahles" userId="abb98637-6861-4906-bfd6-3b9d3ed1a171" providerId="ADAL" clId="{AAC86947-875B-4A2C-8092-0A9EA617F637}" dt="2025-06-03T19:52:00.267" v="2164" actId="47"/>
        <pc:sldMkLst>
          <pc:docMk/>
          <pc:sldMk cId="3142199870" sldId="459"/>
        </pc:sldMkLst>
      </pc:sldChg>
      <pc:sldChg chg="del">
        <pc:chgData name="Andrew Ahles" userId="abb98637-6861-4906-bfd6-3b9d3ed1a171" providerId="ADAL" clId="{AAC86947-875B-4A2C-8092-0A9EA617F637}" dt="2025-06-03T19:52:00.267" v="2164" actId="47"/>
        <pc:sldMkLst>
          <pc:docMk/>
          <pc:sldMk cId="2867041036" sldId="460"/>
        </pc:sldMkLst>
      </pc:sldChg>
      <pc:sldChg chg="del">
        <pc:chgData name="Andrew Ahles" userId="abb98637-6861-4906-bfd6-3b9d3ed1a171" providerId="ADAL" clId="{AAC86947-875B-4A2C-8092-0A9EA617F637}" dt="2025-06-03T19:52:00.267" v="2164" actId="47"/>
        <pc:sldMkLst>
          <pc:docMk/>
          <pc:sldMk cId="1416270051" sldId="462"/>
        </pc:sldMkLst>
      </pc:sldChg>
      <pc:sldChg chg="addSp delSp modSp mod">
        <pc:chgData name="Andrew Ahles" userId="abb98637-6861-4906-bfd6-3b9d3ed1a171" providerId="ADAL" clId="{AAC86947-875B-4A2C-8092-0A9EA617F637}" dt="2025-06-05T13:59:07.892" v="4830" actId="14100"/>
        <pc:sldMkLst>
          <pc:docMk/>
          <pc:sldMk cId="2248433806" sldId="464"/>
        </pc:sldMkLst>
        <pc:spChg chg="mod">
          <ac:chgData name="Andrew Ahles" userId="abb98637-6861-4906-bfd6-3b9d3ed1a171" providerId="ADAL" clId="{AAC86947-875B-4A2C-8092-0A9EA617F637}" dt="2025-06-05T13:59:07.892" v="4830" actId="14100"/>
          <ac:spMkLst>
            <pc:docMk/>
            <pc:sldMk cId="2248433806" sldId="464"/>
            <ac:spMk id="10" creationId="{B21255B7-16E3-F276-49A5-4CA5A862A6CE}"/>
          </ac:spMkLst>
        </pc:spChg>
        <pc:picChg chg="add mod">
          <ac:chgData name="Andrew Ahles" userId="abb98637-6861-4906-bfd6-3b9d3ed1a171" providerId="ADAL" clId="{AAC86947-875B-4A2C-8092-0A9EA617F637}" dt="2025-06-05T13:59:00.453" v="4827" actId="1076"/>
          <ac:picMkLst>
            <pc:docMk/>
            <pc:sldMk cId="2248433806" sldId="464"/>
            <ac:picMk id="5" creationId="{744524E0-4FD7-D6E8-71CE-F976231B31E3}"/>
          </ac:picMkLst>
        </pc:picChg>
      </pc:sldChg>
      <pc:sldChg chg="modSp mod">
        <pc:chgData name="Andrew Ahles" userId="abb98637-6861-4906-bfd6-3b9d3ed1a171" providerId="ADAL" clId="{AAC86947-875B-4A2C-8092-0A9EA617F637}" dt="2025-06-05T14:08:22.305" v="4897" actId="1076"/>
        <pc:sldMkLst>
          <pc:docMk/>
          <pc:sldMk cId="1171277980" sldId="465"/>
        </pc:sldMkLst>
        <pc:spChg chg="mod">
          <ac:chgData name="Andrew Ahles" userId="abb98637-6861-4906-bfd6-3b9d3ed1a171" providerId="ADAL" clId="{AAC86947-875B-4A2C-8092-0A9EA617F637}" dt="2025-06-05T14:08:22.305" v="4897" actId="1076"/>
          <ac:spMkLst>
            <pc:docMk/>
            <pc:sldMk cId="1171277980" sldId="465"/>
            <ac:spMk id="3" creationId="{FC7F1021-0938-038B-88EA-C18F69E7FDEA}"/>
          </ac:spMkLst>
        </pc:spChg>
        <pc:spChg chg="mod">
          <ac:chgData name="Andrew Ahles" userId="abb98637-6861-4906-bfd6-3b9d3ed1a171" providerId="ADAL" clId="{AAC86947-875B-4A2C-8092-0A9EA617F637}" dt="2025-06-05T14:07:53.586" v="4890" actId="1076"/>
          <ac:spMkLst>
            <pc:docMk/>
            <pc:sldMk cId="1171277980" sldId="465"/>
            <ac:spMk id="4" creationId="{04C30D81-3EEA-0DAF-448E-C578872E83BC}"/>
          </ac:spMkLst>
        </pc:spChg>
        <pc:spChg chg="mod">
          <ac:chgData name="Andrew Ahles" userId="abb98637-6861-4906-bfd6-3b9d3ed1a171" providerId="ADAL" clId="{AAC86947-875B-4A2C-8092-0A9EA617F637}" dt="2025-06-05T14:07:51.548" v="4889" actId="14100"/>
          <ac:spMkLst>
            <pc:docMk/>
            <pc:sldMk cId="1171277980" sldId="465"/>
            <ac:spMk id="10" creationId="{B21255B7-16E3-F276-49A5-4CA5A862A6CE}"/>
          </ac:spMkLst>
        </pc:spChg>
        <pc:picChg chg="mod">
          <ac:chgData name="Andrew Ahles" userId="abb98637-6861-4906-bfd6-3b9d3ed1a171" providerId="ADAL" clId="{AAC86947-875B-4A2C-8092-0A9EA617F637}" dt="2025-06-05T14:07:44.686" v="4886" actId="14100"/>
          <ac:picMkLst>
            <pc:docMk/>
            <pc:sldMk cId="1171277980" sldId="465"/>
            <ac:picMk id="12" creationId="{6F18256F-6DB4-E4E2-B822-0A7C5789326A}"/>
          </ac:picMkLst>
        </pc:picChg>
      </pc:sldChg>
      <pc:sldChg chg="del">
        <pc:chgData name="Andrew Ahles" userId="abb98637-6861-4906-bfd6-3b9d3ed1a171" providerId="ADAL" clId="{AAC86947-875B-4A2C-8092-0A9EA617F637}" dt="2025-06-03T19:52:00.267" v="2164" actId="47"/>
        <pc:sldMkLst>
          <pc:docMk/>
          <pc:sldMk cId="3810457927" sldId="466"/>
        </pc:sldMkLst>
      </pc:sldChg>
      <pc:sldChg chg="addSp delSp modSp add del mod ord modNotesTx">
        <pc:chgData name="Andrew Ahles" userId="abb98637-6861-4906-bfd6-3b9d3ed1a171" providerId="ADAL" clId="{AAC86947-875B-4A2C-8092-0A9EA617F637}" dt="2025-06-17T16:13:24.774" v="16131" actId="20577"/>
        <pc:sldMkLst>
          <pc:docMk/>
          <pc:sldMk cId="3683605471" sldId="467"/>
        </pc:sldMkLst>
        <pc:spChg chg="mod">
          <ac:chgData name="Andrew Ahles" userId="abb98637-6861-4906-bfd6-3b9d3ed1a171" providerId="ADAL" clId="{AAC86947-875B-4A2C-8092-0A9EA617F637}" dt="2025-06-05T14:05:37.992" v="4854" actId="255"/>
          <ac:spMkLst>
            <pc:docMk/>
            <pc:sldMk cId="3683605471" sldId="467"/>
            <ac:spMk id="5" creationId="{41666B1C-FD8D-DC8E-7714-D0AAAFF4CF3E}"/>
          </ac:spMkLst>
        </pc:spChg>
        <pc:spChg chg="mod">
          <ac:chgData name="Andrew Ahles" userId="abb98637-6861-4906-bfd6-3b9d3ed1a171" providerId="ADAL" clId="{AAC86947-875B-4A2C-8092-0A9EA617F637}" dt="2025-06-05T14:06:49.032" v="4879" actId="20577"/>
          <ac:spMkLst>
            <pc:docMk/>
            <pc:sldMk cId="3683605471" sldId="467"/>
            <ac:spMk id="7" creationId="{177FC646-2437-AB0B-BD4B-7E87336B53DB}"/>
          </ac:spMkLst>
        </pc:spChg>
        <pc:spChg chg="mod">
          <ac:chgData name="Andrew Ahles" userId="abb98637-6861-4906-bfd6-3b9d3ed1a171" providerId="ADAL" clId="{AAC86947-875B-4A2C-8092-0A9EA617F637}" dt="2025-06-05T14:05:29.887" v="4852" actId="255"/>
          <ac:spMkLst>
            <pc:docMk/>
            <pc:sldMk cId="3683605471" sldId="467"/>
            <ac:spMk id="8" creationId="{FA72D371-ADEE-B83E-6EBD-1ADCAB0ECB1A}"/>
          </ac:spMkLst>
        </pc:spChg>
        <pc:grpChg chg="add mod">
          <ac:chgData name="Andrew Ahles" userId="abb98637-6861-4906-bfd6-3b9d3ed1a171" providerId="ADAL" clId="{AAC86947-875B-4A2C-8092-0A9EA617F637}" dt="2025-06-09T14:06:58.261" v="6925" actId="1076"/>
          <ac:grpSpMkLst>
            <pc:docMk/>
            <pc:sldMk cId="3683605471" sldId="467"/>
            <ac:grpSpMk id="3" creationId="{1871CE53-C1A2-4E12-6A83-49F1EE0BDDE4}"/>
          </ac:grpSpMkLst>
        </pc:grpChg>
        <pc:cxnChg chg="mod">
          <ac:chgData name="Andrew Ahles" userId="abb98637-6861-4906-bfd6-3b9d3ed1a171" providerId="ADAL" clId="{AAC86947-875B-4A2C-8092-0A9EA617F637}" dt="2025-06-05T14:05:16.756" v="4848" actId="164"/>
          <ac:cxnSpMkLst>
            <pc:docMk/>
            <pc:sldMk cId="3683605471" sldId="467"/>
            <ac:cxnSpMk id="10" creationId="{F9DAF079-6E84-8771-24D8-34F11211A325}"/>
          </ac:cxnSpMkLst>
        </pc:cxnChg>
        <pc:cxnChg chg="mod">
          <ac:chgData name="Andrew Ahles" userId="abb98637-6861-4906-bfd6-3b9d3ed1a171" providerId="ADAL" clId="{AAC86947-875B-4A2C-8092-0A9EA617F637}" dt="2025-06-05T14:05:16.756" v="4848" actId="164"/>
          <ac:cxnSpMkLst>
            <pc:docMk/>
            <pc:sldMk cId="3683605471" sldId="467"/>
            <ac:cxnSpMk id="17" creationId="{8ADDF9EA-ABFF-F8EE-340B-016120FC1DA7}"/>
          </ac:cxnSpMkLst>
        </pc:cxnChg>
      </pc:sldChg>
      <pc:sldChg chg="del">
        <pc:chgData name="Andrew Ahles" userId="abb98637-6861-4906-bfd6-3b9d3ed1a171" providerId="ADAL" clId="{AAC86947-875B-4A2C-8092-0A9EA617F637}" dt="2025-06-03T19:52:00.267" v="2164" actId="47"/>
        <pc:sldMkLst>
          <pc:docMk/>
          <pc:sldMk cId="1376116117" sldId="468"/>
        </pc:sldMkLst>
      </pc:sldChg>
      <pc:sldChg chg="del">
        <pc:chgData name="Andrew Ahles" userId="abb98637-6861-4906-bfd6-3b9d3ed1a171" providerId="ADAL" clId="{AAC86947-875B-4A2C-8092-0A9EA617F637}" dt="2025-06-03T19:52:00.267" v="2164" actId="47"/>
        <pc:sldMkLst>
          <pc:docMk/>
          <pc:sldMk cId="2229120336" sldId="469"/>
        </pc:sldMkLst>
      </pc:sldChg>
      <pc:sldChg chg="del">
        <pc:chgData name="Andrew Ahles" userId="abb98637-6861-4906-bfd6-3b9d3ed1a171" providerId="ADAL" clId="{AAC86947-875B-4A2C-8092-0A9EA617F637}" dt="2025-06-03T19:52:00.267" v="2164" actId="47"/>
        <pc:sldMkLst>
          <pc:docMk/>
          <pc:sldMk cId="2991592653" sldId="470"/>
        </pc:sldMkLst>
      </pc:sldChg>
      <pc:sldChg chg="del">
        <pc:chgData name="Andrew Ahles" userId="abb98637-6861-4906-bfd6-3b9d3ed1a171" providerId="ADAL" clId="{AAC86947-875B-4A2C-8092-0A9EA617F637}" dt="2025-06-03T19:52:00.267" v="2164" actId="47"/>
        <pc:sldMkLst>
          <pc:docMk/>
          <pc:sldMk cId="1093357661" sldId="471"/>
        </pc:sldMkLst>
      </pc:sldChg>
      <pc:sldChg chg="del">
        <pc:chgData name="Andrew Ahles" userId="abb98637-6861-4906-bfd6-3b9d3ed1a171" providerId="ADAL" clId="{AAC86947-875B-4A2C-8092-0A9EA617F637}" dt="2025-06-03T19:52:00.267" v="2164" actId="47"/>
        <pc:sldMkLst>
          <pc:docMk/>
          <pc:sldMk cId="3227768511" sldId="472"/>
        </pc:sldMkLst>
      </pc:sldChg>
      <pc:sldChg chg="del">
        <pc:chgData name="Andrew Ahles" userId="abb98637-6861-4906-bfd6-3b9d3ed1a171" providerId="ADAL" clId="{AAC86947-875B-4A2C-8092-0A9EA617F637}" dt="2025-06-03T19:52:00.267" v="2164" actId="47"/>
        <pc:sldMkLst>
          <pc:docMk/>
          <pc:sldMk cId="662281995" sldId="473"/>
        </pc:sldMkLst>
      </pc:sldChg>
      <pc:sldChg chg="del">
        <pc:chgData name="Andrew Ahles" userId="abb98637-6861-4906-bfd6-3b9d3ed1a171" providerId="ADAL" clId="{AAC86947-875B-4A2C-8092-0A9EA617F637}" dt="2025-06-03T19:52:00.267" v="2164" actId="47"/>
        <pc:sldMkLst>
          <pc:docMk/>
          <pc:sldMk cId="916466088" sldId="474"/>
        </pc:sldMkLst>
      </pc:sldChg>
      <pc:sldChg chg="del">
        <pc:chgData name="Andrew Ahles" userId="abb98637-6861-4906-bfd6-3b9d3ed1a171" providerId="ADAL" clId="{AAC86947-875B-4A2C-8092-0A9EA617F637}" dt="2025-06-03T19:52:00.267" v="2164" actId="47"/>
        <pc:sldMkLst>
          <pc:docMk/>
          <pc:sldMk cId="1879894302" sldId="475"/>
        </pc:sldMkLst>
      </pc:sldChg>
      <pc:sldChg chg="del">
        <pc:chgData name="Andrew Ahles" userId="abb98637-6861-4906-bfd6-3b9d3ed1a171" providerId="ADAL" clId="{AAC86947-875B-4A2C-8092-0A9EA617F637}" dt="2025-06-03T19:52:00.267" v="2164" actId="47"/>
        <pc:sldMkLst>
          <pc:docMk/>
          <pc:sldMk cId="1496685252" sldId="476"/>
        </pc:sldMkLst>
      </pc:sldChg>
      <pc:sldChg chg="del">
        <pc:chgData name="Andrew Ahles" userId="abb98637-6861-4906-bfd6-3b9d3ed1a171" providerId="ADAL" clId="{AAC86947-875B-4A2C-8092-0A9EA617F637}" dt="2025-06-03T19:52:00.267" v="2164" actId="47"/>
        <pc:sldMkLst>
          <pc:docMk/>
          <pc:sldMk cId="629762978" sldId="477"/>
        </pc:sldMkLst>
      </pc:sldChg>
      <pc:sldChg chg="del">
        <pc:chgData name="Andrew Ahles" userId="abb98637-6861-4906-bfd6-3b9d3ed1a171" providerId="ADAL" clId="{AAC86947-875B-4A2C-8092-0A9EA617F637}" dt="2025-06-03T19:52:00.267" v="2164" actId="47"/>
        <pc:sldMkLst>
          <pc:docMk/>
          <pc:sldMk cId="4113363171" sldId="478"/>
        </pc:sldMkLst>
      </pc:sldChg>
      <pc:sldChg chg="addSp modSp new mod ord modNotesTx">
        <pc:chgData name="Andrew Ahles" userId="abb98637-6861-4906-bfd6-3b9d3ed1a171" providerId="ADAL" clId="{AAC86947-875B-4A2C-8092-0A9EA617F637}" dt="2025-06-17T12:35:10.380" v="14410" actId="20577"/>
        <pc:sldMkLst>
          <pc:docMk/>
          <pc:sldMk cId="3975486833" sldId="479"/>
        </pc:sldMkLst>
        <pc:graphicFrameChg chg="add mod modGraphic">
          <ac:chgData name="Andrew Ahles" userId="abb98637-6861-4906-bfd6-3b9d3ed1a171" providerId="ADAL" clId="{AAC86947-875B-4A2C-8092-0A9EA617F637}" dt="2025-06-16T14:53:34.266" v="13602" actId="14100"/>
          <ac:graphicFrameMkLst>
            <pc:docMk/>
            <pc:sldMk cId="3975486833" sldId="479"/>
            <ac:graphicFrameMk id="3" creationId="{FB51DA10-2375-871C-C127-59C9813B81E6}"/>
          </ac:graphicFrameMkLst>
        </pc:graphicFrameChg>
      </pc:sldChg>
      <pc:sldChg chg="new del">
        <pc:chgData name="Andrew Ahles" userId="abb98637-6861-4906-bfd6-3b9d3ed1a171" providerId="ADAL" clId="{AAC86947-875B-4A2C-8092-0A9EA617F637}" dt="2025-06-02T15:15:35.091" v="974" actId="680"/>
        <pc:sldMkLst>
          <pc:docMk/>
          <pc:sldMk cId="2181296268" sldId="480"/>
        </pc:sldMkLst>
      </pc:sldChg>
      <pc:sldChg chg="addSp modSp new mod ord modNotesTx">
        <pc:chgData name="Andrew Ahles" userId="abb98637-6861-4906-bfd6-3b9d3ed1a171" providerId="ADAL" clId="{AAC86947-875B-4A2C-8092-0A9EA617F637}" dt="2025-06-17T16:13:31.254" v="16137" actId="20577"/>
        <pc:sldMkLst>
          <pc:docMk/>
          <pc:sldMk cId="4082102509" sldId="480"/>
        </pc:sldMkLst>
        <pc:spChg chg="add mod">
          <ac:chgData name="Andrew Ahles" userId="abb98637-6861-4906-bfd6-3b9d3ed1a171" providerId="ADAL" clId="{AAC86947-875B-4A2C-8092-0A9EA617F637}" dt="2025-06-02T15:15:46.699" v="995" actId="20577"/>
          <ac:spMkLst>
            <pc:docMk/>
            <pc:sldMk cId="4082102509" sldId="480"/>
            <ac:spMk id="3" creationId="{FE5F5CD4-35DF-BD57-5EE4-F14C9B3D5FBF}"/>
          </ac:spMkLst>
        </pc:spChg>
        <pc:graphicFrameChg chg="add mod modGraphic">
          <ac:chgData name="Andrew Ahles" userId="abb98637-6861-4906-bfd6-3b9d3ed1a171" providerId="ADAL" clId="{AAC86947-875B-4A2C-8092-0A9EA617F637}" dt="2025-06-02T15:22:29.519" v="1242" actId="20577"/>
          <ac:graphicFrameMkLst>
            <pc:docMk/>
            <pc:sldMk cId="4082102509" sldId="480"/>
            <ac:graphicFrameMk id="4" creationId="{FEDC1ED7-C703-8AE3-C662-7AAB9903C45C}"/>
          </ac:graphicFrameMkLst>
        </pc:graphicFrameChg>
        <pc:graphicFrameChg chg="add mod">
          <ac:chgData name="Andrew Ahles" userId="abb98637-6861-4906-bfd6-3b9d3ed1a171" providerId="ADAL" clId="{AAC86947-875B-4A2C-8092-0A9EA617F637}" dt="2025-06-02T15:20:43.094" v="1209" actId="1076"/>
          <ac:graphicFrameMkLst>
            <pc:docMk/>
            <pc:sldMk cId="4082102509" sldId="480"/>
            <ac:graphicFrameMk id="5" creationId="{C59DF94A-66BA-6AE2-9942-E28760F4195E}"/>
          </ac:graphicFrameMkLst>
        </pc:graphicFrameChg>
      </pc:sldChg>
      <pc:sldChg chg="addSp delSp modSp new del mod">
        <pc:chgData name="Andrew Ahles" userId="abb98637-6861-4906-bfd6-3b9d3ed1a171" providerId="ADAL" clId="{AAC86947-875B-4A2C-8092-0A9EA617F637}" dt="2025-06-09T17:48:13.342" v="7868" actId="47"/>
        <pc:sldMkLst>
          <pc:docMk/>
          <pc:sldMk cId="1214509146" sldId="481"/>
        </pc:sldMkLst>
      </pc:sldChg>
      <pc:sldChg chg="addSp modSp new mod ord">
        <pc:chgData name="Andrew Ahles" userId="abb98637-6861-4906-bfd6-3b9d3ed1a171" providerId="ADAL" clId="{AAC86947-875B-4A2C-8092-0A9EA617F637}" dt="2025-06-16T14:49:23.349" v="13601" actId="20577"/>
        <pc:sldMkLst>
          <pc:docMk/>
          <pc:sldMk cId="1978384686" sldId="482"/>
        </pc:sldMkLst>
        <pc:graphicFrameChg chg="add mod modGraphic">
          <ac:chgData name="Andrew Ahles" userId="abb98637-6861-4906-bfd6-3b9d3ed1a171" providerId="ADAL" clId="{AAC86947-875B-4A2C-8092-0A9EA617F637}" dt="2025-06-16T14:49:23.349" v="13601" actId="20577"/>
          <ac:graphicFrameMkLst>
            <pc:docMk/>
            <pc:sldMk cId="1978384686" sldId="482"/>
            <ac:graphicFrameMk id="4" creationId="{9299FD2B-73A8-1F40-D37B-F96A0144DC49}"/>
          </ac:graphicFrameMkLst>
        </pc:graphicFrameChg>
      </pc:sldChg>
      <pc:sldChg chg="addSp delSp modSp new mod modNotesTx">
        <pc:chgData name="Andrew Ahles" userId="abb98637-6861-4906-bfd6-3b9d3ed1a171" providerId="ADAL" clId="{AAC86947-875B-4A2C-8092-0A9EA617F637}" dt="2025-06-17T12:36:33.009" v="14468" actId="20577"/>
        <pc:sldMkLst>
          <pc:docMk/>
          <pc:sldMk cId="2448984955" sldId="483"/>
        </pc:sldMkLst>
        <pc:graphicFrameChg chg="add mod">
          <ac:chgData name="Andrew Ahles" userId="abb98637-6861-4906-bfd6-3b9d3ed1a171" providerId="ADAL" clId="{AAC86947-875B-4A2C-8092-0A9EA617F637}" dt="2025-06-09T19:06:34.154" v="8572" actId="207"/>
          <ac:graphicFrameMkLst>
            <pc:docMk/>
            <pc:sldMk cId="2448984955" sldId="483"/>
            <ac:graphicFrameMk id="3" creationId="{851C5D7D-9BBA-B866-2BE5-DB1E079695CD}"/>
          </ac:graphicFrameMkLst>
        </pc:graphicFrameChg>
      </pc:sldChg>
      <pc:sldChg chg="modSp add del mod">
        <pc:chgData name="Andrew Ahles" userId="abb98637-6861-4906-bfd6-3b9d3ed1a171" providerId="ADAL" clId="{AAC86947-875B-4A2C-8092-0A9EA617F637}" dt="2025-06-09T13:53:34.437" v="6307" actId="47"/>
        <pc:sldMkLst>
          <pc:docMk/>
          <pc:sldMk cId="3844409204" sldId="484"/>
        </pc:sldMkLst>
      </pc:sldChg>
      <pc:sldChg chg="modSp add del mod">
        <pc:chgData name="Andrew Ahles" userId="abb98637-6861-4906-bfd6-3b9d3ed1a171" providerId="ADAL" clId="{AAC86947-875B-4A2C-8092-0A9EA617F637}" dt="2025-06-09T19:01:45.761" v="8544" actId="47"/>
        <pc:sldMkLst>
          <pc:docMk/>
          <pc:sldMk cId="1983657154" sldId="485"/>
        </pc:sldMkLst>
      </pc:sldChg>
      <pc:sldChg chg="addSp delSp modSp new mod modNotesTx">
        <pc:chgData name="Andrew Ahles" userId="abb98637-6861-4906-bfd6-3b9d3ed1a171" providerId="ADAL" clId="{AAC86947-875B-4A2C-8092-0A9EA617F637}" dt="2025-06-17T16:14:28.210" v="16191" actId="20577"/>
        <pc:sldMkLst>
          <pc:docMk/>
          <pc:sldMk cId="1362471929" sldId="486"/>
        </pc:sldMkLst>
        <pc:graphicFrameChg chg="add mod">
          <ac:chgData name="Andrew Ahles" userId="abb98637-6861-4906-bfd6-3b9d3ed1a171" providerId="ADAL" clId="{AAC86947-875B-4A2C-8092-0A9EA617F637}" dt="2025-06-09T19:06:26.116" v="8570" actId="207"/>
          <ac:graphicFrameMkLst>
            <pc:docMk/>
            <pc:sldMk cId="1362471929" sldId="486"/>
            <ac:graphicFrameMk id="3" creationId="{7BD5A5F6-0B8D-63BD-6B75-15D1F046CF7A}"/>
          </ac:graphicFrameMkLst>
        </pc:graphicFrameChg>
      </pc:sldChg>
      <pc:sldChg chg="addSp delSp modSp new mod ord modNotesTx">
        <pc:chgData name="Andrew Ahles" userId="abb98637-6861-4906-bfd6-3b9d3ed1a171" providerId="ADAL" clId="{AAC86947-875B-4A2C-8092-0A9EA617F637}" dt="2025-06-17T12:35:21.414" v="14424" actId="20577"/>
        <pc:sldMkLst>
          <pc:docMk/>
          <pc:sldMk cId="4259425875" sldId="487"/>
        </pc:sldMkLst>
        <pc:spChg chg="add mod">
          <ac:chgData name="Andrew Ahles" userId="abb98637-6861-4906-bfd6-3b9d3ed1a171" providerId="ADAL" clId="{AAC86947-875B-4A2C-8092-0A9EA617F637}" dt="2025-06-02T16:01:03.202" v="2109" actId="20577"/>
          <ac:spMkLst>
            <pc:docMk/>
            <pc:sldMk cId="4259425875" sldId="487"/>
            <ac:spMk id="6" creationId="{92F345C5-F24B-ED9F-3CD1-874A9A64EF79}"/>
          </ac:spMkLst>
        </pc:spChg>
        <pc:graphicFrameChg chg="add mod modGraphic">
          <ac:chgData name="Andrew Ahles" userId="abb98637-6861-4906-bfd6-3b9d3ed1a171" providerId="ADAL" clId="{AAC86947-875B-4A2C-8092-0A9EA617F637}" dt="2025-06-05T14:25:55.874" v="5027" actId="1076"/>
          <ac:graphicFrameMkLst>
            <pc:docMk/>
            <pc:sldMk cId="4259425875" sldId="487"/>
            <ac:graphicFrameMk id="3" creationId="{A86D8225-2110-C95B-A09B-01239966F9A0}"/>
          </ac:graphicFrameMkLst>
        </pc:graphicFrameChg>
        <pc:graphicFrameChg chg="add mod modGraphic">
          <ac:chgData name="Andrew Ahles" userId="abb98637-6861-4906-bfd6-3b9d3ed1a171" providerId="ADAL" clId="{AAC86947-875B-4A2C-8092-0A9EA617F637}" dt="2025-06-05T14:25:55.874" v="5027" actId="1076"/>
          <ac:graphicFrameMkLst>
            <pc:docMk/>
            <pc:sldMk cId="4259425875" sldId="487"/>
            <ac:graphicFrameMk id="4" creationId="{B546F5F4-8DFF-0F24-4CF0-2E0068A0683F}"/>
          </ac:graphicFrameMkLst>
        </pc:graphicFrameChg>
      </pc:sldChg>
      <pc:sldChg chg="modSp add del mod ord">
        <pc:chgData name="Andrew Ahles" userId="abb98637-6861-4906-bfd6-3b9d3ed1a171" providerId="ADAL" clId="{AAC86947-875B-4A2C-8092-0A9EA617F637}" dt="2025-06-04T15:34:27.197" v="2871" actId="47"/>
        <pc:sldMkLst>
          <pc:docMk/>
          <pc:sldMk cId="2153634573" sldId="488"/>
        </pc:sldMkLst>
      </pc:sldChg>
      <pc:sldChg chg="addSp delSp modSp new del mod ord">
        <pc:chgData name="Andrew Ahles" userId="abb98637-6861-4906-bfd6-3b9d3ed1a171" providerId="ADAL" clId="{AAC86947-875B-4A2C-8092-0A9EA617F637}" dt="2025-06-04T15:34:28.217" v="2872" actId="47"/>
        <pc:sldMkLst>
          <pc:docMk/>
          <pc:sldMk cId="462429543" sldId="489"/>
        </pc:sldMkLst>
      </pc:sldChg>
      <pc:sldChg chg="modSp add del mod">
        <pc:chgData name="Andrew Ahles" userId="abb98637-6861-4906-bfd6-3b9d3ed1a171" providerId="ADAL" clId="{AAC86947-875B-4A2C-8092-0A9EA617F637}" dt="2025-06-05T14:15:19.444" v="4969" actId="47"/>
        <pc:sldMkLst>
          <pc:docMk/>
          <pc:sldMk cId="2941291393" sldId="490"/>
        </pc:sldMkLst>
      </pc:sldChg>
      <pc:sldChg chg="modSp add mod ord">
        <pc:chgData name="Andrew Ahles" userId="abb98637-6861-4906-bfd6-3b9d3ed1a171" providerId="ADAL" clId="{AAC86947-875B-4A2C-8092-0A9EA617F637}" dt="2025-06-17T16:16:55.530" v="16415" actId="20577"/>
        <pc:sldMkLst>
          <pc:docMk/>
          <pc:sldMk cId="209311373" sldId="491"/>
        </pc:sldMkLst>
        <pc:graphicFrameChg chg="mod modGraphic">
          <ac:chgData name="Andrew Ahles" userId="abb98637-6861-4906-bfd6-3b9d3ed1a171" providerId="ADAL" clId="{AAC86947-875B-4A2C-8092-0A9EA617F637}" dt="2025-06-17T16:16:55.530" v="16415" actId="20577"/>
          <ac:graphicFrameMkLst>
            <pc:docMk/>
            <pc:sldMk cId="209311373" sldId="491"/>
            <ac:graphicFrameMk id="3" creationId="{B53FF3C3-3C4D-99B3-C4B4-697C6F84F0CE}"/>
          </ac:graphicFrameMkLst>
        </pc:graphicFrameChg>
      </pc:sldChg>
      <pc:sldChg chg="addSp delSp modSp new mod ord">
        <pc:chgData name="Andrew Ahles" userId="abb98637-6861-4906-bfd6-3b9d3ed1a171" providerId="ADAL" clId="{AAC86947-875B-4A2C-8092-0A9EA617F637}" dt="2025-06-13T12:22:37.510" v="12766" actId="12788"/>
        <pc:sldMkLst>
          <pc:docMk/>
          <pc:sldMk cId="507044718" sldId="492"/>
        </pc:sldMkLst>
        <pc:spChg chg="add mod">
          <ac:chgData name="Andrew Ahles" userId="abb98637-6861-4906-bfd6-3b9d3ed1a171" providerId="ADAL" clId="{AAC86947-875B-4A2C-8092-0A9EA617F637}" dt="2025-06-13T12:22:28.826" v="12764" actId="122"/>
          <ac:spMkLst>
            <pc:docMk/>
            <pc:sldMk cId="507044718" sldId="492"/>
            <ac:spMk id="5" creationId="{091DF48F-3084-B8D1-B7EC-5A81863C8746}"/>
          </ac:spMkLst>
        </pc:spChg>
        <pc:spChg chg="add mod">
          <ac:chgData name="Andrew Ahles" userId="abb98637-6861-4906-bfd6-3b9d3ed1a171" providerId="ADAL" clId="{AAC86947-875B-4A2C-8092-0A9EA617F637}" dt="2025-06-13T12:22:28.826" v="12764" actId="122"/>
          <ac:spMkLst>
            <pc:docMk/>
            <pc:sldMk cId="507044718" sldId="492"/>
            <ac:spMk id="6" creationId="{C5802C05-BC88-7439-989F-331822995939}"/>
          </ac:spMkLst>
        </pc:spChg>
        <pc:spChg chg="add mod">
          <ac:chgData name="Andrew Ahles" userId="abb98637-6861-4906-bfd6-3b9d3ed1a171" providerId="ADAL" clId="{AAC86947-875B-4A2C-8092-0A9EA617F637}" dt="2025-06-13T12:22:28.826" v="12764" actId="122"/>
          <ac:spMkLst>
            <pc:docMk/>
            <pc:sldMk cId="507044718" sldId="492"/>
            <ac:spMk id="14" creationId="{03EE1AF0-DB1C-3634-9E27-C838F217D8A1}"/>
          </ac:spMkLst>
        </pc:spChg>
        <pc:spChg chg="add mod">
          <ac:chgData name="Andrew Ahles" userId="abb98637-6861-4906-bfd6-3b9d3ed1a171" providerId="ADAL" clId="{AAC86947-875B-4A2C-8092-0A9EA617F637}" dt="2025-06-13T12:22:28.826" v="12764" actId="122"/>
          <ac:spMkLst>
            <pc:docMk/>
            <pc:sldMk cId="507044718" sldId="492"/>
            <ac:spMk id="15" creationId="{C6507C6E-6F4F-D3F6-14D0-72C943326437}"/>
          </ac:spMkLst>
        </pc:spChg>
        <pc:spChg chg="add mod">
          <ac:chgData name="Andrew Ahles" userId="abb98637-6861-4906-bfd6-3b9d3ed1a171" providerId="ADAL" clId="{AAC86947-875B-4A2C-8092-0A9EA617F637}" dt="2025-06-13T12:22:28.826" v="12764" actId="122"/>
          <ac:spMkLst>
            <pc:docMk/>
            <pc:sldMk cId="507044718" sldId="492"/>
            <ac:spMk id="17" creationId="{4E754AD3-CBC5-2D1C-2D23-E21E5AE5FB86}"/>
          </ac:spMkLst>
        </pc:spChg>
        <pc:spChg chg="add mod">
          <ac:chgData name="Andrew Ahles" userId="abb98637-6861-4906-bfd6-3b9d3ed1a171" providerId="ADAL" clId="{AAC86947-875B-4A2C-8092-0A9EA617F637}" dt="2025-06-13T12:22:28.826" v="12764" actId="122"/>
          <ac:spMkLst>
            <pc:docMk/>
            <pc:sldMk cId="507044718" sldId="492"/>
            <ac:spMk id="18" creationId="{BF704D73-3297-61A6-48B0-4CF399279216}"/>
          </ac:spMkLst>
        </pc:spChg>
        <pc:spChg chg="mod">
          <ac:chgData name="Andrew Ahles" userId="abb98637-6861-4906-bfd6-3b9d3ed1a171" providerId="ADAL" clId="{AAC86947-875B-4A2C-8092-0A9EA617F637}" dt="2025-06-05T13:50:23.512" v="3888"/>
          <ac:spMkLst>
            <pc:docMk/>
            <pc:sldMk cId="507044718" sldId="492"/>
            <ac:spMk id="20" creationId="{024B590A-1D54-204F-3FBD-15D77DB183E7}"/>
          </ac:spMkLst>
        </pc:spChg>
        <pc:spChg chg="mod">
          <ac:chgData name="Andrew Ahles" userId="abb98637-6861-4906-bfd6-3b9d3ed1a171" providerId="ADAL" clId="{AAC86947-875B-4A2C-8092-0A9EA617F637}" dt="2025-06-05T13:50:31.130" v="3905" actId="20577"/>
          <ac:spMkLst>
            <pc:docMk/>
            <pc:sldMk cId="507044718" sldId="492"/>
            <ac:spMk id="21" creationId="{7221937D-406E-D58B-D008-716CC4B58133}"/>
          </ac:spMkLst>
        </pc:spChg>
        <pc:spChg chg="add mod">
          <ac:chgData name="Andrew Ahles" userId="abb98637-6861-4906-bfd6-3b9d3ed1a171" providerId="ADAL" clId="{AAC86947-875B-4A2C-8092-0A9EA617F637}" dt="2025-06-05T13:50:41.415" v="3906"/>
          <ac:spMkLst>
            <pc:docMk/>
            <pc:sldMk cId="507044718" sldId="492"/>
            <ac:spMk id="23" creationId="{C350B494-EA2B-DE47-C2F3-E896EADA95DB}"/>
          </ac:spMkLst>
        </pc:spChg>
        <pc:spChg chg="add mod">
          <ac:chgData name="Andrew Ahles" userId="abb98637-6861-4906-bfd6-3b9d3ed1a171" providerId="ADAL" clId="{AAC86947-875B-4A2C-8092-0A9EA617F637}" dt="2025-06-05T13:55:50.738" v="4813" actId="20577"/>
          <ac:spMkLst>
            <pc:docMk/>
            <pc:sldMk cId="507044718" sldId="492"/>
            <ac:spMk id="24" creationId="{8821AA5B-DFCA-AD4B-D601-5F436009474B}"/>
          </ac:spMkLst>
        </pc:spChg>
        <pc:spChg chg="add mod">
          <ac:chgData name="Andrew Ahles" userId="abb98637-6861-4906-bfd6-3b9d3ed1a171" providerId="ADAL" clId="{AAC86947-875B-4A2C-8092-0A9EA617F637}" dt="2025-06-13T12:22:03.613" v="12762" actId="1076"/>
          <ac:spMkLst>
            <pc:docMk/>
            <pc:sldMk cId="507044718" sldId="492"/>
            <ac:spMk id="28" creationId="{1BEEAFD8-9A93-2FDF-CF00-D84BDC05D72E}"/>
          </ac:spMkLst>
        </pc:spChg>
        <pc:spChg chg="add mod">
          <ac:chgData name="Andrew Ahles" userId="abb98637-6861-4906-bfd6-3b9d3ed1a171" providerId="ADAL" clId="{AAC86947-875B-4A2C-8092-0A9EA617F637}" dt="2025-06-13T12:22:37.510" v="12766" actId="12788"/>
          <ac:spMkLst>
            <pc:docMk/>
            <pc:sldMk cId="507044718" sldId="492"/>
            <ac:spMk id="37" creationId="{FA63615D-FCD0-23C6-0DB5-0F2F309AF168}"/>
          </ac:spMkLst>
        </pc:spChg>
        <pc:spChg chg="add mod">
          <ac:chgData name="Andrew Ahles" userId="abb98637-6861-4906-bfd6-3b9d3ed1a171" providerId="ADAL" clId="{AAC86947-875B-4A2C-8092-0A9EA617F637}" dt="2025-06-13T12:22:37.510" v="12766" actId="12788"/>
          <ac:spMkLst>
            <pc:docMk/>
            <pc:sldMk cId="507044718" sldId="492"/>
            <ac:spMk id="38" creationId="{E2D9094B-7F92-A039-A174-563BD96ED39D}"/>
          </ac:spMkLst>
        </pc:spChg>
        <pc:spChg chg="add mod">
          <ac:chgData name="Andrew Ahles" userId="abb98637-6861-4906-bfd6-3b9d3ed1a171" providerId="ADAL" clId="{AAC86947-875B-4A2C-8092-0A9EA617F637}" dt="2025-06-13T12:22:37.510" v="12766" actId="12788"/>
          <ac:spMkLst>
            <pc:docMk/>
            <pc:sldMk cId="507044718" sldId="492"/>
            <ac:spMk id="39" creationId="{1C920371-494C-D49F-AA77-83FBEF4C51A1}"/>
          </ac:spMkLst>
        </pc:spChg>
        <pc:spChg chg="add mod">
          <ac:chgData name="Andrew Ahles" userId="abb98637-6861-4906-bfd6-3b9d3ed1a171" providerId="ADAL" clId="{AAC86947-875B-4A2C-8092-0A9EA617F637}" dt="2025-06-13T12:22:37.510" v="12766" actId="12788"/>
          <ac:spMkLst>
            <pc:docMk/>
            <pc:sldMk cId="507044718" sldId="492"/>
            <ac:spMk id="40" creationId="{BA2FFD72-93C6-320B-005E-5A80F72A8CC3}"/>
          </ac:spMkLst>
        </pc:spChg>
        <pc:grpChg chg="add mod">
          <ac:chgData name="Andrew Ahles" userId="abb98637-6861-4906-bfd6-3b9d3ed1a171" providerId="ADAL" clId="{AAC86947-875B-4A2C-8092-0A9EA617F637}" dt="2025-06-13T12:22:37.510" v="12766" actId="12788"/>
          <ac:grpSpMkLst>
            <pc:docMk/>
            <pc:sldMk cId="507044718" sldId="492"/>
            <ac:grpSpMk id="4" creationId="{EEDA76C0-6CCC-0812-0001-BA6F740C7C6B}"/>
          </ac:grpSpMkLst>
        </pc:grpChg>
        <pc:grpChg chg="add mod">
          <ac:chgData name="Andrew Ahles" userId="abb98637-6861-4906-bfd6-3b9d3ed1a171" providerId="ADAL" clId="{AAC86947-875B-4A2C-8092-0A9EA617F637}" dt="2025-06-13T12:22:37.510" v="12766" actId="12788"/>
          <ac:grpSpMkLst>
            <pc:docMk/>
            <pc:sldMk cId="507044718" sldId="492"/>
            <ac:grpSpMk id="13" creationId="{5BA45AE2-2220-60A8-3A4D-2D9F803DC1BC}"/>
          </ac:grpSpMkLst>
        </pc:grpChg>
        <pc:grpChg chg="add mod">
          <ac:chgData name="Andrew Ahles" userId="abb98637-6861-4906-bfd6-3b9d3ed1a171" providerId="ADAL" clId="{AAC86947-875B-4A2C-8092-0A9EA617F637}" dt="2025-06-13T12:22:37.510" v="12766" actId="12788"/>
          <ac:grpSpMkLst>
            <pc:docMk/>
            <pc:sldMk cId="507044718" sldId="492"/>
            <ac:grpSpMk id="16" creationId="{7EFB8648-BB7C-923E-251D-1D964B689BFA}"/>
          </ac:grpSpMkLst>
        </pc:grpChg>
        <pc:grpChg chg="add mod">
          <ac:chgData name="Andrew Ahles" userId="abb98637-6861-4906-bfd6-3b9d3ed1a171" providerId="ADAL" clId="{AAC86947-875B-4A2C-8092-0A9EA617F637}" dt="2025-06-13T12:22:19.467" v="12763" actId="1076"/>
          <ac:grpSpMkLst>
            <pc:docMk/>
            <pc:sldMk cId="507044718" sldId="492"/>
            <ac:grpSpMk id="19" creationId="{D6081990-A35F-0080-1576-99A9337D4C4B}"/>
          </ac:grpSpMkLst>
        </pc:grpChg>
        <pc:grpChg chg="add mod">
          <ac:chgData name="Andrew Ahles" userId="abb98637-6861-4906-bfd6-3b9d3ed1a171" providerId="ADAL" clId="{AAC86947-875B-4A2C-8092-0A9EA617F637}" dt="2025-06-05T15:57:57.467" v="5099" actId="1076"/>
          <ac:grpSpMkLst>
            <pc:docMk/>
            <pc:sldMk cId="507044718" sldId="492"/>
            <ac:grpSpMk id="22" creationId="{A1B7FE3B-15E1-5026-EEC3-AA52B4D0E236}"/>
          </ac:grpSpMkLst>
        </pc:grpChg>
      </pc:sldChg>
      <pc:sldChg chg="modSp add del mod">
        <pc:chgData name="Andrew Ahles" userId="abb98637-6861-4906-bfd6-3b9d3ed1a171" providerId="ADAL" clId="{AAC86947-875B-4A2C-8092-0A9EA617F637}" dt="2025-06-05T14:17:44.892" v="4972" actId="47"/>
        <pc:sldMkLst>
          <pc:docMk/>
          <pc:sldMk cId="896857603" sldId="493"/>
        </pc:sldMkLst>
      </pc:sldChg>
      <pc:sldChg chg="modSp add del mod">
        <pc:chgData name="Andrew Ahles" userId="abb98637-6861-4906-bfd6-3b9d3ed1a171" providerId="ADAL" clId="{AAC86947-875B-4A2C-8092-0A9EA617F637}" dt="2025-06-05T15:59:20.079" v="5163" actId="47"/>
        <pc:sldMkLst>
          <pc:docMk/>
          <pc:sldMk cId="2056815811" sldId="494"/>
        </pc:sldMkLst>
      </pc:sldChg>
      <pc:sldChg chg="addSp delSp modSp add mod">
        <pc:chgData name="Andrew Ahles" userId="abb98637-6861-4906-bfd6-3b9d3ed1a171" providerId="ADAL" clId="{AAC86947-875B-4A2C-8092-0A9EA617F637}" dt="2025-06-05T14:15:15.237" v="4968" actId="14100"/>
        <pc:sldMkLst>
          <pc:docMk/>
          <pc:sldMk cId="3826106201" sldId="495"/>
        </pc:sldMkLst>
        <pc:spChg chg="mod">
          <ac:chgData name="Andrew Ahles" userId="abb98637-6861-4906-bfd6-3b9d3ed1a171" providerId="ADAL" clId="{AAC86947-875B-4A2C-8092-0A9EA617F637}" dt="2025-06-05T14:15:00.408" v="4965" actId="1076"/>
          <ac:spMkLst>
            <pc:docMk/>
            <pc:sldMk cId="3826106201" sldId="495"/>
            <ac:spMk id="3" creationId="{5560EBEF-E4F2-5430-678A-54F19E3FD77B}"/>
          </ac:spMkLst>
        </pc:spChg>
        <pc:picChg chg="add mod">
          <ac:chgData name="Andrew Ahles" userId="abb98637-6861-4906-bfd6-3b9d3ed1a171" providerId="ADAL" clId="{AAC86947-875B-4A2C-8092-0A9EA617F637}" dt="2025-06-05T14:15:15.237" v="4968" actId="14100"/>
          <ac:picMkLst>
            <pc:docMk/>
            <pc:sldMk cId="3826106201" sldId="495"/>
            <ac:picMk id="5" creationId="{6C4D184D-0440-2F77-2286-F3DDAF7E7B34}"/>
          </ac:picMkLst>
        </pc:picChg>
      </pc:sldChg>
      <pc:sldChg chg="addSp modSp new del mod">
        <pc:chgData name="Andrew Ahles" userId="abb98637-6861-4906-bfd6-3b9d3ed1a171" providerId="ADAL" clId="{AAC86947-875B-4A2C-8092-0A9EA617F637}" dt="2025-06-10T18:26:11.681" v="9556" actId="47"/>
        <pc:sldMkLst>
          <pc:docMk/>
          <pc:sldMk cId="2794214224" sldId="496"/>
        </pc:sldMkLst>
      </pc:sldChg>
      <pc:sldChg chg="addSp delSp modSp add mod modClrScheme chgLayout">
        <pc:chgData name="Andrew Ahles" userId="abb98637-6861-4906-bfd6-3b9d3ed1a171" providerId="ADAL" clId="{AAC86947-875B-4A2C-8092-0A9EA617F637}" dt="2025-06-13T12:24:23.612" v="12791" actId="120"/>
        <pc:sldMkLst>
          <pc:docMk/>
          <pc:sldMk cId="2203364642" sldId="497"/>
        </pc:sldMkLst>
        <pc:spChg chg="mod ord">
          <ac:chgData name="Andrew Ahles" userId="abb98637-6861-4906-bfd6-3b9d3ed1a171" providerId="ADAL" clId="{AAC86947-875B-4A2C-8092-0A9EA617F637}" dt="2025-06-13T12:23:34.827" v="12769" actId="700"/>
          <ac:spMkLst>
            <pc:docMk/>
            <pc:sldMk cId="2203364642" sldId="497"/>
            <ac:spMk id="2" creationId="{638A2B73-0F25-F288-75F0-D06BFF2140D9}"/>
          </ac:spMkLst>
        </pc:spChg>
        <pc:graphicFrameChg chg="mod modGraphic">
          <ac:chgData name="Andrew Ahles" userId="abb98637-6861-4906-bfd6-3b9d3ed1a171" providerId="ADAL" clId="{AAC86947-875B-4A2C-8092-0A9EA617F637}" dt="2025-06-13T12:24:23.612" v="12791" actId="120"/>
          <ac:graphicFrameMkLst>
            <pc:docMk/>
            <pc:sldMk cId="2203364642" sldId="497"/>
            <ac:graphicFrameMk id="3" creationId="{153F3EF0-A46F-6333-7949-06C903268F05}"/>
          </ac:graphicFrameMkLst>
        </pc:graphicFrameChg>
        <pc:picChg chg="add mod">
          <ac:chgData name="Andrew Ahles" userId="abb98637-6861-4906-bfd6-3b9d3ed1a171" providerId="ADAL" clId="{AAC86947-875B-4A2C-8092-0A9EA617F637}" dt="2025-06-13T12:24:10.451" v="12775" actId="931"/>
          <ac:picMkLst>
            <pc:docMk/>
            <pc:sldMk cId="2203364642" sldId="497"/>
            <ac:picMk id="8" creationId="{097381D2-021C-68C3-5249-9A6086208DAF}"/>
          </ac:picMkLst>
        </pc:picChg>
      </pc:sldChg>
      <pc:sldChg chg="modSp add mod modNotesTx">
        <pc:chgData name="Andrew Ahles" userId="abb98637-6861-4906-bfd6-3b9d3ed1a171" providerId="ADAL" clId="{AAC86947-875B-4A2C-8092-0A9EA617F637}" dt="2025-06-17T12:36:30.241" v="14466" actId="20577"/>
        <pc:sldMkLst>
          <pc:docMk/>
          <pc:sldMk cId="1521606253" sldId="498"/>
        </pc:sldMkLst>
        <pc:graphicFrameChg chg="mod modGraphic">
          <ac:chgData name="Andrew Ahles" userId="abb98637-6861-4906-bfd6-3b9d3ed1a171" providerId="ADAL" clId="{AAC86947-875B-4A2C-8092-0A9EA617F637}" dt="2025-06-16T14:40:28.372" v="13267" actId="20577"/>
          <ac:graphicFrameMkLst>
            <pc:docMk/>
            <pc:sldMk cId="1521606253" sldId="498"/>
            <ac:graphicFrameMk id="3" creationId="{5730AD0D-5CC3-DBD7-1312-BFB1F7685AF5}"/>
          </ac:graphicFrameMkLst>
        </pc:graphicFrameChg>
      </pc:sldChg>
      <pc:sldChg chg="modSp add mod modNotesTx">
        <pc:chgData name="Andrew Ahles" userId="abb98637-6861-4906-bfd6-3b9d3ed1a171" providerId="ADAL" clId="{AAC86947-875B-4A2C-8092-0A9EA617F637}" dt="2025-06-17T12:36:35.250" v="14470" actId="20577"/>
        <pc:sldMkLst>
          <pc:docMk/>
          <pc:sldMk cId="1732875785" sldId="499"/>
        </pc:sldMkLst>
        <pc:graphicFrameChg chg="mod modGraphic">
          <ac:chgData name="Andrew Ahles" userId="abb98637-6861-4906-bfd6-3b9d3ed1a171" providerId="ADAL" clId="{AAC86947-875B-4A2C-8092-0A9EA617F637}" dt="2025-06-16T14:40:07.466" v="13249" actId="20577"/>
          <ac:graphicFrameMkLst>
            <pc:docMk/>
            <pc:sldMk cId="1732875785" sldId="499"/>
            <ac:graphicFrameMk id="3" creationId="{236940AD-BDA8-DF13-6C57-A742E58CC811}"/>
          </ac:graphicFrameMkLst>
        </pc:graphicFrameChg>
      </pc:sldChg>
      <pc:sldChg chg="modSp add mod ord">
        <pc:chgData name="Andrew Ahles" userId="abb98637-6861-4906-bfd6-3b9d3ed1a171" providerId="ADAL" clId="{AAC86947-875B-4A2C-8092-0A9EA617F637}" dt="2025-06-16T14:42:46.688" v="13402"/>
        <pc:sldMkLst>
          <pc:docMk/>
          <pc:sldMk cId="3598858546" sldId="500"/>
        </pc:sldMkLst>
        <pc:graphicFrameChg chg="mod modGraphic">
          <ac:chgData name="Andrew Ahles" userId="abb98637-6861-4906-bfd6-3b9d3ed1a171" providerId="ADAL" clId="{AAC86947-875B-4A2C-8092-0A9EA617F637}" dt="2025-06-16T14:42:38.051" v="13400" actId="14100"/>
          <ac:graphicFrameMkLst>
            <pc:docMk/>
            <pc:sldMk cId="3598858546" sldId="500"/>
            <ac:graphicFrameMk id="4" creationId="{8649D033-4F97-0773-AF10-BAA46CC34F8C}"/>
          </ac:graphicFrameMkLst>
        </pc:graphicFrameChg>
      </pc:sldChg>
      <pc:sldChg chg="modSp add mod modNotesTx">
        <pc:chgData name="Andrew Ahles" userId="abb98637-6861-4906-bfd6-3b9d3ed1a171" providerId="ADAL" clId="{AAC86947-875B-4A2C-8092-0A9EA617F637}" dt="2025-06-17T16:13:36.934" v="16153" actId="20577"/>
        <pc:sldMkLst>
          <pc:docMk/>
          <pc:sldMk cId="3959204460" sldId="501"/>
        </pc:sldMkLst>
        <pc:graphicFrameChg chg="mod modGraphic">
          <ac:chgData name="Andrew Ahles" userId="abb98637-6861-4906-bfd6-3b9d3ed1a171" providerId="ADAL" clId="{AAC86947-875B-4A2C-8092-0A9EA617F637}" dt="2025-06-16T14:38:42.485" v="13232" actId="255"/>
          <ac:graphicFrameMkLst>
            <pc:docMk/>
            <pc:sldMk cId="3959204460" sldId="501"/>
            <ac:graphicFrameMk id="4" creationId="{FD4282FE-E98F-66A0-0608-A3D10766EAE5}"/>
          </ac:graphicFrameMkLst>
        </pc:graphicFrameChg>
      </pc:sldChg>
      <pc:sldChg chg="addSp modSp new mod modNotesTx">
        <pc:chgData name="Andrew Ahles" userId="abb98637-6861-4906-bfd6-3b9d3ed1a171" providerId="ADAL" clId="{AAC86947-875B-4A2C-8092-0A9EA617F637}" dt="2025-06-17T16:13:33.869" v="16145" actId="20577"/>
        <pc:sldMkLst>
          <pc:docMk/>
          <pc:sldMk cId="4114732015" sldId="502"/>
        </pc:sldMkLst>
        <pc:picChg chg="add mod">
          <ac:chgData name="Andrew Ahles" userId="abb98637-6861-4906-bfd6-3b9d3ed1a171" providerId="ADAL" clId="{AAC86947-875B-4A2C-8092-0A9EA617F637}" dt="2025-06-09T14:56:35.661" v="7776" actId="962"/>
          <ac:picMkLst>
            <pc:docMk/>
            <pc:sldMk cId="4114732015" sldId="502"/>
            <ac:picMk id="4" creationId="{646DFFC2-97B7-8D46-A3B5-45D771FD2F2D}"/>
          </ac:picMkLst>
        </pc:picChg>
      </pc:sldChg>
      <pc:sldChg chg="addSp delSp modSp new mod modNotesTx">
        <pc:chgData name="Andrew Ahles" userId="abb98637-6861-4906-bfd6-3b9d3ed1a171" providerId="ADAL" clId="{AAC86947-875B-4A2C-8092-0A9EA617F637}" dt="2025-06-17T16:13:39.868" v="16159" actId="20577"/>
        <pc:sldMkLst>
          <pc:docMk/>
          <pc:sldMk cId="1294375795" sldId="503"/>
        </pc:sldMkLst>
        <pc:spChg chg="add mod">
          <ac:chgData name="Andrew Ahles" userId="abb98637-6861-4906-bfd6-3b9d3ed1a171" providerId="ADAL" clId="{AAC86947-875B-4A2C-8092-0A9EA617F637}" dt="2025-06-11T18:20:51.656" v="12387" actId="1076"/>
          <ac:spMkLst>
            <pc:docMk/>
            <pc:sldMk cId="1294375795" sldId="503"/>
            <ac:spMk id="5" creationId="{AB63EB34-B11F-B8D8-0F4F-60ABD407A144}"/>
          </ac:spMkLst>
        </pc:spChg>
        <pc:spChg chg="add mod">
          <ac:chgData name="Andrew Ahles" userId="abb98637-6861-4906-bfd6-3b9d3ed1a171" providerId="ADAL" clId="{AAC86947-875B-4A2C-8092-0A9EA617F637}" dt="2025-06-11T18:20:54.350" v="12388" actId="1076"/>
          <ac:spMkLst>
            <pc:docMk/>
            <pc:sldMk cId="1294375795" sldId="503"/>
            <ac:spMk id="6" creationId="{834AB053-CC3E-3499-7CDA-976F2ABE86C1}"/>
          </ac:spMkLst>
        </pc:spChg>
        <pc:spChg chg="add mod">
          <ac:chgData name="Andrew Ahles" userId="abb98637-6861-4906-bfd6-3b9d3ed1a171" providerId="ADAL" clId="{AAC86947-875B-4A2C-8092-0A9EA617F637}" dt="2025-06-11T18:21:00.806" v="12389" actId="1076"/>
          <ac:spMkLst>
            <pc:docMk/>
            <pc:sldMk cId="1294375795" sldId="503"/>
            <ac:spMk id="7" creationId="{729A2EC0-4897-009F-E2B5-95D5145AD79A}"/>
          </ac:spMkLst>
        </pc:spChg>
        <pc:graphicFrameChg chg="add mod">
          <ac:chgData name="Andrew Ahles" userId="abb98637-6861-4906-bfd6-3b9d3ed1a171" providerId="ADAL" clId="{AAC86947-875B-4A2C-8092-0A9EA617F637}" dt="2025-06-11T15:52:55.987" v="12008" actId="14100"/>
          <ac:graphicFrameMkLst>
            <pc:docMk/>
            <pc:sldMk cId="1294375795" sldId="503"/>
            <ac:graphicFrameMk id="4" creationId="{7FDE34B8-6C51-E2D9-ACD4-E8FFB94AAA32}"/>
          </ac:graphicFrameMkLst>
        </pc:graphicFrameChg>
      </pc:sldChg>
      <pc:sldChg chg="addSp delSp modSp new mod modNotesTx">
        <pc:chgData name="Andrew Ahles" userId="abb98637-6861-4906-bfd6-3b9d3ed1a171" providerId="ADAL" clId="{AAC86947-875B-4A2C-8092-0A9EA617F637}" dt="2025-06-17T16:13:42.001" v="16165" actId="20577"/>
        <pc:sldMkLst>
          <pc:docMk/>
          <pc:sldMk cId="3968182619" sldId="504"/>
        </pc:sldMkLst>
        <pc:spChg chg="add mod">
          <ac:chgData name="Andrew Ahles" userId="abb98637-6861-4906-bfd6-3b9d3ed1a171" providerId="ADAL" clId="{AAC86947-875B-4A2C-8092-0A9EA617F637}" dt="2025-06-10T18:35:41.831" v="9655" actId="20577"/>
          <ac:spMkLst>
            <pc:docMk/>
            <pc:sldMk cId="3968182619" sldId="504"/>
            <ac:spMk id="5" creationId="{B5EB459F-8638-F009-627A-B5E29E509CB9}"/>
          </ac:spMkLst>
        </pc:spChg>
        <pc:spChg chg="add mod">
          <ac:chgData name="Andrew Ahles" userId="abb98637-6861-4906-bfd6-3b9d3ed1a171" providerId="ADAL" clId="{AAC86947-875B-4A2C-8092-0A9EA617F637}" dt="2025-06-10T18:36:08.814" v="9662" actId="20577"/>
          <ac:spMkLst>
            <pc:docMk/>
            <pc:sldMk cId="3968182619" sldId="504"/>
            <ac:spMk id="6" creationId="{6359048B-7BDB-F4E5-B6E6-74819819A2DF}"/>
          </ac:spMkLst>
        </pc:spChg>
        <pc:spChg chg="add mod">
          <ac:chgData name="Andrew Ahles" userId="abb98637-6861-4906-bfd6-3b9d3ed1a171" providerId="ADAL" clId="{AAC86947-875B-4A2C-8092-0A9EA617F637}" dt="2025-06-10T18:36:37.899" v="9667" actId="20577"/>
          <ac:spMkLst>
            <pc:docMk/>
            <pc:sldMk cId="3968182619" sldId="504"/>
            <ac:spMk id="7" creationId="{524AE69B-9EAC-1473-EB31-777BA04A55E0}"/>
          </ac:spMkLst>
        </pc:spChg>
        <pc:graphicFrameChg chg="add del mod">
          <ac:chgData name="Andrew Ahles" userId="abb98637-6861-4906-bfd6-3b9d3ed1a171" providerId="ADAL" clId="{AAC86947-875B-4A2C-8092-0A9EA617F637}" dt="2025-06-16T18:12:46.660" v="13607" actId="478"/>
          <ac:graphicFrameMkLst>
            <pc:docMk/>
            <pc:sldMk cId="3968182619" sldId="504"/>
            <ac:graphicFrameMk id="2" creationId="{4A9A0A54-B0CE-3ABC-BBC8-FAC08514745F}"/>
          </ac:graphicFrameMkLst>
        </pc:graphicFrameChg>
        <pc:graphicFrameChg chg="add mod">
          <ac:chgData name="Andrew Ahles" userId="abb98637-6861-4906-bfd6-3b9d3ed1a171" providerId="ADAL" clId="{AAC86947-875B-4A2C-8092-0A9EA617F637}" dt="2025-06-11T15:52:41.687" v="12006" actId="20577"/>
          <ac:graphicFrameMkLst>
            <pc:docMk/>
            <pc:sldMk cId="3968182619" sldId="504"/>
            <ac:graphicFrameMk id="4" creationId="{21FC59AE-F733-B214-153A-71D7E6E1C13C}"/>
          </ac:graphicFrameMkLst>
        </pc:graphicFrameChg>
      </pc:sldChg>
      <pc:sldChg chg="modSp add mod modNotesTx">
        <pc:chgData name="Andrew Ahles" userId="abb98637-6861-4906-bfd6-3b9d3ed1a171" providerId="ADAL" clId="{AAC86947-875B-4A2C-8092-0A9EA617F637}" dt="2025-06-17T16:14:25.915" v="16185" actId="20577"/>
        <pc:sldMkLst>
          <pc:docMk/>
          <pc:sldMk cId="2548743570" sldId="505"/>
        </pc:sldMkLst>
        <pc:graphicFrameChg chg="mod modGraphic">
          <ac:chgData name="Andrew Ahles" userId="abb98637-6861-4906-bfd6-3b9d3ed1a171" providerId="ADAL" clId="{AAC86947-875B-4A2C-8092-0A9EA617F637}" dt="2025-06-16T14:48:54.025" v="13596" actId="12385"/>
          <ac:graphicFrameMkLst>
            <pc:docMk/>
            <pc:sldMk cId="2548743570" sldId="505"/>
            <ac:graphicFrameMk id="3" creationId="{818C8D97-3DC5-DC85-02F8-4A709DE9266A}"/>
          </ac:graphicFrameMkLst>
        </pc:graphicFrameChg>
      </pc:sldChg>
      <pc:sldChg chg="modSp add mod modNotesTx">
        <pc:chgData name="Andrew Ahles" userId="abb98637-6861-4906-bfd6-3b9d3ed1a171" providerId="ADAL" clId="{AAC86947-875B-4A2C-8092-0A9EA617F637}" dt="2025-06-17T16:14:30.793" v="16197" actId="20577"/>
        <pc:sldMkLst>
          <pc:docMk/>
          <pc:sldMk cId="854640922" sldId="506"/>
        </pc:sldMkLst>
        <pc:graphicFrameChg chg="mod modGraphic">
          <ac:chgData name="Andrew Ahles" userId="abb98637-6861-4906-bfd6-3b9d3ed1a171" providerId="ADAL" clId="{AAC86947-875B-4A2C-8092-0A9EA617F637}" dt="2025-06-16T14:48:59.048" v="13597" actId="12385"/>
          <ac:graphicFrameMkLst>
            <pc:docMk/>
            <pc:sldMk cId="854640922" sldId="506"/>
            <ac:graphicFrameMk id="3" creationId="{E727CA34-5C69-C4E5-EE4A-6069BB425C87}"/>
          </ac:graphicFrameMkLst>
        </pc:graphicFrameChg>
      </pc:sldChg>
      <pc:sldChg chg="modSp add mod modNotesTx">
        <pc:chgData name="Andrew Ahles" userId="abb98637-6861-4906-bfd6-3b9d3ed1a171" providerId="ADAL" clId="{AAC86947-875B-4A2C-8092-0A9EA617F637}" dt="2025-06-17T16:13:51.456" v="16177" actId="20577"/>
        <pc:sldMkLst>
          <pc:docMk/>
          <pc:sldMk cId="1877589273" sldId="507"/>
        </pc:sldMkLst>
        <pc:graphicFrameChg chg="mod modGraphic">
          <ac:chgData name="Andrew Ahles" userId="abb98637-6861-4906-bfd6-3b9d3ed1a171" providerId="ADAL" clId="{AAC86947-875B-4A2C-8092-0A9EA617F637}" dt="2025-06-16T14:39:18.100" v="13237" actId="14100"/>
          <ac:graphicFrameMkLst>
            <pc:docMk/>
            <pc:sldMk cId="1877589273" sldId="507"/>
            <ac:graphicFrameMk id="4" creationId="{7D8F19AD-8A5A-9C01-5635-C82B7FBA3C01}"/>
          </ac:graphicFrameMkLst>
        </pc:graphicFrameChg>
      </pc:sldChg>
      <pc:sldChg chg="modSp add mod">
        <pc:chgData name="Andrew Ahles" userId="abb98637-6861-4906-bfd6-3b9d3ed1a171" providerId="ADAL" clId="{AAC86947-875B-4A2C-8092-0A9EA617F637}" dt="2025-06-17T16:15:40.488" v="16389" actId="207"/>
        <pc:sldMkLst>
          <pc:docMk/>
          <pc:sldMk cId="2440540396" sldId="508"/>
        </pc:sldMkLst>
        <pc:graphicFrameChg chg="mod modGraphic">
          <ac:chgData name="Andrew Ahles" userId="abb98637-6861-4906-bfd6-3b9d3ed1a171" providerId="ADAL" clId="{AAC86947-875B-4A2C-8092-0A9EA617F637}" dt="2025-06-17T16:15:40.488" v="16389" actId="207"/>
          <ac:graphicFrameMkLst>
            <pc:docMk/>
            <pc:sldMk cId="2440540396" sldId="508"/>
            <ac:graphicFrameMk id="4" creationId="{03BA8040-7805-9989-8048-C0889C5601F6}"/>
          </ac:graphicFrameMkLst>
        </pc:graphicFrameChg>
      </pc:sldChg>
      <pc:sldChg chg="delSp modSp add mod modNotesTx">
        <pc:chgData name="Andrew Ahles" userId="abb98637-6861-4906-bfd6-3b9d3ed1a171" providerId="ADAL" clId="{AAC86947-875B-4A2C-8092-0A9EA617F637}" dt="2025-06-16T14:35:46.275" v="13187" actId="20577"/>
        <pc:sldMkLst>
          <pc:docMk/>
          <pc:sldMk cId="3630017857" sldId="509"/>
        </pc:sldMkLst>
        <pc:spChg chg="del mod">
          <ac:chgData name="Andrew Ahles" userId="abb98637-6861-4906-bfd6-3b9d3ed1a171" providerId="ADAL" clId="{AAC86947-875B-4A2C-8092-0A9EA617F637}" dt="2025-06-16T14:35:00.169" v="12935" actId="478"/>
          <ac:spMkLst>
            <pc:docMk/>
            <pc:sldMk cId="3630017857" sldId="509"/>
            <ac:spMk id="2" creationId="{D1DE4D6D-378C-50A4-9F23-C8329CF31DAB}"/>
          </ac:spMkLst>
        </pc:spChg>
        <pc:spChg chg="mod">
          <ac:chgData name="Andrew Ahles" userId="abb98637-6861-4906-bfd6-3b9d3ed1a171" providerId="ADAL" clId="{AAC86947-875B-4A2C-8092-0A9EA617F637}" dt="2025-06-10T18:25:44.329" v="9554" actId="20577"/>
          <ac:spMkLst>
            <pc:docMk/>
            <pc:sldMk cId="3630017857" sldId="509"/>
            <ac:spMk id="3" creationId="{759778AE-91D2-AEA6-404F-EE25D6904F38}"/>
          </ac:spMkLst>
        </pc:spChg>
        <pc:picChg chg="mod">
          <ac:chgData name="Andrew Ahles" userId="abb98637-6861-4906-bfd6-3b9d3ed1a171" providerId="ADAL" clId="{AAC86947-875B-4A2C-8092-0A9EA617F637}" dt="2025-06-10T18:26:06.371" v="9555" actId="14826"/>
          <ac:picMkLst>
            <pc:docMk/>
            <pc:sldMk cId="3630017857" sldId="509"/>
            <ac:picMk id="12" creationId="{F3F7ADD3-AB5E-135D-D885-5D7005481FE8}"/>
          </ac:picMkLst>
        </pc:picChg>
      </pc:sldChg>
      <pc:sldChg chg="addSp delSp modSp new mod modClrScheme chgLayout modNotesTx">
        <pc:chgData name="Andrew Ahles" userId="abb98637-6861-4906-bfd6-3b9d3ed1a171" providerId="ADAL" clId="{AAC86947-875B-4A2C-8092-0A9EA617F637}" dt="2025-06-17T12:35:13.585" v="14416" actId="20577"/>
        <pc:sldMkLst>
          <pc:docMk/>
          <pc:sldMk cId="1647381197" sldId="510"/>
        </pc:sldMkLst>
        <pc:spChg chg="mod ord">
          <ac:chgData name="Andrew Ahles" userId="abb98637-6861-4906-bfd6-3b9d3ed1a171" providerId="ADAL" clId="{AAC86947-875B-4A2C-8092-0A9EA617F637}" dt="2025-06-10T18:51:07.927" v="11484" actId="26606"/>
          <ac:spMkLst>
            <pc:docMk/>
            <pc:sldMk cId="1647381197" sldId="510"/>
            <ac:spMk id="2" creationId="{FFC95351-64AB-E12F-042B-155562E258C7}"/>
          </ac:spMkLst>
        </pc:spChg>
        <pc:picChg chg="add mod ord">
          <ac:chgData name="Andrew Ahles" userId="abb98637-6861-4906-bfd6-3b9d3ed1a171" providerId="ADAL" clId="{AAC86947-875B-4A2C-8092-0A9EA617F637}" dt="2025-06-10T18:51:07.927" v="11484" actId="26606"/>
          <ac:picMkLst>
            <pc:docMk/>
            <pc:sldMk cId="1647381197" sldId="510"/>
            <ac:picMk id="5" creationId="{99B43846-EC61-6F30-DE41-87B72636FCDE}"/>
          </ac:picMkLst>
        </pc:picChg>
      </pc:sldChg>
      <pc:sldChg chg="addSp delSp modSp new mod ord modNotesTx">
        <pc:chgData name="Andrew Ahles" userId="abb98637-6861-4906-bfd6-3b9d3ed1a171" providerId="ADAL" clId="{AAC86947-875B-4A2C-8092-0A9EA617F637}" dt="2025-06-17T15:56:15.884" v="15253" actId="20577"/>
        <pc:sldMkLst>
          <pc:docMk/>
          <pc:sldMk cId="910691413" sldId="511"/>
        </pc:sldMkLst>
        <pc:spChg chg="add mod">
          <ac:chgData name="Andrew Ahles" userId="abb98637-6861-4906-bfd6-3b9d3ed1a171" providerId="ADAL" clId="{AAC86947-875B-4A2C-8092-0A9EA617F637}" dt="2025-06-11T15:53:39.209" v="12021" actId="20577"/>
          <ac:spMkLst>
            <pc:docMk/>
            <pc:sldMk cId="910691413" sldId="511"/>
            <ac:spMk id="6" creationId="{C3613539-8EAE-63AC-CD33-97FEB10F424C}"/>
          </ac:spMkLst>
        </pc:spChg>
        <pc:picChg chg="add mod">
          <ac:chgData name="Andrew Ahles" userId="abb98637-6861-4906-bfd6-3b9d3ed1a171" providerId="ADAL" clId="{AAC86947-875B-4A2C-8092-0A9EA617F637}" dt="2025-06-11T15:48:18.188" v="11696" actId="931"/>
          <ac:picMkLst>
            <pc:docMk/>
            <pc:sldMk cId="910691413" sldId="511"/>
            <ac:picMk id="5" creationId="{334B3B1F-71FC-B258-436A-24AD8CF90D13}"/>
          </ac:picMkLst>
        </pc:picChg>
      </pc:sldChg>
      <pc:sldChg chg="new del">
        <pc:chgData name="Andrew Ahles" userId="abb98637-6861-4906-bfd6-3b9d3ed1a171" providerId="ADAL" clId="{AAC86947-875B-4A2C-8092-0A9EA617F637}" dt="2025-06-11T15:47:22.144" v="11693" actId="47"/>
        <pc:sldMkLst>
          <pc:docMk/>
          <pc:sldMk cId="2255798309" sldId="511"/>
        </pc:sldMkLst>
      </pc:sldChg>
      <pc:sldChg chg="modSp add mod ord modNotesTx">
        <pc:chgData name="Andrew Ahles" userId="abb98637-6861-4906-bfd6-3b9d3ed1a171" providerId="ADAL" clId="{AAC86947-875B-4A2C-8092-0A9EA617F637}" dt="2025-06-17T15:56:23.603" v="15264" actId="20577"/>
        <pc:sldMkLst>
          <pc:docMk/>
          <pc:sldMk cId="3249677174" sldId="512"/>
        </pc:sldMkLst>
        <pc:spChg chg="mod">
          <ac:chgData name="Andrew Ahles" userId="abb98637-6861-4906-bfd6-3b9d3ed1a171" providerId="ADAL" clId="{AAC86947-875B-4A2C-8092-0A9EA617F637}" dt="2025-06-11T15:53:28.995" v="12013" actId="20577"/>
          <ac:spMkLst>
            <pc:docMk/>
            <pc:sldMk cId="3249677174" sldId="512"/>
            <ac:spMk id="6" creationId="{FCEAD0E0-E3EF-95DB-4355-88C228E31608}"/>
          </ac:spMkLst>
        </pc:spChg>
        <pc:picChg chg="mod">
          <ac:chgData name="Andrew Ahles" userId="abb98637-6861-4906-bfd6-3b9d3ed1a171" providerId="ADAL" clId="{AAC86947-875B-4A2C-8092-0A9EA617F637}" dt="2025-06-11T15:49:32.147" v="11816" actId="14826"/>
          <ac:picMkLst>
            <pc:docMk/>
            <pc:sldMk cId="3249677174" sldId="512"/>
            <ac:picMk id="5" creationId="{82E5958D-7F12-E49B-E420-9F8D1911F299}"/>
          </ac:picMkLst>
        </pc:picChg>
      </pc:sldChg>
      <pc:sldChg chg="addSp delSp modSp add mod modClrScheme chgLayout modNotesTx">
        <pc:chgData name="Andrew Ahles" userId="abb98637-6861-4906-bfd6-3b9d3ed1a171" providerId="ADAL" clId="{AAC86947-875B-4A2C-8092-0A9EA617F637}" dt="2025-06-17T16:19:19.462" v="16507" actId="14100"/>
        <pc:sldMkLst>
          <pc:docMk/>
          <pc:sldMk cId="3974261064" sldId="513"/>
        </pc:sldMkLst>
        <pc:spChg chg="mod ord">
          <ac:chgData name="Andrew Ahles" userId="abb98637-6861-4906-bfd6-3b9d3ed1a171" providerId="ADAL" clId="{AAC86947-875B-4A2C-8092-0A9EA617F637}" dt="2025-06-13T12:30:18.960" v="12892" actId="700"/>
          <ac:spMkLst>
            <pc:docMk/>
            <pc:sldMk cId="3974261064" sldId="513"/>
            <ac:spMk id="2" creationId="{8A6C9EF0-EA4F-3E06-0EBE-107E5965B887}"/>
          </ac:spMkLst>
        </pc:spChg>
        <pc:graphicFrameChg chg="mod modGraphic">
          <ac:chgData name="Andrew Ahles" userId="abb98637-6861-4906-bfd6-3b9d3ed1a171" providerId="ADAL" clId="{AAC86947-875B-4A2C-8092-0A9EA617F637}" dt="2025-06-17T16:19:19.462" v="16507" actId="14100"/>
          <ac:graphicFrameMkLst>
            <pc:docMk/>
            <pc:sldMk cId="3974261064" sldId="513"/>
            <ac:graphicFrameMk id="3" creationId="{9CDD395F-767C-0C94-BE6B-2104B096061C}"/>
          </ac:graphicFrameMkLst>
        </pc:graphicFrameChg>
        <pc:picChg chg="add mod modCrop">
          <ac:chgData name="Andrew Ahles" userId="abb98637-6861-4906-bfd6-3b9d3ed1a171" providerId="ADAL" clId="{AAC86947-875B-4A2C-8092-0A9EA617F637}" dt="2025-06-17T16:19:09.467" v="16504" actId="1076"/>
          <ac:picMkLst>
            <pc:docMk/>
            <pc:sldMk cId="3974261064" sldId="513"/>
            <ac:picMk id="8" creationId="{2B4F4CA3-5F46-4587-6C1B-7BC3AB486723}"/>
          </ac:picMkLst>
        </pc:picChg>
      </pc:sldChg>
      <pc:sldChg chg="addSp modSp add mod ord modNotesTx">
        <pc:chgData name="Andrew Ahles" userId="abb98637-6861-4906-bfd6-3b9d3ed1a171" providerId="ADAL" clId="{AAC86947-875B-4A2C-8092-0A9EA617F637}" dt="2025-06-17T12:35:36.283" v="14432" actId="20577"/>
        <pc:sldMkLst>
          <pc:docMk/>
          <pc:sldMk cId="1345762691" sldId="514"/>
        </pc:sldMkLst>
        <pc:graphicFrameChg chg="mod modGraphic">
          <ac:chgData name="Andrew Ahles" userId="abb98637-6861-4906-bfd6-3b9d3ed1a171" providerId="ADAL" clId="{AAC86947-875B-4A2C-8092-0A9EA617F637}" dt="2025-06-16T14:36:33.249" v="13223" actId="20577"/>
          <ac:graphicFrameMkLst>
            <pc:docMk/>
            <pc:sldMk cId="1345762691" sldId="514"/>
            <ac:graphicFrameMk id="3" creationId="{BEC0C7E5-CD62-84C6-E4B5-030CE5BEFCDB}"/>
          </ac:graphicFrameMkLst>
        </pc:graphicFrameChg>
        <pc:picChg chg="add mod">
          <ac:chgData name="Andrew Ahles" userId="abb98637-6861-4906-bfd6-3b9d3ed1a171" providerId="ADAL" clId="{AAC86947-875B-4A2C-8092-0A9EA617F637}" dt="2025-06-13T12:26:27.509" v="12878" actId="1076"/>
          <ac:picMkLst>
            <pc:docMk/>
            <pc:sldMk cId="1345762691" sldId="514"/>
            <ac:picMk id="4" creationId="{3808188E-0D8F-CA35-6120-71DF872E768C}"/>
          </ac:picMkLst>
        </pc:picChg>
        <pc:picChg chg="add mod">
          <ac:chgData name="Andrew Ahles" userId="abb98637-6861-4906-bfd6-3b9d3ed1a171" providerId="ADAL" clId="{AAC86947-875B-4A2C-8092-0A9EA617F637}" dt="2025-06-13T12:26:16.428" v="12875" actId="1076"/>
          <ac:picMkLst>
            <pc:docMk/>
            <pc:sldMk cId="1345762691" sldId="514"/>
            <ac:picMk id="1026" creationId="{B366EC19-B978-129E-E15A-4275D522C29C}"/>
          </ac:picMkLst>
        </pc:picChg>
        <pc:picChg chg="add mod">
          <ac:chgData name="Andrew Ahles" userId="abb98637-6861-4906-bfd6-3b9d3ed1a171" providerId="ADAL" clId="{AAC86947-875B-4A2C-8092-0A9EA617F637}" dt="2025-06-13T12:26:23.753" v="12877" actId="1076"/>
          <ac:picMkLst>
            <pc:docMk/>
            <pc:sldMk cId="1345762691" sldId="514"/>
            <ac:picMk id="1028" creationId="{9CDF1A41-FF9A-245B-7BE0-1CD19CD587D6}"/>
          </ac:picMkLst>
        </pc:picChg>
      </pc:sldChg>
      <pc:sldChg chg="modSp add mod modNotesTx">
        <pc:chgData name="Andrew Ahles" userId="abb98637-6861-4906-bfd6-3b9d3ed1a171" providerId="ADAL" clId="{AAC86947-875B-4A2C-8092-0A9EA617F637}" dt="2025-06-17T12:35:40.796" v="14436" actId="20577"/>
        <pc:sldMkLst>
          <pc:docMk/>
          <pc:sldMk cId="2381373017" sldId="515"/>
        </pc:sldMkLst>
        <pc:spChg chg="mod">
          <ac:chgData name="Andrew Ahles" userId="abb98637-6861-4906-bfd6-3b9d3ed1a171" providerId="ADAL" clId="{AAC86947-875B-4A2C-8092-0A9EA617F637}" dt="2025-06-16T14:34:28.794" v="12934" actId="20577"/>
          <ac:spMkLst>
            <pc:docMk/>
            <pc:sldMk cId="2381373017" sldId="515"/>
            <ac:spMk id="3" creationId="{40E04DD0-A492-4318-1240-5FDD322B5941}"/>
          </ac:spMkLst>
        </pc:spChg>
        <pc:picChg chg="mod">
          <ac:chgData name="Andrew Ahles" userId="abb98637-6861-4906-bfd6-3b9d3ed1a171" providerId="ADAL" clId="{AAC86947-875B-4A2C-8092-0A9EA617F637}" dt="2025-06-13T12:34:24.507" v="12930" actId="14826"/>
          <ac:picMkLst>
            <pc:docMk/>
            <pc:sldMk cId="2381373017" sldId="515"/>
            <ac:picMk id="5" creationId="{F5B99FFF-F0F1-59EE-8F50-3DAF79E3F9F3}"/>
          </ac:picMkLst>
        </pc:picChg>
      </pc:sldChg>
      <pc:sldChg chg="modSp add mod modNotesTx">
        <pc:chgData name="Andrew Ahles" userId="abb98637-6861-4906-bfd6-3b9d3ed1a171" providerId="ADAL" clId="{AAC86947-875B-4A2C-8092-0A9EA617F637}" dt="2025-06-17T16:18:09.812" v="16497" actId="20577"/>
        <pc:sldMkLst>
          <pc:docMk/>
          <pc:sldMk cId="3361086201" sldId="516"/>
        </pc:sldMkLst>
        <pc:spChg chg="mod">
          <ac:chgData name="Andrew Ahles" userId="abb98637-6861-4906-bfd6-3b9d3ed1a171" providerId="ADAL" clId="{AAC86947-875B-4A2C-8092-0A9EA617F637}" dt="2025-06-16T14:46:03.266" v="13434" actId="20577"/>
          <ac:spMkLst>
            <pc:docMk/>
            <pc:sldMk cId="3361086201" sldId="516"/>
            <ac:spMk id="3" creationId="{67DA053C-8B97-1813-6BE9-4FE3CC6B4B37}"/>
          </ac:spMkLst>
        </pc:spChg>
      </pc:sldChg>
      <pc:sldChg chg="modSp add mod ord">
        <pc:chgData name="Andrew Ahles" userId="abb98637-6861-4906-bfd6-3b9d3ed1a171" providerId="ADAL" clId="{AAC86947-875B-4A2C-8092-0A9EA617F637}" dt="2025-06-16T14:46:31.420" v="13440"/>
        <pc:sldMkLst>
          <pc:docMk/>
          <pc:sldMk cId="3852726929" sldId="517"/>
        </pc:sldMkLst>
        <pc:spChg chg="mod">
          <ac:chgData name="Andrew Ahles" userId="abb98637-6861-4906-bfd6-3b9d3ed1a171" providerId="ADAL" clId="{AAC86947-875B-4A2C-8092-0A9EA617F637}" dt="2025-06-16T14:46:21.441" v="13438" actId="20577"/>
          <ac:spMkLst>
            <pc:docMk/>
            <pc:sldMk cId="3852726929" sldId="517"/>
            <ac:spMk id="3" creationId="{0DEE9BE3-3BCE-75BC-8573-35B1B10200BD}"/>
          </ac:spMkLst>
        </pc:spChg>
      </pc:sldChg>
      <pc:sldChg chg="modSp add mod">
        <pc:chgData name="Andrew Ahles" userId="abb98637-6861-4906-bfd6-3b9d3ed1a171" providerId="ADAL" clId="{AAC86947-875B-4A2C-8092-0A9EA617F637}" dt="2025-06-16T14:46:38.327" v="13447" actId="20577"/>
        <pc:sldMkLst>
          <pc:docMk/>
          <pc:sldMk cId="3353079827" sldId="518"/>
        </pc:sldMkLst>
        <pc:spChg chg="mod">
          <ac:chgData name="Andrew Ahles" userId="abb98637-6861-4906-bfd6-3b9d3ed1a171" providerId="ADAL" clId="{AAC86947-875B-4A2C-8092-0A9EA617F637}" dt="2025-06-16T14:46:38.327" v="13447" actId="20577"/>
          <ac:spMkLst>
            <pc:docMk/>
            <pc:sldMk cId="3353079827" sldId="518"/>
            <ac:spMk id="3" creationId="{8F00B710-636C-2FA6-7F8F-0E9C05089689}"/>
          </ac:spMkLst>
        </pc:spChg>
      </pc:sldChg>
      <pc:sldChg chg="addSp delSp modSp new mod modNotesTx">
        <pc:chgData name="Andrew Ahles" userId="abb98637-6861-4906-bfd6-3b9d3ed1a171" providerId="ADAL" clId="{AAC86947-875B-4A2C-8092-0A9EA617F637}" dt="2025-06-17T16:13:45.109" v="16171" actId="20577"/>
        <pc:sldMkLst>
          <pc:docMk/>
          <pc:sldMk cId="2316324861" sldId="519"/>
        </pc:sldMkLst>
        <pc:spChg chg="del">
          <ac:chgData name="Andrew Ahles" userId="abb98637-6861-4906-bfd6-3b9d3ed1a171" providerId="ADAL" clId="{AAC86947-875B-4A2C-8092-0A9EA617F637}" dt="2025-06-16T18:12:50.911" v="13609" actId="478"/>
          <ac:spMkLst>
            <pc:docMk/>
            <pc:sldMk cId="2316324861" sldId="519"/>
            <ac:spMk id="3" creationId="{BF30E0A4-EDA8-234E-7508-7E8520850A5D}"/>
          </ac:spMkLst>
        </pc:spChg>
        <pc:graphicFrameChg chg="add mod">
          <ac:chgData name="Andrew Ahles" userId="abb98637-6861-4906-bfd6-3b9d3ed1a171" providerId="ADAL" clId="{AAC86947-875B-4A2C-8092-0A9EA617F637}" dt="2025-06-16T19:16:04.488" v="13996"/>
          <ac:graphicFrameMkLst>
            <pc:docMk/>
            <pc:sldMk cId="2316324861" sldId="519"/>
            <ac:graphicFrameMk id="4" creationId="{4A9A0A54-B0CE-3ABC-BBC8-FAC08514745F}"/>
          </ac:graphicFrameMkLst>
        </pc:graphicFrameChg>
        <pc:graphicFrameChg chg="add mod">
          <ac:chgData name="Andrew Ahles" userId="abb98637-6861-4906-bfd6-3b9d3ed1a171" providerId="ADAL" clId="{AAC86947-875B-4A2C-8092-0A9EA617F637}" dt="2025-06-16T18:13:14.527" v="13618"/>
          <ac:graphicFrameMkLst>
            <pc:docMk/>
            <pc:sldMk cId="2316324861" sldId="519"/>
            <ac:graphicFrameMk id="5" creationId="{D70D78AA-6B4D-3E56-3AD1-157C4472E39A}"/>
          </ac:graphicFrameMkLst>
        </pc:graphicFrameChg>
        <pc:graphicFrameChg chg="add mod">
          <ac:chgData name="Andrew Ahles" userId="abb98637-6861-4906-bfd6-3b9d3ed1a171" providerId="ADAL" clId="{AAC86947-875B-4A2C-8092-0A9EA617F637}" dt="2025-06-16T18:13:17.779" v="13620"/>
          <ac:graphicFrameMkLst>
            <pc:docMk/>
            <pc:sldMk cId="2316324861" sldId="519"/>
            <ac:graphicFrameMk id="6" creationId="{44D30F94-9DC7-C03D-BF54-760712118755}"/>
          </ac:graphicFrameMkLst>
        </pc:graphicFrameChg>
      </pc:sldChg>
      <pc:sldChg chg="modSp add mod modNotesTx">
        <pc:chgData name="Andrew Ahles" userId="abb98637-6861-4906-bfd6-3b9d3ed1a171" providerId="ADAL" clId="{AAC86947-875B-4A2C-8092-0A9EA617F637}" dt="2025-06-17T15:47:38.840" v="15218" actId="20577"/>
        <pc:sldMkLst>
          <pc:docMk/>
          <pc:sldMk cId="3173608698" sldId="520"/>
        </pc:sldMkLst>
        <pc:graphicFrameChg chg="mod modGraphic">
          <ac:chgData name="Andrew Ahles" userId="abb98637-6861-4906-bfd6-3b9d3ed1a171" providerId="ADAL" clId="{AAC86947-875B-4A2C-8092-0A9EA617F637}" dt="2025-06-17T15:47:38.840" v="15218" actId="20577"/>
          <ac:graphicFrameMkLst>
            <pc:docMk/>
            <pc:sldMk cId="3173608698" sldId="520"/>
            <ac:graphicFrameMk id="3" creationId="{99BFE90D-8546-95AF-0299-B3EAD316A98F}"/>
          </ac:graphicFrameMkLst>
        </pc:graphicFrameChg>
      </pc:sldChg>
      <pc:sldChg chg="new del">
        <pc:chgData name="Andrew Ahles" userId="abb98637-6861-4906-bfd6-3b9d3ed1a171" providerId="ADAL" clId="{AAC86947-875B-4A2C-8092-0A9EA617F637}" dt="2025-06-16T20:07:39.817" v="14066" actId="47"/>
        <pc:sldMkLst>
          <pc:docMk/>
          <pc:sldMk cId="2149410681" sldId="521"/>
        </pc:sldMkLst>
      </pc:sldChg>
      <pc:sldChg chg="modSp add mod modNotesTx">
        <pc:chgData name="Andrew Ahles" userId="abb98637-6861-4906-bfd6-3b9d3ed1a171" providerId="ADAL" clId="{AAC86947-875B-4A2C-8092-0A9EA617F637}" dt="2025-06-17T16:01:57.092" v="16123" actId="20577"/>
        <pc:sldMkLst>
          <pc:docMk/>
          <pc:sldMk cId="3878976532" sldId="521"/>
        </pc:sldMkLst>
        <pc:graphicFrameChg chg="modGraphic">
          <ac:chgData name="Andrew Ahles" userId="abb98637-6861-4906-bfd6-3b9d3ed1a171" providerId="ADAL" clId="{AAC86947-875B-4A2C-8092-0A9EA617F637}" dt="2025-06-17T16:01:57.092" v="16123" actId="20577"/>
          <ac:graphicFrameMkLst>
            <pc:docMk/>
            <pc:sldMk cId="3878976532" sldId="521"/>
            <ac:graphicFrameMk id="3" creationId="{2A9CE9DB-43E5-ED13-1896-512EB97F3315}"/>
          </ac:graphicFrameMkLst>
        </pc:graphicFrameChg>
      </pc:sldChg>
      <pc:sldMasterChg chg="delSldLayout">
        <pc:chgData name="Andrew Ahles" userId="abb98637-6861-4906-bfd6-3b9d3ed1a171" providerId="ADAL" clId="{AAC86947-875B-4A2C-8092-0A9EA617F637}" dt="2025-06-03T19:52:00.267" v="2164" actId="47"/>
        <pc:sldMasterMkLst>
          <pc:docMk/>
          <pc:sldMasterMk cId="4224373573" sldId="2147483648"/>
        </pc:sldMasterMkLst>
        <pc:sldLayoutChg chg="del">
          <pc:chgData name="Andrew Ahles" userId="abb98637-6861-4906-bfd6-3b9d3ed1a171" providerId="ADAL" clId="{AAC86947-875B-4A2C-8092-0A9EA617F637}" dt="2025-06-03T19:52:00.267" v="2164" actId="47"/>
          <pc:sldLayoutMkLst>
            <pc:docMk/>
            <pc:sldMasterMk cId="4224373573" sldId="2147483648"/>
            <pc:sldLayoutMk cId="2572090191" sldId="2147483703"/>
          </pc:sldLayoutMkLst>
        </pc:sldLayoutChg>
        <pc:sldLayoutChg chg="del">
          <pc:chgData name="Andrew Ahles" userId="abb98637-6861-4906-bfd6-3b9d3ed1a171" providerId="ADAL" clId="{AAC86947-875B-4A2C-8092-0A9EA617F637}" dt="2025-06-03T19:52:00.267" v="2164" actId="47"/>
          <pc:sldLayoutMkLst>
            <pc:docMk/>
            <pc:sldMasterMk cId="4224373573" sldId="2147483648"/>
            <pc:sldLayoutMk cId="3901656489" sldId="214748371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etrocareservices-my.sharepoint.com/personal/andrew_ahles_metrocareservices_org/Documents/Documents/Curriculum%20Reports/Seeking%20Safety%20Utilization%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etrocareservices-my.sharepoint.com/personal/andrew_ahles_metrocareservices_org/Documents/Documents/Clinical%20Turnov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8"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metrocareservices-my.sharepoint.com/personal/andrew_ahles_metrocareservices_org/Documents/Documents/Curriculum%20Reports/Seeking%20Safety%20Utilization%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etrocareservices-my.sharepoint.com/personal/andrew_ahles_metrocareservices_org/Documents/Documents/Curriculum%20Reports/Nurturing%20Parenting%20Utilization%20Dat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800" b="1" dirty="0"/>
              <a:t>6 Month Turnover % by Calendar Year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Sheet1!$X$12</c:f>
              <c:strCache>
                <c:ptCount val="1"/>
                <c:pt idx="0">
                  <c:v>% 6 Month Turnover</c:v>
                </c:pt>
              </c:strCache>
            </c:strRef>
          </c:tx>
          <c:spPr>
            <a:solidFill>
              <a:schemeClr val="accent2"/>
            </a:solidFill>
            <a:ln>
              <a:noFill/>
            </a:ln>
            <a:effectLst/>
          </c:spPr>
          <c:invertIfNegative val="0"/>
          <c:cat>
            <c:numRef>
              <c:f>Sheet1!$V$13:$V$15</c:f>
              <c:numCache>
                <c:formatCode>General</c:formatCode>
                <c:ptCount val="3"/>
                <c:pt idx="0">
                  <c:v>2022</c:v>
                </c:pt>
                <c:pt idx="1">
                  <c:v>2023</c:v>
                </c:pt>
                <c:pt idx="2">
                  <c:v>2024</c:v>
                </c:pt>
              </c:numCache>
            </c:numRef>
          </c:cat>
          <c:val>
            <c:numRef>
              <c:f>Sheet1!$X$13:$X$15</c:f>
              <c:numCache>
                <c:formatCode>0%</c:formatCode>
                <c:ptCount val="3"/>
                <c:pt idx="0">
                  <c:v>0.27</c:v>
                </c:pt>
                <c:pt idx="1">
                  <c:v>0.16</c:v>
                </c:pt>
                <c:pt idx="2">
                  <c:v>0.2</c:v>
                </c:pt>
              </c:numCache>
            </c:numRef>
          </c:val>
          <c:extLst>
            <c:ext xmlns:c16="http://schemas.microsoft.com/office/drawing/2014/chart" uri="{C3380CC4-5D6E-409C-BE32-E72D297353CC}">
              <c16:uniqueId val="{00000000-A5A6-4EC0-B84F-891E8F10703E}"/>
            </c:ext>
          </c:extLst>
        </c:ser>
        <c:dLbls>
          <c:showLegendKey val="0"/>
          <c:showVal val="0"/>
          <c:showCatName val="0"/>
          <c:showSerName val="0"/>
          <c:showPercent val="0"/>
          <c:showBubbleSize val="0"/>
        </c:dLbls>
        <c:gapWidth val="219"/>
        <c:overlap val="-27"/>
        <c:axId val="573678088"/>
        <c:axId val="573677728"/>
        <c:extLst>
          <c:ext xmlns:c15="http://schemas.microsoft.com/office/drawing/2012/chart" uri="{02D57815-91ED-43cb-92C2-25804820EDAC}">
            <c15:filteredBarSeries>
              <c15:ser>
                <c:idx val="0"/>
                <c:order val="0"/>
                <c:tx>
                  <c:strRef>
                    <c:extLst>
                      <c:ext uri="{02D57815-91ED-43cb-92C2-25804820EDAC}">
                        <c15:formulaRef>
                          <c15:sqref>Sheet1!$W$12</c15:sqref>
                        </c15:formulaRef>
                      </c:ext>
                    </c:extLst>
                    <c:strCache>
                      <c:ptCount val="1"/>
                    </c:strCache>
                  </c:strRef>
                </c:tx>
                <c:spPr>
                  <a:solidFill>
                    <a:schemeClr val="accent1"/>
                  </a:solidFill>
                  <a:ln>
                    <a:noFill/>
                  </a:ln>
                  <a:effectLst/>
                </c:spPr>
                <c:invertIfNegative val="0"/>
                <c:cat>
                  <c:numRef>
                    <c:extLst>
                      <c:ext uri="{02D57815-91ED-43cb-92C2-25804820EDAC}">
                        <c15:formulaRef>
                          <c15:sqref>Sheet1!$V$13:$V$15</c15:sqref>
                        </c15:formulaRef>
                      </c:ext>
                    </c:extLst>
                    <c:numCache>
                      <c:formatCode>General</c:formatCode>
                      <c:ptCount val="3"/>
                      <c:pt idx="0">
                        <c:v>2022</c:v>
                      </c:pt>
                      <c:pt idx="1">
                        <c:v>2023</c:v>
                      </c:pt>
                      <c:pt idx="2">
                        <c:v>2024</c:v>
                      </c:pt>
                    </c:numCache>
                  </c:numRef>
                </c:cat>
                <c:val>
                  <c:numRef>
                    <c:extLst>
                      <c:ext uri="{02D57815-91ED-43cb-92C2-25804820EDAC}">
                        <c15:formulaRef>
                          <c15:sqref>Sheet1!$W$13:$W$15</c15:sqref>
                        </c15:formulaRef>
                      </c:ext>
                    </c:extLst>
                    <c:numCache>
                      <c:formatCode>General</c:formatCode>
                      <c:ptCount val="3"/>
                    </c:numCache>
                  </c:numRef>
                </c:val>
                <c:extLst>
                  <c:ext xmlns:c16="http://schemas.microsoft.com/office/drawing/2014/chart" uri="{C3380CC4-5D6E-409C-BE32-E72D297353CC}">
                    <c16:uniqueId val="{00000001-A5A6-4EC0-B84F-891E8F10703E}"/>
                  </c:ext>
                </c:extLst>
              </c15:ser>
            </c15:filteredBarSeries>
          </c:ext>
        </c:extLst>
      </c:barChart>
      <c:catAx>
        <c:axId val="573678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573677728"/>
        <c:crosses val="autoZero"/>
        <c:auto val="1"/>
        <c:lblAlgn val="ctr"/>
        <c:lblOffset val="100"/>
        <c:noMultiLvlLbl val="0"/>
      </c:catAx>
      <c:valAx>
        <c:axId val="573677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573678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2800" b="1" dirty="0"/>
              <a:t>90 Day Turnover % by Calendar Year</a:t>
            </a:r>
            <a:endParaRPr lang="en-US" sz="3200" b="1" dirty="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'Pivot Table'!$G$15:$G$18</c:f>
              <c:strCache>
                <c:ptCount val="4"/>
                <c:pt idx="0">
                  <c:v>2022</c:v>
                </c:pt>
                <c:pt idx="1">
                  <c:v>2023</c:v>
                </c:pt>
                <c:pt idx="2">
                  <c:v>2024</c:v>
                </c:pt>
                <c:pt idx="3">
                  <c:v>Q1 2025</c:v>
                </c:pt>
              </c:strCache>
            </c:strRef>
          </c:cat>
          <c:val>
            <c:numRef>
              <c:f>'Pivot Table'!$H$15:$H$18</c:f>
              <c:numCache>
                <c:formatCode>0%</c:formatCode>
                <c:ptCount val="4"/>
                <c:pt idx="0">
                  <c:v>0.11</c:v>
                </c:pt>
                <c:pt idx="1">
                  <c:v>0.08</c:v>
                </c:pt>
                <c:pt idx="2">
                  <c:v>0.08</c:v>
                </c:pt>
                <c:pt idx="3">
                  <c:v>0.06</c:v>
                </c:pt>
              </c:numCache>
            </c:numRef>
          </c:val>
          <c:extLst>
            <c:ext xmlns:c16="http://schemas.microsoft.com/office/drawing/2014/chart" uri="{C3380CC4-5D6E-409C-BE32-E72D297353CC}">
              <c16:uniqueId val="{00000000-CE53-43F3-B150-952FEE8F54C9}"/>
            </c:ext>
          </c:extLst>
        </c:ser>
        <c:dLbls>
          <c:showLegendKey val="0"/>
          <c:showVal val="0"/>
          <c:showCatName val="0"/>
          <c:showSerName val="0"/>
          <c:showPercent val="0"/>
          <c:showBubbleSize val="0"/>
        </c:dLbls>
        <c:gapWidth val="219"/>
        <c:overlap val="-27"/>
        <c:axId val="403657680"/>
        <c:axId val="403660920"/>
      </c:barChart>
      <c:catAx>
        <c:axId val="40365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403660920"/>
        <c:crosses val="autoZero"/>
        <c:auto val="1"/>
        <c:lblAlgn val="ctr"/>
        <c:lblOffset val="100"/>
        <c:noMultiLvlLbl val="0"/>
      </c:catAx>
      <c:valAx>
        <c:axId val="403660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403657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dirty="0"/>
              <a:t>MH</a:t>
            </a:r>
            <a:r>
              <a:rPr lang="en-US" baseline="0" dirty="0"/>
              <a:t> Division workforce size vs % turnover (all Time Periods) 2023-2025</a:t>
            </a:r>
            <a:endParaRPr lang="en-US" dirty="0"/>
          </a:p>
        </c:rich>
      </c:tx>
      <c:layout>
        <c:manualLayout>
          <c:xMode val="edge"/>
          <c:yMode val="edge"/>
          <c:x val="0.11790617764978491"/>
          <c:y val="1.8518518518518517E-2"/>
        </c:manualLayout>
      </c:layout>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Sheet1!$E$19</c:f>
              <c:strCache>
                <c:ptCount val="1"/>
                <c:pt idx="0">
                  <c:v>Staff Change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tx>
                <c:rich>
                  <a:bodyPr/>
                  <a:lstStyle/>
                  <a:p>
                    <a:r>
                      <a:rPr lang="en-US" b="1" dirty="0"/>
                      <a:t>+</a:t>
                    </a:r>
                    <a:fld id="{08ADF2C8-BC3B-4832-ADDB-57295BF082BB}" type="VALUE">
                      <a:rPr lang="en-US" b="1" smtClean="0"/>
                      <a:pPr/>
                      <a:t>[VALUE]</a:t>
                    </a:fld>
                    <a:r>
                      <a:rPr lang="en-US" b="1" dirty="0"/>
                      <a:t> Change</a:t>
                    </a:r>
                  </a:p>
                </c:rich>
              </c:tx>
              <c:showLegendKey val="0"/>
              <c:showVal val="1"/>
              <c:showCatName val="0"/>
              <c:showSerName val="0"/>
              <c:showPercent val="0"/>
              <c:showBubbleSize val="0"/>
              <c:extLst>
                <c:ext xmlns:c15="http://schemas.microsoft.com/office/drawing/2012/chart" uri="{CE6537A1-D6FC-4f65-9D91-7224C49458BB}">
                  <c15:layout>
                    <c:manualLayout>
                      <c:w val="0.22970318485098301"/>
                      <c:h val="6.4675998833479145E-2"/>
                    </c:manualLayout>
                  </c15:layout>
                  <c15:dlblFieldTable/>
                  <c15:showDataLabelsRange val="0"/>
                </c:ext>
                <c:ext xmlns:c16="http://schemas.microsoft.com/office/drawing/2014/chart" uri="{C3380CC4-5D6E-409C-BE32-E72D297353CC}">
                  <c16:uniqueId val="{00000002-011C-4FF7-ACF0-7AF75D3AE976}"/>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Sheet1!$F$19</c:f>
              <c:numCache>
                <c:formatCode>0.00%</c:formatCode>
                <c:ptCount val="1"/>
                <c:pt idx="0">
                  <c:v>0.19500000000000001</c:v>
                </c:pt>
              </c:numCache>
            </c:numRef>
          </c:val>
          <c:extLst>
            <c:ext xmlns:c16="http://schemas.microsoft.com/office/drawing/2014/chart" uri="{C3380CC4-5D6E-409C-BE32-E72D297353CC}">
              <c16:uniqueId val="{00000000-011C-4FF7-ACF0-7AF75D3AE976}"/>
            </c:ext>
          </c:extLst>
        </c:ser>
        <c:ser>
          <c:idx val="1"/>
          <c:order val="1"/>
          <c:tx>
            <c:strRef>
              <c:f>Sheet1!$E$20</c:f>
              <c:strCache>
                <c:ptCount val="1"/>
                <c:pt idx="0">
                  <c:v>Turnover % change</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tx>
                <c:rich>
                  <a:bodyPr/>
                  <a:lstStyle/>
                  <a:p>
                    <a:r>
                      <a:rPr lang="en-US" b="1" dirty="0"/>
                      <a:t>21% decrease (28% to 22%)</a:t>
                    </a:r>
                  </a:p>
                </c:rich>
              </c:tx>
              <c:showLegendKey val="0"/>
              <c:showVal val="1"/>
              <c:showCatName val="0"/>
              <c:showSerName val="0"/>
              <c:showPercent val="0"/>
              <c:showBubbleSize val="0"/>
              <c:extLst>
                <c:ext xmlns:c15="http://schemas.microsoft.com/office/drawing/2012/chart" uri="{CE6537A1-D6FC-4f65-9D91-7224C49458BB}">
                  <c15:layout>
                    <c:manualLayout>
                      <c:w val="0.38188544798929208"/>
                      <c:h val="6.4675998833479145E-2"/>
                    </c:manualLayout>
                  </c15:layout>
                  <c15:showDataLabelsRange val="0"/>
                </c:ext>
                <c:ext xmlns:c16="http://schemas.microsoft.com/office/drawing/2014/chart" uri="{C3380CC4-5D6E-409C-BE32-E72D297353CC}">
                  <c16:uniqueId val="{00000003-011C-4FF7-ACF0-7AF75D3AE976}"/>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Sheet1!$F$20</c:f>
              <c:numCache>
                <c:formatCode>0%</c:formatCode>
                <c:ptCount val="1"/>
                <c:pt idx="0">
                  <c:v>-0.21</c:v>
                </c:pt>
              </c:numCache>
            </c:numRef>
          </c:val>
          <c:extLst>
            <c:ext xmlns:c16="http://schemas.microsoft.com/office/drawing/2014/chart" uri="{C3380CC4-5D6E-409C-BE32-E72D297353CC}">
              <c16:uniqueId val="{00000001-011C-4FF7-ACF0-7AF75D3AE976}"/>
            </c:ext>
          </c:extLst>
        </c:ser>
        <c:dLbls>
          <c:showLegendKey val="0"/>
          <c:showVal val="0"/>
          <c:showCatName val="0"/>
          <c:showSerName val="0"/>
          <c:showPercent val="0"/>
          <c:showBubbleSize val="0"/>
        </c:dLbls>
        <c:gapWidth val="355"/>
        <c:overlap val="-70"/>
        <c:axId val="1064653488"/>
        <c:axId val="1064657448"/>
      </c:barChart>
      <c:catAx>
        <c:axId val="1064653488"/>
        <c:scaling>
          <c:orientation val="minMax"/>
        </c:scaling>
        <c:delete val="0"/>
        <c:axPos val="b"/>
        <c:numFmt formatCode="General" sourceLinked="1"/>
        <c:majorTickMark val="none"/>
        <c:minorTickMark val="none"/>
        <c:tickLblPos val="none"/>
        <c:spPr>
          <a:noFill/>
          <a:ln w="12065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4657448"/>
        <c:crosses val="autoZero"/>
        <c:auto val="1"/>
        <c:lblAlgn val="ctr"/>
        <c:lblOffset val="100"/>
        <c:noMultiLvlLbl val="0"/>
      </c:catAx>
      <c:valAx>
        <c:axId val="1064657448"/>
        <c:scaling>
          <c:orientation val="minMax"/>
        </c:scaling>
        <c:delete val="1"/>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00%" sourceLinked="1"/>
        <c:majorTickMark val="none"/>
        <c:minorTickMark val="none"/>
        <c:tickLblPos val="nextTo"/>
        <c:crossAx val="1064653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accent1"/>
                </a:solidFill>
              </a:rPr>
              <a:t>Monthly</a:t>
            </a:r>
            <a:r>
              <a:rPr lang="en-US" sz="2400" b="1" baseline="0" dirty="0">
                <a:solidFill>
                  <a:schemeClr val="accent1"/>
                </a:solidFill>
              </a:rPr>
              <a:t> Seeking Safety Utilization FY 23 and FY 24</a:t>
            </a:r>
            <a:r>
              <a:rPr lang="en-US" sz="2400" b="1" dirty="0">
                <a:solidFill>
                  <a:schemeClr val="accent1"/>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57150" cap="rnd">
              <a:solidFill>
                <a:schemeClr val="accent1"/>
              </a:solidFill>
              <a:round/>
            </a:ln>
            <a:effectLst/>
          </c:spPr>
          <c:marker>
            <c:symbol val="none"/>
          </c:marker>
          <c:cat>
            <c:strRef>
              <c:f>Sheet1!$A$2:$A$25</c:f>
              <c:strCache>
                <c:ptCount val="24"/>
                <c:pt idx="0">
                  <c:v>September 2022</c:v>
                </c:pt>
                <c:pt idx="1">
                  <c:v>October 2022</c:v>
                </c:pt>
                <c:pt idx="2">
                  <c:v>November 2022</c:v>
                </c:pt>
                <c:pt idx="3">
                  <c:v>December 2022</c:v>
                </c:pt>
                <c:pt idx="4">
                  <c:v>January 2023</c:v>
                </c:pt>
                <c:pt idx="5">
                  <c:v>February 2023</c:v>
                </c:pt>
                <c:pt idx="6">
                  <c:v>March 2023</c:v>
                </c:pt>
                <c:pt idx="7">
                  <c:v>April 2023</c:v>
                </c:pt>
                <c:pt idx="8">
                  <c:v>May 2023</c:v>
                </c:pt>
                <c:pt idx="9">
                  <c:v>June 2023</c:v>
                </c:pt>
                <c:pt idx="10">
                  <c:v>July 2023</c:v>
                </c:pt>
                <c:pt idx="11">
                  <c:v>August 2023</c:v>
                </c:pt>
                <c:pt idx="12">
                  <c:v>September 2023</c:v>
                </c:pt>
                <c:pt idx="13">
                  <c:v>October 2023</c:v>
                </c:pt>
                <c:pt idx="14">
                  <c:v>November 2023</c:v>
                </c:pt>
                <c:pt idx="15">
                  <c:v>December 2023</c:v>
                </c:pt>
                <c:pt idx="16">
                  <c:v>January 2024</c:v>
                </c:pt>
                <c:pt idx="17">
                  <c:v>February 2024</c:v>
                </c:pt>
                <c:pt idx="18">
                  <c:v>March 2024</c:v>
                </c:pt>
                <c:pt idx="19">
                  <c:v>April 2024</c:v>
                </c:pt>
                <c:pt idx="20">
                  <c:v>May 2024</c:v>
                </c:pt>
                <c:pt idx="21">
                  <c:v>June 2024</c:v>
                </c:pt>
                <c:pt idx="22">
                  <c:v>July 2024</c:v>
                </c:pt>
                <c:pt idx="23">
                  <c:v>August 2024</c:v>
                </c:pt>
              </c:strCache>
            </c:strRef>
          </c:cat>
          <c:val>
            <c:numRef>
              <c:f>Sheet1!$B$2:$B$25</c:f>
              <c:numCache>
                <c:formatCode>General</c:formatCode>
                <c:ptCount val="24"/>
                <c:pt idx="0">
                  <c:v>853</c:v>
                </c:pt>
                <c:pt idx="1">
                  <c:v>905</c:v>
                </c:pt>
                <c:pt idx="2">
                  <c:v>827</c:v>
                </c:pt>
                <c:pt idx="3">
                  <c:v>1059</c:v>
                </c:pt>
                <c:pt idx="4">
                  <c:v>1863</c:v>
                </c:pt>
                <c:pt idx="5">
                  <c:v>2318</c:v>
                </c:pt>
                <c:pt idx="6">
                  <c:v>2709</c:v>
                </c:pt>
                <c:pt idx="7">
                  <c:v>2233</c:v>
                </c:pt>
                <c:pt idx="8">
                  <c:v>2155</c:v>
                </c:pt>
                <c:pt idx="9">
                  <c:v>2254</c:v>
                </c:pt>
                <c:pt idx="10">
                  <c:v>2205</c:v>
                </c:pt>
                <c:pt idx="11">
                  <c:v>2893</c:v>
                </c:pt>
                <c:pt idx="12">
                  <c:v>2406</c:v>
                </c:pt>
                <c:pt idx="13">
                  <c:v>2625</c:v>
                </c:pt>
                <c:pt idx="14">
                  <c:v>2515</c:v>
                </c:pt>
                <c:pt idx="15">
                  <c:v>2688</c:v>
                </c:pt>
                <c:pt idx="16">
                  <c:v>3273</c:v>
                </c:pt>
                <c:pt idx="17">
                  <c:v>3375</c:v>
                </c:pt>
                <c:pt idx="18">
                  <c:v>2984</c:v>
                </c:pt>
                <c:pt idx="19">
                  <c:v>2918</c:v>
                </c:pt>
                <c:pt idx="20">
                  <c:v>2879</c:v>
                </c:pt>
                <c:pt idx="21">
                  <c:v>2756</c:v>
                </c:pt>
                <c:pt idx="22">
                  <c:v>3317</c:v>
                </c:pt>
                <c:pt idx="23">
                  <c:v>3567</c:v>
                </c:pt>
              </c:numCache>
            </c:numRef>
          </c:val>
          <c:smooth val="0"/>
          <c:extLst>
            <c:ext xmlns:c16="http://schemas.microsoft.com/office/drawing/2014/chart" uri="{C3380CC4-5D6E-409C-BE32-E72D297353CC}">
              <c16:uniqueId val="{00000000-3C13-4624-ACB8-98DD4B5B8CC6}"/>
            </c:ext>
          </c:extLst>
        </c:ser>
        <c:dLbls>
          <c:showLegendKey val="0"/>
          <c:showVal val="0"/>
          <c:showCatName val="0"/>
          <c:showSerName val="0"/>
          <c:showPercent val="0"/>
          <c:showBubbleSize val="0"/>
        </c:dLbls>
        <c:smooth val="0"/>
        <c:axId val="528473992"/>
        <c:axId val="528477232"/>
      </c:lineChart>
      <c:catAx>
        <c:axId val="52847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528477232"/>
        <c:crosses val="autoZero"/>
        <c:auto val="1"/>
        <c:lblAlgn val="ctr"/>
        <c:lblOffset val="100"/>
        <c:noMultiLvlLbl val="0"/>
      </c:catAx>
      <c:valAx>
        <c:axId val="52847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528473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r>
              <a:rPr lang="en-US" sz="2400" b="1">
                <a:solidFill>
                  <a:schemeClr val="accent1"/>
                </a:solidFill>
              </a:rPr>
              <a:t>Monthly</a:t>
            </a:r>
            <a:r>
              <a:rPr lang="en-US" sz="2400" b="1" baseline="0">
                <a:solidFill>
                  <a:schemeClr val="accent1"/>
                </a:solidFill>
              </a:rPr>
              <a:t> NP Utilization Jan 2023-May 2025</a:t>
            </a:r>
            <a:endParaRPr lang="en-US" sz="2400" b="1">
              <a:solidFill>
                <a:schemeClr val="accent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endParaRPr lang="en-US"/>
        </a:p>
      </c:txPr>
    </c:title>
    <c:autoTitleDeleted val="0"/>
    <c:plotArea>
      <c:layout/>
      <c:lineChart>
        <c:grouping val="standard"/>
        <c:varyColors val="0"/>
        <c:ser>
          <c:idx val="0"/>
          <c:order val="0"/>
          <c:spPr>
            <a:ln w="57150" cap="rnd">
              <a:solidFill>
                <a:schemeClr val="accent1"/>
              </a:solidFill>
              <a:round/>
            </a:ln>
            <a:effectLst/>
          </c:spPr>
          <c:marker>
            <c:symbol val="none"/>
          </c:marker>
          <c:cat>
            <c:strRef>
              <c:f>Sheet1!$G$3:$G$31</c:f>
              <c:strCache>
                <c:ptCount val="29"/>
                <c:pt idx="0">
                  <c:v>January 2023</c:v>
                </c:pt>
                <c:pt idx="1">
                  <c:v>February 2023</c:v>
                </c:pt>
                <c:pt idx="2">
                  <c:v>March 2023</c:v>
                </c:pt>
                <c:pt idx="3">
                  <c:v>April 2023</c:v>
                </c:pt>
                <c:pt idx="4">
                  <c:v>May 2023</c:v>
                </c:pt>
                <c:pt idx="5">
                  <c:v>June 2023</c:v>
                </c:pt>
                <c:pt idx="6">
                  <c:v>July 2023</c:v>
                </c:pt>
                <c:pt idx="7">
                  <c:v>August 2023</c:v>
                </c:pt>
                <c:pt idx="8">
                  <c:v>September 2023</c:v>
                </c:pt>
                <c:pt idx="9">
                  <c:v>October 2023</c:v>
                </c:pt>
                <c:pt idx="10">
                  <c:v>November 2023</c:v>
                </c:pt>
                <c:pt idx="11">
                  <c:v>December 2023</c:v>
                </c:pt>
                <c:pt idx="12">
                  <c:v>January 2024</c:v>
                </c:pt>
                <c:pt idx="13">
                  <c:v>February 2024</c:v>
                </c:pt>
                <c:pt idx="14">
                  <c:v>March 2024</c:v>
                </c:pt>
                <c:pt idx="15">
                  <c:v>April 2024</c:v>
                </c:pt>
                <c:pt idx="16">
                  <c:v>May 2024</c:v>
                </c:pt>
                <c:pt idx="17">
                  <c:v>June 2024</c:v>
                </c:pt>
                <c:pt idx="18">
                  <c:v>July 2024</c:v>
                </c:pt>
                <c:pt idx="19">
                  <c:v>August 2024</c:v>
                </c:pt>
                <c:pt idx="20">
                  <c:v>September 2024</c:v>
                </c:pt>
                <c:pt idx="21">
                  <c:v>October 2024</c:v>
                </c:pt>
                <c:pt idx="22">
                  <c:v>November 2024</c:v>
                </c:pt>
                <c:pt idx="23">
                  <c:v>December 2024</c:v>
                </c:pt>
                <c:pt idx="24">
                  <c:v>January 2025</c:v>
                </c:pt>
                <c:pt idx="25">
                  <c:v>February 2025</c:v>
                </c:pt>
                <c:pt idx="26">
                  <c:v>March 2025</c:v>
                </c:pt>
                <c:pt idx="27">
                  <c:v>April 2025</c:v>
                </c:pt>
                <c:pt idx="28">
                  <c:v>May 2025</c:v>
                </c:pt>
              </c:strCache>
            </c:strRef>
          </c:cat>
          <c:val>
            <c:numRef>
              <c:f>Sheet1!$H$3:$H$31</c:f>
              <c:numCache>
                <c:formatCode>General</c:formatCode>
                <c:ptCount val="29"/>
                <c:pt idx="0">
                  <c:v>112</c:v>
                </c:pt>
                <c:pt idx="1">
                  <c:v>104</c:v>
                </c:pt>
                <c:pt idx="2">
                  <c:v>135</c:v>
                </c:pt>
                <c:pt idx="3">
                  <c:v>251</c:v>
                </c:pt>
                <c:pt idx="4">
                  <c:v>294</c:v>
                </c:pt>
                <c:pt idx="5">
                  <c:v>254</c:v>
                </c:pt>
                <c:pt idx="6">
                  <c:v>322</c:v>
                </c:pt>
                <c:pt idx="7">
                  <c:v>358</c:v>
                </c:pt>
                <c:pt idx="8">
                  <c:v>321</c:v>
                </c:pt>
                <c:pt idx="9">
                  <c:v>391</c:v>
                </c:pt>
                <c:pt idx="10">
                  <c:v>386</c:v>
                </c:pt>
                <c:pt idx="11">
                  <c:v>414</c:v>
                </c:pt>
                <c:pt idx="12">
                  <c:v>450</c:v>
                </c:pt>
                <c:pt idx="13">
                  <c:v>405</c:v>
                </c:pt>
                <c:pt idx="14">
                  <c:v>380</c:v>
                </c:pt>
                <c:pt idx="15">
                  <c:v>361</c:v>
                </c:pt>
                <c:pt idx="16">
                  <c:v>345</c:v>
                </c:pt>
                <c:pt idx="17">
                  <c:v>255</c:v>
                </c:pt>
                <c:pt idx="18">
                  <c:v>328</c:v>
                </c:pt>
                <c:pt idx="19">
                  <c:v>309</c:v>
                </c:pt>
                <c:pt idx="20">
                  <c:v>357</c:v>
                </c:pt>
                <c:pt idx="21">
                  <c:v>497</c:v>
                </c:pt>
                <c:pt idx="22">
                  <c:v>378</c:v>
                </c:pt>
                <c:pt idx="23">
                  <c:v>398</c:v>
                </c:pt>
                <c:pt idx="24">
                  <c:v>461</c:v>
                </c:pt>
                <c:pt idx="25">
                  <c:v>444</c:v>
                </c:pt>
                <c:pt idx="26">
                  <c:v>448</c:v>
                </c:pt>
                <c:pt idx="27">
                  <c:v>515</c:v>
                </c:pt>
                <c:pt idx="28">
                  <c:v>481</c:v>
                </c:pt>
              </c:numCache>
            </c:numRef>
          </c:val>
          <c:smooth val="0"/>
          <c:extLst>
            <c:ext xmlns:c16="http://schemas.microsoft.com/office/drawing/2014/chart" uri="{C3380CC4-5D6E-409C-BE32-E72D297353CC}">
              <c16:uniqueId val="{00000000-B429-456B-9F9E-09E18C59E9EA}"/>
            </c:ext>
          </c:extLst>
        </c:ser>
        <c:dLbls>
          <c:showLegendKey val="0"/>
          <c:showVal val="0"/>
          <c:showCatName val="0"/>
          <c:showSerName val="0"/>
          <c:showPercent val="0"/>
          <c:showBubbleSize val="0"/>
        </c:dLbls>
        <c:smooth val="0"/>
        <c:axId val="408466304"/>
        <c:axId val="408474944"/>
      </c:lineChart>
      <c:catAx>
        <c:axId val="40846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408474944"/>
        <c:crosses val="autoZero"/>
        <c:auto val="1"/>
        <c:lblAlgn val="ctr"/>
        <c:lblOffset val="100"/>
        <c:noMultiLvlLbl val="0"/>
      </c:catAx>
      <c:valAx>
        <c:axId val="40847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408466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184E3-2940-482B-8AAA-1F4CCC661FFA}" type="doc">
      <dgm:prSet loTypeId="urn:microsoft.com/office/officeart/2005/8/layout/process1" loCatId="process" qsTypeId="urn:microsoft.com/office/officeart/2005/8/quickstyle/simple1" qsCatId="simple" csTypeId="urn:microsoft.com/office/officeart/2005/8/colors/colorful1" csCatId="colorful" phldr="1"/>
      <dgm:spPr/>
    </dgm:pt>
    <dgm:pt modelId="{2698B35B-3578-444D-9E9D-F578785C5668}">
      <dgm:prSet phldrT="[Text]"/>
      <dgm:spPr/>
      <dgm:t>
        <a:bodyPr/>
        <a:lstStyle/>
        <a:p>
          <a:r>
            <a:rPr lang="en-US" dirty="0"/>
            <a:t>Clinical Workflows</a:t>
          </a:r>
        </a:p>
      </dgm:t>
    </dgm:pt>
    <dgm:pt modelId="{B7C695A7-E32A-4C99-B75A-F17268A29B15}" type="parTrans" cxnId="{420F2026-36D7-4581-AD5B-10A7F379D40D}">
      <dgm:prSet/>
      <dgm:spPr/>
      <dgm:t>
        <a:bodyPr/>
        <a:lstStyle/>
        <a:p>
          <a:endParaRPr lang="en-US"/>
        </a:p>
      </dgm:t>
    </dgm:pt>
    <dgm:pt modelId="{B7A68FED-7CFD-4477-8355-A0ED7AD16DB5}" type="sibTrans" cxnId="{420F2026-36D7-4581-AD5B-10A7F379D40D}">
      <dgm:prSet/>
      <dgm:spPr/>
      <dgm:t>
        <a:bodyPr/>
        <a:lstStyle/>
        <a:p>
          <a:endParaRPr lang="en-US"/>
        </a:p>
      </dgm:t>
    </dgm:pt>
    <dgm:pt modelId="{99348467-655E-4FAB-B25F-F1E0DEA9803C}">
      <dgm:prSet phldrT="[Text]"/>
      <dgm:spPr/>
      <dgm:t>
        <a:bodyPr/>
        <a:lstStyle/>
        <a:p>
          <a:r>
            <a:rPr lang="en-US" dirty="0"/>
            <a:t>Learning Objectives</a:t>
          </a:r>
        </a:p>
      </dgm:t>
    </dgm:pt>
    <dgm:pt modelId="{4F432CFB-7CB9-40A9-B5E0-7B4D4FD946C0}" type="parTrans" cxnId="{9F3E0E76-710C-4931-A359-E7F96EFBC0C5}">
      <dgm:prSet/>
      <dgm:spPr/>
      <dgm:t>
        <a:bodyPr/>
        <a:lstStyle/>
        <a:p>
          <a:endParaRPr lang="en-US"/>
        </a:p>
      </dgm:t>
    </dgm:pt>
    <dgm:pt modelId="{5E990584-C54E-4F86-866D-5B9867DC662B}" type="sibTrans" cxnId="{9F3E0E76-710C-4931-A359-E7F96EFBC0C5}">
      <dgm:prSet/>
      <dgm:spPr/>
      <dgm:t>
        <a:bodyPr/>
        <a:lstStyle/>
        <a:p>
          <a:endParaRPr lang="en-US"/>
        </a:p>
      </dgm:t>
    </dgm:pt>
    <dgm:pt modelId="{45D9F1D6-3E05-4466-B3DE-825308D9E5F3}">
      <dgm:prSet phldrT="[Text]"/>
      <dgm:spPr/>
      <dgm:t>
        <a:bodyPr/>
        <a:lstStyle/>
        <a:p>
          <a:r>
            <a:rPr lang="en-US" dirty="0"/>
            <a:t>Training Materials and Schedule</a:t>
          </a:r>
        </a:p>
      </dgm:t>
    </dgm:pt>
    <dgm:pt modelId="{4A0BBCFE-EA6C-4389-B36C-C78B67CF50E3}" type="parTrans" cxnId="{42EECC20-1962-494D-B23A-83A235FDF56B}">
      <dgm:prSet/>
      <dgm:spPr/>
      <dgm:t>
        <a:bodyPr/>
        <a:lstStyle/>
        <a:p>
          <a:endParaRPr lang="en-US"/>
        </a:p>
      </dgm:t>
    </dgm:pt>
    <dgm:pt modelId="{28B67A1F-35D3-4628-B5BE-84F5616E7AFD}" type="sibTrans" cxnId="{42EECC20-1962-494D-B23A-83A235FDF56B}">
      <dgm:prSet/>
      <dgm:spPr/>
      <dgm:t>
        <a:bodyPr/>
        <a:lstStyle/>
        <a:p>
          <a:endParaRPr lang="en-US"/>
        </a:p>
      </dgm:t>
    </dgm:pt>
    <dgm:pt modelId="{6C71B8D7-6BA8-402F-9479-3B373F300067}">
      <dgm:prSet phldrT="[Text]"/>
      <dgm:spPr/>
      <dgm:t>
        <a:bodyPr/>
        <a:lstStyle/>
        <a:p>
          <a:r>
            <a:rPr lang="en-US" dirty="0"/>
            <a:t>Learning Review</a:t>
          </a:r>
        </a:p>
      </dgm:t>
    </dgm:pt>
    <dgm:pt modelId="{E7B0DD32-8638-4BA7-85FF-F901BD5083B8}" type="parTrans" cxnId="{346931CC-E01F-48ED-9FE7-F3BAF9E16851}">
      <dgm:prSet/>
      <dgm:spPr/>
      <dgm:t>
        <a:bodyPr/>
        <a:lstStyle/>
        <a:p>
          <a:endParaRPr lang="en-US"/>
        </a:p>
      </dgm:t>
    </dgm:pt>
    <dgm:pt modelId="{BCD58701-4AC4-4883-9230-99313F0AF7E2}" type="sibTrans" cxnId="{346931CC-E01F-48ED-9FE7-F3BAF9E16851}">
      <dgm:prSet/>
      <dgm:spPr/>
      <dgm:t>
        <a:bodyPr/>
        <a:lstStyle/>
        <a:p>
          <a:endParaRPr lang="en-US"/>
        </a:p>
      </dgm:t>
    </dgm:pt>
    <dgm:pt modelId="{FD344948-10B5-449F-B906-59EB80EBD713}" type="pres">
      <dgm:prSet presAssocID="{98A184E3-2940-482B-8AAA-1F4CCC661FFA}" presName="Name0" presStyleCnt="0">
        <dgm:presLayoutVars>
          <dgm:dir/>
          <dgm:resizeHandles val="exact"/>
        </dgm:presLayoutVars>
      </dgm:prSet>
      <dgm:spPr/>
    </dgm:pt>
    <dgm:pt modelId="{5C79D3B9-5F62-4347-BF5C-BFAB86D14826}" type="pres">
      <dgm:prSet presAssocID="{2698B35B-3578-444D-9E9D-F578785C5668}" presName="node" presStyleLbl="node1" presStyleIdx="0" presStyleCnt="4">
        <dgm:presLayoutVars>
          <dgm:bulletEnabled val="1"/>
        </dgm:presLayoutVars>
      </dgm:prSet>
      <dgm:spPr/>
    </dgm:pt>
    <dgm:pt modelId="{33EA29D0-991B-41F0-AA84-5D3B37A90E0C}" type="pres">
      <dgm:prSet presAssocID="{B7A68FED-7CFD-4477-8355-A0ED7AD16DB5}" presName="sibTrans" presStyleLbl="sibTrans2D1" presStyleIdx="0" presStyleCnt="3"/>
      <dgm:spPr/>
    </dgm:pt>
    <dgm:pt modelId="{552F39E9-8052-4BDD-A7D1-D59A3B224FFB}" type="pres">
      <dgm:prSet presAssocID="{B7A68FED-7CFD-4477-8355-A0ED7AD16DB5}" presName="connectorText" presStyleLbl="sibTrans2D1" presStyleIdx="0" presStyleCnt="3"/>
      <dgm:spPr/>
    </dgm:pt>
    <dgm:pt modelId="{EB07B1BF-AE15-4A0A-8B50-0530839E2EED}" type="pres">
      <dgm:prSet presAssocID="{99348467-655E-4FAB-B25F-F1E0DEA9803C}" presName="node" presStyleLbl="node1" presStyleIdx="1" presStyleCnt="4">
        <dgm:presLayoutVars>
          <dgm:bulletEnabled val="1"/>
        </dgm:presLayoutVars>
      </dgm:prSet>
      <dgm:spPr/>
    </dgm:pt>
    <dgm:pt modelId="{A2B4846B-3595-4C43-8279-8C390C20C3F2}" type="pres">
      <dgm:prSet presAssocID="{5E990584-C54E-4F86-866D-5B9867DC662B}" presName="sibTrans" presStyleLbl="sibTrans2D1" presStyleIdx="1" presStyleCnt="3"/>
      <dgm:spPr/>
    </dgm:pt>
    <dgm:pt modelId="{A4F65A1F-2F14-4E70-A372-D6178089C189}" type="pres">
      <dgm:prSet presAssocID="{5E990584-C54E-4F86-866D-5B9867DC662B}" presName="connectorText" presStyleLbl="sibTrans2D1" presStyleIdx="1" presStyleCnt="3"/>
      <dgm:spPr/>
    </dgm:pt>
    <dgm:pt modelId="{BDE507D5-C791-4843-AF3B-BF47891D6D6F}" type="pres">
      <dgm:prSet presAssocID="{45D9F1D6-3E05-4466-B3DE-825308D9E5F3}" presName="node" presStyleLbl="node1" presStyleIdx="2" presStyleCnt="4">
        <dgm:presLayoutVars>
          <dgm:bulletEnabled val="1"/>
        </dgm:presLayoutVars>
      </dgm:prSet>
      <dgm:spPr/>
    </dgm:pt>
    <dgm:pt modelId="{8D876236-CABB-4470-80EE-FFB8EE428A7C}" type="pres">
      <dgm:prSet presAssocID="{28B67A1F-35D3-4628-B5BE-84F5616E7AFD}" presName="sibTrans" presStyleLbl="sibTrans2D1" presStyleIdx="2" presStyleCnt="3"/>
      <dgm:spPr/>
    </dgm:pt>
    <dgm:pt modelId="{3B40452B-0E4B-4E2C-91F7-59820B884A33}" type="pres">
      <dgm:prSet presAssocID="{28B67A1F-35D3-4628-B5BE-84F5616E7AFD}" presName="connectorText" presStyleLbl="sibTrans2D1" presStyleIdx="2" presStyleCnt="3"/>
      <dgm:spPr/>
    </dgm:pt>
    <dgm:pt modelId="{CDCDD829-2FAE-4E73-A77E-920233E21F5A}" type="pres">
      <dgm:prSet presAssocID="{6C71B8D7-6BA8-402F-9479-3B373F300067}" presName="node" presStyleLbl="node1" presStyleIdx="3" presStyleCnt="4">
        <dgm:presLayoutVars>
          <dgm:bulletEnabled val="1"/>
        </dgm:presLayoutVars>
      </dgm:prSet>
      <dgm:spPr/>
    </dgm:pt>
  </dgm:ptLst>
  <dgm:cxnLst>
    <dgm:cxn modelId="{3C969F12-94D9-41B0-A342-8457F64AF662}" type="presOf" srcId="{B7A68FED-7CFD-4477-8355-A0ED7AD16DB5}" destId="{552F39E9-8052-4BDD-A7D1-D59A3B224FFB}" srcOrd="1" destOrd="0" presId="urn:microsoft.com/office/officeart/2005/8/layout/process1"/>
    <dgm:cxn modelId="{A7D38814-B5C8-4B95-B30E-42CB903547B8}" type="presOf" srcId="{6C71B8D7-6BA8-402F-9479-3B373F300067}" destId="{CDCDD829-2FAE-4E73-A77E-920233E21F5A}" srcOrd="0" destOrd="0" presId="urn:microsoft.com/office/officeart/2005/8/layout/process1"/>
    <dgm:cxn modelId="{8DC96420-AC3F-4367-8DC6-B8CA8658DC2E}" type="presOf" srcId="{28B67A1F-35D3-4628-B5BE-84F5616E7AFD}" destId="{8D876236-CABB-4470-80EE-FFB8EE428A7C}" srcOrd="0" destOrd="0" presId="urn:microsoft.com/office/officeart/2005/8/layout/process1"/>
    <dgm:cxn modelId="{42EECC20-1962-494D-B23A-83A235FDF56B}" srcId="{98A184E3-2940-482B-8AAA-1F4CCC661FFA}" destId="{45D9F1D6-3E05-4466-B3DE-825308D9E5F3}" srcOrd="2" destOrd="0" parTransId="{4A0BBCFE-EA6C-4389-B36C-C78B67CF50E3}" sibTransId="{28B67A1F-35D3-4628-B5BE-84F5616E7AFD}"/>
    <dgm:cxn modelId="{420F2026-36D7-4581-AD5B-10A7F379D40D}" srcId="{98A184E3-2940-482B-8AAA-1F4CCC661FFA}" destId="{2698B35B-3578-444D-9E9D-F578785C5668}" srcOrd="0" destOrd="0" parTransId="{B7C695A7-E32A-4C99-B75A-F17268A29B15}" sibTransId="{B7A68FED-7CFD-4477-8355-A0ED7AD16DB5}"/>
    <dgm:cxn modelId="{BFD0646B-AFC9-4574-85F7-C102A89794C2}" type="presOf" srcId="{28B67A1F-35D3-4628-B5BE-84F5616E7AFD}" destId="{3B40452B-0E4B-4E2C-91F7-59820B884A33}" srcOrd="1" destOrd="0" presId="urn:microsoft.com/office/officeart/2005/8/layout/process1"/>
    <dgm:cxn modelId="{9F3E0E76-710C-4931-A359-E7F96EFBC0C5}" srcId="{98A184E3-2940-482B-8AAA-1F4CCC661FFA}" destId="{99348467-655E-4FAB-B25F-F1E0DEA9803C}" srcOrd="1" destOrd="0" parTransId="{4F432CFB-7CB9-40A9-B5E0-7B4D4FD946C0}" sibTransId="{5E990584-C54E-4F86-866D-5B9867DC662B}"/>
    <dgm:cxn modelId="{2E0BF577-BB67-4C35-895E-468863642CAE}" type="presOf" srcId="{45D9F1D6-3E05-4466-B3DE-825308D9E5F3}" destId="{BDE507D5-C791-4843-AF3B-BF47891D6D6F}" srcOrd="0" destOrd="0" presId="urn:microsoft.com/office/officeart/2005/8/layout/process1"/>
    <dgm:cxn modelId="{51CC4058-C2BA-4951-92DB-B71C1CCD3512}" type="presOf" srcId="{5E990584-C54E-4F86-866D-5B9867DC662B}" destId="{A2B4846B-3595-4C43-8279-8C390C20C3F2}" srcOrd="0" destOrd="0" presId="urn:microsoft.com/office/officeart/2005/8/layout/process1"/>
    <dgm:cxn modelId="{A2487B58-A18A-401C-852D-86109200BE9C}" type="presOf" srcId="{B7A68FED-7CFD-4477-8355-A0ED7AD16DB5}" destId="{33EA29D0-991B-41F0-AA84-5D3B37A90E0C}" srcOrd="0" destOrd="0" presId="urn:microsoft.com/office/officeart/2005/8/layout/process1"/>
    <dgm:cxn modelId="{33D76596-584D-41AD-9065-12A6AC6B4DAA}" type="presOf" srcId="{5E990584-C54E-4F86-866D-5B9867DC662B}" destId="{A4F65A1F-2F14-4E70-A372-D6178089C189}" srcOrd="1" destOrd="0" presId="urn:microsoft.com/office/officeart/2005/8/layout/process1"/>
    <dgm:cxn modelId="{0E7A1FC6-7E6B-4C31-A9A1-0EC0AE70358E}" type="presOf" srcId="{98A184E3-2940-482B-8AAA-1F4CCC661FFA}" destId="{FD344948-10B5-449F-B906-59EB80EBD713}" srcOrd="0" destOrd="0" presId="urn:microsoft.com/office/officeart/2005/8/layout/process1"/>
    <dgm:cxn modelId="{1C977AC6-973D-48E5-8650-E41C39047C55}" type="presOf" srcId="{2698B35B-3578-444D-9E9D-F578785C5668}" destId="{5C79D3B9-5F62-4347-BF5C-BFAB86D14826}" srcOrd="0" destOrd="0" presId="urn:microsoft.com/office/officeart/2005/8/layout/process1"/>
    <dgm:cxn modelId="{346931CC-E01F-48ED-9FE7-F3BAF9E16851}" srcId="{98A184E3-2940-482B-8AAA-1F4CCC661FFA}" destId="{6C71B8D7-6BA8-402F-9479-3B373F300067}" srcOrd="3" destOrd="0" parTransId="{E7B0DD32-8638-4BA7-85FF-F901BD5083B8}" sibTransId="{BCD58701-4AC4-4883-9230-99313F0AF7E2}"/>
    <dgm:cxn modelId="{69F12ED1-978D-40AF-A993-945627057278}" type="presOf" srcId="{99348467-655E-4FAB-B25F-F1E0DEA9803C}" destId="{EB07B1BF-AE15-4A0A-8B50-0530839E2EED}" srcOrd="0" destOrd="0" presId="urn:microsoft.com/office/officeart/2005/8/layout/process1"/>
    <dgm:cxn modelId="{F7185D60-04BE-41B4-A4E3-FCEAE8CB2D63}" type="presParOf" srcId="{FD344948-10B5-449F-B906-59EB80EBD713}" destId="{5C79D3B9-5F62-4347-BF5C-BFAB86D14826}" srcOrd="0" destOrd="0" presId="urn:microsoft.com/office/officeart/2005/8/layout/process1"/>
    <dgm:cxn modelId="{6B29813C-62FE-4C89-B08B-A6711867469B}" type="presParOf" srcId="{FD344948-10B5-449F-B906-59EB80EBD713}" destId="{33EA29D0-991B-41F0-AA84-5D3B37A90E0C}" srcOrd="1" destOrd="0" presId="urn:microsoft.com/office/officeart/2005/8/layout/process1"/>
    <dgm:cxn modelId="{9606F66C-804C-4EDD-B531-7CC8D677E112}" type="presParOf" srcId="{33EA29D0-991B-41F0-AA84-5D3B37A90E0C}" destId="{552F39E9-8052-4BDD-A7D1-D59A3B224FFB}" srcOrd="0" destOrd="0" presId="urn:microsoft.com/office/officeart/2005/8/layout/process1"/>
    <dgm:cxn modelId="{2EF69343-3DBA-4FFD-84F7-86076F5BE497}" type="presParOf" srcId="{FD344948-10B5-449F-B906-59EB80EBD713}" destId="{EB07B1BF-AE15-4A0A-8B50-0530839E2EED}" srcOrd="2" destOrd="0" presId="urn:microsoft.com/office/officeart/2005/8/layout/process1"/>
    <dgm:cxn modelId="{B12356CE-E3D8-472D-A330-E1E47E7518FC}" type="presParOf" srcId="{FD344948-10B5-449F-B906-59EB80EBD713}" destId="{A2B4846B-3595-4C43-8279-8C390C20C3F2}" srcOrd="3" destOrd="0" presId="urn:microsoft.com/office/officeart/2005/8/layout/process1"/>
    <dgm:cxn modelId="{9D4C363D-C880-42D4-ADAA-C1070DE0DFD8}" type="presParOf" srcId="{A2B4846B-3595-4C43-8279-8C390C20C3F2}" destId="{A4F65A1F-2F14-4E70-A372-D6178089C189}" srcOrd="0" destOrd="0" presId="urn:microsoft.com/office/officeart/2005/8/layout/process1"/>
    <dgm:cxn modelId="{1CF1FEE3-3BC9-459B-A3DE-89877BCF8FD9}" type="presParOf" srcId="{FD344948-10B5-449F-B906-59EB80EBD713}" destId="{BDE507D5-C791-4843-AF3B-BF47891D6D6F}" srcOrd="4" destOrd="0" presId="urn:microsoft.com/office/officeart/2005/8/layout/process1"/>
    <dgm:cxn modelId="{F6396006-263C-49A5-B5CA-32CF29DD42E5}" type="presParOf" srcId="{FD344948-10B5-449F-B906-59EB80EBD713}" destId="{8D876236-CABB-4470-80EE-FFB8EE428A7C}" srcOrd="5" destOrd="0" presId="urn:microsoft.com/office/officeart/2005/8/layout/process1"/>
    <dgm:cxn modelId="{BE6269E2-C6A1-47EA-AB71-8F4BFE0749D5}" type="presParOf" srcId="{8D876236-CABB-4470-80EE-FFB8EE428A7C}" destId="{3B40452B-0E4B-4E2C-91F7-59820B884A33}" srcOrd="0" destOrd="0" presId="urn:microsoft.com/office/officeart/2005/8/layout/process1"/>
    <dgm:cxn modelId="{22C16D45-495C-4F0E-81A9-E51AE57A668C}" type="presParOf" srcId="{FD344948-10B5-449F-B906-59EB80EBD713}" destId="{CDCDD829-2FAE-4E73-A77E-920233E21F5A}"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A184E3-2940-482B-8AAA-1F4CCC661FFA}" type="doc">
      <dgm:prSet loTypeId="urn:microsoft.com/office/officeart/2005/8/layout/process1" loCatId="process" qsTypeId="urn:microsoft.com/office/officeart/2005/8/quickstyle/simple1" qsCatId="simple" csTypeId="urn:microsoft.com/office/officeart/2005/8/colors/colorful1" csCatId="colorful" phldr="1"/>
      <dgm:spPr/>
    </dgm:pt>
    <dgm:pt modelId="{2698B35B-3578-444D-9E9D-F578785C5668}">
      <dgm:prSet phldrT="[Text]"/>
      <dgm:spPr/>
      <dgm:t>
        <a:bodyPr/>
        <a:lstStyle/>
        <a:p>
          <a:r>
            <a:rPr lang="en-US" dirty="0"/>
            <a:t>Agency Mission and Values</a:t>
          </a:r>
        </a:p>
      </dgm:t>
    </dgm:pt>
    <dgm:pt modelId="{B7C695A7-E32A-4C99-B75A-F17268A29B15}" type="parTrans" cxnId="{420F2026-36D7-4581-AD5B-10A7F379D40D}">
      <dgm:prSet/>
      <dgm:spPr/>
      <dgm:t>
        <a:bodyPr/>
        <a:lstStyle/>
        <a:p>
          <a:endParaRPr lang="en-US"/>
        </a:p>
      </dgm:t>
    </dgm:pt>
    <dgm:pt modelId="{B7A68FED-7CFD-4477-8355-A0ED7AD16DB5}" type="sibTrans" cxnId="{420F2026-36D7-4581-AD5B-10A7F379D40D}">
      <dgm:prSet/>
      <dgm:spPr/>
      <dgm:t>
        <a:bodyPr/>
        <a:lstStyle/>
        <a:p>
          <a:endParaRPr lang="en-US"/>
        </a:p>
      </dgm:t>
    </dgm:pt>
    <dgm:pt modelId="{99348467-655E-4FAB-B25F-F1E0DEA9803C}">
      <dgm:prSet phldrT="[Text]"/>
      <dgm:spPr/>
      <dgm:t>
        <a:bodyPr/>
        <a:lstStyle/>
        <a:p>
          <a:r>
            <a:rPr lang="en-US" dirty="0"/>
            <a:t>KPIs</a:t>
          </a:r>
        </a:p>
      </dgm:t>
    </dgm:pt>
    <dgm:pt modelId="{4F432CFB-7CB9-40A9-B5E0-7B4D4FD946C0}" type="parTrans" cxnId="{9F3E0E76-710C-4931-A359-E7F96EFBC0C5}">
      <dgm:prSet/>
      <dgm:spPr/>
      <dgm:t>
        <a:bodyPr/>
        <a:lstStyle/>
        <a:p>
          <a:endParaRPr lang="en-US"/>
        </a:p>
      </dgm:t>
    </dgm:pt>
    <dgm:pt modelId="{5E990584-C54E-4F86-866D-5B9867DC662B}" type="sibTrans" cxnId="{9F3E0E76-710C-4931-A359-E7F96EFBC0C5}">
      <dgm:prSet/>
      <dgm:spPr/>
      <dgm:t>
        <a:bodyPr/>
        <a:lstStyle/>
        <a:p>
          <a:endParaRPr lang="en-US"/>
        </a:p>
      </dgm:t>
    </dgm:pt>
    <dgm:pt modelId="{45D9F1D6-3E05-4466-B3DE-825308D9E5F3}">
      <dgm:prSet phldrT="[Text]"/>
      <dgm:spPr/>
      <dgm:t>
        <a:bodyPr/>
        <a:lstStyle/>
        <a:p>
          <a:r>
            <a:rPr lang="en-US" dirty="0"/>
            <a:t>Training Initiatives</a:t>
          </a:r>
        </a:p>
      </dgm:t>
    </dgm:pt>
    <dgm:pt modelId="{4A0BBCFE-EA6C-4389-B36C-C78B67CF50E3}" type="parTrans" cxnId="{42EECC20-1962-494D-B23A-83A235FDF56B}">
      <dgm:prSet/>
      <dgm:spPr/>
      <dgm:t>
        <a:bodyPr/>
        <a:lstStyle/>
        <a:p>
          <a:endParaRPr lang="en-US"/>
        </a:p>
      </dgm:t>
    </dgm:pt>
    <dgm:pt modelId="{28B67A1F-35D3-4628-B5BE-84F5616E7AFD}" type="sibTrans" cxnId="{42EECC20-1962-494D-B23A-83A235FDF56B}">
      <dgm:prSet/>
      <dgm:spPr/>
      <dgm:t>
        <a:bodyPr/>
        <a:lstStyle/>
        <a:p>
          <a:endParaRPr lang="en-US"/>
        </a:p>
      </dgm:t>
    </dgm:pt>
    <dgm:pt modelId="{6C71B8D7-6BA8-402F-9479-3B373F300067}">
      <dgm:prSet phldrT="[Text]"/>
      <dgm:spPr/>
      <dgm:t>
        <a:bodyPr/>
        <a:lstStyle/>
        <a:p>
          <a:r>
            <a:rPr lang="en-US" dirty="0"/>
            <a:t>Training Team Benchmarks</a:t>
          </a:r>
        </a:p>
      </dgm:t>
    </dgm:pt>
    <dgm:pt modelId="{E7B0DD32-8638-4BA7-85FF-F901BD5083B8}" type="parTrans" cxnId="{346931CC-E01F-48ED-9FE7-F3BAF9E16851}">
      <dgm:prSet/>
      <dgm:spPr/>
      <dgm:t>
        <a:bodyPr/>
        <a:lstStyle/>
        <a:p>
          <a:endParaRPr lang="en-US"/>
        </a:p>
      </dgm:t>
    </dgm:pt>
    <dgm:pt modelId="{BCD58701-4AC4-4883-9230-99313F0AF7E2}" type="sibTrans" cxnId="{346931CC-E01F-48ED-9FE7-F3BAF9E16851}">
      <dgm:prSet/>
      <dgm:spPr/>
      <dgm:t>
        <a:bodyPr/>
        <a:lstStyle/>
        <a:p>
          <a:endParaRPr lang="en-US"/>
        </a:p>
      </dgm:t>
    </dgm:pt>
    <dgm:pt modelId="{FD344948-10B5-449F-B906-59EB80EBD713}" type="pres">
      <dgm:prSet presAssocID="{98A184E3-2940-482B-8AAA-1F4CCC661FFA}" presName="Name0" presStyleCnt="0">
        <dgm:presLayoutVars>
          <dgm:dir/>
          <dgm:resizeHandles val="exact"/>
        </dgm:presLayoutVars>
      </dgm:prSet>
      <dgm:spPr/>
    </dgm:pt>
    <dgm:pt modelId="{5C79D3B9-5F62-4347-BF5C-BFAB86D14826}" type="pres">
      <dgm:prSet presAssocID="{2698B35B-3578-444D-9E9D-F578785C5668}" presName="node" presStyleLbl="node1" presStyleIdx="0" presStyleCnt="4">
        <dgm:presLayoutVars>
          <dgm:bulletEnabled val="1"/>
        </dgm:presLayoutVars>
      </dgm:prSet>
      <dgm:spPr/>
    </dgm:pt>
    <dgm:pt modelId="{33EA29D0-991B-41F0-AA84-5D3B37A90E0C}" type="pres">
      <dgm:prSet presAssocID="{B7A68FED-7CFD-4477-8355-A0ED7AD16DB5}" presName="sibTrans" presStyleLbl="sibTrans2D1" presStyleIdx="0" presStyleCnt="3"/>
      <dgm:spPr/>
    </dgm:pt>
    <dgm:pt modelId="{552F39E9-8052-4BDD-A7D1-D59A3B224FFB}" type="pres">
      <dgm:prSet presAssocID="{B7A68FED-7CFD-4477-8355-A0ED7AD16DB5}" presName="connectorText" presStyleLbl="sibTrans2D1" presStyleIdx="0" presStyleCnt="3"/>
      <dgm:spPr/>
    </dgm:pt>
    <dgm:pt modelId="{EB07B1BF-AE15-4A0A-8B50-0530839E2EED}" type="pres">
      <dgm:prSet presAssocID="{99348467-655E-4FAB-B25F-F1E0DEA9803C}" presName="node" presStyleLbl="node1" presStyleIdx="1" presStyleCnt="4">
        <dgm:presLayoutVars>
          <dgm:bulletEnabled val="1"/>
        </dgm:presLayoutVars>
      </dgm:prSet>
      <dgm:spPr/>
    </dgm:pt>
    <dgm:pt modelId="{A2B4846B-3595-4C43-8279-8C390C20C3F2}" type="pres">
      <dgm:prSet presAssocID="{5E990584-C54E-4F86-866D-5B9867DC662B}" presName="sibTrans" presStyleLbl="sibTrans2D1" presStyleIdx="1" presStyleCnt="3"/>
      <dgm:spPr/>
    </dgm:pt>
    <dgm:pt modelId="{A4F65A1F-2F14-4E70-A372-D6178089C189}" type="pres">
      <dgm:prSet presAssocID="{5E990584-C54E-4F86-866D-5B9867DC662B}" presName="connectorText" presStyleLbl="sibTrans2D1" presStyleIdx="1" presStyleCnt="3"/>
      <dgm:spPr/>
    </dgm:pt>
    <dgm:pt modelId="{BDE507D5-C791-4843-AF3B-BF47891D6D6F}" type="pres">
      <dgm:prSet presAssocID="{45D9F1D6-3E05-4466-B3DE-825308D9E5F3}" presName="node" presStyleLbl="node1" presStyleIdx="2" presStyleCnt="4">
        <dgm:presLayoutVars>
          <dgm:bulletEnabled val="1"/>
        </dgm:presLayoutVars>
      </dgm:prSet>
      <dgm:spPr/>
    </dgm:pt>
    <dgm:pt modelId="{8D876236-CABB-4470-80EE-FFB8EE428A7C}" type="pres">
      <dgm:prSet presAssocID="{28B67A1F-35D3-4628-B5BE-84F5616E7AFD}" presName="sibTrans" presStyleLbl="sibTrans2D1" presStyleIdx="2" presStyleCnt="3"/>
      <dgm:spPr/>
    </dgm:pt>
    <dgm:pt modelId="{3B40452B-0E4B-4E2C-91F7-59820B884A33}" type="pres">
      <dgm:prSet presAssocID="{28B67A1F-35D3-4628-B5BE-84F5616E7AFD}" presName="connectorText" presStyleLbl="sibTrans2D1" presStyleIdx="2" presStyleCnt="3"/>
      <dgm:spPr/>
    </dgm:pt>
    <dgm:pt modelId="{CDCDD829-2FAE-4E73-A77E-920233E21F5A}" type="pres">
      <dgm:prSet presAssocID="{6C71B8D7-6BA8-402F-9479-3B373F300067}" presName="node" presStyleLbl="node1" presStyleIdx="3" presStyleCnt="4">
        <dgm:presLayoutVars>
          <dgm:bulletEnabled val="1"/>
        </dgm:presLayoutVars>
      </dgm:prSet>
      <dgm:spPr/>
    </dgm:pt>
  </dgm:ptLst>
  <dgm:cxnLst>
    <dgm:cxn modelId="{3C969F12-94D9-41B0-A342-8457F64AF662}" type="presOf" srcId="{B7A68FED-7CFD-4477-8355-A0ED7AD16DB5}" destId="{552F39E9-8052-4BDD-A7D1-D59A3B224FFB}" srcOrd="1" destOrd="0" presId="urn:microsoft.com/office/officeart/2005/8/layout/process1"/>
    <dgm:cxn modelId="{A7D38814-B5C8-4B95-B30E-42CB903547B8}" type="presOf" srcId="{6C71B8D7-6BA8-402F-9479-3B373F300067}" destId="{CDCDD829-2FAE-4E73-A77E-920233E21F5A}" srcOrd="0" destOrd="0" presId="urn:microsoft.com/office/officeart/2005/8/layout/process1"/>
    <dgm:cxn modelId="{8DC96420-AC3F-4367-8DC6-B8CA8658DC2E}" type="presOf" srcId="{28B67A1F-35D3-4628-B5BE-84F5616E7AFD}" destId="{8D876236-CABB-4470-80EE-FFB8EE428A7C}" srcOrd="0" destOrd="0" presId="urn:microsoft.com/office/officeart/2005/8/layout/process1"/>
    <dgm:cxn modelId="{42EECC20-1962-494D-B23A-83A235FDF56B}" srcId="{98A184E3-2940-482B-8AAA-1F4CCC661FFA}" destId="{45D9F1D6-3E05-4466-B3DE-825308D9E5F3}" srcOrd="2" destOrd="0" parTransId="{4A0BBCFE-EA6C-4389-B36C-C78B67CF50E3}" sibTransId="{28B67A1F-35D3-4628-B5BE-84F5616E7AFD}"/>
    <dgm:cxn modelId="{420F2026-36D7-4581-AD5B-10A7F379D40D}" srcId="{98A184E3-2940-482B-8AAA-1F4CCC661FFA}" destId="{2698B35B-3578-444D-9E9D-F578785C5668}" srcOrd="0" destOrd="0" parTransId="{B7C695A7-E32A-4C99-B75A-F17268A29B15}" sibTransId="{B7A68FED-7CFD-4477-8355-A0ED7AD16DB5}"/>
    <dgm:cxn modelId="{BFD0646B-AFC9-4574-85F7-C102A89794C2}" type="presOf" srcId="{28B67A1F-35D3-4628-B5BE-84F5616E7AFD}" destId="{3B40452B-0E4B-4E2C-91F7-59820B884A33}" srcOrd="1" destOrd="0" presId="urn:microsoft.com/office/officeart/2005/8/layout/process1"/>
    <dgm:cxn modelId="{9F3E0E76-710C-4931-A359-E7F96EFBC0C5}" srcId="{98A184E3-2940-482B-8AAA-1F4CCC661FFA}" destId="{99348467-655E-4FAB-B25F-F1E0DEA9803C}" srcOrd="1" destOrd="0" parTransId="{4F432CFB-7CB9-40A9-B5E0-7B4D4FD946C0}" sibTransId="{5E990584-C54E-4F86-866D-5B9867DC662B}"/>
    <dgm:cxn modelId="{2E0BF577-BB67-4C35-895E-468863642CAE}" type="presOf" srcId="{45D9F1D6-3E05-4466-B3DE-825308D9E5F3}" destId="{BDE507D5-C791-4843-AF3B-BF47891D6D6F}" srcOrd="0" destOrd="0" presId="urn:microsoft.com/office/officeart/2005/8/layout/process1"/>
    <dgm:cxn modelId="{51CC4058-C2BA-4951-92DB-B71C1CCD3512}" type="presOf" srcId="{5E990584-C54E-4F86-866D-5B9867DC662B}" destId="{A2B4846B-3595-4C43-8279-8C390C20C3F2}" srcOrd="0" destOrd="0" presId="urn:microsoft.com/office/officeart/2005/8/layout/process1"/>
    <dgm:cxn modelId="{A2487B58-A18A-401C-852D-86109200BE9C}" type="presOf" srcId="{B7A68FED-7CFD-4477-8355-A0ED7AD16DB5}" destId="{33EA29D0-991B-41F0-AA84-5D3B37A90E0C}" srcOrd="0" destOrd="0" presId="urn:microsoft.com/office/officeart/2005/8/layout/process1"/>
    <dgm:cxn modelId="{33D76596-584D-41AD-9065-12A6AC6B4DAA}" type="presOf" srcId="{5E990584-C54E-4F86-866D-5B9867DC662B}" destId="{A4F65A1F-2F14-4E70-A372-D6178089C189}" srcOrd="1" destOrd="0" presId="urn:microsoft.com/office/officeart/2005/8/layout/process1"/>
    <dgm:cxn modelId="{0E7A1FC6-7E6B-4C31-A9A1-0EC0AE70358E}" type="presOf" srcId="{98A184E3-2940-482B-8AAA-1F4CCC661FFA}" destId="{FD344948-10B5-449F-B906-59EB80EBD713}" srcOrd="0" destOrd="0" presId="urn:microsoft.com/office/officeart/2005/8/layout/process1"/>
    <dgm:cxn modelId="{1C977AC6-973D-48E5-8650-E41C39047C55}" type="presOf" srcId="{2698B35B-3578-444D-9E9D-F578785C5668}" destId="{5C79D3B9-5F62-4347-BF5C-BFAB86D14826}" srcOrd="0" destOrd="0" presId="urn:microsoft.com/office/officeart/2005/8/layout/process1"/>
    <dgm:cxn modelId="{346931CC-E01F-48ED-9FE7-F3BAF9E16851}" srcId="{98A184E3-2940-482B-8AAA-1F4CCC661FFA}" destId="{6C71B8D7-6BA8-402F-9479-3B373F300067}" srcOrd="3" destOrd="0" parTransId="{E7B0DD32-8638-4BA7-85FF-F901BD5083B8}" sibTransId="{BCD58701-4AC4-4883-9230-99313F0AF7E2}"/>
    <dgm:cxn modelId="{69F12ED1-978D-40AF-A993-945627057278}" type="presOf" srcId="{99348467-655E-4FAB-B25F-F1E0DEA9803C}" destId="{EB07B1BF-AE15-4A0A-8B50-0530839E2EED}" srcOrd="0" destOrd="0" presId="urn:microsoft.com/office/officeart/2005/8/layout/process1"/>
    <dgm:cxn modelId="{F7185D60-04BE-41B4-A4E3-FCEAE8CB2D63}" type="presParOf" srcId="{FD344948-10B5-449F-B906-59EB80EBD713}" destId="{5C79D3B9-5F62-4347-BF5C-BFAB86D14826}" srcOrd="0" destOrd="0" presId="urn:microsoft.com/office/officeart/2005/8/layout/process1"/>
    <dgm:cxn modelId="{6B29813C-62FE-4C89-B08B-A6711867469B}" type="presParOf" srcId="{FD344948-10B5-449F-B906-59EB80EBD713}" destId="{33EA29D0-991B-41F0-AA84-5D3B37A90E0C}" srcOrd="1" destOrd="0" presId="urn:microsoft.com/office/officeart/2005/8/layout/process1"/>
    <dgm:cxn modelId="{9606F66C-804C-4EDD-B531-7CC8D677E112}" type="presParOf" srcId="{33EA29D0-991B-41F0-AA84-5D3B37A90E0C}" destId="{552F39E9-8052-4BDD-A7D1-D59A3B224FFB}" srcOrd="0" destOrd="0" presId="urn:microsoft.com/office/officeart/2005/8/layout/process1"/>
    <dgm:cxn modelId="{2EF69343-3DBA-4FFD-84F7-86076F5BE497}" type="presParOf" srcId="{FD344948-10B5-449F-B906-59EB80EBD713}" destId="{EB07B1BF-AE15-4A0A-8B50-0530839E2EED}" srcOrd="2" destOrd="0" presId="urn:microsoft.com/office/officeart/2005/8/layout/process1"/>
    <dgm:cxn modelId="{B12356CE-E3D8-472D-A330-E1E47E7518FC}" type="presParOf" srcId="{FD344948-10B5-449F-B906-59EB80EBD713}" destId="{A2B4846B-3595-4C43-8279-8C390C20C3F2}" srcOrd="3" destOrd="0" presId="urn:microsoft.com/office/officeart/2005/8/layout/process1"/>
    <dgm:cxn modelId="{9D4C363D-C880-42D4-ADAA-C1070DE0DFD8}" type="presParOf" srcId="{A2B4846B-3595-4C43-8279-8C390C20C3F2}" destId="{A4F65A1F-2F14-4E70-A372-D6178089C189}" srcOrd="0" destOrd="0" presId="urn:microsoft.com/office/officeart/2005/8/layout/process1"/>
    <dgm:cxn modelId="{1CF1FEE3-3BC9-459B-A3DE-89877BCF8FD9}" type="presParOf" srcId="{FD344948-10B5-449F-B906-59EB80EBD713}" destId="{BDE507D5-C791-4843-AF3B-BF47891D6D6F}" srcOrd="4" destOrd="0" presId="urn:microsoft.com/office/officeart/2005/8/layout/process1"/>
    <dgm:cxn modelId="{F6396006-263C-49A5-B5CA-32CF29DD42E5}" type="presParOf" srcId="{FD344948-10B5-449F-B906-59EB80EBD713}" destId="{8D876236-CABB-4470-80EE-FFB8EE428A7C}" srcOrd="5" destOrd="0" presId="urn:microsoft.com/office/officeart/2005/8/layout/process1"/>
    <dgm:cxn modelId="{BE6269E2-C6A1-47EA-AB71-8F4BFE0749D5}" type="presParOf" srcId="{8D876236-CABB-4470-80EE-FFB8EE428A7C}" destId="{3B40452B-0E4B-4E2C-91F7-59820B884A33}" srcOrd="0" destOrd="0" presId="urn:microsoft.com/office/officeart/2005/8/layout/process1"/>
    <dgm:cxn modelId="{22C16D45-495C-4F0E-81A9-E51AE57A668C}" type="presParOf" srcId="{FD344948-10B5-449F-B906-59EB80EBD713}" destId="{CDCDD829-2FAE-4E73-A77E-920233E21F5A}"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9D3B9-5F62-4347-BF5C-BFAB86D14826}">
      <dsp:nvSpPr>
        <dsp:cNvPr id="0" name=""/>
        <dsp:cNvSpPr/>
      </dsp:nvSpPr>
      <dsp:spPr>
        <a:xfrm>
          <a:off x="4293" y="1055520"/>
          <a:ext cx="1877383" cy="11264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Clinical Workflows</a:t>
          </a:r>
        </a:p>
      </dsp:txBody>
      <dsp:txXfrm>
        <a:off x="37285" y="1088512"/>
        <a:ext cx="1811399" cy="1060445"/>
      </dsp:txXfrm>
    </dsp:sp>
    <dsp:sp modelId="{33EA29D0-991B-41F0-AA84-5D3B37A90E0C}">
      <dsp:nvSpPr>
        <dsp:cNvPr id="0" name=""/>
        <dsp:cNvSpPr/>
      </dsp:nvSpPr>
      <dsp:spPr>
        <a:xfrm>
          <a:off x="2069415" y="1385939"/>
          <a:ext cx="398005" cy="46559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069415" y="1479057"/>
        <a:ext cx="278604" cy="279355"/>
      </dsp:txXfrm>
    </dsp:sp>
    <dsp:sp modelId="{EB07B1BF-AE15-4A0A-8B50-0530839E2EED}">
      <dsp:nvSpPr>
        <dsp:cNvPr id="0" name=""/>
        <dsp:cNvSpPr/>
      </dsp:nvSpPr>
      <dsp:spPr>
        <a:xfrm>
          <a:off x="2632630" y="1055520"/>
          <a:ext cx="1877383" cy="11264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Learning Objectives</a:t>
          </a:r>
        </a:p>
      </dsp:txBody>
      <dsp:txXfrm>
        <a:off x="2665622" y="1088512"/>
        <a:ext cx="1811399" cy="1060445"/>
      </dsp:txXfrm>
    </dsp:sp>
    <dsp:sp modelId="{A2B4846B-3595-4C43-8279-8C390C20C3F2}">
      <dsp:nvSpPr>
        <dsp:cNvPr id="0" name=""/>
        <dsp:cNvSpPr/>
      </dsp:nvSpPr>
      <dsp:spPr>
        <a:xfrm>
          <a:off x="4697751" y="1385939"/>
          <a:ext cx="398005" cy="46559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697751" y="1479057"/>
        <a:ext cx="278604" cy="279355"/>
      </dsp:txXfrm>
    </dsp:sp>
    <dsp:sp modelId="{BDE507D5-C791-4843-AF3B-BF47891D6D6F}">
      <dsp:nvSpPr>
        <dsp:cNvPr id="0" name=""/>
        <dsp:cNvSpPr/>
      </dsp:nvSpPr>
      <dsp:spPr>
        <a:xfrm>
          <a:off x="5260966" y="1055520"/>
          <a:ext cx="1877383" cy="112642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Training Materials and Schedule</a:t>
          </a:r>
        </a:p>
      </dsp:txBody>
      <dsp:txXfrm>
        <a:off x="5293958" y="1088512"/>
        <a:ext cx="1811399" cy="1060445"/>
      </dsp:txXfrm>
    </dsp:sp>
    <dsp:sp modelId="{8D876236-CABB-4470-80EE-FFB8EE428A7C}">
      <dsp:nvSpPr>
        <dsp:cNvPr id="0" name=""/>
        <dsp:cNvSpPr/>
      </dsp:nvSpPr>
      <dsp:spPr>
        <a:xfrm>
          <a:off x="7326088" y="1385939"/>
          <a:ext cx="398005" cy="46559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326088" y="1479057"/>
        <a:ext cx="278604" cy="279355"/>
      </dsp:txXfrm>
    </dsp:sp>
    <dsp:sp modelId="{CDCDD829-2FAE-4E73-A77E-920233E21F5A}">
      <dsp:nvSpPr>
        <dsp:cNvPr id="0" name=""/>
        <dsp:cNvSpPr/>
      </dsp:nvSpPr>
      <dsp:spPr>
        <a:xfrm>
          <a:off x="7889302" y="1055520"/>
          <a:ext cx="1877383" cy="11264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Learning Review</a:t>
          </a:r>
        </a:p>
      </dsp:txBody>
      <dsp:txXfrm>
        <a:off x="7922294" y="1088512"/>
        <a:ext cx="1811399" cy="1060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9D3B9-5F62-4347-BF5C-BFAB86D14826}">
      <dsp:nvSpPr>
        <dsp:cNvPr id="0" name=""/>
        <dsp:cNvSpPr/>
      </dsp:nvSpPr>
      <dsp:spPr>
        <a:xfrm>
          <a:off x="4321" y="922146"/>
          <a:ext cx="1889476" cy="113368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Agency Mission and Values</a:t>
          </a:r>
        </a:p>
      </dsp:txBody>
      <dsp:txXfrm>
        <a:off x="37525" y="955350"/>
        <a:ext cx="1823068" cy="1067277"/>
      </dsp:txXfrm>
    </dsp:sp>
    <dsp:sp modelId="{33EA29D0-991B-41F0-AA84-5D3B37A90E0C}">
      <dsp:nvSpPr>
        <dsp:cNvPr id="0" name=""/>
        <dsp:cNvSpPr/>
      </dsp:nvSpPr>
      <dsp:spPr>
        <a:xfrm>
          <a:off x="2082745" y="1254693"/>
          <a:ext cx="400568" cy="46859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082745" y="1348411"/>
        <a:ext cx="280398" cy="281154"/>
      </dsp:txXfrm>
    </dsp:sp>
    <dsp:sp modelId="{EB07B1BF-AE15-4A0A-8B50-0530839E2EED}">
      <dsp:nvSpPr>
        <dsp:cNvPr id="0" name=""/>
        <dsp:cNvSpPr/>
      </dsp:nvSpPr>
      <dsp:spPr>
        <a:xfrm>
          <a:off x="2649588" y="922146"/>
          <a:ext cx="1889476" cy="113368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KPIs</a:t>
          </a:r>
        </a:p>
      </dsp:txBody>
      <dsp:txXfrm>
        <a:off x="2682792" y="955350"/>
        <a:ext cx="1823068" cy="1067277"/>
      </dsp:txXfrm>
    </dsp:sp>
    <dsp:sp modelId="{A2B4846B-3595-4C43-8279-8C390C20C3F2}">
      <dsp:nvSpPr>
        <dsp:cNvPr id="0" name=""/>
        <dsp:cNvSpPr/>
      </dsp:nvSpPr>
      <dsp:spPr>
        <a:xfrm>
          <a:off x="4728012" y="1254693"/>
          <a:ext cx="400568" cy="4685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728012" y="1348411"/>
        <a:ext cx="280398" cy="281154"/>
      </dsp:txXfrm>
    </dsp:sp>
    <dsp:sp modelId="{BDE507D5-C791-4843-AF3B-BF47891D6D6F}">
      <dsp:nvSpPr>
        <dsp:cNvPr id="0" name=""/>
        <dsp:cNvSpPr/>
      </dsp:nvSpPr>
      <dsp:spPr>
        <a:xfrm>
          <a:off x="5294855" y="922146"/>
          <a:ext cx="1889476" cy="113368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Training Initiatives</a:t>
          </a:r>
        </a:p>
      </dsp:txBody>
      <dsp:txXfrm>
        <a:off x="5328059" y="955350"/>
        <a:ext cx="1823068" cy="1067277"/>
      </dsp:txXfrm>
    </dsp:sp>
    <dsp:sp modelId="{8D876236-CABB-4470-80EE-FFB8EE428A7C}">
      <dsp:nvSpPr>
        <dsp:cNvPr id="0" name=""/>
        <dsp:cNvSpPr/>
      </dsp:nvSpPr>
      <dsp:spPr>
        <a:xfrm>
          <a:off x="7373279" y="1254693"/>
          <a:ext cx="400568" cy="46859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373279" y="1348411"/>
        <a:ext cx="280398" cy="281154"/>
      </dsp:txXfrm>
    </dsp:sp>
    <dsp:sp modelId="{CDCDD829-2FAE-4E73-A77E-920233E21F5A}">
      <dsp:nvSpPr>
        <dsp:cNvPr id="0" name=""/>
        <dsp:cNvSpPr/>
      </dsp:nvSpPr>
      <dsp:spPr>
        <a:xfrm>
          <a:off x="7940122" y="922146"/>
          <a:ext cx="1889476" cy="113368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Training Team Benchmarks</a:t>
          </a:r>
        </a:p>
      </dsp:txBody>
      <dsp:txXfrm>
        <a:off x="7973326" y="955350"/>
        <a:ext cx="1823068" cy="10672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0.12399</cdr:x>
      <cdr:y>0.25946</cdr:y>
    </cdr:from>
    <cdr:to>
      <cdr:x>0.47669</cdr:x>
      <cdr:y>0.38018</cdr:y>
    </cdr:to>
    <cdr:sp macro="" textlink="">
      <cdr:nvSpPr>
        <cdr:cNvPr id="2" name="TextBox 1">
          <a:extLst xmlns:a="http://schemas.openxmlformats.org/drawingml/2006/main">
            <a:ext uri="{FF2B5EF4-FFF2-40B4-BE49-F238E27FC236}">
              <a16:creationId xmlns:a16="http://schemas.microsoft.com/office/drawing/2014/main" id="{196C9241-BB8F-4F1C-3C78-4E4DEBE0449F}"/>
            </a:ext>
          </a:extLst>
        </cdr:cNvPr>
        <cdr:cNvSpPr txBox="1"/>
      </cdr:nvSpPr>
      <cdr:spPr>
        <a:xfrm xmlns:a="http://schemas.openxmlformats.org/drawingml/2006/main">
          <a:off x="1511643" y="1779372"/>
          <a:ext cx="4300151" cy="8279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kern="1200" dirty="0">
              <a:solidFill>
                <a:schemeClr val="accent2"/>
              </a:solidFill>
            </a:rPr>
            <a:t>Workforce Size</a:t>
          </a:r>
        </a:p>
      </cdr:txBody>
    </cdr:sp>
  </cdr:relSizeAnchor>
  <cdr:relSizeAnchor xmlns:cdr="http://schemas.openxmlformats.org/drawingml/2006/chartDrawing">
    <cdr:from>
      <cdr:x>0.71419</cdr:x>
      <cdr:y>0.61441</cdr:y>
    </cdr:from>
    <cdr:to>
      <cdr:x>0.93919</cdr:x>
      <cdr:y>0.71191</cdr:y>
    </cdr:to>
    <cdr:sp macro="" textlink="">
      <cdr:nvSpPr>
        <cdr:cNvPr id="3" name="TextBox 1">
          <a:extLst xmlns:a="http://schemas.openxmlformats.org/drawingml/2006/main">
            <a:ext uri="{FF2B5EF4-FFF2-40B4-BE49-F238E27FC236}">
              <a16:creationId xmlns:a16="http://schemas.microsoft.com/office/drawing/2014/main" id="{290E3DF6-85B3-E4CA-C4CC-E2A56217D16B}"/>
            </a:ext>
          </a:extLst>
        </cdr:cNvPr>
        <cdr:cNvSpPr txBox="1"/>
      </cdr:nvSpPr>
      <cdr:spPr>
        <a:xfrm xmlns:a="http://schemas.openxmlformats.org/drawingml/2006/main">
          <a:off x="8707393" y="4213654"/>
          <a:ext cx="2743200" cy="6686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dirty="0">
              <a:solidFill>
                <a:srgbClr val="002060"/>
              </a:solidFill>
            </a:rPr>
            <a:t>% Change in turnover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64F44-63C3-4F9C-B932-DA6182F56DC7}"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67D3A-53C5-436C-98E7-077C76BAA4B2}" type="slidenum">
              <a:rPr lang="en-US" smtClean="0"/>
              <a:t>‹#›</a:t>
            </a:fld>
            <a:endParaRPr lang="en-US"/>
          </a:p>
        </p:txBody>
      </p:sp>
    </p:spTree>
    <p:extLst>
      <p:ext uri="{BB962C8B-B14F-4D97-AF65-F5344CB8AC3E}">
        <p14:creationId xmlns:p14="http://schemas.microsoft.com/office/powerpoint/2010/main" val="169840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Inroduction</a:t>
            </a:r>
            <a:r>
              <a:rPr lang="en-US" dirty="0"/>
              <a:t>- Andrew and JT</a:t>
            </a:r>
          </a:p>
        </p:txBody>
      </p:sp>
      <p:sp>
        <p:nvSpPr>
          <p:cNvPr id="4" name="Slide Number Placeholder 3"/>
          <p:cNvSpPr>
            <a:spLocks noGrp="1"/>
          </p:cNvSpPr>
          <p:nvPr>
            <p:ph type="sldNum" sz="quarter" idx="5"/>
          </p:nvPr>
        </p:nvSpPr>
        <p:spPr/>
        <p:txBody>
          <a:bodyPr/>
          <a:lstStyle/>
          <a:p>
            <a:fld id="{4C267D3A-53C5-436C-98E7-077C76BAA4B2}" type="slidenum">
              <a:rPr lang="en-US" smtClean="0"/>
              <a:t>1</a:t>
            </a:fld>
            <a:endParaRPr lang="en-US"/>
          </a:p>
        </p:txBody>
      </p:sp>
    </p:spTree>
    <p:extLst>
      <p:ext uri="{BB962C8B-B14F-4D97-AF65-F5344CB8AC3E}">
        <p14:creationId xmlns:p14="http://schemas.microsoft.com/office/powerpoint/2010/main" val="123530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11</a:t>
            </a:fld>
            <a:endParaRPr lang="en-US"/>
          </a:p>
        </p:txBody>
      </p:sp>
    </p:spTree>
    <p:extLst>
      <p:ext uri="{BB962C8B-B14F-4D97-AF65-F5344CB8AC3E}">
        <p14:creationId xmlns:p14="http://schemas.microsoft.com/office/powerpoint/2010/main" val="211864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12</a:t>
            </a:fld>
            <a:endParaRPr lang="en-US"/>
          </a:p>
        </p:txBody>
      </p:sp>
    </p:spTree>
    <p:extLst>
      <p:ext uri="{BB962C8B-B14F-4D97-AF65-F5344CB8AC3E}">
        <p14:creationId xmlns:p14="http://schemas.microsoft.com/office/powerpoint/2010/main" val="1518044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267D3A-53C5-436C-98E7-077C76BAA4B2}" type="slidenum">
              <a:rPr lang="en-US" smtClean="0"/>
              <a:t>14</a:t>
            </a:fld>
            <a:endParaRPr lang="en-US"/>
          </a:p>
        </p:txBody>
      </p:sp>
    </p:spTree>
    <p:extLst>
      <p:ext uri="{BB962C8B-B14F-4D97-AF65-F5344CB8AC3E}">
        <p14:creationId xmlns:p14="http://schemas.microsoft.com/office/powerpoint/2010/main" val="1193980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4C267D3A-53C5-436C-98E7-077C76BAA4B2}" type="slidenum">
              <a:rPr lang="en-US" smtClean="0"/>
              <a:t>15</a:t>
            </a:fld>
            <a:endParaRPr lang="en-US"/>
          </a:p>
        </p:txBody>
      </p:sp>
    </p:spTree>
    <p:extLst>
      <p:ext uri="{BB962C8B-B14F-4D97-AF65-F5344CB8AC3E}">
        <p14:creationId xmlns:p14="http://schemas.microsoft.com/office/powerpoint/2010/main" val="4184597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p>
        </p:txBody>
      </p:sp>
      <p:sp>
        <p:nvSpPr>
          <p:cNvPr id="4" name="Slide Number Placeholder 3"/>
          <p:cNvSpPr>
            <a:spLocks noGrp="1"/>
          </p:cNvSpPr>
          <p:nvPr>
            <p:ph type="sldNum" sz="quarter" idx="5"/>
          </p:nvPr>
        </p:nvSpPr>
        <p:spPr/>
        <p:txBody>
          <a:bodyPr/>
          <a:lstStyle/>
          <a:p>
            <a:fld id="{4C267D3A-53C5-436C-98E7-077C76BAA4B2}" type="slidenum">
              <a:rPr lang="en-US" smtClean="0"/>
              <a:t>16</a:t>
            </a:fld>
            <a:endParaRPr lang="en-US"/>
          </a:p>
        </p:txBody>
      </p:sp>
    </p:spTree>
    <p:extLst>
      <p:ext uri="{BB962C8B-B14F-4D97-AF65-F5344CB8AC3E}">
        <p14:creationId xmlns:p14="http://schemas.microsoft.com/office/powerpoint/2010/main" val="3783052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18</a:t>
            </a:fld>
            <a:endParaRPr lang="en-US"/>
          </a:p>
        </p:txBody>
      </p:sp>
    </p:spTree>
    <p:extLst>
      <p:ext uri="{BB962C8B-B14F-4D97-AF65-F5344CB8AC3E}">
        <p14:creationId xmlns:p14="http://schemas.microsoft.com/office/powerpoint/2010/main" val="1221500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19</a:t>
            </a:fld>
            <a:endParaRPr lang="en-US"/>
          </a:p>
        </p:txBody>
      </p:sp>
    </p:spTree>
    <p:extLst>
      <p:ext uri="{BB962C8B-B14F-4D97-AF65-F5344CB8AC3E}">
        <p14:creationId xmlns:p14="http://schemas.microsoft.com/office/powerpoint/2010/main" val="3049984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5"/>
          </p:nvPr>
        </p:nvSpPr>
        <p:spPr/>
        <p:txBody>
          <a:bodyPr/>
          <a:lstStyle/>
          <a:p>
            <a:fld id="{4C267D3A-53C5-436C-98E7-077C76BAA4B2}" type="slidenum">
              <a:rPr lang="en-US" smtClean="0"/>
              <a:t>20</a:t>
            </a:fld>
            <a:endParaRPr lang="en-US"/>
          </a:p>
        </p:txBody>
      </p:sp>
    </p:spTree>
    <p:extLst>
      <p:ext uri="{BB962C8B-B14F-4D97-AF65-F5344CB8AC3E}">
        <p14:creationId xmlns:p14="http://schemas.microsoft.com/office/powerpoint/2010/main" val="3957861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21</a:t>
            </a:fld>
            <a:endParaRPr lang="en-US"/>
          </a:p>
        </p:txBody>
      </p:sp>
    </p:spTree>
    <p:extLst>
      <p:ext uri="{BB962C8B-B14F-4D97-AF65-F5344CB8AC3E}">
        <p14:creationId xmlns:p14="http://schemas.microsoft.com/office/powerpoint/2010/main" val="4233770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22</a:t>
            </a:fld>
            <a:endParaRPr lang="en-US"/>
          </a:p>
        </p:txBody>
      </p:sp>
    </p:spTree>
    <p:extLst>
      <p:ext uri="{BB962C8B-B14F-4D97-AF65-F5344CB8AC3E}">
        <p14:creationId xmlns:p14="http://schemas.microsoft.com/office/powerpoint/2010/main" val="234371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10"/>
          </p:nvPr>
        </p:nvSpPr>
        <p:spPr/>
        <p:txBody>
          <a:bodyPr/>
          <a:lstStyle/>
          <a:p>
            <a:fld id="{4C267D3A-53C5-436C-98E7-077C76BAA4B2}" type="slidenum">
              <a:rPr lang="en-US" smtClean="0"/>
              <a:t>2</a:t>
            </a:fld>
            <a:endParaRPr lang="en-US"/>
          </a:p>
        </p:txBody>
      </p:sp>
    </p:spTree>
    <p:extLst>
      <p:ext uri="{BB962C8B-B14F-4D97-AF65-F5344CB8AC3E}">
        <p14:creationId xmlns:p14="http://schemas.microsoft.com/office/powerpoint/2010/main" val="2720144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23</a:t>
            </a:fld>
            <a:endParaRPr lang="en-US"/>
          </a:p>
        </p:txBody>
      </p:sp>
    </p:spTree>
    <p:extLst>
      <p:ext uri="{BB962C8B-B14F-4D97-AF65-F5344CB8AC3E}">
        <p14:creationId xmlns:p14="http://schemas.microsoft.com/office/powerpoint/2010/main" val="2465641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24</a:t>
            </a:fld>
            <a:endParaRPr lang="en-US"/>
          </a:p>
        </p:txBody>
      </p:sp>
    </p:spTree>
    <p:extLst>
      <p:ext uri="{BB962C8B-B14F-4D97-AF65-F5344CB8AC3E}">
        <p14:creationId xmlns:p14="http://schemas.microsoft.com/office/powerpoint/2010/main" val="2738472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25</a:t>
            </a:fld>
            <a:endParaRPr lang="en-US"/>
          </a:p>
        </p:txBody>
      </p:sp>
    </p:spTree>
    <p:extLst>
      <p:ext uri="{BB962C8B-B14F-4D97-AF65-F5344CB8AC3E}">
        <p14:creationId xmlns:p14="http://schemas.microsoft.com/office/powerpoint/2010/main" val="4139206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4C267D3A-53C5-436C-98E7-077C76BAA4B2}" type="slidenum">
              <a:rPr lang="en-US" smtClean="0"/>
              <a:t>26</a:t>
            </a:fld>
            <a:endParaRPr lang="en-US"/>
          </a:p>
        </p:txBody>
      </p:sp>
    </p:spTree>
    <p:extLst>
      <p:ext uri="{BB962C8B-B14F-4D97-AF65-F5344CB8AC3E}">
        <p14:creationId xmlns:p14="http://schemas.microsoft.com/office/powerpoint/2010/main" val="814250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4C267D3A-53C5-436C-98E7-077C76BAA4B2}" type="slidenum">
              <a:rPr lang="en-US" smtClean="0"/>
              <a:t>27</a:t>
            </a:fld>
            <a:endParaRPr lang="en-US"/>
          </a:p>
        </p:txBody>
      </p:sp>
    </p:spTree>
    <p:extLst>
      <p:ext uri="{BB962C8B-B14F-4D97-AF65-F5344CB8AC3E}">
        <p14:creationId xmlns:p14="http://schemas.microsoft.com/office/powerpoint/2010/main" val="569117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4C267D3A-53C5-436C-98E7-077C76BAA4B2}" type="slidenum">
              <a:rPr lang="en-US" smtClean="0"/>
              <a:t>28</a:t>
            </a:fld>
            <a:endParaRPr lang="en-US"/>
          </a:p>
        </p:txBody>
      </p:sp>
    </p:spTree>
    <p:extLst>
      <p:ext uri="{BB962C8B-B14F-4D97-AF65-F5344CB8AC3E}">
        <p14:creationId xmlns:p14="http://schemas.microsoft.com/office/powerpoint/2010/main" val="255258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29</a:t>
            </a:fld>
            <a:endParaRPr lang="en-US"/>
          </a:p>
        </p:txBody>
      </p:sp>
    </p:spTree>
    <p:extLst>
      <p:ext uri="{BB962C8B-B14F-4D97-AF65-F5344CB8AC3E}">
        <p14:creationId xmlns:p14="http://schemas.microsoft.com/office/powerpoint/2010/main" val="2528165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30</a:t>
            </a:fld>
            <a:endParaRPr lang="en-US"/>
          </a:p>
        </p:txBody>
      </p:sp>
    </p:spTree>
    <p:extLst>
      <p:ext uri="{BB962C8B-B14F-4D97-AF65-F5344CB8AC3E}">
        <p14:creationId xmlns:p14="http://schemas.microsoft.com/office/powerpoint/2010/main" val="1828448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31</a:t>
            </a:fld>
            <a:endParaRPr lang="en-US"/>
          </a:p>
        </p:txBody>
      </p:sp>
    </p:spTree>
    <p:extLst>
      <p:ext uri="{BB962C8B-B14F-4D97-AF65-F5344CB8AC3E}">
        <p14:creationId xmlns:p14="http://schemas.microsoft.com/office/powerpoint/2010/main" val="2271690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9E303-95B2-E957-4283-C603C8BAB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FD2B5-BA21-944A-41FB-9FF0C01F8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66209-1E43-87ED-8AD2-0CDDF3EF66A7}"/>
              </a:ext>
            </a:extLst>
          </p:cNvPr>
          <p:cNvSpPr>
            <a:spLocks noGrp="1"/>
          </p:cNvSpPr>
          <p:nvPr>
            <p:ph type="body" idx="1"/>
          </p:nvPr>
        </p:nvSpPr>
        <p:spPr/>
        <p:txBody>
          <a:bodyPr/>
          <a:lstStyle/>
          <a:p>
            <a:r>
              <a:rPr lang="en-US" dirty="0"/>
              <a:t>Questions for consideration:</a:t>
            </a:r>
          </a:p>
          <a:p>
            <a:endParaRPr lang="en-US" dirty="0"/>
          </a:p>
          <a:p>
            <a:r>
              <a:rPr lang="en-US" dirty="0"/>
              <a:t>What is the data your organization tracks to indicate effective training/clinical service delivery?</a:t>
            </a:r>
          </a:p>
          <a:p>
            <a:endParaRPr lang="en-US" dirty="0"/>
          </a:p>
          <a:p>
            <a:r>
              <a:rPr lang="en-US" dirty="0"/>
              <a:t>What do you need to get started or add to what you already have?</a:t>
            </a:r>
          </a:p>
          <a:p>
            <a:endParaRPr lang="en-US" dirty="0"/>
          </a:p>
          <a:p>
            <a:r>
              <a:rPr lang="en-US" dirty="0"/>
              <a:t>What is your next step?</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1BB97CE-F769-CF7A-5D9C-43DB4B1BC3F5}"/>
              </a:ext>
            </a:extLst>
          </p:cNvPr>
          <p:cNvSpPr>
            <a:spLocks noGrp="1"/>
          </p:cNvSpPr>
          <p:nvPr>
            <p:ph type="sldNum" sz="quarter" idx="5"/>
          </p:nvPr>
        </p:nvSpPr>
        <p:spPr/>
        <p:txBody>
          <a:bodyPr/>
          <a:lstStyle/>
          <a:p>
            <a:fld id="{4C267D3A-53C5-436C-98E7-077C76BAA4B2}" type="slidenum">
              <a:rPr lang="en-US" smtClean="0"/>
              <a:t>37</a:t>
            </a:fld>
            <a:endParaRPr lang="en-US"/>
          </a:p>
        </p:txBody>
      </p:sp>
    </p:spTree>
    <p:extLst>
      <p:ext uri="{BB962C8B-B14F-4D97-AF65-F5344CB8AC3E}">
        <p14:creationId xmlns:p14="http://schemas.microsoft.com/office/powerpoint/2010/main" val="28856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consideration:</a:t>
            </a:r>
          </a:p>
          <a:p>
            <a:endParaRPr lang="en-US" dirty="0"/>
          </a:p>
          <a:p>
            <a:r>
              <a:rPr lang="en-US" dirty="0"/>
              <a:t>What are the biggest challenges you face regarding training new clinical staff?</a:t>
            </a:r>
          </a:p>
          <a:p>
            <a:endParaRPr lang="en-US" dirty="0"/>
          </a:p>
          <a:p>
            <a:r>
              <a:rPr lang="en-US" dirty="0"/>
              <a:t>What are you most proud of in your training process?</a:t>
            </a:r>
          </a:p>
          <a:p>
            <a:endParaRPr lang="en-US" dirty="0"/>
          </a:p>
          <a:p>
            <a:r>
              <a:rPr lang="en-US" dirty="0"/>
              <a:t>What do you most wish to change or improve regarding your training process?</a:t>
            </a:r>
          </a:p>
        </p:txBody>
      </p:sp>
      <p:sp>
        <p:nvSpPr>
          <p:cNvPr id="4" name="Slide Number Placeholder 3"/>
          <p:cNvSpPr>
            <a:spLocks noGrp="1"/>
          </p:cNvSpPr>
          <p:nvPr>
            <p:ph type="sldNum" sz="quarter" idx="5"/>
          </p:nvPr>
        </p:nvSpPr>
        <p:spPr/>
        <p:txBody>
          <a:bodyPr/>
          <a:lstStyle/>
          <a:p>
            <a:fld id="{4C267D3A-53C5-436C-98E7-077C76BAA4B2}" type="slidenum">
              <a:rPr lang="en-US" smtClean="0"/>
              <a:t>3</a:t>
            </a:fld>
            <a:endParaRPr lang="en-US"/>
          </a:p>
        </p:txBody>
      </p:sp>
    </p:spTree>
    <p:extLst>
      <p:ext uri="{BB962C8B-B14F-4D97-AF65-F5344CB8AC3E}">
        <p14:creationId xmlns:p14="http://schemas.microsoft.com/office/powerpoint/2010/main" val="1151417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4</a:t>
            </a:fld>
            <a:endParaRPr lang="en-US"/>
          </a:p>
        </p:txBody>
      </p:sp>
    </p:spTree>
    <p:extLst>
      <p:ext uri="{BB962C8B-B14F-4D97-AF65-F5344CB8AC3E}">
        <p14:creationId xmlns:p14="http://schemas.microsoft.com/office/powerpoint/2010/main" val="169530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5"/>
          </p:nvPr>
        </p:nvSpPr>
        <p:spPr/>
        <p:txBody>
          <a:bodyPr/>
          <a:lstStyle/>
          <a:p>
            <a:fld id="{4C267D3A-53C5-436C-98E7-077C76BAA4B2}" type="slidenum">
              <a:rPr lang="en-US" smtClean="0"/>
              <a:t>5</a:t>
            </a:fld>
            <a:endParaRPr lang="en-US"/>
          </a:p>
        </p:txBody>
      </p:sp>
    </p:spTree>
    <p:extLst>
      <p:ext uri="{BB962C8B-B14F-4D97-AF65-F5344CB8AC3E}">
        <p14:creationId xmlns:p14="http://schemas.microsoft.com/office/powerpoint/2010/main" val="1024845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4C267D3A-53C5-436C-98E7-077C76BAA4B2}" type="slidenum">
              <a:rPr lang="en-US" smtClean="0"/>
              <a:t>7</a:t>
            </a:fld>
            <a:endParaRPr lang="en-US"/>
          </a:p>
        </p:txBody>
      </p:sp>
    </p:spTree>
    <p:extLst>
      <p:ext uri="{BB962C8B-B14F-4D97-AF65-F5344CB8AC3E}">
        <p14:creationId xmlns:p14="http://schemas.microsoft.com/office/powerpoint/2010/main" val="118392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8</a:t>
            </a:fld>
            <a:endParaRPr lang="en-US"/>
          </a:p>
        </p:txBody>
      </p:sp>
    </p:spTree>
    <p:extLst>
      <p:ext uri="{BB962C8B-B14F-4D97-AF65-F5344CB8AC3E}">
        <p14:creationId xmlns:p14="http://schemas.microsoft.com/office/powerpoint/2010/main" val="362857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5"/>
          </p:nvPr>
        </p:nvSpPr>
        <p:spPr/>
        <p:txBody>
          <a:bodyPr/>
          <a:lstStyle/>
          <a:p>
            <a:fld id="{4C267D3A-53C5-436C-98E7-077C76BAA4B2}" type="slidenum">
              <a:rPr lang="en-US" smtClean="0"/>
              <a:t>9</a:t>
            </a:fld>
            <a:endParaRPr lang="en-US"/>
          </a:p>
        </p:txBody>
      </p:sp>
    </p:spTree>
    <p:extLst>
      <p:ext uri="{BB962C8B-B14F-4D97-AF65-F5344CB8AC3E}">
        <p14:creationId xmlns:p14="http://schemas.microsoft.com/office/powerpoint/2010/main" val="308819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4C267D3A-53C5-436C-98E7-077C76BAA4B2}" type="slidenum">
              <a:rPr lang="en-US" smtClean="0"/>
              <a:t>10</a:t>
            </a:fld>
            <a:endParaRPr lang="en-US"/>
          </a:p>
        </p:txBody>
      </p:sp>
    </p:spTree>
    <p:extLst>
      <p:ext uri="{BB962C8B-B14F-4D97-AF65-F5344CB8AC3E}">
        <p14:creationId xmlns:p14="http://schemas.microsoft.com/office/powerpoint/2010/main" val="6264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i="0">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2912448-FEEC-49E8-9588-2DF1F90D57C2}" type="slidenum">
              <a:rPr lang="en-US" smtClean="0"/>
              <a:pPr/>
              <a:t>‹#›</a:t>
            </a:fld>
            <a:endParaRPr lang="en-US" dirty="0"/>
          </a:p>
        </p:txBody>
      </p:sp>
    </p:spTree>
    <p:extLst>
      <p:ext uri="{BB962C8B-B14F-4D97-AF65-F5344CB8AC3E}">
        <p14:creationId xmlns:p14="http://schemas.microsoft.com/office/powerpoint/2010/main" val="360066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Work #6">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dirty="0"/>
          </a:p>
        </p:txBody>
      </p:sp>
      <p:sp>
        <p:nvSpPr>
          <p:cNvPr id="3" name="Picture Placeholder 2"/>
          <p:cNvSpPr>
            <a:spLocks noGrp="1"/>
          </p:cNvSpPr>
          <p:nvPr>
            <p:ph type="pic" sz="quarter" idx="13"/>
          </p:nvPr>
        </p:nvSpPr>
        <p:spPr>
          <a:xfrm>
            <a:off x="6523038" y="2514600"/>
            <a:ext cx="2286000" cy="1600200"/>
          </a:xfrm>
          <a:prstGeom prst="rect">
            <a:avLst/>
          </a:prstGeom>
          <a:solidFill>
            <a:schemeClr val="bg1">
              <a:lumMod val="85000"/>
            </a:schemeClr>
          </a:solidFill>
        </p:spPr>
        <p:txBody>
          <a:bodyPr/>
          <a:lstStyle>
            <a:lvl1pPr marL="0" indent="0">
              <a:buNone/>
              <a:defRPr sz="1000"/>
            </a:lvl1pPr>
          </a:lstStyle>
          <a:p>
            <a:endParaRPr lang="en-US"/>
          </a:p>
        </p:txBody>
      </p:sp>
      <p:sp>
        <p:nvSpPr>
          <p:cNvPr id="14" name="Picture Placeholder 2"/>
          <p:cNvSpPr>
            <a:spLocks noGrp="1"/>
          </p:cNvSpPr>
          <p:nvPr>
            <p:ph type="pic" sz="quarter" idx="14"/>
          </p:nvPr>
        </p:nvSpPr>
        <p:spPr>
          <a:xfrm>
            <a:off x="8877300" y="2514600"/>
            <a:ext cx="2286000" cy="1600200"/>
          </a:xfrm>
          <a:prstGeom prst="rect">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15"/>
          </p:nvPr>
        </p:nvSpPr>
        <p:spPr>
          <a:xfrm>
            <a:off x="8877300" y="4191000"/>
            <a:ext cx="2286000" cy="1600200"/>
          </a:xfrm>
          <a:prstGeom prst="rect">
            <a:avLst/>
          </a:prstGeom>
          <a:solidFill>
            <a:schemeClr val="bg1">
              <a:lumMod val="85000"/>
            </a:schemeClr>
          </a:solidFill>
        </p:spPr>
        <p:txBody>
          <a:bodyPr/>
          <a:lstStyle>
            <a:lvl1pPr marL="0" indent="0">
              <a:buNone/>
              <a:defRPr sz="1000"/>
            </a:lvl1pPr>
          </a:lstStyle>
          <a:p>
            <a:endParaRPr lang="en-US"/>
          </a:p>
        </p:txBody>
      </p:sp>
      <p:sp>
        <p:nvSpPr>
          <p:cNvPr id="16" name="Picture Placeholder 2"/>
          <p:cNvSpPr>
            <a:spLocks noGrp="1"/>
          </p:cNvSpPr>
          <p:nvPr>
            <p:ph type="pic" sz="quarter" idx="16"/>
          </p:nvPr>
        </p:nvSpPr>
        <p:spPr>
          <a:xfrm>
            <a:off x="6523038" y="4191000"/>
            <a:ext cx="2286000" cy="160020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523934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Work #7">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4" name="Rounded Rectangle 3"/>
          <p:cNvSpPr/>
          <p:nvPr userDrawn="1"/>
        </p:nvSpPr>
        <p:spPr>
          <a:xfrm>
            <a:off x="2413589" y="2520359"/>
            <a:ext cx="3572541" cy="1481328"/>
          </a:xfrm>
          <a:prstGeom prst="roundRect">
            <a:avLst>
              <a:gd name="adj" fmla="val 374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userDrawn="1"/>
        </p:nvSpPr>
        <p:spPr>
          <a:xfrm>
            <a:off x="2413589" y="4309872"/>
            <a:ext cx="3572541" cy="1481328"/>
          </a:xfrm>
          <a:prstGeom prst="roundRect">
            <a:avLst>
              <a:gd name="adj" fmla="val 37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userDrawn="1"/>
        </p:nvSpPr>
        <p:spPr>
          <a:xfrm>
            <a:off x="7590759" y="4309872"/>
            <a:ext cx="3572541" cy="1481328"/>
          </a:xfrm>
          <a:prstGeom prst="roundRect">
            <a:avLst>
              <a:gd name="adj" fmla="val 37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userDrawn="1"/>
        </p:nvSpPr>
        <p:spPr>
          <a:xfrm>
            <a:off x="7590759" y="2520359"/>
            <a:ext cx="3572541" cy="1481328"/>
          </a:xfrm>
          <a:prstGeom prst="roundRect">
            <a:avLst>
              <a:gd name="adj" fmla="val 374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p:cNvSpPr>
            <a:spLocks noGrp="1"/>
          </p:cNvSpPr>
          <p:nvPr>
            <p:ph type="pic" sz="quarter" idx="14"/>
          </p:nvPr>
        </p:nvSpPr>
        <p:spPr>
          <a:xfrm>
            <a:off x="1028700" y="2525233"/>
            <a:ext cx="1475709" cy="1475709"/>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15"/>
          </p:nvPr>
        </p:nvSpPr>
        <p:spPr>
          <a:xfrm>
            <a:off x="6210744" y="2519614"/>
            <a:ext cx="1475709" cy="1475709"/>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6" name="Picture Placeholder 2"/>
          <p:cNvSpPr>
            <a:spLocks noGrp="1"/>
          </p:cNvSpPr>
          <p:nvPr>
            <p:ph type="pic" sz="quarter" idx="16"/>
          </p:nvPr>
        </p:nvSpPr>
        <p:spPr>
          <a:xfrm>
            <a:off x="1028700" y="4314746"/>
            <a:ext cx="1475709" cy="1475709"/>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7" name="Picture Placeholder 2"/>
          <p:cNvSpPr>
            <a:spLocks noGrp="1"/>
          </p:cNvSpPr>
          <p:nvPr>
            <p:ph type="pic" sz="quarter" idx="17"/>
          </p:nvPr>
        </p:nvSpPr>
        <p:spPr>
          <a:xfrm>
            <a:off x="6210744" y="4314746"/>
            <a:ext cx="1475709" cy="1475709"/>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7050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Single #1">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3" name="Picture Placeholder 2"/>
          <p:cNvSpPr>
            <a:spLocks noGrp="1"/>
          </p:cNvSpPr>
          <p:nvPr>
            <p:ph type="pic" sz="quarter" idx="13"/>
          </p:nvPr>
        </p:nvSpPr>
        <p:spPr>
          <a:xfrm>
            <a:off x="0" y="0"/>
            <a:ext cx="5187950" cy="6858000"/>
          </a:xfrm>
          <a:prstGeom prst="rect">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4607149" y="2519474"/>
            <a:ext cx="1475709" cy="1475709"/>
          </a:xfrm>
          <a:prstGeom prst="roundRect">
            <a:avLst>
              <a:gd name="adj" fmla="val 3179"/>
            </a:avLst>
          </a:prstGeom>
          <a:solidFill>
            <a:schemeClr val="bg1">
              <a:lumMod val="7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19406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ader Full Imag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0" y="0"/>
            <a:ext cx="12192000" cy="473075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63951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ortfolio #1">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3" name="Picture Placeholder 2"/>
          <p:cNvSpPr>
            <a:spLocks noGrp="1"/>
          </p:cNvSpPr>
          <p:nvPr>
            <p:ph type="pic" sz="quarter" idx="13"/>
          </p:nvPr>
        </p:nvSpPr>
        <p:spPr>
          <a:xfrm>
            <a:off x="1042988" y="2532062"/>
            <a:ext cx="2468562" cy="3273425"/>
          </a:xfrm>
          <a:prstGeom prst="roundRect">
            <a:avLst>
              <a:gd name="adj" fmla="val 2191"/>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3594100" y="2532062"/>
            <a:ext cx="2468562" cy="3273425"/>
          </a:xfrm>
          <a:prstGeom prst="roundRect">
            <a:avLst>
              <a:gd name="adj" fmla="val 2191"/>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6145212" y="2532062"/>
            <a:ext cx="2468562" cy="3273425"/>
          </a:xfrm>
          <a:prstGeom prst="roundRect">
            <a:avLst>
              <a:gd name="adj" fmla="val 2191"/>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8696323" y="2532062"/>
            <a:ext cx="2468562" cy="3273425"/>
          </a:xfrm>
          <a:prstGeom prst="roundRect">
            <a:avLst>
              <a:gd name="adj" fmla="val 2191"/>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498208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ortfolio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3" name="Picture Placeholder 2"/>
          <p:cNvSpPr>
            <a:spLocks noGrp="1"/>
          </p:cNvSpPr>
          <p:nvPr>
            <p:ph type="pic" sz="quarter" idx="13"/>
          </p:nvPr>
        </p:nvSpPr>
        <p:spPr>
          <a:xfrm>
            <a:off x="1024318" y="2513013"/>
            <a:ext cx="2295144" cy="2295144"/>
          </a:xfrm>
          <a:prstGeom prst="ellipse">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3638931" y="2513013"/>
            <a:ext cx="2295144" cy="2295144"/>
          </a:xfrm>
          <a:prstGeom prst="ellipse">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6253162" y="2510219"/>
            <a:ext cx="2295144" cy="2295144"/>
          </a:xfrm>
          <a:prstGeom prst="ellipse">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8867393" y="2510219"/>
            <a:ext cx="2295144" cy="2295144"/>
          </a:xfrm>
          <a:prstGeom prst="ellipse">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5263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ortfolio #3">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3" name="Picture Placeholder 2"/>
          <p:cNvSpPr>
            <a:spLocks noGrp="1"/>
          </p:cNvSpPr>
          <p:nvPr>
            <p:ph type="pic" sz="quarter" idx="13"/>
          </p:nvPr>
        </p:nvSpPr>
        <p:spPr>
          <a:xfrm>
            <a:off x="6107113" y="693738"/>
            <a:ext cx="2514600" cy="2724912"/>
          </a:xfrm>
          <a:prstGeom prst="rect">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8651875" y="693738"/>
            <a:ext cx="2514600" cy="2724912"/>
          </a:xfrm>
          <a:prstGeom prst="rect">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6107113" y="3448050"/>
            <a:ext cx="2514600" cy="2724912"/>
          </a:xfrm>
          <a:prstGeom prst="rect">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8651875" y="3448050"/>
            <a:ext cx="2514600" cy="2724912"/>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178759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ortfolio #4">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4295555" y="4392943"/>
            <a:ext cx="3234956" cy="13982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3"/>
          </p:nvPr>
        </p:nvSpPr>
        <p:spPr>
          <a:xfrm>
            <a:off x="1028700" y="2514599"/>
            <a:ext cx="3234516" cy="3273425"/>
          </a:xfrm>
          <a:prstGeom prst="rect">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14"/>
          </p:nvPr>
        </p:nvSpPr>
        <p:spPr>
          <a:xfrm>
            <a:off x="7560452" y="2514599"/>
            <a:ext cx="3604435" cy="3273425"/>
          </a:xfrm>
          <a:prstGeom prst="rect">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4297952" y="2512249"/>
            <a:ext cx="3232559" cy="185814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559251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ortfolio #5">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1028699" y="701675"/>
            <a:ext cx="4149725" cy="5470525"/>
          </a:xfrm>
          <a:prstGeom prst="roundRect">
            <a:avLst>
              <a:gd name="adj" fmla="val 1217"/>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245327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ortfolio #6">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0" name="Picture Placeholder 2"/>
          <p:cNvSpPr>
            <a:spLocks noGrp="1"/>
          </p:cNvSpPr>
          <p:nvPr>
            <p:ph type="pic" sz="quarter" idx="13"/>
          </p:nvPr>
        </p:nvSpPr>
        <p:spPr>
          <a:xfrm>
            <a:off x="6096000" y="701675"/>
            <a:ext cx="2514600" cy="3456432"/>
          </a:xfrm>
          <a:prstGeom prst="rect">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14"/>
          </p:nvPr>
        </p:nvSpPr>
        <p:spPr>
          <a:xfrm>
            <a:off x="8648700" y="701675"/>
            <a:ext cx="2514600" cy="1975104"/>
          </a:xfrm>
          <a:prstGeom prst="rect">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8648700" y="2716213"/>
            <a:ext cx="2514600" cy="3456432"/>
          </a:xfrm>
          <a:prstGeom prst="rect">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16"/>
          </p:nvPr>
        </p:nvSpPr>
        <p:spPr>
          <a:xfrm>
            <a:off x="6096000" y="4200525"/>
            <a:ext cx="2514600" cy="1975104"/>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61057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ingle Im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i="0">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2912448-FEEC-49E8-9588-2DF1F90D57C2}" type="slidenum">
              <a:rPr lang="en-US" smtClean="0"/>
              <a:pPr/>
              <a:t>‹#›</a:t>
            </a:fld>
            <a:endParaRPr lang="en-US" dirty="0"/>
          </a:p>
        </p:txBody>
      </p:sp>
      <p:sp>
        <p:nvSpPr>
          <p:cNvPr id="3" name="Picture Placeholder 2"/>
          <p:cNvSpPr>
            <a:spLocks noGrp="1"/>
          </p:cNvSpPr>
          <p:nvPr>
            <p:ph type="pic" sz="quarter" idx="13"/>
          </p:nvPr>
        </p:nvSpPr>
        <p:spPr>
          <a:xfrm>
            <a:off x="1028700" y="2514600"/>
            <a:ext cx="5067300" cy="3273552"/>
          </a:xfrm>
          <a:prstGeom prst="roundRect">
            <a:avLst>
              <a:gd name="adj" fmla="val 935"/>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918982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ortfolio #7">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9797313" y="4152935"/>
            <a:ext cx="1365987" cy="1638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sz="quarter" idx="14"/>
          </p:nvPr>
        </p:nvSpPr>
        <p:spPr>
          <a:xfrm>
            <a:off x="1028699" y="2514599"/>
            <a:ext cx="3657600" cy="1627632"/>
          </a:xfrm>
          <a:prstGeom prst="rect">
            <a:avLst/>
          </a:prstGeom>
          <a:solidFill>
            <a:schemeClr val="bg1">
              <a:lumMod val="85000"/>
            </a:schemeClr>
          </a:solidFill>
        </p:spPr>
        <p:txBody>
          <a:bodyPr/>
          <a:lstStyle>
            <a:lvl1pPr marL="0" indent="0">
              <a:buNone/>
              <a:defRPr sz="1000"/>
            </a:lvl1pPr>
          </a:lstStyle>
          <a:p>
            <a:endParaRPr lang="en-US"/>
          </a:p>
        </p:txBody>
      </p:sp>
      <p:sp>
        <p:nvSpPr>
          <p:cNvPr id="14" name="Picture Placeholder 2"/>
          <p:cNvSpPr>
            <a:spLocks noGrp="1"/>
          </p:cNvSpPr>
          <p:nvPr>
            <p:ph type="pic" sz="quarter" idx="15"/>
          </p:nvPr>
        </p:nvSpPr>
        <p:spPr>
          <a:xfrm>
            <a:off x="4711699" y="2514599"/>
            <a:ext cx="2304288" cy="3273552"/>
          </a:xfrm>
          <a:prstGeom prst="rect">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16"/>
          </p:nvPr>
        </p:nvSpPr>
        <p:spPr>
          <a:xfrm>
            <a:off x="7043737" y="2515079"/>
            <a:ext cx="4123944" cy="1618488"/>
          </a:xfrm>
          <a:prstGeom prst="rect">
            <a:avLst/>
          </a:prstGeom>
          <a:solidFill>
            <a:schemeClr val="bg1">
              <a:lumMod val="85000"/>
            </a:schemeClr>
          </a:solidFill>
        </p:spPr>
        <p:txBody>
          <a:bodyPr/>
          <a:lstStyle>
            <a:lvl1pPr marL="0" indent="0">
              <a:buNone/>
              <a:defRPr sz="1000"/>
            </a:lvl1pPr>
          </a:lstStyle>
          <a:p>
            <a:endParaRPr lang="en-US"/>
          </a:p>
        </p:txBody>
      </p:sp>
      <p:sp>
        <p:nvSpPr>
          <p:cNvPr id="16" name="Picture Placeholder 2"/>
          <p:cNvSpPr>
            <a:spLocks noGrp="1"/>
          </p:cNvSpPr>
          <p:nvPr>
            <p:ph type="pic" sz="quarter" idx="17"/>
          </p:nvPr>
        </p:nvSpPr>
        <p:spPr>
          <a:xfrm>
            <a:off x="7043738" y="4153379"/>
            <a:ext cx="2724912" cy="1636776"/>
          </a:xfrm>
          <a:prstGeom prst="rect">
            <a:avLst/>
          </a:prstGeom>
          <a:solidFill>
            <a:schemeClr val="bg1">
              <a:lumMod val="85000"/>
            </a:schemeClr>
          </a:solidFill>
        </p:spPr>
        <p:txBody>
          <a:bodyPr/>
          <a:lstStyle>
            <a:lvl1pPr marL="0" indent="0">
              <a:buNone/>
              <a:defRPr sz="1000"/>
            </a:lvl1pPr>
          </a:lstStyle>
          <a:p>
            <a:endParaRPr lang="en-US"/>
          </a:p>
        </p:txBody>
      </p:sp>
      <p:sp>
        <p:nvSpPr>
          <p:cNvPr id="17" name="Picture Placeholder 2"/>
          <p:cNvSpPr>
            <a:spLocks noGrp="1"/>
          </p:cNvSpPr>
          <p:nvPr>
            <p:ph type="pic" sz="quarter" idx="18"/>
          </p:nvPr>
        </p:nvSpPr>
        <p:spPr>
          <a:xfrm>
            <a:off x="2865437" y="4164012"/>
            <a:ext cx="1819656" cy="1627632"/>
          </a:xfrm>
          <a:prstGeom prst="rect">
            <a:avLst/>
          </a:prstGeom>
          <a:solidFill>
            <a:schemeClr val="bg1">
              <a:lumMod val="85000"/>
            </a:schemeClr>
          </a:solidFill>
        </p:spPr>
        <p:txBody>
          <a:bodyPr/>
          <a:lstStyle>
            <a:lvl1pPr marL="0" indent="0">
              <a:buNone/>
              <a:defRPr sz="1000"/>
            </a:lvl1pPr>
          </a:lstStyle>
          <a:p>
            <a:endParaRPr lang="en-US"/>
          </a:p>
        </p:txBody>
      </p:sp>
      <p:sp>
        <p:nvSpPr>
          <p:cNvPr id="18" name="Picture Placeholder 2"/>
          <p:cNvSpPr>
            <a:spLocks noGrp="1"/>
          </p:cNvSpPr>
          <p:nvPr>
            <p:ph type="pic" sz="quarter" idx="19"/>
          </p:nvPr>
        </p:nvSpPr>
        <p:spPr>
          <a:xfrm>
            <a:off x="1028699" y="4164012"/>
            <a:ext cx="1810512" cy="1627632"/>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990664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ortfolio #8">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2" name="Picture Placeholder 2"/>
          <p:cNvSpPr>
            <a:spLocks noGrp="1"/>
          </p:cNvSpPr>
          <p:nvPr>
            <p:ph type="pic" sz="quarter" idx="18"/>
          </p:nvPr>
        </p:nvSpPr>
        <p:spPr>
          <a:xfrm>
            <a:off x="2878138" y="685800"/>
            <a:ext cx="3639312" cy="3639312"/>
          </a:xfrm>
          <a:prstGeom prst="rect">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19"/>
          </p:nvPr>
        </p:nvSpPr>
        <p:spPr>
          <a:xfrm>
            <a:off x="1028700" y="684213"/>
            <a:ext cx="1792224" cy="1792224"/>
          </a:xfrm>
          <a:prstGeom prst="rect">
            <a:avLst/>
          </a:prstGeom>
          <a:solidFill>
            <a:schemeClr val="bg1">
              <a:lumMod val="85000"/>
            </a:schemeClr>
          </a:solidFill>
        </p:spPr>
        <p:txBody>
          <a:bodyPr/>
          <a:lstStyle>
            <a:lvl1pPr marL="0" indent="0">
              <a:buNone/>
              <a:defRPr sz="1000"/>
            </a:lvl1pPr>
          </a:lstStyle>
          <a:p>
            <a:endParaRPr lang="en-US"/>
          </a:p>
        </p:txBody>
      </p:sp>
      <p:sp>
        <p:nvSpPr>
          <p:cNvPr id="14" name="Picture Placeholder 2"/>
          <p:cNvSpPr>
            <a:spLocks noGrp="1"/>
          </p:cNvSpPr>
          <p:nvPr>
            <p:ph type="pic" sz="quarter" idx="20"/>
          </p:nvPr>
        </p:nvSpPr>
        <p:spPr>
          <a:xfrm>
            <a:off x="1028700" y="2533650"/>
            <a:ext cx="1792224" cy="1792224"/>
          </a:xfrm>
          <a:prstGeom prst="rect">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21"/>
          </p:nvPr>
        </p:nvSpPr>
        <p:spPr>
          <a:xfrm>
            <a:off x="1028700" y="4381500"/>
            <a:ext cx="1792224" cy="1792224"/>
          </a:xfrm>
          <a:prstGeom prst="rect">
            <a:avLst/>
          </a:prstGeom>
          <a:solidFill>
            <a:schemeClr val="bg1">
              <a:lumMod val="85000"/>
            </a:schemeClr>
          </a:solidFill>
        </p:spPr>
        <p:txBody>
          <a:bodyPr/>
          <a:lstStyle>
            <a:lvl1pPr marL="0" indent="0">
              <a:buNone/>
              <a:defRPr sz="1000"/>
            </a:lvl1pPr>
          </a:lstStyle>
          <a:p>
            <a:endParaRPr lang="en-US"/>
          </a:p>
        </p:txBody>
      </p:sp>
      <p:sp>
        <p:nvSpPr>
          <p:cNvPr id="16" name="Picture Placeholder 2"/>
          <p:cNvSpPr>
            <a:spLocks noGrp="1"/>
          </p:cNvSpPr>
          <p:nvPr>
            <p:ph type="pic" sz="quarter" idx="22"/>
          </p:nvPr>
        </p:nvSpPr>
        <p:spPr>
          <a:xfrm>
            <a:off x="2878138" y="4381500"/>
            <a:ext cx="1792224" cy="1792224"/>
          </a:xfrm>
          <a:prstGeom prst="rect">
            <a:avLst/>
          </a:prstGeom>
          <a:solidFill>
            <a:schemeClr val="bg1">
              <a:lumMod val="85000"/>
            </a:schemeClr>
          </a:solidFill>
        </p:spPr>
        <p:txBody>
          <a:bodyPr/>
          <a:lstStyle>
            <a:lvl1pPr marL="0" indent="0">
              <a:buNone/>
              <a:defRPr sz="1000"/>
            </a:lvl1pPr>
          </a:lstStyle>
          <a:p>
            <a:endParaRPr lang="en-US"/>
          </a:p>
        </p:txBody>
      </p:sp>
      <p:sp>
        <p:nvSpPr>
          <p:cNvPr id="17" name="Picture Placeholder 2"/>
          <p:cNvSpPr>
            <a:spLocks noGrp="1"/>
          </p:cNvSpPr>
          <p:nvPr>
            <p:ph type="pic" sz="quarter" idx="23"/>
          </p:nvPr>
        </p:nvSpPr>
        <p:spPr>
          <a:xfrm>
            <a:off x="4729163" y="4381500"/>
            <a:ext cx="1792224" cy="1792224"/>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326235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ortfolio #9">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0" name="Picture Placeholder 2"/>
          <p:cNvSpPr>
            <a:spLocks noGrp="1"/>
          </p:cNvSpPr>
          <p:nvPr>
            <p:ph type="pic" sz="quarter" idx="20"/>
          </p:nvPr>
        </p:nvSpPr>
        <p:spPr>
          <a:xfrm>
            <a:off x="1028699" y="2535237"/>
            <a:ext cx="2378075" cy="2378075"/>
          </a:xfrm>
          <a:prstGeom prst="rect">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21"/>
          </p:nvPr>
        </p:nvSpPr>
        <p:spPr>
          <a:xfrm>
            <a:off x="3615531" y="2535236"/>
            <a:ext cx="2378075" cy="2378075"/>
          </a:xfrm>
          <a:prstGeom prst="rect">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22"/>
          </p:nvPr>
        </p:nvSpPr>
        <p:spPr>
          <a:xfrm>
            <a:off x="6202363" y="2535236"/>
            <a:ext cx="2378075" cy="2378075"/>
          </a:xfrm>
          <a:prstGeom prst="rect">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23"/>
          </p:nvPr>
        </p:nvSpPr>
        <p:spPr>
          <a:xfrm>
            <a:off x="8789195" y="2535235"/>
            <a:ext cx="2378075" cy="2378075"/>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270173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ortfolio #10">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20"/>
          </p:nvPr>
        </p:nvSpPr>
        <p:spPr>
          <a:xfrm>
            <a:off x="6096000" y="685800"/>
            <a:ext cx="2487613" cy="5486400"/>
          </a:xfrm>
          <a:prstGeom prst="rect">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21"/>
          </p:nvPr>
        </p:nvSpPr>
        <p:spPr>
          <a:xfrm>
            <a:off x="8678863" y="685800"/>
            <a:ext cx="2487613" cy="548640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346424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ortfolio #11">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0" name="Picture Placeholder 2"/>
          <p:cNvSpPr>
            <a:spLocks noGrp="1"/>
          </p:cNvSpPr>
          <p:nvPr>
            <p:ph type="pic" sz="quarter" idx="20"/>
          </p:nvPr>
        </p:nvSpPr>
        <p:spPr>
          <a:xfrm>
            <a:off x="6103937" y="2030412"/>
            <a:ext cx="2432304" cy="3776472"/>
          </a:xfrm>
          <a:prstGeom prst="rect">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21"/>
          </p:nvPr>
        </p:nvSpPr>
        <p:spPr>
          <a:xfrm>
            <a:off x="8526462" y="2030411"/>
            <a:ext cx="3666744" cy="1828800"/>
          </a:xfrm>
          <a:prstGeom prst="rect">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22"/>
          </p:nvPr>
        </p:nvSpPr>
        <p:spPr>
          <a:xfrm>
            <a:off x="8531224" y="3859212"/>
            <a:ext cx="1828800" cy="1947672"/>
          </a:xfrm>
          <a:prstGeom prst="rect">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23"/>
          </p:nvPr>
        </p:nvSpPr>
        <p:spPr>
          <a:xfrm>
            <a:off x="10355262" y="3859212"/>
            <a:ext cx="1837944" cy="1947672"/>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777784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Imag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0" y="0"/>
            <a:ext cx="5187950" cy="685800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182091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ortfolio #1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6602227" y="4412215"/>
            <a:ext cx="4561072" cy="13962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sz="quarter" idx="22"/>
          </p:nvPr>
        </p:nvSpPr>
        <p:spPr>
          <a:xfrm>
            <a:off x="6602412" y="2532062"/>
            <a:ext cx="2258568" cy="1847088"/>
          </a:xfrm>
          <a:prstGeom prst="rect">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23"/>
          </p:nvPr>
        </p:nvSpPr>
        <p:spPr>
          <a:xfrm>
            <a:off x="8902699" y="2532062"/>
            <a:ext cx="2258568" cy="1847088"/>
          </a:xfrm>
          <a:prstGeom prst="rect">
            <a:avLst/>
          </a:prstGeom>
          <a:solidFill>
            <a:schemeClr val="bg1">
              <a:lumMod val="85000"/>
            </a:schemeClr>
          </a:solidFill>
        </p:spPr>
        <p:txBody>
          <a:bodyPr/>
          <a:lstStyle>
            <a:lvl1pPr marL="0" indent="0">
              <a:buNone/>
              <a:defRPr sz="1000"/>
            </a:lvl1pPr>
          </a:lstStyle>
          <a:p>
            <a:endParaRPr lang="en-US"/>
          </a:p>
        </p:txBody>
      </p:sp>
      <p:sp>
        <p:nvSpPr>
          <p:cNvPr id="14" name="Picture Placeholder 2"/>
          <p:cNvSpPr>
            <a:spLocks noGrp="1"/>
          </p:cNvSpPr>
          <p:nvPr>
            <p:ph type="pic" sz="quarter" idx="24"/>
          </p:nvPr>
        </p:nvSpPr>
        <p:spPr>
          <a:xfrm>
            <a:off x="4302124" y="2532062"/>
            <a:ext cx="2258568" cy="1847088"/>
          </a:xfrm>
          <a:prstGeom prst="rect">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25"/>
          </p:nvPr>
        </p:nvSpPr>
        <p:spPr>
          <a:xfrm>
            <a:off x="1028699" y="2532062"/>
            <a:ext cx="3236976" cy="3273552"/>
          </a:xfrm>
          <a:prstGeom prst="rect">
            <a:avLst/>
          </a:prstGeom>
          <a:solidFill>
            <a:schemeClr val="bg1">
              <a:lumMod val="85000"/>
            </a:schemeClr>
          </a:solidFill>
        </p:spPr>
        <p:txBody>
          <a:bodyPr/>
          <a:lstStyle>
            <a:lvl1pPr marL="0" indent="0">
              <a:buNone/>
              <a:defRPr sz="1000"/>
            </a:lvl1pPr>
          </a:lstStyle>
          <a:p>
            <a:endParaRPr lang="en-US"/>
          </a:p>
        </p:txBody>
      </p:sp>
      <p:sp>
        <p:nvSpPr>
          <p:cNvPr id="16" name="Picture Placeholder 2"/>
          <p:cNvSpPr>
            <a:spLocks noGrp="1"/>
          </p:cNvSpPr>
          <p:nvPr>
            <p:ph type="pic" sz="quarter" idx="26"/>
          </p:nvPr>
        </p:nvSpPr>
        <p:spPr>
          <a:xfrm>
            <a:off x="4302125" y="4411662"/>
            <a:ext cx="2258568" cy="1399032"/>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199111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ortfolio #13">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9"/>
          </p:nvPr>
        </p:nvSpPr>
        <p:spPr>
          <a:xfrm>
            <a:off x="1028700" y="2535238"/>
            <a:ext cx="3263900" cy="2424112"/>
          </a:xfrm>
          <a:prstGeom prst="roundRect">
            <a:avLst>
              <a:gd name="adj" fmla="val 1492"/>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20"/>
          </p:nvPr>
        </p:nvSpPr>
        <p:spPr>
          <a:xfrm>
            <a:off x="4462463" y="2535238"/>
            <a:ext cx="3263900" cy="2424112"/>
          </a:xfrm>
          <a:prstGeom prst="roundRect">
            <a:avLst>
              <a:gd name="adj" fmla="val 1492"/>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21"/>
          </p:nvPr>
        </p:nvSpPr>
        <p:spPr>
          <a:xfrm>
            <a:off x="7896225" y="2535238"/>
            <a:ext cx="3263900" cy="2424112"/>
          </a:xfrm>
          <a:prstGeom prst="roundRect">
            <a:avLst>
              <a:gd name="adj" fmla="val 1492"/>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265875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ortfolio #14">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19"/>
          </p:nvPr>
        </p:nvSpPr>
        <p:spPr>
          <a:xfrm>
            <a:off x="1028700" y="2514599"/>
            <a:ext cx="5029200" cy="3275013"/>
          </a:xfrm>
          <a:prstGeom prst="roundRect">
            <a:avLst>
              <a:gd name="adj" fmla="val 1492"/>
            </a:avLst>
          </a:prstGeom>
          <a:solidFill>
            <a:schemeClr val="bg1">
              <a:lumMod val="85000"/>
            </a:schemeClr>
          </a:solidFill>
        </p:spPr>
        <p:txBody>
          <a:bodyPr/>
          <a:lstStyle>
            <a:lvl1pPr marL="0" indent="0">
              <a:buNone/>
              <a:defRPr sz="1000"/>
            </a:lvl1pPr>
          </a:lstStyle>
          <a:p>
            <a:endParaRPr lang="en-US"/>
          </a:p>
        </p:txBody>
      </p:sp>
      <p:sp>
        <p:nvSpPr>
          <p:cNvPr id="7" name="Picture Placeholder 2"/>
          <p:cNvSpPr>
            <a:spLocks noGrp="1"/>
          </p:cNvSpPr>
          <p:nvPr>
            <p:ph type="pic" sz="quarter" idx="20"/>
          </p:nvPr>
        </p:nvSpPr>
        <p:spPr>
          <a:xfrm>
            <a:off x="6134100" y="2514598"/>
            <a:ext cx="5029200" cy="3275013"/>
          </a:xfrm>
          <a:prstGeom prst="roundRect">
            <a:avLst>
              <a:gd name="adj" fmla="val 1492"/>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84718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ortfolio #15">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8441366" y="3454400"/>
            <a:ext cx="2721933" cy="2717800"/>
          </a:xfrm>
          <a:prstGeom prst="rect">
            <a:avLst/>
          </a:prstGeom>
          <a:gradFill>
            <a:gsLst>
              <a:gs pos="0">
                <a:schemeClr val="accent4"/>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2"/>
          <p:cNvSpPr>
            <a:spLocks noGrp="1"/>
          </p:cNvSpPr>
          <p:nvPr>
            <p:ph type="pic" sz="quarter" idx="22"/>
          </p:nvPr>
        </p:nvSpPr>
        <p:spPr>
          <a:xfrm>
            <a:off x="5659437" y="6857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0" name="Picture Placeholder 2"/>
          <p:cNvSpPr>
            <a:spLocks noGrp="1"/>
          </p:cNvSpPr>
          <p:nvPr>
            <p:ph type="pic" sz="quarter" idx="23"/>
          </p:nvPr>
        </p:nvSpPr>
        <p:spPr>
          <a:xfrm>
            <a:off x="7050087" y="6857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1" name="Picture Placeholder 2"/>
          <p:cNvSpPr>
            <a:spLocks noGrp="1"/>
          </p:cNvSpPr>
          <p:nvPr>
            <p:ph type="pic" sz="quarter" idx="24"/>
          </p:nvPr>
        </p:nvSpPr>
        <p:spPr>
          <a:xfrm>
            <a:off x="8440737" y="6857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2" name="Picture Placeholder 2"/>
          <p:cNvSpPr>
            <a:spLocks noGrp="1"/>
          </p:cNvSpPr>
          <p:nvPr>
            <p:ph type="pic" sz="quarter" idx="25"/>
          </p:nvPr>
        </p:nvSpPr>
        <p:spPr>
          <a:xfrm>
            <a:off x="9831387" y="6857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3" name="Picture Placeholder 2"/>
          <p:cNvSpPr>
            <a:spLocks noGrp="1"/>
          </p:cNvSpPr>
          <p:nvPr>
            <p:ph type="pic" sz="quarter" idx="26"/>
          </p:nvPr>
        </p:nvSpPr>
        <p:spPr>
          <a:xfrm>
            <a:off x="9831387" y="20700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4" name="Picture Placeholder 2"/>
          <p:cNvSpPr>
            <a:spLocks noGrp="1"/>
          </p:cNvSpPr>
          <p:nvPr>
            <p:ph type="pic" sz="quarter" idx="27"/>
          </p:nvPr>
        </p:nvSpPr>
        <p:spPr>
          <a:xfrm>
            <a:off x="8440737" y="20700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5" name="Picture Placeholder 2"/>
          <p:cNvSpPr>
            <a:spLocks noGrp="1"/>
          </p:cNvSpPr>
          <p:nvPr>
            <p:ph type="pic" sz="quarter" idx="28"/>
          </p:nvPr>
        </p:nvSpPr>
        <p:spPr>
          <a:xfrm>
            <a:off x="7050087" y="20700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6" name="Picture Placeholder 2"/>
          <p:cNvSpPr>
            <a:spLocks noGrp="1"/>
          </p:cNvSpPr>
          <p:nvPr>
            <p:ph type="pic" sz="quarter" idx="29"/>
          </p:nvPr>
        </p:nvSpPr>
        <p:spPr>
          <a:xfrm>
            <a:off x="5659437" y="20700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7" name="Picture Placeholder 2"/>
          <p:cNvSpPr>
            <a:spLocks noGrp="1"/>
          </p:cNvSpPr>
          <p:nvPr>
            <p:ph type="pic" sz="quarter" idx="30"/>
          </p:nvPr>
        </p:nvSpPr>
        <p:spPr>
          <a:xfrm>
            <a:off x="7050087" y="34543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8" name="Picture Placeholder 2"/>
          <p:cNvSpPr>
            <a:spLocks noGrp="1"/>
          </p:cNvSpPr>
          <p:nvPr>
            <p:ph type="pic" sz="quarter" idx="31"/>
          </p:nvPr>
        </p:nvSpPr>
        <p:spPr>
          <a:xfrm>
            <a:off x="5659437" y="34543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29" name="Picture Placeholder 2"/>
          <p:cNvSpPr>
            <a:spLocks noGrp="1"/>
          </p:cNvSpPr>
          <p:nvPr>
            <p:ph type="pic" sz="quarter" idx="32"/>
          </p:nvPr>
        </p:nvSpPr>
        <p:spPr>
          <a:xfrm>
            <a:off x="5659437" y="4838699"/>
            <a:ext cx="1335024" cy="1335024"/>
          </a:xfrm>
          <a:prstGeom prst="rect">
            <a:avLst/>
          </a:prstGeom>
          <a:solidFill>
            <a:schemeClr val="bg1">
              <a:lumMod val="85000"/>
            </a:schemeClr>
          </a:solidFill>
        </p:spPr>
        <p:txBody>
          <a:bodyPr/>
          <a:lstStyle>
            <a:lvl1pPr marL="0" indent="0">
              <a:buNone/>
              <a:defRPr sz="1000"/>
            </a:lvl1pPr>
          </a:lstStyle>
          <a:p>
            <a:endParaRPr lang="en-US"/>
          </a:p>
        </p:txBody>
      </p:sp>
      <p:sp>
        <p:nvSpPr>
          <p:cNvPr id="30" name="Picture Placeholder 2"/>
          <p:cNvSpPr>
            <a:spLocks noGrp="1"/>
          </p:cNvSpPr>
          <p:nvPr>
            <p:ph type="pic" sz="quarter" idx="33"/>
          </p:nvPr>
        </p:nvSpPr>
        <p:spPr>
          <a:xfrm>
            <a:off x="7050087" y="4838699"/>
            <a:ext cx="1335024" cy="1335024"/>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055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er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b="1" i="0">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2912448-FEEC-49E8-9588-2DF1F90D57C2}" type="slidenum">
              <a:rPr lang="en-US" smtClean="0"/>
              <a:pPr/>
              <a:t>‹#›</a:t>
            </a:fld>
            <a:endParaRPr lang="en-US" dirty="0"/>
          </a:p>
        </p:txBody>
      </p:sp>
      <p:sp>
        <p:nvSpPr>
          <p:cNvPr id="3" name="Picture Placeholder 2"/>
          <p:cNvSpPr>
            <a:spLocks noGrp="1"/>
          </p:cNvSpPr>
          <p:nvPr>
            <p:ph type="pic" sz="quarter" idx="13"/>
          </p:nvPr>
        </p:nvSpPr>
        <p:spPr>
          <a:xfrm>
            <a:off x="0" y="0"/>
            <a:ext cx="12192000" cy="251460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713256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ortfolio #16">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22"/>
          </p:nvPr>
        </p:nvSpPr>
        <p:spPr>
          <a:xfrm>
            <a:off x="6096000" y="-1"/>
            <a:ext cx="6096000" cy="3382963"/>
          </a:xfrm>
          <a:prstGeom prst="rect">
            <a:avLst/>
          </a:prstGeom>
          <a:solidFill>
            <a:schemeClr val="bg1">
              <a:lumMod val="85000"/>
            </a:schemeClr>
          </a:solidFill>
        </p:spPr>
        <p:txBody>
          <a:bodyPr/>
          <a:lstStyle>
            <a:lvl1pPr marL="0" indent="0">
              <a:buNone/>
              <a:defRPr sz="1000"/>
            </a:lvl1pPr>
          </a:lstStyle>
          <a:p>
            <a:endParaRPr lang="en-US"/>
          </a:p>
        </p:txBody>
      </p:sp>
      <p:sp>
        <p:nvSpPr>
          <p:cNvPr id="7" name="Picture Placeholder 2"/>
          <p:cNvSpPr>
            <a:spLocks noGrp="1"/>
          </p:cNvSpPr>
          <p:nvPr>
            <p:ph type="pic" sz="quarter" idx="23"/>
          </p:nvPr>
        </p:nvSpPr>
        <p:spPr>
          <a:xfrm>
            <a:off x="6096000" y="3475037"/>
            <a:ext cx="6096000" cy="3382963"/>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276874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ortfolio #17">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0" name="Picture Placeholder 2"/>
          <p:cNvSpPr>
            <a:spLocks noGrp="1"/>
          </p:cNvSpPr>
          <p:nvPr>
            <p:ph type="pic" sz="quarter" idx="13"/>
          </p:nvPr>
        </p:nvSpPr>
        <p:spPr>
          <a:xfrm>
            <a:off x="1042878" y="3141919"/>
            <a:ext cx="1828800" cy="1828800"/>
          </a:xfrm>
          <a:prstGeom prst="ellipse">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14"/>
          </p:nvPr>
        </p:nvSpPr>
        <p:spPr>
          <a:xfrm>
            <a:off x="2804638" y="3141919"/>
            <a:ext cx="1828800" cy="1828800"/>
          </a:xfrm>
          <a:prstGeom prst="ellipse">
            <a:avLst/>
          </a:prstGeom>
          <a:solidFill>
            <a:schemeClr val="bg1">
              <a:lumMod val="75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7569193" y="3141919"/>
            <a:ext cx="1828800" cy="1828800"/>
          </a:xfrm>
          <a:prstGeom prst="ellipse">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16"/>
          </p:nvPr>
        </p:nvSpPr>
        <p:spPr>
          <a:xfrm>
            <a:off x="9330953" y="3141919"/>
            <a:ext cx="1828800" cy="1828800"/>
          </a:xfrm>
          <a:prstGeom prst="ellipse">
            <a:avLst/>
          </a:prstGeom>
          <a:solidFill>
            <a:schemeClr val="bg1">
              <a:lumMod val="7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286024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ice Tabl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4" name="Rectangle 3"/>
          <p:cNvSpPr/>
          <p:nvPr userDrawn="1"/>
        </p:nvSpPr>
        <p:spPr>
          <a:xfrm>
            <a:off x="1028700" y="2514600"/>
            <a:ext cx="2363086"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619205" y="2514600"/>
            <a:ext cx="2363086" cy="3276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8800214" y="2514600"/>
            <a:ext cx="2363086" cy="3276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209710" y="2514600"/>
            <a:ext cx="2363086" cy="3276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p:cNvSpPr>
            <a:spLocks noGrp="1"/>
          </p:cNvSpPr>
          <p:nvPr>
            <p:ph type="pic" sz="quarter" idx="22"/>
          </p:nvPr>
        </p:nvSpPr>
        <p:spPr>
          <a:xfrm>
            <a:off x="1024639" y="2514600"/>
            <a:ext cx="2363086" cy="1344613"/>
          </a:xfrm>
          <a:prstGeom prst="rect">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23"/>
          </p:nvPr>
        </p:nvSpPr>
        <p:spPr>
          <a:xfrm>
            <a:off x="3619057" y="2514600"/>
            <a:ext cx="2363086" cy="1344613"/>
          </a:xfrm>
          <a:prstGeom prst="rect">
            <a:avLst/>
          </a:prstGeom>
          <a:solidFill>
            <a:schemeClr val="bg1">
              <a:lumMod val="85000"/>
            </a:schemeClr>
          </a:solidFill>
        </p:spPr>
        <p:txBody>
          <a:bodyPr/>
          <a:lstStyle>
            <a:lvl1pPr marL="0" indent="0">
              <a:buNone/>
              <a:defRPr sz="1000"/>
            </a:lvl1pPr>
          </a:lstStyle>
          <a:p>
            <a:endParaRPr lang="en-US"/>
          </a:p>
        </p:txBody>
      </p:sp>
      <p:sp>
        <p:nvSpPr>
          <p:cNvPr id="16" name="Picture Placeholder 2"/>
          <p:cNvSpPr>
            <a:spLocks noGrp="1"/>
          </p:cNvSpPr>
          <p:nvPr>
            <p:ph type="pic" sz="quarter" idx="24"/>
          </p:nvPr>
        </p:nvSpPr>
        <p:spPr>
          <a:xfrm>
            <a:off x="6206239" y="2514599"/>
            <a:ext cx="2363086" cy="1344613"/>
          </a:xfrm>
          <a:prstGeom prst="rect">
            <a:avLst/>
          </a:prstGeom>
          <a:solidFill>
            <a:schemeClr val="bg1">
              <a:lumMod val="85000"/>
            </a:schemeClr>
          </a:solidFill>
        </p:spPr>
        <p:txBody>
          <a:bodyPr/>
          <a:lstStyle>
            <a:lvl1pPr marL="0" indent="0">
              <a:buNone/>
              <a:defRPr sz="1000"/>
            </a:lvl1pPr>
          </a:lstStyle>
          <a:p>
            <a:endParaRPr lang="en-US"/>
          </a:p>
        </p:txBody>
      </p:sp>
      <p:sp>
        <p:nvSpPr>
          <p:cNvPr id="17" name="Picture Placeholder 2"/>
          <p:cNvSpPr>
            <a:spLocks noGrp="1"/>
          </p:cNvSpPr>
          <p:nvPr>
            <p:ph type="pic" sz="quarter" idx="25"/>
          </p:nvPr>
        </p:nvSpPr>
        <p:spPr>
          <a:xfrm>
            <a:off x="8800214" y="2514598"/>
            <a:ext cx="2363086" cy="1344613"/>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56761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ortfolio #18">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22"/>
          </p:nvPr>
        </p:nvSpPr>
        <p:spPr>
          <a:xfrm>
            <a:off x="1028699" y="701675"/>
            <a:ext cx="4151313" cy="1619250"/>
          </a:xfrm>
          <a:prstGeom prst="rect">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23"/>
          </p:nvPr>
        </p:nvSpPr>
        <p:spPr>
          <a:xfrm>
            <a:off x="1028698" y="2438400"/>
            <a:ext cx="4151313" cy="1619250"/>
          </a:xfrm>
          <a:prstGeom prst="rect">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24"/>
          </p:nvPr>
        </p:nvSpPr>
        <p:spPr>
          <a:xfrm>
            <a:off x="1028697" y="4175125"/>
            <a:ext cx="4151313" cy="161925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198953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ortfolio #19">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6" name="Picture Placeholder 2"/>
          <p:cNvSpPr>
            <a:spLocks noGrp="1"/>
          </p:cNvSpPr>
          <p:nvPr>
            <p:ph type="pic" sz="quarter" idx="22"/>
          </p:nvPr>
        </p:nvSpPr>
        <p:spPr>
          <a:xfrm>
            <a:off x="6096000" y="685799"/>
            <a:ext cx="5067300" cy="1800225"/>
          </a:xfrm>
          <a:prstGeom prst="roundRect">
            <a:avLst>
              <a:gd name="adj" fmla="val 3036"/>
            </a:avLst>
          </a:prstGeom>
          <a:solidFill>
            <a:schemeClr val="bg1">
              <a:lumMod val="85000"/>
            </a:schemeClr>
          </a:solidFill>
        </p:spPr>
        <p:txBody>
          <a:bodyPr/>
          <a:lstStyle>
            <a:lvl1pPr marL="0" indent="0">
              <a:buNone/>
              <a:defRPr sz="1000"/>
            </a:lvl1pPr>
          </a:lstStyle>
          <a:p>
            <a:endParaRPr lang="en-US"/>
          </a:p>
        </p:txBody>
      </p:sp>
      <p:sp>
        <p:nvSpPr>
          <p:cNvPr id="7" name="Picture Placeholder 2"/>
          <p:cNvSpPr>
            <a:spLocks noGrp="1"/>
          </p:cNvSpPr>
          <p:nvPr>
            <p:ph type="pic" sz="quarter" idx="23"/>
          </p:nvPr>
        </p:nvSpPr>
        <p:spPr>
          <a:xfrm>
            <a:off x="8648700" y="2514600"/>
            <a:ext cx="2514600" cy="1831975"/>
          </a:xfrm>
          <a:prstGeom prst="roundRect">
            <a:avLst>
              <a:gd name="adj" fmla="val 3036"/>
            </a:avLst>
          </a:prstGeom>
          <a:solidFill>
            <a:schemeClr val="bg1">
              <a:lumMod val="85000"/>
            </a:schemeClr>
          </a:solidFill>
        </p:spPr>
        <p:txBody>
          <a:bodyPr/>
          <a:lstStyle>
            <a:lvl1pPr marL="0" indent="0">
              <a:buNone/>
              <a:defRPr sz="1000"/>
            </a:lvl1pPr>
          </a:lstStyle>
          <a:p>
            <a:endParaRPr lang="en-US"/>
          </a:p>
        </p:txBody>
      </p:sp>
      <p:sp>
        <p:nvSpPr>
          <p:cNvPr id="10" name="Rounded Rectangle 9"/>
          <p:cNvSpPr/>
          <p:nvPr userDrawn="1"/>
        </p:nvSpPr>
        <p:spPr>
          <a:xfrm>
            <a:off x="6095999" y="2514600"/>
            <a:ext cx="2514600" cy="3276600"/>
          </a:xfrm>
          <a:prstGeom prst="roundRect">
            <a:avLst>
              <a:gd name="adj" fmla="val 19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userDrawn="1"/>
        </p:nvSpPr>
        <p:spPr>
          <a:xfrm>
            <a:off x="8648700" y="4380609"/>
            <a:ext cx="2514600" cy="1410591"/>
          </a:xfrm>
          <a:prstGeom prst="roundRect">
            <a:avLst>
              <a:gd name="adj" fmla="val 19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369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ortfolio #20">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5" name="Rounded Rectangle 4"/>
          <p:cNvSpPr/>
          <p:nvPr userDrawn="1"/>
        </p:nvSpPr>
        <p:spPr>
          <a:xfrm>
            <a:off x="7006856" y="3455579"/>
            <a:ext cx="2647507" cy="2335621"/>
          </a:xfrm>
          <a:prstGeom prst="roundRect">
            <a:avLst>
              <a:gd name="adj" fmla="val 104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userDrawn="1"/>
        </p:nvSpPr>
        <p:spPr>
          <a:xfrm>
            <a:off x="9686257" y="3455579"/>
            <a:ext cx="1477043" cy="2335621"/>
          </a:xfrm>
          <a:prstGeom prst="roundRect">
            <a:avLst>
              <a:gd name="adj" fmla="val 10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p:cNvSpPr>
            <a:spLocks noGrp="1"/>
          </p:cNvSpPr>
          <p:nvPr>
            <p:ph type="pic" sz="quarter" idx="22"/>
          </p:nvPr>
        </p:nvSpPr>
        <p:spPr>
          <a:xfrm>
            <a:off x="7006856" y="701675"/>
            <a:ext cx="4156444" cy="2727325"/>
          </a:xfrm>
          <a:prstGeom prst="roundRect">
            <a:avLst>
              <a:gd name="adj" fmla="val 2265"/>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894190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ashboard #1">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a:t>www.websitename.com</a:t>
            </a:r>
          </a:p>
        </p:txBody>
      </p:sp>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23"/>
          </p:nvPr>
        </p:nvSpPr>
        <p:spPr>
          <a:xfrm>
            <a:off x="6178550" y="685800"/>
            <a:ext cx="3100388" cy="3676650"/>
          </a:xfrm>
          <a:prstGeom prst="roundRect">
            <a:avLst>
              <a:gd name="adj" fmla="val 1341"/>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24"/>
          </p:nvPr>
        </p:nvSpPr>
        <p:spPr>
          <a:xfrm>
            <a:off x="1793874" y="685800"/>
            <a:ext cx="4297363" cy="2743200"/>
          </a:xfrm>
          <a:prstGeom prst="roundRect">
            <a:avLst>
              <a:gd name="adj" fmla="val 1887"/>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25"/>
          </p:nvPr>
        </p:nvSpPr>
        <p:spPr>
          <a:xfrm>
            <a:off x="1028700" y="3496441"/>
            <a:ext cx="3236913" cy="2296347"/>
          </a:xfrm>
          <a:prstGeom prst="roundRect">
            <a:avLst>
              <a:gd name="adj" fmla="val 1205"/>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235959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ashboard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25"/>
          </p:nvPr>
        </p:nvSpPr>
        <p:spPr>
          <a:xfrm>
            <a:off x="1038225" y="3498850"/>
            <a:ext cx="3236913" cy="2668588"/>
          </a:xfrm>
          <a:prstGeom prst="roundRect">
            <a:avLst>
              <a:gd name="adj" fmla="val 1205"/>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26"/>
          </p:nvPr>
        </p:nvSpPr>
        <p:spPr>
          <a:xfrm>
            <a:off x="6162675" y="682625"/>
            <a:ext cx="2360613" cy="2743200"/>
          </a:xfrm>
          <a:prstGeom prst="roundRect">
            <a:avLst>
              <a:gd name="adj" fmla="val 1205"/>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27"/>
          </p:nvPr>
        </p:nvSpPr>
        <p:spPr>
          <a:xfrm>
            <a:off x="8597900" y="3498850"/>
            <a:ext cx="2570163" cy="2668588"/>
          </a:xfrm>
          <a:prstGeom prst="roundRect">
            <a:avLst>
              <a:gd name="adj" fmla="val 1205"/>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222333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ight Imag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3"/>
          </p:nvPr>
        </p:nvSpPr>
        <p:spPr>
          <a:xfrm>
            <a:off x="7004050" y="0"/>
            <a:ext cx="5187950" cy="685800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72214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hart Imag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6"/>
          <p:cNvSpPr>
            <a:spLocks noGrp="1"/>
          </p:cNvSpPr>
          <p:nvPr>
            <p:ph type="pic" sz="quarter" idx="13"/>
          </p:nvPr>
        </p:nvSpPr>
        <p:spPr>
          <a:xfrm>
            <a:off x="1031494" y="4664076"/>
            <a:ext cx="1133856" cy="1133856"/>
          </a:xfrm>
          <a:prstGeom prst="ellipse">
            <a:avLst/>
          </a:prstGeom>
          <a:solidFill>
            <a:schemeClr val="bg1">
              <a:lumMod val="85000"/>
            </a:schemeClr>
          </a:solidFill>
        </p:spPr>
        <p:txBody>
          <a:bodyPr/>
          <a:lstStyle>
            <a:lvl1pPr marL="0" indent="0">
              <a:buNone/>
              <a:defRPr sz="800"/>
            </a:lvl1pPr>
          </a:lstStyle>
          <a:p>
            <a:endParaRPr lang="en-US"/>
          </a:p>
        </p:txBody>
      </p:sp>
      <p:sp>
        <p:nvSpPr>
          <p:cNvPr id="10" name="Picture Placeholder 6"/>
          <p:cNvSpPr>
            <a:spLocks noGrp="1"/>
          </p:cNvSpPr>
          <p:nvPr>
            <p:ph type="pic" sz="quarter" idx="14"/>
          </p:nvPr>
        </p:nvSpPr>
        <p:spPr>
          <a:xfrm>
            <a:off x="4589202" y="4664076"/>
            <a:ext cx="1133856" cy="1133856"/>
          </a:xfrm>
          <a:prstGeom prst="ellipse">
            <a:avLst/>
          </a:prstGeom>
          <a:solidFill>
            <a:schemeClr val="bg1">
              <a:lumMod val="85000"/>
            </a:schemeClr>
          </a:solidFill>
        </p:spPr>
        <p:txBody>
          <a:bodyPr/>
          <a:lstStyle>
            <a:lvl1pPr marL="0" indent="0">
              <a:buNone/>
              <a:defRPr sz="800"/>
            </a:lvl1pPr>
          </a:lstStyle>
          <a:p>
            <a:endParaRPr lang="en-US"/>
          </a:p>
        </p:txBody>
      </p:sp>
    </p:spTree>
    <p:extLst>
      <p:ext uri="{BB962C8B-B14F-4D97-AF65-F5344CB8AC3E}">
        <p14:creationId xmlns:p14="http://schemas.microsoft.com/office/powerpoint/2010/main" val="322117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m Work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dirty="0"/>
          </a:p>
        </p:txBody>
      </p:sp>
      <p:sp>
        <p:nvSpPr>
          <p:cNvPr id="3" name="Picture Placeholder 2"/>
          <p:cNvSpPr>
            <a:spLocks noGrp="1"/>
          </p:cNvSpPr>
          <p:nvPr>
            <p:ph type="pic" sz="quarter" idx="13"/>
          </p:nvPr>
        </p:nvSpPr>
        <p:spPr>
          <a:xfrm>
            <a:off x="1028700" y="3429000"/>
            <a:ext cx="2468880" cy="2359152"/>
          </a:xfrm>
          <a:prstGeom prst="rect">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6138863" y="3429000"/>
            <a:ext cx="2468880" cy="2359152"/>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815861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stiminiola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22"/>
          </p:nvPr>
        </p:nvSpPr>
        <p:spPr>
          <a:xfrm>
            <a:off x="1028700" y="685800"/>
            <a:ext cx="10134600" cy="548640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141058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Mock Up #1">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0" name="Picture Placeholder 2"/>
          <p:cNvSpPr>
            <a:spLocks noGrp="1"/>
          </p:cNvSpPr>
          <p:nvPr>
            <p:ph type="pic" sz="quarter" idx="14"/>
          </p:nvPr>
        </p:nvSpPr>
        <p:spPr>
          <a:xfrm>
            <a:off x="8674247" y="2339974"/>
            <a:ext cx="2362200" cy="3135313"/>
          </a:xfrm>
          <a:prstGeom prst="rect">
            <a:avLst/>
          </a:prstGeom>
          <a:solidFill>
            <a:schemeClr val="bg1">
              <a:lumMod val="85000"/>
            </a:schemeClr>
          </a:solidFill>
        </p:spPr>
        <p:txBody>
          <a:bodyPr/>
          <a:lstStyle>
            <a:lvl1pPr marL="0" indent="0">
              <a:buNone/>
              <a:defRPr sz="1000"/>
            </a:lvl1pPr>
          </a:lstStyle>
          <a:p>
            <a:endParaRPr lang="en-US"/>
          </a:p>
        </p:txBody>
      </p:sp>
      <p:sp>
        <p:nvSpPr>
          <p:cNvPr id="3" name="Picture Placeholder 2"/>
          <p:cNvSpPr>
            <a:spLocks noGrp="1"/>
          </p:cNvSpPr>
          <p:nvPr>
            <p:ph type="pic" sz="quarter" idx="13"/>
          </p:nvPr>
        </p:nvSpPr>
        <p:spPr>
          <a:xfrm>
            <a:off x="5985022" y="3306763"/>
            <a:ext cx="3170238" cy="2360612"/>
          </a:xfrm>
          <a:prstGeom prst="rect">
            <a:avLst/>
          </a:prstGeom>
          <a:solidFill>
            <a:schemeClr val="bg1">
              <a:lumMod val="7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952532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ock Up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1152524" y="2681288"/>
            <a:ext cx="4943475" cy="3109912"/>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064800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Mock Up #3">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6816725" y="2211388"/>
            <a:ext cx="4208463" cy="2541587"/>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325438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Mock Up #4">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3"/>
          </p:nvPr>
        </p:nvSpPr>
        <p:spPr>
          <a:xfrm>
            <a:off x="6861175" y="2692400"/>
            <a:ext cx="3910013" cy="295275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382723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ock Up #5">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3"/>
          </p:nvPr>
        </p:nvSpPr>
        <p:spPr>
          <a:xfrm>
            <a:off x="5487988" y="863600"/>
            <a:ext cx="4941887" cy="3132138"/>
          </a:xfrm>
          <a:prstGeom prst="rect">
            <a:avLst/>
          </a:prstGeom>
          <a:solidFill>
            <a:schemeClr val="bg1">
              <a:lumMod val="85000"/>
            </a:schemeClr>
          </a:solidFill>
        </p:spPr>
        <p:txBody>
          <a:bodyPr/>
          <a:lstStyle>
            <a:lvl1pPr marL="0" indent="0">
              <a:buNone/>
              <a:defRPr sz="1000"/>
            </a:lvl1pPr>
          </a:lstStyle>
          <a:p>
            <a:endParaRPr lang="en-US"/>
          </a:p>
        </p:txBody>
      </p:sp>
      <p:sp>
        <p:nvSpPr>
          <p:cNvPr id="8" name="Picture Placeholder 2"/>
          <p:cNvSpPr>
            <a:spLocks noGrp="1"/>
          </p:cNvSpPr>
          <p:nvPr>
            <p:ph type="pic" sz="quarter" idx="14"/>
          </p:nvPr>
        </p:nvSpPr>
        <p:spPr>
          <a:xfrm>
            <a:off x="8796338" y="2471738"/>
            <a:ext cx="2346325" cy="3025775"/>
          </a:xfrm>
          <a:prstGeom prst="rect">
            <a:avLst/>
          </a:prstGeom>
          <a:solidFill>
            <a:schemeClr val="bg1">
              <a:lumMod val="7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95646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Mock Up #6">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6711951" y="2181225"/>
            <a:ext cx="4281488" cy="2586038"/>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933142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Mock Up #7">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8" name="Picture Placeholder 2"/>
          <p:cNvSpPr>
            <a:spLocks noGrp="1"/>
          </p:cNvSpPr>
          <p:nvPr>
            <p:ph type="pic" sz="quarter" idx="13"/>
          </p:nvPr>
        </p:nvSpPr>
        <p:spPr>
          <a:xfrm>
            <a:off x="5429250" y="2217738"/>
            <a:ext cx="5106988" cy="3194050"/>
          </a:xfrm>
          <a:prstGeom prst="rect">
            <a:avLst/>
          </a:prstGeom>
          <a:solidFill>
            <a:schemeClr val="bg1">
              <a:lumMod val="85000"/>
            </a:schemeClr>
          </a:solidFill>
        </p:spPr>
        <p:txBody>
          <a:bodyPr/>
          <a:lstStyle>
            <a:lvl1pPr marL="0" indent="0">
              <a:buNone/>
              <a:defRPr sz="1000"/>
            </a:lvl1pPr>
          </a:lstStyle>
          <a:p>
            <a:endParaRPr lang="en-US"/>
          </a:p>
        </p:txBody>
      </p:sp>
      <p:sp>
        <p:nvSpPr>
          <p:cNvPr id="9" name="Picture Placeholder 2"/>
          <p:cNvSpPr>
            <a:spLocks noGrp="1"/>
          </p:cNvSpPr>
          <p:nvPr>
            <p:ph type="pic" sz="quarter" idx="14"/>
          </p:nvPr>
        </p:nvSpPr>
        <p:spPr>
          <a:xfrm>
            <a:off x="4273550" y="3171825"/>
            <a:ext cx="1854200" cy="2438400"/>
          </a:xfrm>
          <a:prstGeom prst="rect">
            <a:avLst/>
          </a:prstGeom>
          <a:solidFill>
            <a:schemeClr val="bg1">
              <a:lumMod val="7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452387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ck Up #8">
    <p:spTree>
      <p:nvGrpSpPr>
        <p:cNvPr id="1" name=""/>
        <p:cNvGrpSpPr/>
        <p:nvPr/>
      </p:nvGrpSpPr>
      <p:grpSpPr>
        <a:xfrm>
          <a:off x="0" y="0"/>
          <a:ext cx="0" cy="0"/>
          <a:chOff x="0" y="0"/>
          <a:chExt cx="0" cy="0"/>
        </a:xfrm>
      </p:grpSpPr>
      <p:sp>
        <p:nvSpPr>
          <p:cNvPr id="8" name="Rectangle 7"/>
          <p:cNvSpPr/>
          <p:nvPr userDrawn="1"/>
        </p:nvSpPr>
        <p:spPr>
          <a:xfrm>
            <a:off x="0" y="2997819"/>
            <a:ext cx="12192000" cy="38601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a:p>
        </p:txBody>
      </p:sp>
      <p:sp>
        <p:nvSpPr>
          <p:cNvPr id="9" name="Picture Placeholder 2"/>
          <p:cNvSpPr>
            <a:spLocks noGrp="1"/>
          </p:cNvSpPr>
          <p:nvPr>
            <p:ph type="pic" sz="quarter" idx="13"/>
          </p:nvPr>
        </p:nvSpPr>
        <p:spPr>
          <a:xfrm>
            <a:off x="1457324" y="1338335"/>
            <a:ext cx="4443413" cy="3338512"/>
          </a:xfrm>
          <a:prstGeom prst="rect">
            <a:avLst/>
          </a:prstGeom>
          <a:solidFill>
            <a:schemeClr val="bg1">
              <a:lumMod val="85000"/>
            </a:schemeClr>
          </a:solidFill>
        </p:spPr>
        <p:txBody>
          <a:bodyPr/>
          <a:lstStyle>
            <a:lvl1pPr marL="0" indent="0">
              <a:buNone/>
              <a:defRPr sz="1000"/>
            </a:lvl1pPr>
          </a:lstStyle>
          <a:p>
            <a:endParaRPr lang="en-US"/>
          </a:p>
        </p:txBody>
      </p:sp>
      <p:sp>
        <p:nvSpPr>
          <p:cNvPr id="10" name="Picture Placeholder 2"/>
          <p:cNvSpPr>
            <a:spLocks noGrp="1"/>
          </p:cNvSpPr>
          <p:nvPr>
            <p:ph type="pic" sz="quarter" idx="14"/>
          </p:nvPr>
        </p:nvSpPr>
        <p:spPr>
          <a:xfrm>
            <a:off x="4410074" y="2976563"/>
            <a:ext cx="1363663" cy="2514600"/>
          </a:xfrm>
          <a:prstGeom prst="rect">
            <a:avLst/>
          </a:prstGeom>
          <a:solidFill>
            <a:schemeClr val="bg1">
              <a:lumMod val="7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876022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Mock Up #9">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3"/>
          </p:nvPr>
        </p:nvSpPr>
        <p:spPr>
          <a:xfrm>
            <a:off x="1174750" y="2644775"/>
            <a:ext cx="3736975" cy="2278063"/>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3312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ngle Image #2">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dirty="0"/>
          </a:p>
        </p:txBody>
      </p:sp>
      <p:sp>
        <p:nvSpPr>
          <p:cNvPr id="5" name="Picture Placeholder 2"/>
          <p:cNvSpPr>
            <a:spLocks noGrp="1"/>
          </p:cNvSpPr>
          <p:nvPr>
            <p:ph type="pic" sz="quarter" idx="13"/>
          </p:nvPr>
        </p:nvSpPr>
        <p:spPr>
          <a:xfrm>
            <a:off x="6096000" y="3994150"/>
            <a:ext cx="5060950" cy="1797051"/>
          </a:xfrm>
          <a:prstGeom prst="roundRect">
            <a:avLst>
              <a:gd name="adj" fmla="val 2630"/>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88818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Mock Up #10">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13"/>
          </p:nvPr>
        </p:nvSpPr>
        <p:spPr>
          <a:xfrm>
            <a:off x="5081588" y="2809875"/>
            <a:ext cx="2041525" cy="2676525"/>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706578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a:p>
        </p:txBody>
      </p:sp>
      <p:sp>
        <p:nvSpPr>
          <p:cNvPr id="7" name="Picture Placeholder 2"/>
          <p:cNvSpPr>
            <a:spLocks noGrp="1"/>
          </p:cNvSpPr>
          <p:nvPr>
            <p:ph type="pic" sz="quarter" idx="22"/>
          </p:nvPr>
        </p:nvSpPr>
        <p:spPr>
          <a:xfrm>
            <a:off x="1028700" y="685800"/>
            <a:ext cx="5067300" cy="548640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1971872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192000" cy="6858000"/>
          </a:xfrm>
          <a:prstGeom prst="rect">
            <a:avLst/>
          </a:prstGeom>
          <a:solidFill>
            <a:schemeClr val="bg1">
              <a:lumMod val="85000"/>
            </a:schemeClr>
          </a:solidFill>
        </p:spPr>
        <p:txBody>
          <a:bodyPr/>
          <a:lstStyle>
            <a:lvl1pPr marL="0" indent="0">
              <a:buNone/>
              <a:defRPr/>
            </a:lvl1pPr>
          </a:lstStyle>
          <a:p>
            <a:endParaRPr lang="en-US" dirty="0"/>
          </a:p>
        </p:txBody>
      </p:sp>
      <p:sp>
        <p:nvSpPr>
          <p:cNvPr id="6" name="Slide Number Placeholder 5"/>
          <p:cNvSpPr>
            <a:spLocks noGrp="1"/>
          </p:cNvSpPr>
          <p:nvPr>
            <p:ph type="sldNum" sz="quarter" idx="12"/>
          </p:nvPr>
        </p:nvSpPr>
        <p:spPr/>
        <p:txBody>
          <a:bodyPr/>
          <a:lstStyle/>
          <a:p>
            <a:fld id="{A2912448-FEEC-49E8-9588-2DF1F90D57C2}" type="slidenum">
              <a:rPr lang="en-US" smtClean="0"/>
              <a:t>‹#›</a:t>
            </a:fld>
            <a:endParaRPr lang="en-US" dirty="0"/>
          </a:p>
        </p:txBody>
      </p:sp>
    </p:spTree>
    <p:extLst>
      <p:ext uri="{BB962C8B-B14F-4D97-AF65-F5344CB8AC3E}">
        <p14:creationId xmlns:p14="http://schemas.microsoft.com/office/powerpoint/2010/main" val="117156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Header Full Imag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5" name="Picture Placeholder 2"/>
          <p:cNvSpPr>
            <a:spLocks noGrp="1"/>
          </p:cNvSpPr>
          <p:nvPr>
            <p:ph type="pic" sz="quarter" idx="13"/>
          </p:nvPr>
        </p:nvSpPr>
        <p:spPr>
          <a:xfrm>
            <a:off x="0" y="0"/>
            <a:ext cx="12192000" cy="4730750"/>
          </a:xfrm>
          <a:prstGeom prst="rect">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233170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Work #2">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2912448-FEEC-49E8-9588-2DF1F90D57C2}" type="slidenum">
              <a:rPr lang="en-US" smtClean="0"/>
              <a:t>‹#›</a:t>
            </a:fld>
            <a:endParaRPr lang="en-US" dirty="0"/>
          </a:p>
        </p:txBody>
      </p:sp>
      <p:sp>
        <p:nvSpPr>
          <p:cNvPr id="4" name="Rounded Rectangle 3"/>
          <p:cNvSpPr/>
          <p:nvPr userDrawn="1"/>
        </p:nvSpPr>
        <p:spPr>
          <a:xfrm>
            <a:off x="5675144" y="685800"/>
            <a:ext cx="3640951" cy="1790888"/>
          </a:xfrm>
          <a:prstGeom prst="roundRect">
            <a:avLst>
              <a:gd name="adj" fmla="val 24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userDrawn="1"/>
        </p:nvSpPr>
        <p:spPr>
          <a:xfrm>
            <a:off x="5675145" y="4381312"/>
            <a:ext cx="3640950" cy="1790888"/>
          </a:xfrm>
          <a:prstGeom prst="roundRect">
            <a:avLst>
              <a:gd name="adj" fmla="val 12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525208" y="2533556"/>
            <a:ext cx="3640951" cy="1790888"/>
          </a:xfrm>
          <a:prstGeom prst="roundRect">
            <a:avLst>
              <a:gd name="adj" fmla="val 123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3"/>
          </p:nvPr>
        </p:nvSpPr>
        <p:spPr>
          <a:xfrm>
            <a:off x="1028700" y="685800"/>
            <a:ext cx="4581144" cy="5486400"/>
          </a:xfrm>
          <a:prstGeom prst="roundRect">
            <a:avLst>
              <a:gd name="adj" fmla="val 1525"/>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14"/>
          </p:nvPr>
        </p:nvSpPr>
        <p:spPr>
          <a:xfrm>
            <a:off x="9375775" y="685800"/>
            <a:ext cx="1792224" cy="1792224"/>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4" name="Picture Placeholder 2"/>
          <p:cNvSpPr>
            <a:spLocks noGrp="1"/>
          </p:cNvSpPr>
          <p:nvPr>
            <p:ph type="pic" sz="quarter" idx="15"/>
          </p:nvPr>
        </p:nvSpPr>
        <p:spPr>
          <a:xfrm>
            <a:off x="5675313" y="2533650"/>
            <a:ext cx="1792224" cy="1792224"/>
          </a:xfrm>
          <a:prstGeom prst="roundRect">
            <a:avLst>
              <a:gd name="adj" fmla="val 2592"/>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16"/>
          </p:nvPr>
        </p:nvSpPr>
        <p:spPr>
          <a:xfrm>
            <a:off x="9375775" y="4381500"/>
            <a:ext cx="1792224" cy="1792224"/>
          </a:xfrm>
          <a:prstGeom prst="roundRect">
            <a:avLst>
              <a:gd name="adj" fmla="val 2006"/>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50970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Work #3">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0" name="Picture Placeholder 2"/>
          <p:cNvSpPr>
            <a:spLocks noGrp="1"/>
          </p:cNvSpPr>
          <p:nvPr>
            <p:ph type="pic" sz="quarter" idx="14"/>
          </p:nvPr>
        </p:nvSpPr>
        <p:spPr>
          <a:xfrm>
            <a:off x="1028700" y="2525233"/>
            <a:ext cx="2057400" cy="2057400"/>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1" name="Picture Placeholder 2"/>
          <p:cNvSpPr>
            <a:spLocks noGrp="1"/>
          </p:cNvSpPr>
          <p:nvPr>
            <p:ph type="pic" sz="quarter" idx="15"/>
          </p:nvPr>
        </p:nvSpPr>
        <p:spPr>
          <a:xfrm>
            <a:off x="3556000" y="2525233"/>
            <a:ext cx="2057400" cy="2057400"/>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16"/>
          </p:nvPr>
        </p:nvSpPr>
        <p:spPr>
          <a:xfrm>
            <a:off x="6083300" y="2525233"/>
            <a:ext cx="2057400" cy="2057400"/>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17"/>
          </p:nvPr>
        </p:nvSpPr>
        <p:spPr>
          <a:xfrm>
            <a:off x="8610600" y="2525233"/>
            <a:ext cx="2057400" cy="2057400"/>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69153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Work #4">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1" name="Picture Placeholder 2"/>
          <p:cNvSpPr>
            <a:spLocks noGrp="1"/>
          </p:cNvSpPr>
          <p:nvPr>
            <p:ph type="pic" sz="quarter" idx="14"/>
          </p:nvPr>
        </p:nvSpPr>
        <p:spPr>
          <a:xfrm>
            <a:off x="1028700" y="2525233"/>
            <a:ext cx="1834116" cy="1834116"/>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2979996" y="2525233"/>
            <a:ext cx="1834116" cy="1834116"/>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16"/>
          </p:nvPr>
        </p:nvSpPr>
        <p:spPr>
          <a:xfrm>
            <a:off x="4931292" y="2525233"/>
            <a:ext cx="1834116" cy="1834116"/>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4" name="Picture Placeholder 2"/>
          <p:cNvSpPr>
            <a:spLocks noGrp="1"/>
          </p:cNvSpPr>
          <p:nvPr>
            <p:ph type="pic" sz="quarter" idx="17"/>
          </p:nvPr>
        </p:nvSpPr>
        <p:spPr>
          <a:xfrm>
            <a:off x="6882588" y="2525233"/>
            <a:ext cx="1834116" cy="1834116"/>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18"/>
          </p:nvPr>
        </p:nvSpPr>
        <p:spPr>
          <a:xfrm>
            <a:off x="8833884" y="2525233"/>
            <a:ext cx="1834116" cy="1834116"/>
          </a:xfrm>
          <a:prstGeom prst="roundRect">
            <a:avLst>
              <a:gd name="adj" fmla="val 3179"/>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3348239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Work #5">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2912448-FEEC-49E8-9588-2DF1F90D57C2}" type="slidenum">
              <a:rPr lang="en-US" smtClean="0"/>
              <a:t>‹#›</a:t>
            </a:fld>
            <a:endParaRPr lang="en-US"/>
          </a:p>
        </p:txBody>
      </p:sp>
      <p:sp>
        <p:nvSpPr>
          <p:cNvPr id="11" name="Picture Placeholder 2"/>
          <p:cNvSpPr>
            <a:spLocks noGrp="1"/>
          </p:cNvSpPr>
          <p:nvPr>
            <p:ph type="pic" sz="quarter" idx="14"/>
          </p:nvPr>
        </p:nvSpPr>
        <p:spPr>
          <a:xfrm>
            <a:off x="1028700" y="2522575"/>
            <a:ext cx="1600200" cy="1600200"/>
          </a:xfrm>
          <a:prstGeom prst="ellipse">
            <a:avLst/>
          </a:prstGeom>
          <a:solidFill>
            <a:schemeClr val="bg1">
              <a:lumMod val="85000"/>
            </a:schemeClr>
          </a:solidFill>
        </p:spPr>
        <p:txBody>
          <a:bodyPr/>
          <a:lstStyle>
            <a:lvl1pPr marL="0" indent="0">
              <a:buNone/>
              <a:defRPr sz="1000"/>
            </a:lvl1pPr>
          </a:lstStyle>
          <a:p>
            <a:endParaRPr lang="en-US"/>
          </a:p>
        </p:txBody>
      </p:sp>
      <p:sp>
        <p:nvSpPr>
          <p:cNvPr id="12" name="Picture Placeholder 2"/>
          <p:cNvSpPr>
            <a:spLocks noGrp="1"/>
          </p:cNvSpPr>
          <p:nvPr>
            <p:ph type="pic" sz="quarter" idx="15"/>
          </p:nvPr>
        </p:nvSpPr>
        <p:spPr>
          <a:xfrm>
            <a:off x="3038475" y="2522575"/>
            <a:ext cx="1600200" cy="1600200"/>
          </a:xfrm>
          <a:prstGeom prst="ellipse">
            <a:avLst/>
          </a:prstGeom>
          <a:solidFill>
            <a:schemeClr val="bg1">
              <a:lumMod val="85000"/>
            </a:schemeClr>
          </a:solidFill>
        </p:spPr>
        <p:txBody>
          <a:bodyPr/>
          <a:lstStyle>
            <a:lvl1pPr marL="0" indent="0">
              <a:buNone/>
              <a:defRPr sz="1000"/>
            </a:lvl1pPr>
          </a:lstStyle>
          <a:p>
            <a:endParaRPr lang="en-US"/>
          </a:p>
        </p:txBody>
      </p:sp>
      <p:sp>
        <p:nvSpPr>
          <p:cNvPr id="13" name="Picture Placeholder 2"/>
          <p:cNvSpPr>
            <a:spLocks noGrp="1"/>
          </p:cNvSpPr>
          <p:nvPr>
            <p:ph type="pic" sz="quarter" idx="16"/>
          </p:nvPr>
        </p:nvSpPr>
        <p:spPr>
          <a:xfrm>
            <a:off x="5048250" y="2522575"/>
            <a:ext cx="1600200" cy="1600200"/>
          </a:xfrm>
          <a:prstGeom prst="ellipse">
            <a:avLst/>
          </a:prstGeom>
          <a:solidFill>
            <a:schemeClr val="bg1">
              <a:lumMod val="85000"/>
            </a:schemeClr>
          </a:solidFill>
        </p:spPr>
        <p:txBody>
          <a:bodyPr/>
          <a:lstStyle>
            <a:lvl1pPr marL="0" indent="0">
              <a:buNone/>
              <a:defRPr sz="1000"/>
            </a:lvl1pPr>
          </a:lstStyle>
          <a:p>
            <a:endParaRPr lang="en-US"/>
          </a:p>
        </p:txBody>
      </p:sp>
      <p:sp>
        <p:nvSpPr>
          <p:cNvPr id="14" name="Picture Placeholder 2"/>
          <p:cNvSpPr>
            <a:spLocks noGrp="1"/>
          </p:cNvSpPr>
          <p:nvPr>
            <p:ph type="pic" sz="quarter" idx="17"/>
          </p:nvPr>
        </p:nvSpPr>
        <p:spPr>
          <a:xfrm>
            <a:off x="7058025" y="2522575"/>
            <a:ext cx="1600200" cy="1600200"/>
          </a:xfrm>
          <a:prstGeom prst="ellipse">
            <a:avLst/>
          </a:prstGeom>
          <a:solidFill>
            <a:schemeClr val="bg1">
              <a:lumMod val="85000"/>
            </a:schemeClr>
          </a:solidFill>
        </p:spPr>
        <p:txBody>
          <a:bodyPr/>
          <a:lstStyle>
            <a:lvl1pPr marL="0" indent="0">
              <a:buNone/>
              <a:defRPr sz="1000"/>
            </a:lvl1pPr>
          </a:lstStyle>
          <a:p>
            <a:endParaRPr lang="en-US"/>
          </a:p>
        </p:txBody>
      </p:sp>
      <p:sp>
        <p:nvSpPr>
          <p:cNvPr id="15" name="Picture Placeholder 2"/>
          <p:cNvSpPr>
            <a:spLocks noGrp="1"/>
          </p:cNvSpPr>
          <p:nvPr>
            <p:ph type="pic" sz="quarter" idx="18"/>
          </p:nvPr>
        </p:nvSpPr>
        <p:spPr>
          <a:xfrm>
            <a:off x="9067800" y="2522575"/>
            <a:ext cx="1600200" cy="1600200"/>
          </a:xfrm>
          <a:prstGeom prst="ellipse">
            <a:avLst/>
          </a:prstGeom>
          <a:solidFill>
            <a:schemeClr val="bg1">
              <a:lumMod val="85000"/>
            </a:schemeClr>
          </a:solidFill>
        </p:spPr>
        <p:txBody>
          <a:bodyPr/>
          <a:lstStyle>
            <a:lvl1pPr marL="0" indent="0">
              <a:buNone/>
              <a:defRPr sz="1000"/>
            </a:lvl1pPr>
          </a:lstStyle>
          <a:p>
            <a:endParaRPr lang="en-US"/>
          </a:p>
        </p:txBody>
      </p:sp>
    </p:spTree>
    <p:extLst>
      <p:ext uri="{BB962C8B-B14F-4D97-AF65-F5344CB8AC3E}">
        <p14:creationId xmlns:p14="http://schemas.microsoft.com/office/powerpoint/2010/main" val="21024524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526520" y="6356350"/>
            <a:ext cx="2743200" cy="365125"/>
          </a:xfrm>
          <a:prstGeom prst="rect">
            <a:avLst/>
          </a:prstGeom>
        </p:spPr>
        <p:txBody>
          <a:bodyPr vert="horz" lIns="91440" tIns="45720" rIns="91440" bIns="45720" rtlCol="0" anchor="ctr"/>
          <a:lstStyle>
            <a:lvl1pPr algn="r">
              <a:defRPr sz="12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2912448-FEEC-49E8-9588-2DF1F90D57C2}" type="slidenum">
              <a:rPr lang="en-US" smtClean="0"/>
              <a:pPr/>
              <a:t>‹#›</a:t>
            </a:fld>
            <a:endParaRPr lang="en-US" dirty="0"/>
          </a:p>
        </p:txBody>
      </p:sp>
    </p:spTree>
    <p:extLst>
      <p:ext uri="{BB962C8B-B14F-4D97-AF65-F5344CB8AC3E}">
        <p14:creationId xmlns:p14="http://schemas.microsoft.com/office/powerpoint/2010/main" val="422437357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68" r:id="rId4"/>
    <p:sldLayoutId id="2147483667" r:id="rId5"/>
    <p:sldLayoutId id="2147483669" r:id="rId6"/>
    <p:sldLayoutId id="2147483653" r:id="rId7"/>
    <p:sldLayoutId id="2147483670" r:id="rId8"/>
    <p:sldLayoutId id="2147483660" r:id="rId9"/>
    <p:sldLayoutId id="2147483671" r:id="rId10"/>
    <p:sldLayoutId id="2147483672" r:id="rId11"/>
    <p:sldLayoutId id="2147483673" r:id="rId12"/>
    <p:sldLayoutId id="2147483661" r:id="rId13"/>
    <p:sldLayoutId id="2147483675" r:id="rId14"/>
    <p:sldLayoutId id="2147483674"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62" r:id="rId24"/>
    <p:sldLayoutId id="2147483684" r:id="rId25"/>
    <p:sldLayoutId id="2147483685" r:id="rId26"/>
    <p:sldLayoutId id="2147483688" r:id="rId27"/>
    <p:sldLayoutId id="2147483689" r:id="rId28"/>
    <p:sldLayoutId id="2147483690" r:id="rId29"/>
    <p:sldLayoutId id="2147483691" r:id="rId30"/>
    <p:sldLayoutId id="2147483692" r:id="rId31"/>
    <p:sldLayoutId id="2147483693" r:id="rId32"/>
    <p:sldLayoutId id="2147483687" r:id="rId33"/>
    <p:sldLayoutId id="2147483686" r:id="rId34"/>
    <p:sldLayoutId id="2147483694" r:id="rId35"/>
    <p:sldLayoutId id="2147483663" r:id="rId36"/>
    <p:sldLayoutId id="2147483664" r:id="rId37"/>
    <p:sldLayoutId id="2147483665" r:id="rId38"/>
    <p:sldLayoutId id="2147483695" r:id="rId39"/>
    <p:sldLayoutId id="2147483696" r:id="rId40"/>
    <p:sldLayoutId id="2147483697" r:id="rId41"/>
    <p:sldLayoutId id="2147483666" r:id="rId42"/>
    <p:sldLayoutId id="2147483698" r:id="rId43"/>
    <p:sldLayoutId id="2147483654" r:id="rId44"/>
    <p:sldLayoutId id="2147483655" r:id="rId45"/>
    <p:sldLayoutId id="2147483656" r:id="rId46"/>
    <p:sldLayoutId id="2147483699" r:id="rId47"/>
    <p:sldLayoutId id="2147483657" r:id="rId48"/>
    <p:sldLayoutId id="2147483658" r:id="rId49"/>
    <p:sldLayoutId id="2147483700" r:id="rId50"/>
    <p:sldLayoutId id="2147483659" r:id="rId51"/>
    <p:sldLayoutId id="2147483701" r:id="rId52"/>
    <p:sldLayoutId id="2147483718" r:id="rId5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Person running up arrow">
            <a:extLst>
              <a:ext uri="{FF2B5EF4-FFF2-40B4-BE49-F238E27FC236}">
                <a16:creationId xmlns:a16="http://schemas.microsoft.com/office/drawing/2014/main" id="{6F18256F-6DB4-E4E2-B822-0A7C5789326A}"/>
              </a:ext>
            </a:extLst>
          </p:cNvPr>
          <p:cNvPicPr>
            <a:picLocks noChangeAspect="1"/>
          </p:cNvPicPr>
          <p:nvPr/>
        </p:nvPicPr>
        <p:blipFill>
          <a:blip r:embed="rId3">
            <a:extLst>
              <a:ext uri="{28A0092B-C50C-407E-A947-70E740481C1C}">
                <a14:useLocalDpi xmlns:a14="http://schemas.microsoft.com/office/drawing/2010/main" val="0"/>
              </a:ext>
            </a:extLst>
          </a:blip>
          <a:srcRect l="5468" r="5468"/>
          <a:stretch/>
        </p:blipFill>
        <p:spPr>
          <a:xfrm>
            <a:off x="5533227" y="0"/>
            <a:ext cx="6658773" cy="4787795"/>
          </a:xfrm>
          <a:prstGeom prst="rect">
            <a:avLst/>
          </a:prstGeom>
        </p:spPr>
      </p:pic>
      <p:pic>
        <p:nvPicPr>
          <p:cNvPr id="5" name="Picture 4">
            <a:extLst>
              <a:ext uri="{FF2B5EF4-FFF2-40B4-BE49-F238E27FC236}">
                <a16:creationId xmlns:a16="http://schemas.microsoft.com/office/drawing/2014/main" id="{0BD57FB7-0C39-45CA-7DBD-8742CEB8C101}"/>
              </a:ext>
            </a:extLst>
          </p:cNvPr>
          <p:cNvPicPr>
            <a:picLocks noChangeAspect="1"/>
          </p:cNvPicPr>
          <p:nvPr/>
        </p:nvPicPr>
        <p:blipFill>
          <a:blip r:embed="rId4"/>
          <a:stretch>
            <a:fillRect/>
          </a:stretch>
        </p:blipFill>
        <p:spPr>
          <a:xfrm>
            <a:off x="5815534" y="5583145"/>
            <a:ext cx="1873195" cy="416957"/>
          </a:xfrm>
          <a:prstGeom prst="rect">
            <a:avLst/>
          </a:prstGeom>
        </p:spPr>
      </p:pic>
      <p:sp>
        <p:nvSpPr>
          <p:cNvPr id="4" name="Rectangle 3">
            <a:extLst>
              <a:ext uri="{FF2B5EF4-FFF2-40B4-BE49-F238E27FC236}">
                <a16:creationId xmlns:a16="http://schemas.microsoft.com/office/drawing/2014/main" id="{04C30D81-3EEA-0DAF-448E-C578872E83BC}"/>
              </a:ext>
            </a:extLst>
          </p:cNvPr>
          <p:cNvSpPr/>
          <p:nvPr/>
        </p:nvSpPr>
        <p:spPr>
          <a:xfrm>
            <a:off x="4867225" y="4778346"/>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1255B7-16E3-F276-49A5-4CA5A862A6CE}"/>
              </a:ext>
            </a:extLst>
          </p:cNvPr>
          <p:cNvSpPr/>
          <p:nvPr/>
        </p:nvSpPr>
        <p:spPr>
          <a:xfrm>
            <a:off x="1" y="0"/>
            <a:ext cx="553322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B8127F-5C7D-774B-EDCA-68AF97B99EF8}"/>
              </a:ext>
            </a:extLst>
          </p:cNvPr>
          <p:cNvSpPr txBox="1"/>
          <p:nvPr/>
        </p:nvSpPr>
        <p:spPr>
          <a:xfrm>
            <a:off x="-63469" y="1184026"/>
            <a:ext cx="5596696" cy="2410295"/>
          </a:xfrm>
          <a:prstGeom prst="rect">
            <a:avLst/>
          </a:prstGeom>
          <a:noFill/>
        </p:spPr>
        <p:txBody>
          <a:bodyPr wrap="square" lIns="0" rtlCol="0">
            <a:noAutofit/>
          </a:bodyPr>
          <a:lstStyle/>
          <a:p>
            <a:pPr algn="ctr"/>
            <a:r>
              <a:rPr lang="en-US" sz="4800" b="1" dirty="0">
                <a:solidFill>
                  <a:schemeClr val="bg1"/>
                </a:solidFill>
                <a:latin typeface="Segoe UI" panose="020B0502040204020203" pitchFamily="34" charset="0"/>
                <a:cs typeface="Segoe UI" panose="020B0502040204020203" pitchFamily="34" charset="0"/>
              </a:rPr>
              <a:t>Driving Agency Growth through Training</a:t>
            </a:r>
          </a:p>
          <a:p>
            <a:endParaRPr lang="en-US" sz="2400" dirty="0">
              <a:solidFill>
                <a:schemeClr val="bg1"/>
              </a:solidFill>
              <a:latin typeface="Segoe UI" panose="020B0502040204020203" pitchFamily="34" charset="0"/>
              <a:cs typeface="Segoe UI" panose="020B0502040204020203" pitchFamily="34" charset="0"/>
            </a:endParaRPr>
          </a:p>
          <a:p>
            <a:endParaRPr lang="en-US" sz="2400" dirty="0">
              <a:solidFill>
                <a:schemeClr val="bg1"/>
              </a:solidFill>
              <a:latin typeface="Segoe UI" panose="020B0502040204020203" pitchFamily="34" charset="0"/>
              <a:cs typeface="Segoe UI" panose="020B0502040204020203" pitchFamily="34" charset="0"/>
            </a:endParaRPr>
          </a:p>
          <a:p>
            <a:endParaRPr lang="en-US" sz="2400" dirty="0">
              <a:solidFill>
                <a:schemeClr val="bg1"/>
              </a:solidFill>
              <a:latin typeface="Segoe UI" panose="020B0502040204020203" pitchFamily="34" charset="0"/>
              <a:cs typeface="Segoe UI" panose="020B0502040204020203" pitchFamily="34" charset="0"/>
            </a:endParaRPr>
          </a:p>
          <a:p>
            <a:endParaRPr lang="en-US" sz="5500" dirty="0">
              <a:solidFill>
                <a:schemeClr val="bg1"/>
              </a:solidFill>
              <a:latin typeface="Gotham Narrow Medium" pitchFamily="50" charset="0"/>
              <a:cs typeface="Arial Narrow" panose="020B0604020202020204" pitchFamily="34" charset="0"/>
            </a:endParaRPr>
          </a:p>
        </p:txBody>
      </p:sp>
      <p:pic>
        <p:nvPicPr>
          <p:cNvPr id="3" name="Picture 2" descr="A black and white logo&#10;&#10;Description automatically generated">
            <a:extLst>
              <a:ext uri="{FF2B5EF4-FFF2-40B4-BE49-F238E27FC236}">
                <a16:creationId xmlns:a16="http://schemas.microsoft.com/office/drawing/2014/main" id="{84484F7F-A763-3EED-CE74-74D308ACBCE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2177" y="6228326"/>
            <a:ext cx="1873195" cy="491233"/>
          </a:xfrm>
          <a:prstGeom prst="rect">
            <a:avLst/>
          </a:prstGeom>
          <a:noFill/>
          <a:ln>
            <a:noFill/>
          </a:ln>
        </p:spPr>
      </p:pic>
      <p:sp>
        <p:nvSpPr>
          <p:cNvPr id="6" name="TextBox 5">
            <a:extLst>
              <a:ext uri="{FF2B5EF4-FFF2-40B4-BE49-F238E27FC236}">
                <a16:creationId xmlns:a16="http://schemas.microsoft.com/office/drawing/2014/main" id="{9FB4C126-1D4C-39D7-C0F9-BFE3F503F35D}"/>
              </a:ext>
            </a:extLst>
          </p:cNvPr>
          <p:cNvSpPr txBox="1"/>
          <p:nvPr/>
        </p:nvSpPr>
        <p:spPr>
          <a:xfrm>
            <a:off x="344781" y="4263835"/>
            <a:ext cx="4399006" cy="1938992"/>
          </a:xfrm>
          <a:prstGeom prst="rect">
            <a:avLst/>
          </a:prstGeom>
          <a:noFill/>
        </p:spPr>
        <p:txBody>
          <a:bodyPr wrap="square" rtlCol="0">
            <a:spAutoFit/>
          </a:bodyPr>
          <a:lstStyle/>
          <a:p>
            <a:r>
              <a:rPr lang="en-US" sz="2400" b="1" dirty="0">
                <a:solidFill>
                  <a:schemeClr val="bg1"/>
                </a:solidFill>
                <a:latin typeface="Segoe UI" panose="020B0502040204020203" pitchFamily="34" charset="0"/>
                <a:cs typeface="Segoe UI" panose="020B0502040204020203" pitchFamily="34" charset="0"/>
              </a:rPr>
              <a:t>Andrew Ahles</a:t>
            </a:r>
            <a:r>
              <a:rPr lang="en-US" sz="2400" dirty="0">
                <a:solidFill>
                  <a:schemeClr val="bg1"/>
                </a:solidFill>
                <a:latin typeface="Segoe UI" panose="020B0502040204020203" pitchFamily="34" charset="0"/>
                <a:cs typeface="Segoe UI" panose="020B0502040204020203" pitchFamily="34" charset="0"/>
              </a:rPr>
              <a:t>, LMFT-S </a:t>
            </a:r>
          </a:p>
          <a:p>
            <a:r>
              <a:rPr lang="en-US" sz="2400" dirty="0">
                <a:solidFill>
                  <a:schemeClr val="bg1"/>
                </a:solidFill>
                <a:latin typeface="Segoe UI" panose="020B0502040204020203" pitchFamily="34" charset="0"/>
                <a:cs typeface="Segoe UI" panose="020B0502040204020203" pitchFamily="34" charset="0"/>
              </a:rPr>
              <a:t>Clinical Training Manager</a:t>
            </a:r>
          </a:p>
          <a:p>
            <a:endParaRPr lang="en-US" sz="2400" dirty="0">
              <a:solidFill>
                <a:schemeClr val="bg1"/>
              </a:solidFill>
              <a:latin typeface="Segoe UI" panose="020B0502040204020203" pitchFamily="34" charset="0"/>
              <a:cs typeface="Segoe UI" panose="020B0502040204020203" pitchFamily="34" charset="0"/>
            </a:endParaRPr>
          </a:p>
          <a:p>
            <a:r>
              <a:rPr lang="en-US" sz="2400" b="1" dirty="0">
                <a:solidFill>
                  <a:schemeClr val="bg1"/>
                </a:solidFill>
                <a:latin typeface="Segoe UI" panose="020B0502040204020203" pitchFamily="34" charset="0"/>
                <a:cs typeface="Segoe UI" panose="020B0502040204020203" pitchFamily="34" charset="0"/>
              </a:rPr>
              <a:t>Jennifer Torres</a:t>
            </a:r>
            <a:r>
              <a:rPr lang="en-US" sz="2400" dirty="0">
                <a:solidFill>
                  <a:schemeClr val="bg1"/>
                </a:solidFill>
                <a:latin typeface="Segoe UI" panose="020B0502040204020203" pitchFamily="34" charset="0"/>
                <a:cs typeface="Segoe UI" panose="020B0502040204020203" pitchFamily="34" charset="0"/>
              </a:rPr>
              <a:t>, MSW </a:t>
            </a:r>
          </a:p>
          <a:p>
            <a:r>
              <a:rPr lang="en-US" sz="2400" dirty="0">
                <a:solidFill>
                  <a:schemeClr val="bg1"/>
                </a:solidFill>
                <a:latin typeface="Segoe UI" panose="020B0502040204020203" pitchFamily="34" charset="0"/>
                <a:cs typeface="Segoe UI" panose="020B0502040204020203" pitchFamily="34" charset="0"/>
              </a:rPr>
              <a:t>Director of Intensive Services</a:t>
            </a:r>
          </a:p>
        </p:txBody>
      </p:sp>
      <p:sp>
        <p:nvSpPr>
          <p:cNvPr id="2" name="TextBox 1">
            <a:extLst>
              <a:ext uri="{FF2B5EF4-FFF2-40B4-BE49-F238E27FC236}">
                <a16:creationId xmlns:a16="http://schemas.microsoft.com/office/drawing/2014/main" id="{59081F9C-30A3-7196-DEE8-C2C27DE915EE}"/>
              </a:ext>
            </a:extLst>
          </p:cNvPr>
          <p:cNvSpPr txBox="1"/>
          <p:nvPr/>
        </p:nvSpPr>
        <p:spPr>
          <a:xfrm>
            <a:off x="7971035" y="5780782"/>
            <a:ext cx="4220963" cy="584775"/>
          </a:xfrm>
          <a:prstGeom prst="rect">
            <a:avLst/>
          </a:prstGeom>
          <a:noFill/>
        </p:spPr>
        <p:txBody>
          <a:bodyPr wrap="square" rtlCol="0">
            <a:spAutoFit/>
          </a:bodyPr>
          <a:lstStyle/>
          <a:p>
            <a:r>
              <a:rPr lang="en-US" sz="3200" b="1" dirty="0"/>
              <a:t>Check in Code: 4001</a:t>
            </a:r>
          </a:p>
        </p:txBody>
      </p:sp>
    </p:spTree>
    <p:extLst>
      <p:ext uri="{BB962C8B-B14F-4D97-AF65-F5344CB8AC3E}">
        <p14:creationId xmlns:p14="http://schemas.microsoft.com/office/powerpoint/2010/main" val="2695188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FF8BE-1E50-610E-FA33-01A80EE75C4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C9EF0-EA4F-3E06-0EBE-107E5965B887}"/>
              </a:ext>
            </a:extLst>
          </p:cNvPr>
          <p:cNvSpPr>
            <a:spLocks noGrp="1"/>
          </p:cNvSpPr>
          <p:nvPr>
            <p:ph type="sldNum" sz="quarter" idx="12"/>
          </p:nvPr>
        </p:nvSpPr>
        <p:spPr/>
        <p:txBody>
          <a:bodyPr/>
          <a:lstStyle/>
          <a:p>
            <a:fld id="{A2912448-FEEC-49E8-9588-2DF1F90D57C2}" type="slidenum">
              <a:rPr lang="en-US" smtClean="0"/>
              <a:pPr/>
              <a:t>10</a:t>
            </a:fld>
            <a:endParaRPr lang="en-US" dirty="0"/>
          </a:p>
        </p:txBody>
      </p:sp>
      <p:graphicFrame>
        <p:nvGraphicFramePr>
          <p:cNvPr id="3" name="Table 2">
            <a:extLst>
              <a:ext uri="{FF2B5EF4-FFF2-40B4-BE49-F238E27FC236}">
                <a16:creationId xmlns:a16="http://schemas.microsoft.com/office/drawing/2014/main" id="{9CDD395F-767C-0C94-BE6B-2104B096061C}"/>
              </a:ext>
            </a:extLst>
          </p:cNvPr>
          <p:cNvGraphicFramePr>
            <a:graphicFrameLocks noGrp="1"/>
          </p:cNvGraphicFramePr>
          <p:nvPr>
            <p:extLst>
              <p:ext uri="{D42A27DB-BD31-4B8C-83A1-F6EECF244321}">
                <p14:modId xmlns:p14="http://schemas.microsoft.com/office/powerpoint/2010/main" val="734509443"/>
              </p:ext>
            </p:extLst>
          </p:nvPr>
        </p:nvGraphicFramePr>
        <p:xfrm>
          <a:off x="1" y="0"/>
          <a:ext cx="6363486" cy="6857999"/>
        </p:xfrm>
        <a:graphic>
          <a:graphicData uri="http://schemas.openxmlformats.org/drawingml/2006/table">
            <a:tbl>
              <a:tblPr firstRow="1" bandRow="1">
                <a:tableStyleId>{F5AB1C69-6EDB-4FF4-983F-18BD219EF322}</a:tableStyleId>
              </a:tblPr>
              <a:tblGrid>
                <a:gridCol w="6363486">
                  <a:extLst>
                    <a:ext uri="{9D8B030D-6E8A-4147-A177-3AD203B41FA5}">
                      <a16:colId xmlns:a16="http://schemas.microsoft.com/office/drawing/2014/main" val="1908296469"/>
                    </a:ext>
                  </a:extLst>
                </a:gridCol>
              </a:tblGrid>
              <a:tr h="1581541">
                <a:tc>
                  <a:txBody>
                    <a:bodyPr/>
                    <a:lstStyle/>
                    <a:p>
                      <a:r>
                        <a:rPr lang="en-US" sz="3200" b="1" dirty="0"/>
                        <a:t>Peer Focused Training</a:t>
                      </a:r>
                    </a:p>
                  </a:txBody>
                  <a:tcPr/>
                </a:tc>
                <a:extLst>
                  <a:ext uri="{0D108BD9-81ED-4DB2-BD59-A6C34878D82A}">
                    <a16:rowId xmlns:a16="http://schemas.microsoft.com/office/drawing/2014/main" val="2513391045"/>
                  </a:ext>
                </a:extLst>
              </a:tr>
              <a:tr h="5276458">
                <a:tc>
                  <a:txBody>
                    <a:bodyPr/>
                    <a:lstStyle/>
                    <a:p>
                      <a:pPr marL="285750" indent="-285750">
                        <a:buFont typeface="Arial" panose="020B0604020202020204" pitchFamily="34" charset="0"/>
                        <a:buChar char="•"/>
                      </a:pPr>
                      <a:r>
                        <a:rPr lang="en-US" sz="2000" b="1" dirty="0"/>
                        <a:t>One member of the training team is a Mental Health Peer Specialist and a Peer Support Supervisor</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She provides peer specific training to any new peers who are onboarded as well as provide a peer perspective when developing training initiatives.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Serves peer group by providing monthly recurrent meetings for all peer staff</a:t>
                      </a:r>
                      <a:endParaRPr lang="en-US" dirty="0"/>
                    </a:p>
                  </a:txBody>
                  <a:tcPr/>
                </a:tc>
                <a:extLst>
                  <a:ext uri="{0D108BD9-81ED-4DB2-BD59-A6C34878D82A}">
                    <a16:rowId xmlns:a16="http://schemas.microsoft.com/office/drawing/2014/main" val="2745240824"/>
                  </a:ext>
                </a:extLst>
              </a:tr>
            </a:tbl>
          </a:graphicData>
        </a:graphic>
      </p:graphicFrame>
      <p:pic>
        <p:nvPicPr>
          <p:cNvPr id="8" name="Picture 7" descr="People sitting in group">
            <a:extLst>
              <a:ext uri="{FF2B5EF4-FFF2-40B4-BE49-F238E27FC236}">
                <a16:creationId xmlns:a16="http://schemas.microsoft.com/office/drawing/2014/main" id="{2B4F4CA3-5F46-4587-6C1B-7BC3AB486723}"/>
              </a:ext>
            </a:extLst>
          </p:cNvPr>
          <p:cNvPicPr>
            <a:picLocks noChangeAspect="1"/>
          </p:cNvPicPr>
          <p:nvPr/>
        </p:nvPicPr>
        <p:blipFill>
          <a:blip r:embed="rId3">
            <a:extLst>
              <a:ext uri="{28A0092B-C50C-407E-A947-70E740481C1C}">
                <a14:useLocalDpi xmlns:a14="http://schemas.microsoft.com/office/drawing/2010/main" val="0"/>
              </a:ext>
            </a:extLst>
          </a:blip>
          <a:srcRect r="43341"/>
          <a:stretch>
            <a:fillRect/>
          </a:stretch>
        </p:blipFill>
        <p:spPr>
          <a:xfrm>
            <a:off x="6363486" y="0"/>
            <a:ext cx="5828514" cy="6857999"/>
          </a:xfrm>
          <a:prstGeom prst="rect">
            <a:avLst/>
          </a:prstGeom>
        </p:spPr>
      </p:pic>
    </p:spTree>
    <p:extLst>
      <p:ext uri="{BB962C8B-B14F-4D97-AF65-F5344CB8AC3E}">
        <p14:creationId xmlns:p14="http://schemas.microsoft.com/office/powerpoint/2010/main" val="3974261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48C1BC-0AD8-06BF-5438-9F7CA9907A66}"/>
              </a:ext>
            </a:extLst>
          </p:cNvPr>
          <p:cNvSpPr>
            <a:spLocks noGrp="1"/>
          </p:cNvSpPr>
          <p:nvPr>
            <p:ph type="sldNum" sz="quarter" idx="12"/>
          </p:nvPr>
        </p:nvSpPr>
        <p:spPr/>
        <p:txBody>
          <a:bodyPr/>
          <a:lstStyle/>
          <a:p>
            <a:fld id="{A2912448-FEEC-49E8-9588-2DF1F90D57C2}" type="slidenum">
              <a:rPr lang="en-US" smtClean="0"/>
              <a:pPr/>
              <a:t>11</a:t>
            </a:fld>
            <a:endParaRPr lang="en-US" dirty="0"/>
          </a:p>
        </p:txBody>
      </p:sp>
      <p:graphicFrame>
        <p:nvGraphicFramePr>
          <p:cNvPr id="3" name="Table 2">
            <a:extLst>
              <a:ext uri="{FF2B5EF4-FFF2-40B4-BE49-F238E27FC236}">
                <a16:creationId xmlns:a16="http://schemas.microsoft.com/office/drawing/2014/main" id="{A86D8225-2110-C95B-A09B-01239966F9A0}"/>
              </a:ext>
            </a:extLst>
          </p:cNvPr>
          <p:cNvGraphicFramePr>
            <a:graphicFrameLocks noGrp="1"/>
          </p:cNvGraphicFramePr>
          <p:nvPr>
            <p:extLst>
              <p:ext uri="{D42A27DB-BD31-4B8C-83A1-F6EECF244321}">
                <p14:modId xmlns:p14="http://schemas.microsoft.com/office/powerpoint/2010/main" val="3268776919"/>
              </p:ext>
            </p:extLst>
          </p:nvPr>
        </p:nvGraphicFramePr>
        <p:xfrm>
          <a:off x="778476" y="1689980"/>
          <a:ext cx="10120184" cy="1706541"/>
        </p:xfrm>
        <a:graphic>
          <a:graphicData uri="http://schemas.openxmlformats.org/drawingml/2006/table">
            <a:tbl>
              <a:tblPr firstRow="1" bandRow="1">
                <a:tableStyleId>{21E4AEA4-8DFA-4A89-87EB-49C32662AFE0}</a:tableStyleId>
              </a:tblPr>
              <a:tblGrid>
                <a:gridCol w="2530046">
                  <a:extLst>
                    <a:ext uri="{9D8B030D-6E8A-4147-A177-3AD203B41FA5}">
                      <a16:colId xmlns:a16="http://schemas.microsoft.com/office/drawing/2014/main" val="1260960886"/>
                    </a:ext>
                  </a:extLst>
                </a:gridCol>
                <a:gridCol w="2530046">
                  <a:extLst>
                    <a:ext uri="{9D8B030D-6E8A-4147-A177-3AD203B41FA5}">
                      <a16:colId xmlns:a16="http://schemas.microsoft.com/office/drawing/2014/main" val="543911537"/>
                    </a:ext>
                  </a:extLst>
                </a:gridCol>
                <a:gridCol w="2530046">
                  <a:extLst>
                    <a:ext uri="{9D8B030D-6E8A-4147-A177-3AD203B41FA5}">
                      <a16:colId xmlns:a16="http://schemas.microsoft.com/office/drawing/2014/main" val="2769322313"/>
                    </a:ext>
                  </a:extLst>
                </a:gridCol>
                <a:gridCol w="2530046">
                  <a:extLst>
                    <a:ext uri="{9D8B030D-6E8A-4147-A177-3AD203B41FA5}">
                      <a16:colId xmlns:a16="http://schemas.microsoft.com/office/drawing/2014/main" val="3633811434"/>
                    </a:ext>
                  </a:extLst>
                </a:gridCol>
              </a:tblGrid>
              <a:tr h="626017">
                <a:tc>
                  <a:txBody>
                    <a:bodyPr/>
                    <a:lstStyle/>
                    <a:p>
                      <a:r>
                        <a:rPr lang="en-US" sz="2400" dirty="0"/>
                        <a:t>Week 1</a:t>
                      </a:r>
                    </a:p>
                  </a:txBody>
                  <a:tcPr/>
                </a:tc>
                <a:tc>
                  <a:txBody>
                    <a:bodyPr/>
                    <a:lstStyle/>
                    <a:p>
                      <a:r>
                        <a:rPr lang="en-US" sz="2400" dirty="0"/>
                        <a:t>Week 2</a:t>
                      </a:r>
                    </a:p>
                  </a:txBody>
                  <a:tcPr/>
                </a:tc>
                <a:tc>
                  <a:txBody>
                    <a:bodyPr/>
                    <a:lstStyle/>
                    <a:p>
                      <a:r>
                        <a:rPr lang="en-US" sz="2400" dirty="0"/>
                        <a:t>Week 3</a:t>
                      </a:r>
                    </a:p>
                  </a:txBody>
                  <a:tcPr/>
                </a:tc>
                <a:tc>
                  <a:txBody>
                    <a:bodyPr/>
                    <a:lstStyle/>
                    <a:p>
                      <a:r>
                        <a:rPr lang="en-US" sz="2400" dirty="0"/>
                        <a:t>Week 4</a:t>
                      </a:r>
                    </a:p>
                  </a:txBody>
                  <a:tcPr/>
                </a:tc>
                <a:extLst>
                  <a:ext uri="{0D108BD9-81ED-4DB2-BD59-A6C34878D82A}">
                    <a16:rowId xmlns:a16="http://schemas.microsoft.com/office/drawing/2014/main" val="1861660419"/>
                  </a:ext>
                </a:extLst>
              </a:tr>
              <a:tr h="1080524">
                <a:tc>
                  <a:txBody>
                    <a:bodyPr/>
                    <a:lstStyle/>
                    <a:p>
                      <a:r>
                        <a:rPr lang="en-US" b="1" dirty="0"/>
                        <a:t>Employee Onboarding</a:t>
                      </a:r>
                    </a:p>
                  </a:txBody>
                  <a:tcPr/>
                </a:tc>
                <a:tc>
                  <a:txBody>
                    <a:bodyPr/>
                    <a:lstStyle/>
                    <a:p>
                      <a:r>
                        <a:rPr lang="en-US" b="1" dirty="0"/>
                        <a:t>Clinical Training</a:t>
                      </a:r>
                    </a:p>
                  </a:txBody>
                  <a:tcPr/>
                </a:tc>
                <a:tc>
                  <a:txBody>
                    <a:bodyPr/>
                    <a:lstStyle/>
                    <a:p>
                      <a:r>
                        <a:rPr lang="en-US" b="1" dirty="0"/>
                        <a:t>Shadowing and Mentorship</a:t>
                      </a:r>
                    </a:p>
                  </a:txBody>
                  <a:tcPr/>
                </a:tc>
                <a:tc>
                  <a:txBody>
                    <a:bodyPr/>
                    <a:lstStyle/>
                    <a:p>
                      <a:r>
                        <a:rPr lang="en-US" b="1" dirty="0"/>
                        <a:t>Shadowing and Mentorship</a:t>
                      </a:r>
                    </a:p>
                  </a:txBody>
                  <a:tcPr/>
                </a:tc>
                <a:extLst>
                  <a:ext uri="{0D108BD9-81ED-4DB2-BD59-A6C34878D82A}">
                    <a16:rowId xmlns:a16="http://schemas.microsoft.com/office/drawing/2014/main" val="426334970"/>
                  </a:ext>
                </a:extLst>
              </a:tr>
            </a:tbl>
          </a:graphicData>
        </a:graphic>
      </p:graphicFrame>
      <p:graphicFrame>
        <p:nvGraphicFramePr>
          <p:cNvPr id="4" name="Table 3">
            <a:extLst>
              <a:ext uri="{FF2B5EF4-FFF2-40B4-BE49-F238E27FC236}">
                <a16:creationId xmlns:a16="http://schemas.microsoft.com/office/drawing/2014/main" id="{B546F5F4-8DFF-0F24-4CF0-2E0068A0683F}"/>
              </a:ext>
            </a:extLst>
          </p:cNvPr>
          <p:cNvGraphicFramePr>
            <a:graphicFrameLocks noGrp="1"/>
          </p:cNvGraphicFramePr>
          <p:nvPr>
            <p:extLst>
              <p:ext uri="{D42A27DB-BD31-4B8C-83A1-F6EECF244321}">
                <p14:modId xmlns:p14="http://schemas.microsoft.com/office/powerpoint/2010/main" val="375356055"/>
              </p:ext>
            </p:extLst>
          </p:nvPr>
        </p:nvGraphicFramePr>
        <p:xfrm>
          <a:off x="778476" y="3857003"/>
          <a:ext cx="10120184" cy="1739020"/>
        </p:xfrm>
        <a:graphic>
          <a:graphicData uri="http://schemas.openxmlformats.org/drawingml/2006/table">
            <a:tbl>
              <a:tblPr firstRow="1" bandRow="1">
                <a:tableStyleId>{21E4AEA4-8DFA-4A89-87EB-49C32662AFE0}</a:tableStyleId>
              </a:tblPr>
              <a:tblGrid>
                <a:gridCol w="2530046">
                  <a:extLst>
                    <a:ext uri="{9D8B030D-6E8A-4147-A177-3AD203B41FA5}">
                      <a16:colId xmlns:a16="http://schemas.microsoft.com/office/drawing/2014/main" val="853328524"/>
                    </a:ext>
                  </a:extLst>
                </a:gridCol>
                <a:gridCol w="2530046">
                  <a:extLst>
                    <a:ext uri="{9D8B030D-6E8A-4147-A177-3AD203B41FA5}">
                      <a16:colId xmlns:a16="http://schemas.microsoft.com/office/drawing/2014/main" val="2702718221"/>
                    </a:ext>
                  </a:extLst>
                </a:gridCol>
                <a:gridCol w="2530046">
                  <a:extLst>
                    <a:ext uri="{9D8B030D-6E8A-4147-A177-3AD203B41FA5}">
                      <a16:colId xmlns:a16="http://schemas.microsoft.com/office/drawing/2014/main" val="1954377994"/>
                    </a:ext>
                  </a:extLst>
                </a:gridCol>
                <a:gridCol w="2530046">
                  <a:extLst>
                    <a:ext uri="{9D8B030D-6E8A-4147-A177-3AD203B41FA5}">
                      <a16:colId xmlns:a16="http://schemas.microsoft.com/office/drawing/2014/main" val="663486727"/>
                    </a:ext>
                  </a:extLst>
                </a:gridCol>
              </a:tblGrid>
              <a:tr h="584945">
                <a:tc>
                  <a:txBody>
                    <a:bodyPr/>
                    <a:lstStyle/>
                    <a:p>
                      <a:r>
                        <a:rPr lang="en-US" sz="2400" dirty="0"/>
                        <a:t>Week 5</a:t>
                      </a:r>
                    </a:p>
                  </a:txBody>
                  <a:tcPr/>
                </a:tc>
                <a:tc>
                  <a:txBody>
                    <a:bodyPr/>
                    <a:lstStyle/>
                    <a:p>
                      <a:r>
                        <a:rPr lang="en-US" sz="2400" dirty="0"/>
                        <a:t>Week 6</a:t>
                      </a:r>
                    </a:p>
                  </a:txBody>
                  <a:tcPr/>
                </a:tc>
                <a:tc>
                  <a:txBody>
                    <a:bodyPr/>
                    <a:lstStyle/>
                    <a:p>
                      <a:r>
                        <a:rPr lang="en-US" sz="2400" dirty="0"/>
                        <a:t>Week 7</a:t>
                      </a:r>
                    </a:p>
                  </a:txBody>
                  <a:tcPr/>
                </a:tc>
                <a:tc>
                  <a:txBody>
                    <a:bodyPr/>
                    <a:lstStyle/>
                    <a:p>
                      <a:r>
                        <a:rPr lang="en-US" sz="2400" dirty="0"/>
                        <a:t>Week 8</a:t>
                      </a:r>
                    </a:p>
                  </a:txBody>
                  <a:tcPr/>
                </a:tc>
                <a:extLst>
                  <a:ext uri="{0D108BD9-81ED-4DB2-BD59-A6C34878D82A}">
                    <a16:rowId xmlns:a16="http://schemas.microsoft.com/office/drawing/2014/main" val="4112187152"/>
                  </a:ext>
                </a:extLst>
              </a:tr>
              <a:tr h="1154075">
                <a:tc>
                  <a:txBody>
                    <a:bodyPr/>
                    <a:lstStyle/>
                    <a:p>
                      <a:r>
                        <a:rPr lang="en-US" sz="1800" b="1" dirty="0"/>
                        <a:t>Clinical Training and Learning Review</a:t>
                      </a:r>
                    </a:p>
                  </a:txBody>
                  <a:tcPr/>
                </a:tc>
                <a:tc>
                  <a:txBody>
                    <a:bodyPr/>
                    <a:lstStyle/>
                    <a:p>
                      <a:r>
                        <a:rPr lang="en-US" sz="1800" b="1" dirty="0"/>
                        <a:t>Shadowing and Practice</a:t>
                      </a:r>
                    </a:p>
                  </a:txBody>
                  <a:tcPr/>
                </a:tc>
                <a:tc>
                  <a:txBody>
                    <a:bodyPr/>
                    <a:lstStyle/>
                    <a:p>
                      <a:r>
                        <a:rPr lang="en-US" sz="1800" b="1" dirty="0"/>
                        <a:t>Shadowing and Practice</a:t>
                      </a:r>
                    </a:p>
                  </a:txBody>
                  <a:tcPr/>
                </a:tc>
                <a:tc>
                  <a:txBody>
                    <a:bodyPr/>
                    <a:lstStyle/>
                    <a:p>
                      <a:r>
                        <a:rPr lang="en-US" sz="1800" b="1" dirty="0"/>
                        <a:t>Beginning of Formal Ramp up</a:t>
                      </a:r>
                    </a:p>
                  </a:txBody>
                  <a:tcPr/>
                </a:tc>
                <a:extLst>
                  <a:ext uri="{0D108BD9-81ED-4DB2-BD59-A6C34878D82A}">
                    <a16:rowId xmlns:a16="http://schemas.microsoft.com/office/drawing/2014/main" val="2824343913"/>
                  </a:ext>
                </a:extLst>
              </a:tr>
            </a:tbl>
          </a:graphicData>
        </a:graphic>
      </p:graphicFrame>
      <p:sp>
        <p:nvSpPr>
          <p:cNvPr id="6" name="TextBox 5">
            <a:extLst>
              <a:ext uri="{FF2B5EF4-FFF2-40B4-BE49-F238E27FC236}">
                <a16:creationId xmlns:a16="http://schemas.microsoft.com/office/drawing/2014/main" id="{92F345C5-F24B-ED9F-3CD1-874A9A64EF79}"/>
              </a:ext>
            </a:extLst>
          </p:cNvPr>
          <p:cNvSpPr txBox="1"/>
          <p:nvPr/>
        </p:nvSpPr>
        <p:spPr>
          <a:xfrm>
            <a:off x="241300" y="324359"/>
            <a:ext cx="9103931" cy="605294"/>
          </a:xfrm>
          <a:prstGeom prst="rect">
            <a:avLst/>
          </a:prstGeom>
          <a:noFill/>
        </p:spPr>
        <p:txBody>
          <a:bodyPr wrap="square" lIns="0" rtlCol="0">
            <a:spAutoFit/>
          </a:bodyPr>
          <a:lstStyle/>
          <a:p>
            <a:pPr>
              <a:lnSpc>
                <a:spcPts val="4000"/>
              </a:lnSpc>
            </a:pPr>
            <a:r>
              <a:rPr lang="en-US" sz="3600" b="1" dirty="0">
                <a:solidFill>
                  <a:schemeClr val="accent1"/>
                </a:solidFill>
                <a:latin typeface="Gotham Narrow Medium" pitchFamily="50" charset="0"/>
                <a:ea typeface="Roboto" panose="02000000000000000000" pitchFamily="2" charset="0"/>
                <a:cs typeface="Arial Narrow" panose="020B0604020202020204" pitchFamily="34" charset="0"/>
              </a:rPr>
              <a:t>Onboarding and Clinical Training</a:t>
            </a:r>
          </a:p>
        </p:txBody>
      </p:sp>
    </p:spTree>
    <p:extLst>
      <p:ext uri="{BB962C8B-B14F-4D97-AF65-F5344CB8AC3E}">
        <p14:creationId xmlns:p14="http://schemas.microsoft.com/office/powerpoint/2010/main" val="4259425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79D8C-BFEB-93D9-2714-CDE3A210B8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8DD86C-E27B-84B9-4799-397253D15F29}"/>
              </a:ext>
            </a:extLst>
          </p:cNvPr>
          <p:cNvSpPr>
            <a:spLocks noGrp="1"/>
          </p:cNvSpPr>
          <p:nvPr>
            <p:ph type="sldNum" sz="quarter" idx="12"/>
          </p:nvPr>
        </p:nvSpPr>
        <p:spPr/>
        <p:txBody>
          <a:bodyPr/>
          <a:lstStyle/>
          <a:p>
            <a:fld id="{A2912448-FEEC-49E8-9588-2DF1F90D57C2}" type="slidenum">
              <a:rPr lang="en-US" smtClean="0"/>
              <a:pPr/>
              <a:t>12</a:t>
            </a:fld>
            <a:endParaRPr lang="en-US" dirty="0"/>
          </a:p>
        </p:txBody>
      </p:sp>
      <p:graphicFrame>
        <p:nvGraphicFramePr>
          <p:cNvPr id="3" name="Table 2">
            <a:extLst>
              <a:ext uri="{FF2B5EF4-FFF2-40B4-BE49-F238E27FC236}">
                <a16:creationId xmlns:a16="http://schemas.microsoft.com/office/drawing/2014/main" id="{2A9CE9DB-43E5-ED13-1896-512EB97F3315}"/>
              </a:ext>
            </a:extLst>
          </p:cNvPr>
          <p:cNvGraphicFramePr>
            <a:graphicFrameLocks noGrp="1"/>
          </p:cNvGraphicFramePr>
          <p:nvPr>
            <p:extLst>
              <p:ext uri="{D42A27DB-BD31-4B8C-83A1-F6EECF244321}">
                <p14:modId xmlns:p14="http://schemas.microsoft.com/office/powerpoint/2010/main" val="1787243177"/>
              </p:ext>
            </p:extLst>
          </p:nvPr>
        </p:nvGraphicFramePr>
        <p:xfrm>
          <a:off x="0" y="0"/>
          <a:ext cx="12192000" cy="685800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724701">
                <a:tc>
                  <a:txBody>
                    <a:bodyPr/>
                    <a:lstStyle/>
                    <a:p>
                      <a:r>
                        <a:rPr lang="en-US" sz="3200" b="1" dirty="0"/>
                        <a:t>How We Train</a:t>
                      </a:r>
                    </a:p>
                  </a:txBody>
                  <a:tcPr/>
                </a:tc>
                <a:extLst>
                  <a:ext uri="{0D108BD9-81ED-4DB2-BD59-A6C34878D82A}">
                    <a16:rowId xmlns:a16="http://schemas.microsoft.com/office/drawing/2014/main" val="2513391045"/>
                  </a:ext>
                </a:extLst>
              </a:tr>
              <a:tr h="6133299">
                <a:tc>
                  <a:txBody>
                    <a:bodyPr/>
                    <a:lstStyle/>
                    <a:p>
                      <a:pPr marL="285750" indent="-285750">
                        <a:buFont typeface="Arial" panose="020B0604020202020204" pitchFamily="34" charset="0"/>
                        <a:buChar char="•"/>
                      </a:pPr>
                      <a:r>
                        <a:rPr lang="en-US" sz="2200" b="1" dirty="0"/>
                        <a:t>Interactive, Engaging, Purposeful, more than just “view the video” or “follow the slides”.</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Training materials stem from an established list of learning objectives for each day of training.</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ANSA/CANS- review and practice scoring and principles in person as well as assigning online certification course</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Recovery Planning- teach both payor standards and </a:t>
                      </a:r>
                      <a:r>
                        <a:rPr lang="en-US" sz="2200" b="1" dirty="0" err="1"/>
                        <a:t>Metrocare’s</a:t>
                      </a:r>
                      <a:r>
                        <a:rPr lang="en-US" sz="2200" b="1" dirty="0"/>
                        <a:t> process</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Progress Notes and Safety Plans- Examples and Practice</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Curricula- What can be used and how it can be used</a:t>
                      </a:r>
                    </a:p>
                    <a:p>
                      <a:pPr marL="0" indent="0">
                        <a:buFont typeface="Arial" panose="020B0604020202020204" pitchFamily="34" charset="0"/>
                        <a:buNone/>
                      </a:pPr>
                      <a:endParaRPr lang="en-US" sz="2200" b="1" dirty="0"/>
                    </a:p>
                    <a:p>
                      <a:pPr marL="285750" indent="-285750">
                        <a:buFont typeface="Arial" panose="020B0604020202020204" pitchFamily="34" charset="0"/>
                        <a:buChar char="•"/>
                      </a:pPr>
                      <a:r>
                        <a:rPr lang="en-US" sz="2200" b="1" dirty="0"/>
                        <a:t>Learning Review- A final check at the end of the training period for new hires to practice documentation and demonstrate what they’ve learned. Feedback is collected by a trainer and provided to the hiring manager.</a:t>
                      </a:r>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387897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17020-0935-B294-2A7E-CAB341D0CF32}"/>
              </a:ext>
            </a:extLst>
          </p:cNvPr>
          <p:cNvSpPr>
            <a:spLocks noGrp="1"/>
          </p:cNvSpPr>
          <p:nvPr>
            <p:ph type="sldNum" sz="quarter" idx="12"/>
          </p:nvPr>
        </p:nvSpPr>
        <p:spPr/>
        <p:txBody>
          <a:bodyPr/>
          <a:lstStyle/>
          <a:p>
            <a:fld id="{A2912448-FEEC-49E8-9588-2DF1F90D57C2}" type="slidenum">
              <a:rPr lang="en-US" smtClean="0"/>
              <a:pPr/>
              <a:t>13</a:t>
            </a:fld>
            <a:endParaRPr lang="en-US" dirty="0"/>
          </a:p>
        </p:txBody>
      </p:sp>
      <p:grpSp>
        <p:nvGrpSpPr>
          <p:cNvPr id="4" name="Group 3">
            <a:extLst>
              <a:ext uri="{FF2B5EF4-FFF2-40B4-BE49-F238E27FC236}">
                <a16:creationId xmlns:a16="http://schemas.microsoft.com/office/drawing/2014/main" id="{EEDA76C0-6CCC-0812-0001-BA6F740C7C6B}"/>
              </a:ext>
            </a:extLst>
          </p:cNvPr>
          <p:cNvGrpSpPr/>
          <p:nvPr/>
        </p:nvGrpSpPr>
        <p:grpSpPr>
          <a:xfrm>
            <a:off x="4823483" y="958758"/>
            <a:ext cx="2299148" cy="1435623"/>
            <a:chOff x="4293" y="1055520"/>
            <a:chExt cx="1877383" cy="1126429"/>
          </a:xfrm>
        </p:grpSpPr>
        <p:sp>
          <p:nvSpPr>
            <p:cNvPr id="5" name="Rectangle: Rounded Corners 4">
              <a:extLst>
                <a:ext uri="{FF2B5EF4-FFF2-40B4-BE49-F238E27FC236}">
                  <a16:creationId xmlns:a16="http://schemas.microsoft.com/office/drawing/2014/main" id="{091DF48F-3084-B8D1-B7EC-5A81863C8746}"/>
                </a:ext>
              </a:extLst>
            </p:cNvPr>
            <p:cNvSpPr/>
            <p:nvPr/>
          </p:nvSpPr>
          <p:spPr>
            <a:xfrm>
              <a:off x="4293" y="1055520"/>
              <a:ext cx="1877383" cy="112642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endParaRPr lang="en-US"/>
            </a:p>
          </p:txBody>
        </p:sp>
        <p:sp>
          <p:nvSpPr>
            <p:cNvPr id="6" name="Rectangle: Rounded Corners 4">
              <a:extLst>
                <a:ext uri="{FF2B5EF4-FFF2-40B4-BE49-F238E27FC236}">
                  <a16:creationId xmlns:a16="http://schemas.microsoft.com/office/drawing/2014/main" id="{C5802C05-BC88-7439-989F-331822995939}"/>
                </a:ext>
              </a:extLst>
            </p:cNvPr>
            <p:cNvSpPr txBox="1"/>
            <p:nvPr/>
          </p:nvSpPr>
          <p:spPr>
            <a:xfrm>
              <a:off x="37285" y="1088512"/>
              <a:ext cx="1811399" cy="10604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Clinical Directors</a:t>
              </a:r>
            </a:p>
          </p:txBody>
        </p:sp>
      </p:grpSp>
      <p:grpSp>
        <p:nvGrpSpPr>
          <p:cNvPr id="13" name="Group 12">
            <a:extLst>
              <a:ext uri="{FF2B5EF4-FFF2-40B4-BE49-F238E27FC236}">
                <a16:creationId xmlns:a16="http://schemas.microsoft.com/office/drawing/2014/main" id="{5BA45AE2-2220-60A8-3A4D-2D9F803DC1BC}"/>
              </a:ext>
            </a:extLst>
          </p:cNvPr>
          <p:cNvGrpSpPr/>
          <p:nvPr/>
        </p:nvGrpSpPr>
        <p:grpSpPr>
          <a:xfrm>
            <a:off x="4773737" y="3167870"/>
            <a:ext cx="2299148" cy="1435623"/>
            <a:chOff x="2632630" y="1055520"/>
            <a:chExt cx="1877383" cy="1126429"/>
          </a:xfrm>
        </p:grpSpPr>
        <p:sp>
          <p:nvSpPr>
            <p:cNvPr id="14" name="Rectangle: Rounded Corners 13">
              <a:extLst>
                <a:ext uri="{FF2B5EF4-FFF2-40B4-BE49-F238E27FC236}">
                  <a16:creationId xmlns:a16="http://schemas.microsoft.com/office/drawing/2014/main" id="{03EE1AF0-DB1C-3634-9E27-C838F217D8A1}"/>
                </a:ext>
              </a:extLst>
            </p:cNvPr>
            <p:cNvSpPr/>
            <p:nvPr/>
          </p:nvSpPr>
          <p:spPr>
            <a:xfrm>
              <a:off x="2632630" y="1055520"/>
              <a:ext cx="1877383" cy="112642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endParaRPr lang="en-US"/>
            </a:p>
          </p:txBody>
        </p:sp>
        <p:sp>
          <p:nvSpPr>
            <p:cNvPr id="15" name="Rectangle: Rounded Corners 4">
              <a:extLst>
                <a:ext uri="{FF2B5EF4-FFF2-40B4-BE49-F238E27FC236}">
                  <a16:creationId xmlns:a16="http://schemas.microsoft.com/office/drawing/2014/main" id="{C6507C6E-6F4F-D3F6-14D0-72C943326437}"/>
                </a:ext>
              </a:extLst>
            </p:cNvPr>
            <p:cNvSpPr txBox="1"/>
            <p:nvPr/>
          </p:nvSpPr>
          <p:spPr>
            <a:xfrm>
              <a:off x="2665622" y="1088512"/>
              <a:ext cx="1811399" cy="10604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Clinical Training</a:t>
              </a:r>
            </a:p>
          </p:txBody>
        </p:sp>
      </p:grpSp>
      <p:grpSp>
        <p:nvGrpSpPr>
          <p:cNvPr id="16" name="Group 15">
            <a:extLst>
              <a:ext uri="{FF2B5EF4-FFF2-40B4-BE49-F238E27FC236}">
                <a16:creationId xmlns:a16="http://schemas.microsoft.com/office/drawing/2014/main" id="{7EFB8648-BB7C-923E-251D-1D964B689BFA}"/>
              </a:ext>
            </a:extLst>
          </p:cNvPr>
          <p:cNvGrpSpPr/>
          <p:nvPr/>
        </p:nvGrpSpPr>
        <p:grpSpPr>
          <a:xfrm>
            <a:off x="1192281" y="3268764"/>
            <a:ext cx="2299149" cy="1435623"/>
            <a:chOff x="5260966" y="1055520"/>
            <a:chExt cx="1877383" cy="1126429"/>
          </a:xfrm>
        </p:grpSpPr>
        <p:sp>
          <p:nvSpPr>
            <p:cNvPr id="17" name="Rectangle: Rounded Corners 16">
              <a:extLst>
                <a:ext uri="{FF2B5EF4-FFF2-40B4-BE49-F238E27FC236}">
                  <a16:creationId xmlns:a16="http://schemas.microsoft.com/office/drawing/2014/main" id="{4E754AD3-CBC5-2D1C-2D23-E21E5AE5FB86}"/>
                </a:ext>
              </a:extLst>
            </p:cNvPr>
            <p:cNvSpPr/>
            <p:nvPr/>
          </p:nvSpPr>
          <p:spPr>
            <a:xfrm>
              <a:off x="5260966" y="1055520"/>
              <a:ext cx="1877383" cy="112642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algn="ctr"/>
              <a:endParaRPr lang="en-US"/>
            </a:p>
          </p:txBody>
        </p:sp>
        <p:sp>
          <p:nvSpPr>
            <p:cNvPr id="18" name="Rectangle: Rounded Corners 4">
              <a:extLst>
                <a:ext uri="{FF2B5EF4-FFF2-40B4-BE49-F238E27FC236}">
                  <a16:creationId xmlns:a16="http://schemas.microsoft.com/office/drawing/2014/main" id="{BF704D73-3297-61A6-48B0-4CF399279216}"/>
                </a:ext>
              </a:extLst>
            </p:cNvPr>
            <p:cNvSpPr txBox="1"/>
            <p:nvPr/>
          </p:nvSpPr>
          <p:spPr>
            <a:xfrm>
              <a:off x="5293958" y="1088512"/>
              <a:ext cx="1811399" cy="10604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Quality Management</a:t>
              </a:r>
            </a:p>
          </p:txBody>
        </p:sp>
      </p:grpSp>
      <p:grpSp>
        <p:nvGrpSpPr>
          <p:cNvPr id="19" name="Group 18">
            <a:extLst>
              <a:ext uri="{FF2B5EF4-FFF2-40B4-BE49-F238E27FC236}">
                <a16:creationId xmlns:a16="http://schemas.microsoft.com/office/drawing/2014/main" id="{D6081990-A35F-0080-1576-99A9337D4C4B}"/>
              </a:ext>
            </a:extLst>
          </p:cNvPr>
          <p:cNvGrpSpPr/>
          <p:nvPr/>
        </p:nvGrpSpPr>
        <p:grpSpPr>
          <a:xfrm>
            <a:off x="8449142" y="3268764"/>
            <a:ext cx="2299149" cy="1435623"/>
            <a:chOff x="5260966" y="1055520"/>
            <a:chExt cx="1877383" cy="1126429"/>
          </a:xfrm>
        </p:grpSpPr>
        <p:sp>
          <p:nvSpPr>
            <p:cNvPr id="20" name="Rectangle: Rounded Corners 19">
              <a:extLst>
                <a:ext uri="{FF2B5EF4-FFF2-40B4-BE49-F238E27FC236}">
                  <a16:creationId xmlns:a16="http://schemas.microsoft.com/office/drawing/2014/main" id="{024B590A-1D54-204F-3FBD-15D77DB183E7}"/>
                </a:ext>
              </a:extLst>
            </p:cNvPr>
            <p:cNvSpPr/>
            <p:nvPr/>
          </p:nvSpPr>
          <p:spPr>
            <a:xfrm>
              <a:off x="5260966" y="1055520"/>
              <a:ext cx="1877383" cy="112642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7221937D-406E-D58B-D008-716CC4B58133}"/>
                </a:ext>
              </a:extLst>
            </p:cNvPr>
            <p:cNvSpPr txBox="1"/>
            <p:nvPr/>
          </p:nvSpPr>
          <p:spPr>
            <a:xfrm>
              <a:off x="5293958" y="1088512"/>
              <a:ext cx="1811399" cy="10604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Program Managers</a:t>
              </a:r>
            </a:p>
          </p:txBody>
        </p:sp>
      </p:grpSp>
      <p:grpSp>
        <p:nvGrpSpPr>
          <p:cNvPr id="22" name="Group 21">
            <a:extLst>
              <a:ext uri="{FF2B5EF4-FFF2-40B4-BE49-F238E27FC236}">
                <a16:creationId xmlns:a16="http://schemas.microsoft.com/office/drawing/2014/main" id="{A1B7FE3B-15E1-5026-EEC3-AA52B4D0E236}"/>
              </a:ext>
            </a:extLst>
          </p:cNvPr>
          <p:cNvGrpSpPr/>
          <p:nvPr/>
        </p:nvGrpSpPr>
        <p:grpSpPr>
          <a:xfrm>
            <a:off x="4783079" y="5285852"/>
            <a:ext cx="2299149" cy="1435623"/>
            <a:chOff x="7889302" y="1055520"/>
            <a:chExt cx="1877383" cy="1126429"/>
          </a:xfrm>
        </p:grpSpPr>
        <p:sp>
          <p:nvSpPr>
            <p:cNvPr id="23" name="Rectangle: Rounded Corners 22">
              <a:extLst>
                <a:ext uri="{FF2B5EF4-FFF2-40B4-BE49-F238E27FC236}">
                  <a16:creationId xmlns:a16="http://schemas.microsoft.com/office/drawing/2014/main" id="{C350B494-EA2B-DE47-C2F3-E896EADA95DB}"/>
                </a:ext>
              </a:extLst>
            </p:cNvPr>
            <p:cNvSpPr/>
            <p:nvPr/>
          </p:nvSpPr>
          <p:spPr>
            <a:xfrm>
              <a:off x="7889302" y="1055520"/>
              <a:ext cx="1877383" cy="112642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24" name="Rectangle: Rounded Corners 4">
              <a:extLst>
                <a:ext uri="{FF2B5EF4-FFF2-40B4-BE49-F238E27FC236}">
                  <a16:creationId xmlns:a16="http://schemas.microsoft.com/office/drawing/2014/main" id="{8821AA5B-DFCA-AD4B-D601-5F436009474B}"/>
                </a:ext>
              </a:extLst>
            </p:cNvPr>
            <p:cNvSpPr txBox="1"/>
            <p:nvPr/>
          </p:nvSpPr>
          <p:spPr>
            <a:xfrm>
              <a:off x="7922294" y="1088512"/>
              <a:ext cx="1811399" cy="10604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Clinical Staff</a:t>
              </a:r>
            </a:p>
          </p:txBody>
        </p:sp>
      </p:grpSp>
      <p:sp>
        <p:nvSpPr>
          <p:cNvPr id="28" name="TextBox 27">
            <a:extLst>
              <a:ext uri="{FF2B5EF4-FFF2-40B4-BE49-F238E27FC236}">
                <a16:creationId xmlns:a16="http://schemas.microsoft.com/office/drawing/2014/main" id="{1BEEAFD8-9A93-2FDF-CF00-D84BDC05D72E}"/>
              </a:ext>
            </a:extLst>
          </p:cNvPr>
          <p:cNvSpPr txBox="1"/>
          <p:nvPr/>
        </p:nvSpPr>
        <p:spPr>
          <a:xfrm>
            <a:off x="144243" y="197781"/>
            <a:ext cx="10596915" cy="605294"/>
          </a:xfrm>
          <a:prstGeom prst="rect">
            <a:avLst/>
          </a:prstGeom>
          <a:noFill/>
        </p:spPr>
        <p:txBody>
          <a:bodyPr wrap="square" lIns="0" rtlCol="0">
            <a:spAutoFit/>
          </a:bodyPr>
          <a:lstStyle/>
          <a:p>
            <a:pPr>
              <a:lnSpc>
                <a:spcPts val="4000"/>
              </a:lnSpc>
            </a:pPr>
            <a:r>
              <a:rPr lang="en-US" sz="3600" b="1" dirty="0">
                <a:solidFill>
                  <a:schemeClr val="accent1"/>
                </a:solidFill>
                <a:latin typeface="Gotham Narrow Medium" pitchFamily="50" charset="0"/>
                <a:ea typeface="Roboto" panose="02000000000000000000" pitchFamily="2" charset="0"/>
                <a:cs typeface="Arial Narrow" panose="020B0604020202020204" pitchFamily="34" charset="0"/>
              </a:rPr>
              <a:t>The Collaborative Role of Clinical Training</a:t>
            </a:r>
          </a:p>
        </p:txBody>
      </p:sp>
      <p:sp>
        <p:nvSpPr>
          <p:cNvPr id="37" name="Arrow: Left-Right 36">
            <a:extLst>
              <a:ext uri="{FF2B5EF4-FFF2-40B4-BE49-F238E27FC236}">
                <a16:creationId xmlns:a16="http://schemas.microsoft.com/office/drawing/2014/main" id="{FA63615D-FCD0-23C6-0DB5-0F2F309AF168}"/>
              </a:ext>
            </a:extLst>
          </p:cNvPr>
          <p:cNvSpPr/>
          <p:nvPr/>
        </p:nvSpPr>
        <p:spPr>
          <a:xfrm>
            <a:off x="7259290" y="3751796"/>
            <a:ext cx="905700" cy="46955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Left-Right 37">
            <a:extLst>
              <a:ext uri="{FF2B5EF4-FFF2-40B4-BE49-F238E27FC236}">
                <a16:creationId xmlns:a16="http://schemas.microsoft.com/office/drawing/2014/main" id="{E2D9094B-7F92-A039-A174-563BD96ED39D}"/>
              </a:ext>
            </a:extLst>
          </p:cNvPr>
          <p:cNvSpPr/>
          <p:nvPr/>
        </p:nvSpPr>
        <p:spPr>
          <a:xfrm>
            <a:off x="3681633" y="3751795"/>
            <a:ext cx="905700" cy="46955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Left-Right 38">
            <a:extLst>
              <a:ext uri="{FF2B5EF4-FFF2-40B4-BE49-F238E27FC236}">
                <a16:creationId xmlns:a16="http://schemas.microsoft.com/office/drawing/2014/main" id="{1C920371-494C-D49F-AA77-83FBEF4C51A1}"/>
              </a:ext>
            </a:extLst>
          </p:cNvPr>
          <p:cNvSpPr/>
          <p:nvPr/>
        </p:nvSpPr>
        <p:spPr>
          <a:xfrm rot="16200000">
            <a:off x="5630006" y="2602435"/>
            <a:ext cx="605294" cy="35738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Left-Right 39">
            <a:extLst>
              <a:ext uri="{FF2B5EF4-FFF2-40B4-BE49-F238E27FC236}">
                <a16:creationId xmlns:a16="http://schemas.microsoft.com/office/drawing/2014/main" id="{BA2FFD72-93C6-320B-005E-5A80F72A8CC3}"/>
              </a:ext>
            </a:extLst>
          </p:cNvPr>
          <p:cNvSpPr/>
          <p:nvPr/>
        </p:nvSpPr>
        <p:spPr>
          <a:xfrm rot="16200000">
            <a:off x="5582335" y="4792043"/>
            <a:ext cx="605294" cy="35738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044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53F49-CFFC-E748-4470-88AE0563296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A2B73-0F25-F288-75F0-D06BFF2140D9}"/>
              </a:ext>
            </a:extLst>
          </p:cNvPr>
          <p:cNvSpPr>
            <a:spLocks noGrp="1"/>
          </p:cNvSpPr>
          <p:nvPr>
            <p:ph type="sldNum" sz="quarter" idx="12"/>
          </p:nvPr>
        </p:nvSpPr>
        <p:spPr/>
        <p:txBody>
          <a:bodyPr/>
          <a:lstStyle/>
          <a:p>
            <a:fld id="{A2912448-FEEC-49E8-9588-2DF1F90D57C2}" type="slidenum">
              <a:rPr lang="en-US" smtClean="0"/>
              <a:pPr/>
              <a:t>14</a:t>
            </a:fld>
            <a:endParaRPr lang="en-US" dirty="0"/>
          </a:p>
        </p:txBody>
      </p:sp>
      <p:pic>
        <p:nvPicPr>
          <p:cNvPr id="8" name="Picture Placeholder 7" descr="Colleagues huddle">
            <a:extLst>
              <a:ext uri="{FF2B5EF4-FFF2-40B4-BE49-F238E27FC236}">
                <a16:creationId xmlns:a16="http://schemas.microsoft.com/office/drawing/2014/main" id="{097381D2-021C-68C3-5249-9A6086208DA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784" r="24784"/>
          <a:stretch>
            <a:fillRect/>
          </a:stretch>
        </p:blipFill>
        <p:spPr/>
      </p:pic>
      <p:graphicFrame>
        <p:nvGraphicFramePr>
          <p:cNvPr id="3" name="Table 2">
            <a:extLst>
              <a:ext uri="{FF2B5EF4-FFF2-40B4-BE49-F238E27FC236}">
                <a16:creationId xmlns:a16="http://schemas.microsoft.com/office/drawing/2014/main" id="{153F3EF0-A46F-6333-7949-06C903268F05}"/>
              </a:ext>
            </a:extLst>
          </p:cNvPr>
          <p:cNvGraphicFramePr>
            <a:graphicFrameLocks noGrp="1"/>
          </p:cNvGraphicFramePr>
          <p:nvPr>
            <p:extLst>
              <p:ext uri="{D42A27DB-BD31-4B8C-83A1-F6EECF244321}">
                <p14:modId xmlns:p14="http://schemas.microsoft.com/office/powerpoint/2010/main" val="2747104796"/>
              </p:ext>
            </p:extLst>
          </p:nvPr>
        </p:nvGraphicFramePr>
        <p:xfrm>
          <a:off x="0" y="0"/>
          <a:ext cx="7004051" cy="6858000"/>
        </p:xfrm>
        <a:graphic>
          <a:graphicData uri="http://schemas.openxmlformats.org/drawingml/2006/table">
            <a:tbl>
              <a:tblPr firstRow="1" bandRow="1">
                <a:tableStyleId>{F5AB1C69-6EDB-4FF4-983F-18BD219EF322}</a:tableStyleId>
              </a:tblPr>
              <a:tblGrid>
                <a:gridCol w="7004051">
                  <a:extLst>
                    <a:ext uri="{9D8B030D-6E8A-4147-A177-3AD203B41FA5}">
                      <a16:colId xmlns:a16="http://schemas.microsoft.com/office/drawing/2014/main" val="1908296469"/>
                    </a:ext>
                  </a:extLst>
                </a:gridCol>
              </a:tblGrid>
              <a:tr h="1239369">
                <a:tc>
                  <a:txBody>
                    <a:bodyPr/>
                    <a:lstStyle/>
                    <a:p>
                      <a:pPr algn="l"/>
                      <a:r>
                        <a:rPr lang="en-US" sz="3200" b="1" dirty="0"/>
                        <a:t>Collaboration</a:t>
                      </a:r>
                    </a:p>
                  </a:txBody>
                  <a:tcPr/>
                </a:tc>
                <a:extLst>
                  <a:ext uri="{0D108BD9-81ED-4DB2-BD59-A6C34878D82A}">
                    <a16:rowId xmlns:a16="http://schemas.microsoft.com/office/drawing/2014/main" val="2513391045"/>
                  </a:ext>
                </a:extLst>
              </a:tr>
              <a:tr h="5618631">
                <a:tc>
                  <a:txBody>
                    <a:bodyPr/>
                    <a:lstStyle/>
                    <a:p>
                      <a:pPr marL="285750" indent="-285750">
                        <a:buFont typeface="Arial" panose="020B0604020202020204" pitchFamily="34" charset="0"/>
                        <a:buChar char="•"/>
                      </a:pPr>
                      <a:r>
                        <a:rPr lang="en-US" sz="2000" b="1" dirty="0"/>
                        <a:t>Quality Management identifies an issue with progress note documentation for a particular staff or program, and communicates this issue to the direct manager</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Manager addresses the issue with staff, and connects them with Clinical Training for additional follow up and support</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Clinical Training provides coaching to supplement Manager supervision and with context can identify any broader trends or gaps.</a:t>
                      </a:r>
                    </a:p>
                    <a:p>
                      <a:pPr marL="0" indent="0">
                        <a:buFont typeface="Arial" panose="020B0604020202020204" pitchFamily="34" charset="0"/>
                        <a:buNone/>
                      </a:pPr>
                      <a:endParaRPr lang="en-US" sz="2000" b="1" dirty="0"/>
                    </a:p>
                    <a:p>
                      <a:pPr marL="285750" indent="-285750">
                        <a:buFont typeface="Arial" panose="020B0604020202020204" pitchFamily="34" charset="0"/>
                        <a:buChar char="•"/>
                      </a:pPr>
                      <a:r>
                        <a:rPr lang="en-US" sz="2000" b="1" dirty="0"/>
                        <a:t>Clinical Training addresses any gaps in training process and communicates back to QM and Operations Directors regarding opportunities to improve processes or workflows.</a:t>
                      </a:r>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220336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40ED-F401-BDFE-3DB5-F7D911A490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32FFEE-6A88-1AD0-8B9C-6AF3FF02E34A}"/>
              </a:ext>
            </a:extLst>
          </p:cNvPr>
          <p:cNvSpPr>
            <a:spLocks noGrp="1"/>
          </p:cNvSpPr>
          <p:nvPr>
            <p:ph type="sldNum" sz="quarter" idx="12"/>
          </p:nvPr>
        </p:nvSpPr>
        <p:spPr/>
        <p:txBody>
          <a:bodyPr/>
          <a:lstStyle/>
          <a:p>
            <a:fld id="{A2912448-FEEC-49E8-9588-2DF1F90D57C2}" type="slidenum">
              <a:rPr lang="en-US" smtClean="0"/>
              <a:pPr/>
              <a:t>15</a:t>
            </a:fld>
            <a:endParaRPr lang="en-US" dirty="0"/>
          </a:p>
        </p:txBody>
      </p:sp>
      <p:graphicFrame>
        <p:nvGraphicFramePr>
          <p:cNvPr id="3" name="Table 2">
            <a:extLst>
              <a:ext uri="{FF2B5EF4-FFF2-40B4-BE49-F238E27FC236}">
                <a16:creationId xmlns:a16="http://schemas.microsoft.com/office/drawing/2014/main" id="{BEC0C7E5-CD62-84C6-E4B5-030CE5BEFCDB}"/>
              </a:ext>
            </a:extLst>
          </p:cNvPr>
          <p:cNvGraphicFramePr>
            <a:graphicFrameLocks noGrp="1"/>
          </p:cNvGraphicFramePr>
          <p:nvPr>
            <p:extLst>
              <p:ext uri="{D42A27DB-BD31-4B8C-83A1-F6EECF244321}">
                <p14:modId xmlns:p14="http://schemas.microsoft.com/office/powerpoint/2010/main" val="4283225454"/>
              </p:ext>
            </p:extLst>
          </p:nvPr>
        </p:nvGraphicFramePr>
        <p:xfrm>
          <a:off x="0" y="1"/>
          <a:ext cx="12192000" cy="4349578"/>
        </p:xfrm>
        <a:graphic>
          <a:graphicData uri="http://schemas.openxmlformats.org/drawingml/2006/table">
            <a:tbl>
              <a:tblPr firstRow="1" bandRow="1">
                <a:tableStyleId>{21E4AEA4-8DFA-4A89-87EB-49C32662AFE0}</a:tableStyleId>
              </a:tblPr>
              <a:tblGrid>
                <a:gridCol w="12192000">
                  <a:extLst>
                    <a:ext uri="{9D8B030D-6E8A-4147-A177-3AD203B41FA5}">
                      <a16:colId xmlns:a16="http://schemas.microsoft.com/office/drawing/2014/main" val="1908296469"/>
                    </a:ext>
                  </a:extLst>
                </a:gridCol>
              </a:tblGrid>
              <a:tr h="586114">
                <a:tc>
                  <a:txBody>
                    <a:bodyPr/>
                    <a:lstStyle/>
                    <a:p>
                      <a:r>
                        <a:rPr lang="en-US" sz="3200" b="1" dirty="0"/>
                        <a:t>Special Projects</a:t>
                      </a:r>
                    </a:p>
                  </a:txBody>
                  <a:tcPr/>
                </a:tc>
                <a:extLst>
                  <a:ext uri="{0D108BD9-81ED-4DB2-BD59-A6C34878D82A}">
                    <a16:rowId xmlns:a16="http://schemas.microsoft.com/office/drawing/2014/main" val="2513391045"/>
                  </a:ext>
                </a:extLst>
              </a:tr>
              <a:tr h="3763464">
                <a:tc>
                  <a:txBody>
                    <a:bodyPr/>
                    <a:lstStyle/>
                    <a:p>
                      <a:pPr marL="285750" indent="-285750">
                        <a:buFont typeface="Arial" panose="020B0604020202020204" pitchFamily="34" charset="0"/>
                        <a:buChar char="•"/>
                      </a:pPr>
                      <a:endParaRPr lang="en-US" sz="2000" b="1" dirty="0">
                        <a:solidFill>
                          <a:schemeClr val="accent1"/>
                        </a:solidFill>
                      </a:endParaRPr>
                    </a:p>
                    <a:p>
                      <a:pPr marL="285750" indent="-285750">
                        <a:buFont typeface="Arial" panose="020B0604020202020204" pitchFamily="34" charset="0"/>
                        <a:buChar char="•"/>
                      </a:pPr>
                      <a:r>
                        <a:rPr lang="en-US" sz="2000" b="1" dirty="0" err="1">
                          <a:solidFill>
                            <a:schemeClr val="accent1"/>
                          </a:solidFill>
                        </a:rPr>
                        <a:t>AvatarNX</a:t>
                      </a:r>
                      <a:r>
                        <a:rPr lang="en-US" sz="2000" b="1" dirty="0">
                          <a:solidFill>
                            <a:schemeClr val="accent1"/>
                          </a:solidFill>
                        </a:rPr>
                        <a:t> Implementation- technical assistance and training material development</a:t>
                      </a: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solidFill>
                            <a:schemeClr val="accent1"/>
                          </a:solidFill>
                        </a:rPr>
                        <a:t>Recovery Planning Training- retraining all clinical staff and providing input to recovery plan form revisions</a:t>
                      </a:r>
                    </a:p>
                    <a:p>
                      <a:pPr marL="285750" indent="-285750">
                        <a:buFont typeface="Arial" panose="020B0604020202020204" pitchFamily="34" charset="0"/>
                        <a:buChar char="•"/>
                      </a:pPr>
                      <a:endParaRPr lang="en-US" sz="2000" b="1" dirty="0">
                        <a:solidFill>
                          <a:schemeClr val="accent1"/>
                        </a:solidFill>
                      </a:endParaRPr>
                    </a:p>
                    <a:p>
                      <a:pPr marL="285750" indent="-285750">
                        <a:buFont typeface="Arial" panose="020B0604020202020204" pitchFamily="34" charset="0"/>
                        <a:buChar char="•"/>
                      </a:pPr>
                      <a:r>
                        <a:rPr lang="en-US" sz="2000" b="1" dirty="0" err="1">
                          <a:solidFill>
                            <a:schemeClr val="accent1"/>
                          </a:solidFill>
                        </a:rPr>
                        <a:t>Eleos</a:t>
                      </a:r>
                      <a:r>
                        <a:rPr lang="en-US" sz="2000" b="1" dirty="0">
                          <a:solidFill>
                            <a:schemeClr val="accent1"/>
                          </a:solidFill>
                        </a:rPr>
                        <a:t> Implementation- technical assistance and how to guide development</a:t>
                      </a:r>
                    </a:p>
                    <a:p>
                      <a:pPr marL="285750" indent="-285750">
                        <a:buFont typeface="Arial" panose="020B0604020202020204" pitchFamily="34" charset="0"/>
                        <a:buChar char="•"/>
                      </a:pPr>
                      <a:endParaRPr lang="en-US" sz="2000" b="1" dirty="0">
                        <a:solidFill>
                          <a:schemeClr val="accent1"/>
                        </a:solidFill>
                      </a:endParaRPr>
                    </a:p>
                    <a:p>
                      <a:pPr marL="285750" indent="-285750">
                        <a:buFont typeface="Arial" panose="020B0604020202020204" pitchFamily="34" charset="0"/>
                        <a:buChar char="•"/>
                      </a:pPr>
                      <a:r>
                        <a:rPr lang="en-US" sz="2000" b="1" dirty="0">
                          <a:solidFill>
                            <a:schemeClr val="accent1"/>
                          </a:solidFill>
                        </a:rPr>
                        <a:t>Safety Plan form revision to align with ASIST and CALM best practices</a:t>
                      </a:r>
                    </a:p>
                    <a:p>
                      <a:pPr marL="285750" indent="-285750">
                        <a:buFont typeface="Arial" panose="020B0604020202020204" pitchFamily="34" charset="0"/>
                        <a:buChar char="•"/>
                      </a:pPr>
                      <a:endParaRPr lang="en-US" sz="2000" b="1" dirty="0">
                        <a:solidFill>
                          <a:schemeClr val="accent1"/>
                        </a:solidFill>
                      </a:endParaRPr>
                    </a:p>
                    <a:p>
                      <a:pPr marL="0" indent="0">
                        <a:buFont typeface="Arial" panose="020B0604020202020204" pitchFamily="34" charset="0"/>
                        <a:buNone/>
                      </a:pPr>
                      <a:endParaRPr lang="en-US" sz="2000" b="1" dirty="0"/>
                    </a:p>
                    <a:p>
                      <a:pPr marL="0" indent="0">
                        <a:buFont typeface="Arial" panose="020B0604020202020204" pitchFamily="34" charset="0"/>
                        <a:buNone/>
                      </a:pPr>
                      <a:endParaRPr lang="en-US" b="1" dirty="0"/>
                    </a:p>
                  </a:txBody>
                  <a:tcPr/>
                </a:tc>
                <a:extLst>
                  <a:ext uri="{0D108BD9-81ED-4DB2-BD59-A6C34878D82A}">
                    <a16:rowId xmlns:a16="http://schemas.microsoft.com/office/drawing/2014/main" val="2745240824"/>
                  </a:ext>
                </a:extLst>
              </a:tr>
            </a:tbl>
          </a:graphicData>
        </a:graphic>
      </p:graphicFrame>
      <p:pic>
        <p:nvPicPr>
          <p:cNvPr id="1026" name="Picture 2" descr="Netsmart CareConnect">
            <a:extLst>
              <a:ext uri="{FF2B5EF4-FFF2-40B4-BE49-F238E27FC236}">
                <a16:creationId xmlns:a16="http://schemas.microsoft.com/office/drawing/2014/main" id="{B366EC19-B978-129E-E15A-4275D522C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11" y="5008919"/>
            <a:ext cx="4448432" cy="1227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os Health | Solutions.edc.org">
            <a:extLst>
              <a:ext uri="{FF2B5EF4-FFF2-40B4-BE49-F238E27FC236}">
                <a16:creationId xmlns:a16="http://schemas.microsoft.com/office/drawing/2014/main" id="{9CDF1A41-FF9A-245B-7BE0-1CD19CD58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520" y="4946330"/>
            <a:ext cx="338137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08188E-0D8F-CA35-6120-71DF872E768C}"/>
              </a:ext>
            </a:extLst>
          </p:cNvPr>
          <p:cNvPicPr>
            <a:picLocks noChangeAspect="1"/>
          </p:cNvPicPr>
          <p:nvPr/>
        </p:nvPicPr>
        <p:blipFill>
          <a:blip r:embed="rId5"/>
          <a:stretch>
            <a:fillRect/>
          </a:stretch>
        </p:blipFill>
        <p:spPr>
          <a:xfrm>
            <a:off x="4852188" y="5048490"/>
            <a:ext cx="3674332" cy="1148229"/>
          </a:xfrm>
          <a:prstGeom prst="rect">
            <a:avLst/>
          </a:prstGeom>
        </p:spPr>
      </p:pic>
    </p:spTree>
    <p:extLst>
      <p:ext uri="{BB962C8B-B14F-4D97-AF65-F5344CB8AC3E}">
        <p14:creationId xmlns:p14="http://schemas.microsoft.com/office/powerpoint/2010/main" val="134576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D3663-D761-4301-E8E0-D8671A1CD7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D40807E-34C7-73F8-1FFF-99530D26819B}"/>
              </a:ext>
            </a:extLst>
          </p:cNvPr>
          <p:cNvSpPr/>
          <p:nvPr/>
        </p:nvSpPr>
        <p:spPr>
          <a:xfrm>
            <a:off x="4867224" y="5149488"/>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C857CF-A627-DD2C-2376-FA35CD516E73}"/>
              </a:ext>
            </a:extLst>
          </p:cNvPr>
          <p:cNvSpPr/>
          <p:nvPr/>
        </p:nvSpPr>
        <p:spPr>
          <a:xfrm>
            <a:off x="1" y="0"/>
            <a:ext cx="48631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3832BD7-0D56-E2E4-9951-B7DAD0569E50}"/>
              </a:ext>
            </a:extLst>
          </p:cNvPr>
          <p:cNvSpPr txBox="1"/>
          <p:nvPr/>
        </p:nvSpPr>
        <p:spPr>
          <a:xfrm>
            <a:off x="5730240" y="5721037"/>
            <a:ext cx="6275495" cy="676436"/>
          </a:xfrm>
          <a:prstGeom prst="rect">
            <a:avLst/>
          </a:prstGeom>
          <a:noFill/>
        </p:spPr>
        <p:txBody>
          <a:bodyPr wrap="square" lIns="0" rtlCol="0">
            <a:noAutofit/>
          </a:bodyPr>
          <a:lstStyle/>
          <a:p>
            <a:endParaRPr lang="en-US" sz="5500" dirty="0">
              <a:solidFill>
                <a:schemeClr val="bg1"/>
              </a:solidFill>
              <a:latin typeface="Gotham Narrow Medium" pitchFamily="50" charset="0"/>
              <a:cs typeface="Arial Narrow" panose="020B0604020202020204" pitchFamily="34" charset="0"/>
            </a:endParaRPr>
          </a:p>
        </p:txBody>
      </p:sp>
      <p:sp>
        <p:nvSpPr>
          <p:cNvPr id="3" name="TextBox 2">
            <a:extLst>
              <a:ext uri="{FF2B5EF4-FFF2-40B4-BE49-F238E27FC236}">
                <a16:creationId xmlns:a16="http://schemas.microsoft.com/office/drawing/2014/main" id="{40E04DD0-A492-4318-1240-5FDD322B5941}"/>
              </a:ext>
            </a:extLst>
          </p:cNvPr>
          <p:cNvSpPr txBox="1"/>
          <p:nvPr/>
        </p:nvSpPr>
        <p:spPr>
          <a:xfrm>
            <a:off x="190486" y="2677265"/>
            <a:ext cx="4482158" cy="1503469"/>
          </a:xfrm>
          <a:prstGeom prst="rect">
            <a:avLst/>
          </a:prstGeom>
          <a:noFill/>
        </p:spPr>
        <p:txBody>
          <a:bodyPr wrap="square" lIns="0" rtlCol="0">
            <a:noAutofit/>
          </a:bodyPr>
          <a:lstStyle/>
          <a:p>
            <a:pPr algn="ctr"/>
            <a:r>
              <a:rPr lang="en-US" sz="4800" dirty="0">
                <a:solidFill>
                  <a:schemeClr val="bg1"/>
                </a:solidFill>
                <a:latin typeface="Gotham Narrow Medium" pitchFamily="50" charset="0"/>
                <a:cs typeface="Arial Narrow" panose="020B0604020202020204" pitchFamily="34" charset="0"/>
              </a:rPr>
              <a:t>Questions So Far?</a:t>
            </a:r>
          </a:p>
        </p:txBody>
      </p:sp>
      <p:pic>
        <p:nvPicPr>
          <p:cNvPr id="5" name="Picture 4" descr="Question mark on green pastel background">
            <a:extLst>
              <a:ext uri="{FF2B5EF4-FFF2-40B4-BE49-F238E27FC236}">
                <a16:creationId xmlns:a16="http://schemas.microsoft.com/office/drawing/2014/main" id="{F5B99FFF-F0F1-59EE-8F50-3DAF79E3F9F3}"/>
              </a:ext>
            </a:extLst>
          </p:cNvPr>
          <p:cNvPicPr>
            <a:picLocks noChangeAspect="1"/>
          </p:cNvPicPr>
          <p:nvPr/>
        </p:nvPicPr>
        <p:blipFill>
          <a:blip r:embed="rId3">
            <a:extLst>
              <a:ext uri="{28A0092B-C50C-407E-A947-70E740481C1C}">
                <a14:useLocalDpi xmlns:a14="http://schemas.microsoft.com/office/drawing/2010/main" val="0"/>
              </a:ext>
            </a:extLst>
          </a:blip>
          <a:srcRect t="3099" b="3099"/>
          <a:stretch/>
        </p:blipFill>
        <p:spPr>
          <a:xfrm>
            <a:off x="4863129" y="0"/>
            <a:ext cx="7328870" cy="5155955"/>
          </a:xfrm>
          <a:prstGeom prst="rect">
            <a:avLst/>
          </a:prstGeom>
        </p:spPr>
      </p:pic>
    </p:spTree>
    <p:extLst>
      <p:ext uri="{BB962C8B-B14F-4D97-AF65-F5344CB8AC3E}">
        <p14:creationId xmlns:p14="http://schemas.microsoft.com/office/powerpoint/2010/main" val="238137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4980C-1537-E150-B499-49A2635E21F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865787-6EC2-C677-5124-9E94614424ED}"/>
              </a:ext>
            </a:extLst>
          </p:cNvPr>
          <p:cNvSpPr/>
          <p:nvPr/>
        </p:nvSpPr>
        <p:spPr>
          <a:xfrm>
            <a:off x="4867224" y="5149488"/>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B9056A2-A221-3175-F2F1-6AF35763CCBD}"/>
              </a:ext>
            </a:extLst>
          </p:cNvPr>
          <p:cNvSpPr/>
          <p:nvPr/>
        </p:nvSpPr>
        <p:spPr>
          <a:xfrm>
            <a:off x="1" y="0"/>
            <a:ext cx="48631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6AD2A17-5EC8-CA1D-666C-133583E6B5B3}"/>
              </a:ext>
            </a:extLst>
          </p:cNvPr>
          <p:cNvSpPr txBox="1"/>
          <p:nvPr/>
        </p:nvSpPr>
        <p:spPr>
          <a:xfrm>
            <a:off x="5730240" y="5721037"/>
            <a:ext cx="6275495" cy="676436"/>
          </a:xfrm>
          <a:prstGeom prst="rect">
            <a:avLst/>
          </a:prstGeom>
          <a:noFill/>
        </p:spPr>
        <p:txBody>
          <a:bodyPr wrap="square" lIns="0" rtlCol="0">
            <a:noAutofit/>
          </a:bodyPr>
          <a:lstStyle/>
          <a:p>
            <a:endParaRPr lang="en-US" sz="5500" dirty="0">
              <a:solidFill>
                <a:schemeClr val="bg1"/>
              </a:solidFill>
              <a:latin typeface="Gotham Narrow Medium" pitchFamily="50" charset="0"/>
              <a:cs typeface="Arial Narrow" panose="020B0604020202020204" pitchFamily="34" charset="0"/>
            </a:endParaRPr>
          </a:p>
        </p:txBody>
      </p:sp>
      <p:sp>
        <p:nvSpPr>
          <p:cNvPr id="3" name="TextBox 2">
            <a:extLst>
              <a:ext uri="{FF2B5EF4-FFF2-40B4-BE49-F238E27FC236}">
                <a16:creationId xmlns:a16="http://schemas.microsoft.com/office/drawing/2014/main" id="{5560EBEF-E4F2-5430-678A-54F19E3FD77B}"/>
              </a:ext>
            </a:extLst>
          </p:cNvPr>
          <p:cNvSpPr txBox="1"/>
          <p:nvPr/>
        </p:nvSpPr>
        <p:spPr>
          <a:xfrm>
            <a:off x="190486" y="2117061"/>
            <a:ext cx="4482158" cy="2623877"/>
          </a:xfrm>
          <a:prstGeom prst="rect">
            <a:avLst/>
          </a:prstGeom>
          <a:noFill/>
        </p:spPr>
        <p:txBody>
          <a:bodyPr wrap="square" lIns="0" rtlCol="0">
            <a:noAutofit/>
          </a:bodyPr>
          <a:lstStyle/>
          <a:p>
            <a:pPr algn="ctr"/>
            <a:r>
              <a:rPr lang="en-US" sz="4800" dirty="0">
                <a:solidFill>
                  <a:schemeClr val="bg1"/>
                </a:solidFill>
                <a:latin typeface="Gotham Narrow Medium" pitchFamily="50" charset="0"/>
                <a:cs typeface="Arial Narrow" panose="020B0604020202020204" pitchFamily="34" charset="0"/>
              </a:rPr>
              <a:t>Data Driven Initiatives and Outcomes</a:t>
            </a:r>
          </a:p>
        </p:txBody>
      </p:sp>
      <p:pic>
        <p:nvPicPr>
          <p:cNvPr id="5" name="Picture 4" descr="3D graph graphic">
            <a:extLst>
              <a:ext uri="{FF2B5EF4-FFF2-40B4-BE49-F238E27FC236}">
                <a16:creationId xmlns:a16="http://schemas.microsoft.com/office/drawing/2014/main" id="{6C4D184D-0440-2F77-2286-F3DDAF7E7B34}"/>
              </a:ext>
            </a:extLst>
          </p:cNvPr>
          <p:cNvPicPr>
            <a:picLocks noChangeAspect="1"/>
          </p:cNvPicPr>
          <p:nvPr/>
        </p:nvPicPr>
        <p:blipFill>
          <a:blip r:embed="rId2">
            <a:extLst>
              <a:ext uri="{28A0092B-C50C-407E-A947-70E740481C1C}">
                <a14:useLocalDpi xmlns:a14="http://schemas.microsoft.com/office/drawing/2010/main" val="0"/>
              </a:ext>
            </a:extLst>
          </a:blip>
          <a:srcRect l="2643" r="2643"/>
          <a:stretch/>
        </p:blipFill>
        <p:spPr>
          <a:xfrm>
            <a:off x="4863129" y="0"/>
            <a:ext cx="7328870" cy="5155955"/>
          </a:xfrm>
          <a:prstGeom prst="rect">
            <a:avLst/>
          </a:prstGeom>
        </p:spPr>
      </p:pic>
    </p:spTree>
    <p:extLst>
      <p:ext uri="{BB962C8B-B14F-4D97-AF65-F5344CB8AC3E}">
        <p14:creationId xmlns:p14="http://schemas.microsoft.com/office/powerpoint/2010/main" val="3826106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FEAE1-B5A4-81F9-2BE4-22EE096FC62C}"/>
              </a:ext>
            </a:extLst>
          </p:cNvPr>
          <p:cNvSpPr>
            <a:spLocks noGrp="1"/>
          </p:cNvSpPr>
          <p:nvPr>
            <p:ph type="sldNum" sz="quarter" idx="12"/>
          </p:nvPr>
        </p:nvSpPr>
        <p:spPr/>
        <p:txBody>
          <a:bodyPr/>
          <a:lstStyle/>
          <a:p>
            <a:fld id="{A2912448-FEEC-49E8-9588-2DF1F90D57C2}" type="slidenum">
              <a:rPr lang="en-US" smtClean="0"/>
              <a:pPr/>
              <a:t>18</a:t>
            </a:fld>
            <a:endParaRPr lang="en-US" dirty="0"/>
          </a:p>
        </p:txBody>
      </p:sp>
      <p:grpSp>
        <p:nvGrpSpPr>
          <p:cNvPr id="3" name="Group 2">
            <a:extLst>
              <a:ext uri="{FF2B5EF4-FFF2-40B4-BE49-F238E27FC236}">
                <a16:creationId xmlns:a16="http://schemas.microsoft.com/office/drawing/2014/main" id="{1871CE53-C1A2-4E12-6A83-49F1EE0BDDE4}"/>
              </a:ext>
            </a:extLst>
          </p:cNvPr>
          <p:cNvGrpSpPr/>
          <p:nvPr/>
        </p:nvGrpSpPr>
        <p:grpSpPr>
          <a:xfrm>
            <a:off x="1678459" y="667264"/>
            <a:ext cx="8835081" cy="5214551"/>
            <a:chOff x="2596896" y="1354266"/>
            <a:chExt cx="6998208" cy="3896614"/>
          </a:xfrm>
        </p:grpSpPr>
        <p:sp>
          <p:nvSpPr>
            <p:cNvPr id="5" name="Rectangle 4">
              <a:extLst>
                <a:ext uri="{FF2B5EF4-FFF2-40B4-BE49-F238E27FC236}">
                  <a16:creationId xmlns:a16="http://schemas.microsoft.com/office/drawing/2014/main" id="{41666B1C-FD8D-DC8E-7714-D0AAAFF4CF3E}"/>
                </a:ext>
              </a:extLst>
            </p:cNvPr>
            <p:cNvSpPr/>
            <p:nvPr/>
          </p:nvSpPr>
          <p:spPr>
            <a:xfrm>
              <a:off x="2596896" y="4281616"/>
              <a:ext cx="6998208" cy="9692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Organizational Mission, Values, and Established Culture</a:t>
              </a:r>
            </a:p>
          </p:txBody>
        </p:sp>
        <p:sp>
          <p:nvSpPr>
            <p:cNvPr id="7" name="Rectangle 6">
              <a:extLst>
                <a:ext uri="{FF2B5EF4-FFF2-40B4-BE49-F238E27FC236}">
                  <a16:creationId xmlns:a16="http://schemas.microsoft.com/office/drawing/2014/main" id="{177FC646-2437-AB0B-BD4B-7E87336B53DB}"/>
                </a:ext>
              </a:extLst>
            </p:cNvPr>
            <p:cNvSpPr/>
            <p:nvPr/>
          </p:nvSpPr>
          <p:spPr>
            <a:xfrm>
              <a:off x="3316224" y="2817941"/>
              <a:ext cx="5559552" cy="96926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Policies, Procedures, and Workflows</a:t>
              </a:r>
            </a:p>
          </p:txBody>
        </p:sp>
        <p:sp>
          <p:nvSpPr>
            <p:cNvPr id="8" name="Rectangle 7">
              <a:extLst>
                <a:ext uri="{FF2B5EF4-FFF2-40B4-BE49-F238E27FC236}">
                  <a16:creationId xmlns:a16="http://schemas.microsoft.com/office/drawing/2014/main" id="{FA72D371-ADEE-B83E-6EBD-1ADCAB0ECB1A}"/>
                </a:ext>
              </a:extLst>
            </p:cNvPr>
            <p:cNvSpPr/>
            <p:nvPr/>
          </p:nvSpPr>
          <p:spPr>
            <a:xfrm>
              <a:off x="4290506" y="1354266"/>
              <a:ext cx="3610988" cy="96926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t>Clinical Skillsets</a:t>
              </a:r>
            </a:p>
          </p:txBody>
        </p:sp>
        <p:cxnSp>
          <p:nvCxnSpPr>
            <p:cNvPr id="10" name="Straight Arrow Connector 9">
              <a:extLst>
                <a:ext uri="{FF2B5EF4-FFF2-40B4-BE49-F238E27FC236}">
                  <a16:creationId xmlns:a16="http://schemas.microsoft.com/office/drawing/2014/main" id="{F9DAF079-6E84-8771-24D8-34F11211A325}"/>
                </a:ext>
              </a:extLst>
            </p:cNvPr>
            <p:cNvCxnSpPr>
              <a:cxnSpLocks/>
            </p:cNvCxnSpPr>
            <p:nvPr/>
          </p:nvCxnSpPr>
          <p:spPr>
            <a:xfrm>
              <a:off x="6071616" y="2323530"/>
              <a:ext cx="0" cy="49441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DDF9EA-ABFF-F8EE-340B-016120FC1DA7}"/>
                </a:ext>
              </a:extLst>
            </p:cNvPr>
            <p:cNvCxnSpPr>
              <a:cxnSpLocks/>
            </p:cNvCxnSpPr>
            <p:nvPr/>
          </p:nvCxnSpPr>
          <p:spPr>
            <a:xfrm>
              <a:off x="6071616" y="3787205"/>
              <a:ext cx="0" cy="49441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3605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46DD2B-1D5A-147E-3F1C-C6F30F47F635}"/>
              </a:ext>
            </a:extLst>
          </p:cNvPr>
          <p:cNvSpPr>
            <a:spLocks noGrp="1"/>
          </p:cNvSpPr>
          <p:nvPr>
            <p:ph type="sldNum" sz="quarter" idx="12"/>
          </p:nvPr>
        </p:nvSpPr>
        <p:spPr/>
        <p:txBody>
          <a:bodyPr/>
          <a:lstStyle/>
          <a:p>
            <a:fld id="{A2912448-FEEC-49E8-9588-2DF1F90D57C2}" type="slidenum">
              <a:rPr lang="en-US" smtClean="0"/>
              <a:pPr/>
              <a:t>19</a:t>
            </a:fld>
            <a:endParaRPr lang="en-US" dirty="0"/>
          </a:p>
        </p:txBody>
      </p:sp>
      <p:sp>
        <p:nvSpPr>
          <p:cNvPr id="3" name="TextBox 2">
            <a:extLst>
              <a:ext uri="{FF2B5EF4-FFF2-40B4-BE49-F238E27FC236}">
                <a16:creationId xmlns:a16="http://schemas.microsoft.com/office/drawing/2014/main" id="{FE5F5CD4-35DF-BD57-5EE4-F14C9B3D5FBF}"/>
              </a:ext>
            </a:extLst>
          </p:cNvPr>
          <p:cNvSpPr txBox="1"/>
          <p:nvPr/>
        </p:nvSpPr>
        <p:spPr>
          <a:xfrm>
            <a:off x="241300" y="324359"/>
            <a:ext cx="9103931" cy="605294"/>
          </a:xfrm>
          <a:prstGeom prst="rect">
            <a:avLst/>
          </a:prstGeom>
          <a:noFill/>
        </p:spPr>
        <p:txBody>
          <a:bodyPr wrap="square" lIns="0" rtlCol="0">
            <a:spAutoFit/>
          </a:bodyPr>
          <a:lstStyle/>
          <a:p>
            <a:pPr>
              <a:lnSpc>
                <a:spcPts val="4000"/>
              </a:lnSpc>
            </a:pPr>
            <a:r>
              <a:rPr lang="en-US" sz="3600" b="1" dirty="0">
                <a:solidFill>
                  <a:schemeClr val="accent1"/>
                </a:solidFill>
                <a:latin typeface="Gotham Narrow Medium" pitchFamily="50" charset="0"/>
                <a:ea typeface="Roboto" panose="02000000000000000000" pitchFamily="2" charset="0"/>
                <a:cs typeface="Arial Narrow" panose="020B0604020202020204" pitchFamily="34" charset="0"/>
              </a:rPr>
              <a:t>Strategic Alignment</a:t>
            </a:r>
          </a:p>
        </p:txBody>
      </p:sp>
      <p:graphicFrame>
        <p:nvGraphicFramePr>
          <p:cNvPr id="4" name="Diagram 3">
            <a:extLst>
              <a:ext uri="{FF2B5EF4-FFF2-40B4-BE49-F238E27FC236}">
                <a16:creationId xmlns:a16="http://schemas.microsoft.com/office/drawing/2014/main" id="{FEDC1ED7-C703-8AE3-C662-7AAB9903C45C}"/>
              </a:ext>
            </a:extLst>
          </p:cNvPr>
          <p:cNvGraphicFramePr/>
          <p:nvPr>
            <p:extLst>
              <p:ext uri="{D42A27DB-BD31-4B8C-83A1-F6EECF244321}">
                <p14:modId xmlns:p14="http://schemas.microsoft.com/office/powerpoint/2010/main" val="3434581866"/>
              </p:ext>
            </p:extLst>
          </p:nvPr>
        </p:nvGraphicFramePr>
        <p:xfrm>
          <a:off x="995404" y="3620530"/>
          <a:ext cx="9770980" cy="323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C59DF94A-66BA-6AE2-9942-E28760F4195E}"/>
              </a:ext>
            </a:extLst>
          </p:cNvPr>
          <p:cNvGraphicFramePr/>
          <p:nvPr>
            <p:extLst>
              <p:ext uri="{D42A27DB-BD31-4B8C-83A1-F6EECF244321}">
                <p14:modId xmlns:p14="http://schemas.microsoft.com/office/powerpoint/2010/main" val="335889769"/>
              </p:ext>
            </p:extLst>
          </p:nvPr>
        </p:nvGraphicFramePr>
        <p:xfrm>
          <a:off x="932464" y="1062681"/>
          <a:ext cx="9833920" cy="29779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8210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8C2620-3C9D-DBD5-8FED-F074CF1CDA1E}"/>
              </a:ext>
            </a:extLst>
          </p:cNvPr>
          <p:cNvSpPr/>
          <p:nvPr/>
        </p:nvSpPr>
        <p:spPr>
          <a:xfrm>
            <a:off x="9548038" y="0"/>
            <a:ext cx="2643962" cy="68744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endParaRPr lang="en-US" dirty="0">
              <a:solidFill>
                <a:srgbClr val="EF633C"/>
              </a:solidFill>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40673897-0624-4BB9-5410-AB3E9E42D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368" y="4325112"/>
            <a:ext cx="2387600" cy="2552700"/>
          </a:xfrm>
          <a:prstGeom prst="rect">
            <a:avLst/>
          </a:prstGeom>
        </p:spPr>
      </p:pic>
      <p:sp>
        <p:nvSpPr>
          <p:cNvPr id="12" name="Slide Number Placeholder 11"/>
          <p:cNvSpPr>
            <a:spLocks noGrp="1"/>
          </p:cNvSpPr>
          <p:nvPr>
            <p:ph type="sldNum" sz="quarter" idx="12"/>
          </p:nvPr>
        </p:nvSpPr>
        <p:spPr/>
        <p:txBody>
          <a:bodyPr/>
          <a:lstStyle/>
          <a:p>
            <a:fld id="{A2912448-FEEC-49E8-9588-2DF1F90D57C2}" type="slidenum">
              <a:rPr lang="en-US" smtClean="0"/>
              <a:t>2</a:t>
            </a:fld>
            <a:endParaRPr lang="en-US"/>
          </a:p>
        </p:txBody>
      </p:sp>
      <p:sp>
        <p:nvSpPr>
          <p:cNvPr id="4" name="TextBox 3">
            <a:extLst>
              <a:ext uri="{FF2B5EF4-FFF2-40B4-BE49-F238E27FC236}">
                <a16:creationId xmlns:a16="http://schemas.microsoft.com/office/drawing/2014/main" id="{ADA64760-76F5-80F3-D18F-628874711627}"/>
              </a:ext>
            </a:extLst>
          </p:cNvPr>
          <p:cNvSpPr txBox="1"/>
          <p:nvPr/>
        </p:nvSpPr>
        <p:spPr>
          <a:xfrm>
            <a:off x="241300" y="324359"/>
            <a:ext cx="9103931" cy="605294"/>
          </a:xfrm>
          <a:prstGeom prst="rect">
            <a:avLst/>
          </a:prstGeom>
          <a:noFill/>
        </p:spPr>
        <p:txBody>
          <a:bodyPr wrap="square" lIns="0" rtlCol="0">
            <a:spAutoFit/>
          </a:bodyPr>
          <a:lstStyle/>
          <a:p>
            <a:pPr>
              <a:lnSpc>
                <a:spcPts val="4000"/>
              </a:lnSpc>
            </a:pPr>
            <a:r>
              <a:rPr lang="en-US" sz="3600" b="1" dirty="0">
                <a:solidFill>
                  <a:schemeClr val="accent1"/>
                </a:solidFill>
                <a:latin typeface="Gotham Narrow Medium" pitchFamily="50" charset="0"/>
                <a:ea typeface="Roboto" panose="02000000000000000000" pitchFamily="2" charset="0"/>
                <a:cs typeface="Arial Narrow" panose="020B0604020202020204" pitchFamily="34" charset="0"/>
              </a:rPr>
              <a:t>Learning Objectives</a:t>
            </a:r>
          </a:p>
        </p:txBody>
      </p:sp>
      <p:sp>
        <p:nvSpPr>
          <p:cNvPr id="15" name="TextBox 14">
            <a:extLst>
              <a:ext uri="{FF2B5EF4-FFF2-40B4-BE49-F238E27FC236}">
                <a16:creationId xmlns:a16="http://schemas.microsoft.com/office/drawing/2014/main" id="{B9218753-0641-FE0D-64CF-703EA33D064A}"/>
              </a:ext>
            </a:extLst>
          </p:cNvPr>
          <p:cNvSpPr txBox="1"/>
          <p:nvPr/>
        </p:nvSpPr>
        <p:spPr>
          <a:xfrm>
            <a:off x="428367" y="1524258"/>
            <a:ext cx="8098153" cy="483209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600" b="1" dirty="0">
                <a:solidFill>
                  <a:srgbClr val="EF633C"/>
                </a:solidFill>
                <a:latin typeface="Segoe UI" panose="020B0502040204020203" pitchFamily="34" charset="0"/>
                <a:cs typeface="Segoe UI" panose="020B0502040204020203" pitchFamily="34" charset="0"/>
              </a:rPr>
              <a:t>Collaborate </a:t>
            </a:r>
            <a:r>
              <a:rPr lang="en-US" sz="2600" dirty="0">
                <a:solidFill>
                  <a:srgbClr val="EF633C"/>
                </a:solidFill>
                <a:latin typeface="Segoe UI" panose="020B0502040204020203" pitchFamily="34" charset="0"/>
                <a:cs typeface="Segoe UI" panose="020B0502040204020203" pitchFamily="34" charset="0"/>
              </a:rPr>
              <a:t>with participants to identify state-wide barriers to training clinical staff and possibilities for future innovation</a:t>
            </a:r>
            <a:endParaRPr lang="en-US" sz="2600" b="1" dirty="0">
              <a:solidFill>
                <a:srgbClr val="EF633C"/>
              </a:solidFill>
              <a:latin typeface="Segoe UI" panose="020B0502040204020203" pitchFamily="34" charset="0"/>
              <a:cs typeface="Segoe UI" panose="020B0502040204020203" pitchFamily="34" charset="0"/>
            </a:endParaRPr>
          </a:p>
          <a:p>
            <a:pPr marL="285750" indent="-285750">
              <a:spcAft>
                <a:spcPts val="1200"/>
              </a:spcAft>
              <a:buFont typeface="Arial" panose="020B0604020202020204" pitchFamily="34" charset="0"/>
              <a:buChar char="•"/>
            </a:pPr>
            <a:r>
              <a:rPr lang="en-US" sz="2600" b="1" dirty="0">
                <a:solidFill>
                  <a:srgbClr val="EF633C"/>
                </a:solidFill>
                <a:latin typeface="Segoe UI" panose="020B0502040204020203" pitchFamily="34" charset="0"/>
                <a:cs typeface="Segoe UI" panose="020B0502040204020203" pitchFamily="34" charset="0"/>
              </a:rPr>
              <a:t>Discuss </a:t>
            </a:r>
            <a:r>
              <a:rPr lang="en-US" sz="2600" dirty="0">
                <a:solidFill>
                  <a:srgbClr val="EF633C"/>
                </a:solidFill>
                <a:latin typeface="Segoe UI" panose="020B0502040204020203" pitchFamily="34" charset="0"/>
                <a:cs typeface="Segoe UI" panose="020B0502040204020203" pitchFamily="34" charset="0"/>
              </a:rPr>
              <a:t>how to leverage data to strategically match training initiatives with Agency KPI</a:t>
            </a:r>
            <a:endParaRPr lang="en-US" sz="2600" b="1" dirty="0">
              <a:solidFill>
                <a:srgbClr val="EF633C"/>
              </a:solidFill>
              <a:latin typeface="Segoe UI" panose="020B0502040204020203" pitchFamily="34" charset="0"/>
              <a:cs typeface="Segoe UI" panose="020B0502040204020203" pitchFamily="34" charset="0"/>
            </a:endParaRPr>
          </a:p>
          <a:p>
            <a:pPr marL="285750" indent="-285750">
              <a:spcAft>
                <a:spcPts val="1200"/>
              </a:spcAft>
              <a:buFont typeface="Arial" panose="020B0604020202020204" pitchFamily="34" charset="0"/>
              <a:buChar char="•"/>
            </a:pPr>
            <a:r>
              <a:rPr lang="en-US" sz="2600" b="1" dirty="0">
                <a:solidFill>
                  <a:srgbClr val="EF633C"/>
                </a:solidFill>
                <a:latin typeface="Segoe UI" panose="020B0502040204020203" pitchFamily="34" charset="0"/>
                <a:cs typeface="Segoe UI" panose="020B0502040204020203" pitchFamily="34" charset="0"/>
              </a:rPr>
              <a:t>Identify </a:t>
            </a:r>
            <a:r>
              <a:rPr lang="en-US" sz="2600" dirty="0">
                <a:solidFill>
                  <a:srgbClr val="EF633C"/>
                </a:solidFill>
                <a:latin typeface="Segoe UI" panose="020B0502040204020203" pitchFamily="34" charset="0"/>
                <a:cs typeface="Segoe UI" panose="020B0502040204020203" pitchFamily="34" charset="0"/>
              </a:rPr>
              <a:t>training strategies to increase utilization and quality of evidence-based and trauma-informed practices including Seeking Safety, Nurturing Parenting, ASIST, Illness Management Recovery, and Counseling on Access to Lethal Means.</a:t>
            </a:r>
          </a:p>
          <a:p>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5167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AD6387-F54F-C8B6-E6D1-2969912D42B5}"/>
              </a:ext>
            </a:extLst>
          </p:cNvPr>
          <p:cNvSpPr>
            <a:spLocks noGrp="1"/>
          </p:cNvSpPr>
          <p:nvPr>
            <p:ph type="sldNum" sz="quarter" idx="12"/>
          </p:nvPr>
        </p:nvSpPr>
        <p:spPr/>
        <p:txBody>
          <a:bodyPr/>
          <a:lstStyle/>
          <a:p>
            <a:fld id="{A2912448-FEEC-49E8-9588-2DF1F90D57C2}" type="slidenum">
              <a:rPr lang="en-US" smtClean="0"/>
              <a:pPr/>
              <a:t>20</a:t>
            </a:fld>
            <a:endParaRPr lang="en-US" dirty="0"/>
          </a:p>
        </p:txBody>
      </p:sp>
      <p:pic>
        <p:nvPicPr>
          <p:cNvPr id="4" name="Picture 3" descr="A diagram of a company's work&#10;&#10;AI-generated content may be incorrect.">
            <a:extLst>
              <a:ext uri="{FF2B5EF4-FFF2-40B4-BE49-F238E27FC236}">
                <a16:creationId xmlns:a16="http://schemas.microsoft.com/office/drawing/2014/main" id="{646DFFC2-97B7-8D46-A3B5-45D771FD2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1178"/>
            <a:ext cx="12192000" cy="6035643"/>
          </a:xfrm>
          <a:prstGeom prst="rect">
            <a:avLst/>
          </a:prstGeom>
        </p:spPr>
      </p:pic>
    </p:spTree>
    <p:extLst>
      <p:ext uri="{BB962C8B-B14F-4D97-AF65-F5344CB8AC3E}">
        <p14:creationId xmlns:p14="http://schemas.microsoft.com/office/powerpoint/2010/main" val="4114732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9C113-27D7-EB76-7B10-C9382B9688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F53B72-5CB6-3013-8EDF-BBDB44E27E24}"/>
              </a:ext>
            </a:extLst>
          </p:cNvPr>
          <p:cNvSpPr>
            <a:spLocks noGrp="1"/>
          </p:cNvSpPr>
          <p:nvPr>
            <p:ph type="sldNum" sz="quarter" idx="12"/>
          </p:nvPr>
        </p:nvSpPr>
        <p:spPr/>
        <p:txBody>
          <a:bodyPr/>
          <a:lstStyle/>
          <a:p>
            <a:fld id="{A2912448-FEEC-49E8-9588-2DF1F90D57C2}" type="slidenum">
              <a:rPr lang="en-US" smtClean="0"/>
              <a:pPr/>
              <a:t>21</a:t>
            </a:fld>
            <a:endParaRPr lang="en-US" dirty="0"/>
          </a:p>
        </p:txBody>
      </p:sp>
      <p:graphicFrame>
        <p:nvGraphicFramePr>
          <p:cNvPr id="4" name="Table 3">
            <a:extLst>
              <a:ext uri="{FF2B5EF4-FFF2-40B4-BE49-F238E27FC236}">
                <a16:creationId xmlns:a16="http://schemas.microsoft.com/office/drawing/2014/main" id="{FD4282FE-E98F-66A0-0608-A3D10766EAE5}"/>
              </a:ext>
            </a:extLst>
          </p:cNvPr>
          <p:cNvGraphicFramePr>
            <a:graphicFrameLocks noGrp="1"/>
          </p:cNvGraphicFramePr>
          <p:nvPr>
            <p:extLst>
              <p:ext uri="{D42A27DB-BD31-4B8C-83A1-F6EECF244321}">
                <p14:modId xmlns:p14="http://schemas.microsoft.com/office/powerpoint/2010/main" val="1380969495"/>
              </p:ext>
            </p:extLst>
          </p:nvPr>
        </p:nvGraphicFramePr>
        <p:xfrm>
          <a:off x="0" y="0"/>
          <a:ext cx="12192000" cy="685800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953638">
                <a:tc>
                  <a:txBody>
                    <a:bodyPr/>
                    <a:lstStyle/>
                    <a:p>
                      <a:r>
                        <a:rPr lang="en-US" sz="3200" b="1" dirty="0"/>
                        <a:t>Clinical Staff Turnover</a:t>
                      </a:r>
                    </a:p>
                  </a:txBody>
                  <a:tcPr/>
                </a:tc>
                <a:extLst>
                  <a:ext uri="{0D108BD9-81ED-4DB2-BD59-A6C34878D82A}">
                    <a16:rowId xmlns:a16="http://schemas.microsoft.com/office/drawing/2014/main" val="2513391045"/>
                  </a:ext>
                </a:extLst>
              </a:tr>
              <a:tr h="5904362">
                <a:tc>
                  <a:txBody>
                    <a:bodyPr/>
                    <a:lstStyle/>
                    <a:p>
                      <a:pPr marL="285750" indent="-285750">
                        <a:buFont typeface="Arial" panose="020B0604020202020204" pitchFamily="34" charset="0"/>
                        <a:buChar char="•"/>
                      </a:pPr>
                      <a:r>
                        <a:rPr lang="en-US" sz="2400" b="1" dirty="0">
                          <a:solidFill>
                            <a:schemeClr val="accent1"/>
                          </a:solidFill>
                        </a:rPr>
                        <a:t>Agency Value: </a:t>
                      </a:r>
                      <a:r>
                        <a:rPr lang="en-US" sz="2400" b="1" dirty="0"/>
                        <a:t>Engaged Employees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Target: </a:t>
                      </a:r>
                      <a:r>
                        <a:rPr lang="en-US" sz="2400" b="1" dirty="0"/>
                        <a:t>Decrease clinical staff turnover in their first 6 months and 1 year of employment</a:t>
                      </a:r>
                    </a:p>
                    <a:p>
                      <a:pPr marL="285750" indent="-285750">
                        <a:buFont typeface="Arial" panose="020B0604020202020204" pitchFamily="34" charset="0"/>
                        <a:buChar char="•"/>
                      </a:pPr>
                      <a:endParaRPr lang="en-US" sz="24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chemeClr val="accent1"/>
                          </a:solidFill>
                        </a:rPr>
                        <a:t>Key Indicator: </a:t>
                      </a:r>
                      <a:r>
                        <a:rPr lang="en-US" sz="2400" b="1" dirty="0"/>
                        <a:t>Decrease clinical staff turnover to less than 10% in the first 6 months of employment.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Includes all staff who attend Clinical Academy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Does not include staff who resign during HR Orientation period and do not begin Clinical Academy</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3959204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965AAA-CABB-8D12-9846-7393A2EACFA4}"/>
              </a:ext>
            </a:extLst>
          </p:cNvPr>
          <p:cNvSpPr>
            <a:spLocks noGrp="1"/>
          </p:cNvSpPr>
          <p:nvPr>
            <p:ph type="sldNum" sz="quarter" idx="12"/>
          </p:nvPr>
        </p:nvSpPr>
        <p:spPr/>
        <p:txBody>
          <a:bodyPr/>
          <a:lstStyle/>
          <a:p>
            <a:fld id="{A2912448-FEEC-49E8-9588-2DF1F90D57C2}" type="slidenum">
              <a:rPr lang="en-US" smtClean="0"/>
              <a:pPr/>
              <a:t>22</a:t>
            </a:fld>
            <a:endParaRPr lang="en-US" dirty="0"/>
          </a:p>
        </p:txBody>
      </p:sp>
      <p:graphicFrame>
        <p:nvGraphicFramePr>
          <p:cNvPr id="4" name="Chart 3">
            <a:extLst>
              <a:ext uri="{FF2B5EF4-FFF2-40B4-BE49-F238E27FC236}">
                <a16:creationId xmlns:a16="http://schemas.microsoft.com/office/drawing/2014/main" id="{7FDE34B8-6C51-E2D9-ACD4-E8FFB94AAA32}"/>
              </a:ext>
            </a:extLst>
          </p:cNvPr>
          <p:cNvGraphicFramePr>
            <a:graphicFrameLocks/>
          </p:cNvGraphicFramePr>
          <p:nvPr>
            <p:extLst>
              <p:ext uri="{D42A27DB-BD31-4B8C-83A1-F6EECF244321}">
                <p14:modId xmlns:p14="http://schemas.microsoft.com/office/powerpoint/2010/main" val="2567599740"/>
              </p:ext>
            </p:extLst>
          </p:nvPr>
        </p:nvGraphicFramePr>
        <p:xfrm>
          <a:off x="741405" y="345989"/>
          <a:ext cx="10738022" cy="601036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B63EB34-B11F-B8D8-0F4F-60ABD407A144}"/>
              </a:ext>
            </a:extLst>
          </p:cNvPr>
          <p:cNvSpPr txBox="1"/>
          <p:nvPr/>
        </p:nvSpPr>
        <p:spPr>
          <a:xfrm>
            <a:off x="2782330" y="6292078"/>
            <a:ext cx="1272746" cy="369332"/>
          </a:xfrm>
          <a:prstGeom prst="rect">
            <a:avLst/>
          </a:prstGeom>
          <a:noFill/>
        </p:spPr>
        <p:txBody>
          <a:bodyPr wrap="square" rtlCol="0">
            <a:spAutoFit/>
          </a:bodyPr>
          <a:lstStyle/>
          <a:p>
            <a:r>
              <a:rPr lang="en-US" b="1" dirty="0"/>
              <a:t>57 Staff</a:t>
            </a:r>
          </a:p>
        </p:txBody>
      </p:sp>
      <p:sp>
        <p:nvSpPr>
          <p:cNvPr id="6" name="TextBox 5">
            <a:extLst>
              <a:ext uri="{FF2B5EF4-FFF2-40B4-BE49-F238E27FC236}">
                <a16:creationId xmlns:a16="http://schemas.microsoft.com/office/drawing/2014/main" id="{834AB053-CC3E-3499-7CDA-976F2ABE86C1}"/>
              </a:ext>
            </a:extLst>
          </p:cNvPr>
          <p:cNvSpPr txBox="1"/>
          <p:nvPr/>
        </p:nvSpPr>
        <p:spPr>
          <a:xfrm>
            <a:off x="6022038" y="6292078"/>
            <a:ext cx="1272746" cy="369332"/>
          </a:xfrm>
          <a:prstGeom prst="rect">
            <a:avLst/>
          </a:prstGeom>
          <a:noFill/>
        </p:spPr>
        <p:txBody>
          <a:bodyPr wrap="square" rtlCol="0">
            <a:spAutoFit/>
          </a:bodyPr>
          <a:lstStyle/>
          <a:p>
            <a:r>
              <a:rPr lang="en-US" b="1" dirty="0"/>
              <a:t>27 Staff</a:t>
            </a:r>
          </a:p>
        </p:txBody>
      </p:sp>
      <p:sp>
        <p:nvSpPr>
          <p:cNvPr id="7" name="TextBox 6">
            <a:extLst>
              <a:ext uri="{FF2B5EF4-FFF2-40B4-BE49-F238E27FC236}">
                <a16:creationId xmlns:a16="http://schemas.microsoft.com/office/drawing/2014/main" id="{729A2EC0-4897-009F-E2B5-95D5145AD79A}"/>
              </a:ext>
            </a:extLst>
          </p:cNvPr>
          <p:cNvSpPr txBox="1"/>
          <p:nvPr/>
        </p:nvSpPr>
        <p:spPr>
          <a:xfrm>
            <a:off x="9261746" y="6292078"/>
            <a:ext cx="1272746" cy="369332"/>
          </a:xfrm>
          <a:prstGeom prst="rect">
            <a:avLst/>
          </a:prstGeom>
          <a:noFill/>
        </p:spPr>
        <p:txBody>
          <a:bodyPr wrap="square" rtlCol="0">
            <a:spAutoFit/>
          </a:bodyPr>
          <a:lstStyle/>
          <a:p>
            <a:r>
              <a:rPr lang="en-US" b="1" dirty="0"/>
              <a:t>27 Staff</a:t>
            </a:r>
          </a:p>
        </p:txBody>
      </p:sp>
    </p:spTree>
    <p:extLst>
      <p:ext uri="{BB962C8B-B14F-4D97-AF65-F5344CB8AC3E}">
        <p14:creationId xmlns:p14="http://schemas.microsoft.com/office/powerpoint/2010/main" val="129437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1FC59AE-F733-B214-153A-71D7E6E1C13C}"/>
              </a:ext>
            </a:extLst>
          </p:cNvPr>
          <p:cNvGraphicFramePr>
            <a:graphicFrameLocks/>
          </p:cNvGraphicFramePr>
          <p:nvPr>
            <p:extLst>
              <p:ext uri="{D42A27DB-BD31-4B8C-83A1-F6EECF244321}">
                <p14:modId xmlns:p14="http://schemas.microsoft.com/office/powerpoint/2010/main" val="1014915302"/>
              </p:ext>
            </p:extLst>
          </p:nvPr>
        </p:nvGraphicFramePr>
        <p:xfrm>
          <a:off x="493643" y="308113"/>
          <a:ext cx="11204713" cy="624177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5EB459F-8638-F009-627A-B5E29E509CB9}"/>
              </a:ext>
            </a:extLst>
          </p:cNvPr>
          <p:cNvSpPr txBox="1"/>
          <p:nvPr/>
        </p:nvSpPr>
        <p:spPr>
          <a:xfrm>
            <a:off x="2398912" y="6488668"/>
            <a:ext cx="1272746" cy="369332"/>
          </a:xfrm>
          <a:prstGeom prst="rect">
            <a:avLst/>
          </a:prstGeom>
          <a:noFill/>
        </p:spPr>
        <p:txBody>
          <a:bodyPr wrap="square" rtlCol="0">
            <a:spAutoFit/>
          </a:bodyPr>
          <a:lstStyle/>
          <a:p>
            <a:r>
              <a:rPr lang="en-US" b="1" dirty="0"/>
              <a:t>23 Staff</a:t>
            </a:r>
          </a:p>
        </p:txBody>
      </p:sp>
      <p:sp>
        <p:nvSpPr>
          <p:cNvPr id="6" name="TextBox 5">
            <a:extLst>
              <a:ext uri="{FF2B5EF4-FFF2-40B4-BE49-F238E27FC236}">
                <a16:creationId xmlns:a16="http://schemas.microsoft.com/office/drawing/2014/main" id="{6359048B-7BDB-F4E5-B6E6-74819819A2DF}"/>
              </a:ext>
            </a:extLst>
          </p:cNvPr>
          <p:cNvSpPr txBox="1"/>
          <p:nvPr/>
        </p:nvSpPr>
        <p:spPr>
          <a:xfrm>
            <a:off x="4823253" y="6488668"/>
            <a:ext cx="1272746" cy="369332"/>
          </a:xfrm>
          <a:prstGeom prst="rect">
            <a:avLst/>
          </a:prstGeom>
          <a:noFill/>
        </p:spPr>
        <p:txBody>
          <a:bodyPr wrap="square" rtlCol="0">
            <a:spAutoFit/>
          </a:bodyPr>
          <a:lstStyle/>
          <a:p>
            <a:r>
              <a:rPr lang="en-US" b="1" dirty="0"/>
              <a:t>13 Staff</a:t>
            </a:r>
          </a:p>
        </p:txBody>
      </p:sp>
      <p:sp>
        <p:nvSpPr>
          <p:cNvPr id="7" name="TextBox 6">
            <a:extLst>
              <a:ext uri="{FF2B5EF4-FFF2-40B4-BE49-F238E27FC236}">
                <a16:creationId xmlns:a16="http://schemas.microsoft.com/office/drawing/2014/main" id="{524AE69B-9EAC-1473-EB31-777BA04A55E0}"/>
              </a:ext>
            </a:extLst>
          </p:cNvPr>
          <p:cNvSpPr txBox="1"/>
          <p:nvPr/>
        </p:nvSpPr>
        <p:spPr>
          <a:xfrm>
            <a:off x="7360507" y="6488668"/>
            <a:ext cx="1272746" cy="369332"/>
          </a:xfrm>
          <a:prstGeom prst="rect">
            <a:avLst/>
          </a:prstGeom>
          <a:noFill/>
        </p:spPr>
        <p:txBody>
          <a:bodyPr wrap="square" rtlCol="0">
            <a:spAutoFit/>
          </a:bodyPr>
          <a:lstStyle/>
          <a:p>
            <a:r>
              <a:rPr lang="en-US" b="1" dirty="0"/>
              <a:t>11 Staff</a:t>
            </a:r>
          </a:p>
        </p:txBody>
      </p:sp>
    </p:spTree>
    <p:extLst>
      <p:ext uri="{BB962C8B-B14F-4D97-AF65-F5344CB8AC3E}">
        <p14:creationId xmlns:p14="http://schemas.microsoft.com/office/powerpoint/2010/main" val="3968182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1CFEC9-72DF-5791-8B20-651BB02164E0}"/>
              </a:ext>
            </a:extLst>
          </p:cNvPr>
          <p:cNvSpPr>
            <a:spLocks noGrp="1"/>
          </p:cNvSpPr>
          <p:nvPr>
            <p:ph type="sldNum" sz="quarter" idx="12"/>
          </p:nvPr>
        </p:nvSpPr>
        <p:spPr/>
        <p:txBody>
          <a:bodyPr/>
          <a:lstStyle/>
          <a:p>
            <a:fld id="{A2912448-FEEC-49E8-9588-2DF1F90D57C2}" type="slidenum">
              <a:rPr lang="en-US" smtClean="0"/>
              <a:pPr/>
              <a:t>24</a:t>
            </a:fld>
            <a:endParaRPr lang="en-US" dirty="0"/>
          </a:p>
        </p:txBody>
      </p:sp>
      <p:graphicFrame>
        <p:nvGraphicFramePr>
          <p:cNvPr id="4" name="Chart 3">
            <a:extLst>
              <a:ext uri="{FF2B5EF4-FFF2-40B4-BE49-F238E27FC236}">
                <a16:creationId xmlns:a16="http://schemas.microsoft.com/office/drawing/2014/main" id="{4A9A0A54-B0CE-3ABC-BBC8-FAC08514745F}"/>
              </a:ext>
            </a:extLst>
          </p:cNvPr>
          <p:cNvGraphicFramePr>
            <a:graphicFrameLocks/>
          </p:cNvGraphicFramePr>
          <p:nvPr>
            <p:extLst>
              <p:ext uri="{D42A27DB-BD31-4B8C-83A1-F6EECF244321}">
                <p14:modId xmlns:p14="http://schemas.microsoft.com/office/powerpoint/2010/main" val="1228253016"/>
              </p:ext>
            </p:extLst>
          </p:nvPr>
        </p:nvGraphicFramePr>
        <p:xfrm>
          <a:off x="0" y="0"/>
          <a:ext cx="1219199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6324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5CC6-96A9-BBF7-C0DF-D47FE83AC2E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EBAC6F-7FE1-0A26-6E55-6654107E0C0D}"/>
              </a:ext>
            </a:extLst>
          </p:cNvPr>
          <p:cNvSpPr>
            <a:spLocks noGrp="1"/>
          </p:cNvSpPr>
          <p:nvPr>
            <p:ph type="sldNum" sz="quarter" idx="12"/>
          </p:nvPr>
        </p:nvSpPr>
        <p:spPr/>
        <p:txBody>
          <a:bodyPr/>
          <a:lstStyle/>
          <a:p>
            <a:fld id="{A2912448-FEEC-49E8-9588-2DF1F90D57C2}" type="slidenum">
              <a:rPr lang="en-US" smtClean="0"/>
              <a:pPr/>
              <a:t>25</a:t>
            </a:fld>
            <a:endParaRPr lang="en-US" dirty="0"/>
          </a:p>
        </p:txBody>
      </p:sp>
      <p:graphicFrame>
        <p:nvGraphicFramePr>
          <p:cNvPr id="4" name="Table 3">
            <a:extLst>
              <a:ext uri="{FF2B5EF4-FFF2-40B4-BE49-F238E27FC236}">
                <a16:creationId xmlns:a16="http://schemas.microsoft.com/office/drawing/2014/main" id="{7D8F19AD-8A5A-9C01-5635-C82B7FBA3C01}"/>
              </a:ext>
            </a:extLst>
          </p:cNvPr>
          <p:cNvGraphicFramePr>
            <a:graphicFrameLocks noGrp="1"/>
          </p:cNvGraphicFramePr>
          <p:nvPr>
            <p:extLst>
              <p:ext uri="{D42A27DB-BD31-4B8C-83A1-F6EECF244321}">
                <p14:modId xmlns:p14="http://schemas.microsoft.com/office/powerpoint/2010/main" val="2262773691"/>
              </p:ext>
            </p:extLst>
          </p:nvPr>
        </p:nvGraphicFramePr>
        <p:xfrm>
          <a:off x="0" y="0"/>
          <a:ext cx="12192000" cy="685800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847228">
                <a:tc>
                  <a:txBody>
                    <a:bodyPr/>
                    <a:lstStyle/>
                    <a:p>
                      <a:r>
                        <a:rPr lang="en-US" sz="3200" b="1" dirty="0"/>
                        <a:t>Clinical Staff Turnover- Outcomes</a:t>
                      </a:r>
                    </a:p>
                  </a:txBody>
                  <a:tcPr/>
                </a:tc>
                <a:extLst>
                  <a:ext uri="{0D108BD9-81ED-4DB2-BD59-A6C34878D82A}">
                    <a16:rowId xmlns:a16="http://schemas.microsoft.com/office/drawing/2014/main" val="2513391045"/>
                  </a:ext>
                </a:extLst>
              </a:tr>
              <a:tr h="6010772">
                <a:tc>
                  <a:txBody>
                    <a:bodyPr/>
                    <a:lstStyle/>
                    <a:p>
                      <a:pPr marL="285750" indent="-285750">
                        <a:buFont typeface="Arial" panose="020B0604020202020204" pitchFamily="34" charset="0"/>
                        <a:buChar char="•"/>
                      </a:pPr>
                      <a:r>
                        <a:rPr lang="en-US" sz="2400" b="1" dirty="0">
                          <a:solidFill>
                            <a:schemeClr val="accent1"/>
                          </a:solidFill>
                        </a:rPr>
                        <a:t>6 month staff turnover has decreased since its initial value in 2022.</a:t>
                      </a:r>
                    </a:p>
                    <a:p>
                      <a:pPr marL="285750" indent="-285750">
                        <a:buFont typeface="Arial" panose="020B0604020202020204" pitchFamily="34" charset="0"/>
                        <a:buChar char="•"/>
                      </a:pPr>
                      <a:endParaRPr lang="en-US" sz="2400" b="1" dirty="0">
                        <a:solidFill>
                          <a:schemeClr val="accent1"/>
                        </a:solidFill>
                      </a:endParaRPr>
                    </a:p>
                    <a:p>
                      <a:pPr marL="285750" indent="-285750">
                        <a:buFont typeface="Arial" panose="020B0604020202020204" pitchFamily="34" charset="0"/>
                        <a:buChar char="•"/>
                      </a:pPr>
                      <a:r>
                        <a:rPr lang="en-US" sz="2400" b="1" dirty="0">
                          <a:solidFill>
                            <a:schemeClr val="accent1"/>
                          </a:solidFill>
                        </a:rPr>
                        <a:t>We continue to look for methods and programs to create more stability in the workforce in the first 6 months of hiring.</a:t>
                      </a:r>
                    </a:p>
                    <a:p>
                      <a:pPr marL="285750" indent="-285750">
                        <a:buFont typeface="Arial" panose="020B0604020202020204" pitchFamily="34" charset="0"/>
                        <a:buChar char="•"/>
                      </a:pPr>
                      <a:endParaRPr lang="en-US" sz="2400" b="1" dirty="0">
                        <a:solidFill>
                          <a:schemeClr val="accent1"/>
                        </a:solidFill>
                      </a:endParaRPr>
                    </a:p>
                    <a:p>
                      <a:pPr marL="285750" indent="-285750">
                        <a:buFont typeface="Arial" panose="020B0604020202020204" pitchFamily="34" charset="0"/>
                        <a:buChar char="•"/>
                      </a:pPr>
                      <a:r>
                        <a:rPr lang="en-US" sz="2400" b="1" dirty="0">
                          <a:solidFill>
                            <a:schemeClr val="accent1"/>
                          </a:solidFill>
                        </a:rPr>
                        <a:t>90 day turnover has been reduced by half since 2022, making it easier to keep staff for more than 6 months.</a:t>
                      </a:r>
                    </a:p>
                    <a:p>
                      <a:pPr marL="0" indent="0">
                        <a:buFont typeface="Arial" panose="020B0604020202020204" pitchFamily="34" charset="0"/>
                        <a:buNone/>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1877589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EACF2-7CC3-2652-FA94-063DA42D803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61A263-C3AF-B265-67D9-F510002C3449}"/>
              </a:ext>
            </a:extLst>
          </p:cNvPr>
          <p:cNvSpPr>
            <a:spLocks noGrp="1"/>
          </p:cNvSpPr>
          <p:nvPr>
            <p:ph type="sldNum" sz="quarter" idx="12"/>
          </p:nvPr>
        </p:nvSpPr>
        <p:spPr/>
        <p:txBody>
          <a:bodyPr/>
          <a:lstStyle/>
          <a:p>
            <a:fld id="{A2912448-FEEC-49E8-9588-2DF1F90D57C2}" type="slidenum">
              <a:rPr lang="en-US" smtClean="0"/>
              <a:pPr/>
              <a:t>26</a:t>
            </a:fld>
            <a:endParaRPr lang="en-US" dirty="0"/>
          </a:p>
        </p:txBody>
      </p:sp>
      <p:graphicFrame>
        <p:nvGraphicFramePr>
          <p:cNvPr id="3" name="Table 2">
            <a:extLst>
              <a:ext uri="{FF2B5EF4-FFF2-40B4-BE49-F238E27FC236}">
                <a16:creationId xmlns:a16="http://schemas.microsoft.com/office/drawing/2014/main" id="{5730AD0D-5CC3-DBD7-1312-BFB1F7685AF5}"/>
              </a:ext>
            </a:extLst>
          </p:cNvPr>
          <p:cNvGraphicFramePr>
            <a:graphicFrameLocks noGrp="1"/>
          </p:cNvGraphicFramePr>
          <p:nvPr>
            <p:extLst>
              <p:ext uri="{D42A27DB-BD31-4B8C-83A1-F6EECF244321}">
                <p14:modId xmlns:p14="http://schemas.microsoft.com/office/powerpoint/2010/main" val="4175739323"/>
              </p:ext>
            </p:extLst>
          </p:nvPr>
        </p:nvGraphicFramePr>
        <p:xfrm>
          <a:off x="0" y="1"/>
          <a:ext cx="12192000" cy="6858000"/>
        </p:xfrm>
        <a:graphic>
          <a:graphicData uri="http://schemas.openxmlformats.org/drawingml/2006/table">
            <a:tbl>
              <a:tblPr firstRow="1" bandRow="1">
                <a:tableStyleId>{21E4AEA4-8DFA-4A89-87EB-49C32662AFE0}</a:tableStyleId>
              </a:tblPr>
              <a:tblGrid>
                <a:gridCol w="12192000">
                  <a:extLst>
                    <a:ext uri="{9D8B030D-6E8A-4147-A177-3AD203B41FA5}">
                      <a16:colId xmlns:a16="http://schemas.microsoft.com/office/drawing/2014/main" val="1908296469"/>
                    </a:ext>
                  </a:extLst>
                </a:gridCol>
              </a:tblGrid>
              <a:tr h="592374">
                <a:tc>
                  <a:txBody>
                    <a:bodyPr/>
                    <a:lstStyle/>
                    <a:p>
                      <a:r>
                        <a:rPr lang="en-US" sz="3200" b="1" dirty="0"/>
                        <a:t>Seeking Safety Initiative</a:t>
                      </a:r>
                    </a:p>
                  </a:txBody>
                  <a:tcPr/>
                </a:tc>
                <a:extLst>
                  <a:ext uri="{0D108BD9-81ED-4DB2-BD59-A6C34878D82A}">
                    <a16:rowId xmlns:a16="http://schemas.microsoft.com/office/drawing/2014/main" val="2513391045"/>
                  </a:ext>
                </a:extLst>
              </a:tr>
              <a:tr h="6265626">
                <a:tc>
                  <a:txBody>
                    <a:bodyPr/>
                    <a:lstStyle/>
                    <a:p>
                      <a:pPr marL="285750" indent="-285750">
                        <a:buFont typeface="Arial" panose="020B0604020202020204" pitchFamily="34" charset="0"/>
                        <a:buChar char="•"/>
                      </a:pPr>
                      <a:r>
                        <a:rPr lang="en-US" sz="2000" b="1" dirty="0">
                          <a:solidFill>
                            <a:schemeClr val="accent1"/>
                          </a:solidFill>
                        </a:rPr>
                        <a:t>Agency Value: </a:t>
                      </a:r>
                      <a:r>
                        <a:rPr lang="en-US" sz="2000" b="1" dirty="0"/>
                        <a:t>Quality Care, Trauma Informed Care</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solidFill>
                            <a:schemeClr val="accent1"/>
                          </a:solidFill>
                        </a:rPr>
                        <a:t>Target: </a:t>
                      </a:r>
                      <a:r>
                        <a:rPr lang="en-US" sz="2000" b="1" dirty="0"/>
                        <a:t>Increasing utilization of Seeking Safety curriculum across </a:t>
                      </a:r>
                      <a:r>
                        <a:rPr lang="en-US" sz="2000" b="1" dirty="0" err="1"/>
                        <a:t>Metrocare’s</a:t>
                      </a:r>
                      <a:r>
                        <a:rPr lang="en-US" sz="2000" b="1" dirty="0"/>
                        <a:t> MH Programs.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solidFill>
                            <a:schemeClr val="accent1"/>
                          </a:solidFill>
                        </a:rPr>
                        <a:t>Key Indicator: </a:t>
                      </a:r>
                      <a:r>
                        <a:rPr lang="en-US" sz="2000" b="1" dirty="0"/>
                        <a:t>Increase Seeking Safety Utilization by at least 30% across Metrocare Programs.</a:t>
                      </a:r>
                    </a:p>
                    <a:p>
                      <a:pPr marL="742950" lvl="1" indent="-285750">
                        <a:buFont typeface="Arial" panose="020B0604020202020204" pitchFamily="34" charset="0"/>
                        <a:buChar char="•"/>
                      </a:pPr>
                      <a:r>
                        <a:rPr lang="en-US" sz="2000" b="1" dirty="0"/>
                        <a:t>Measured by count of curriculum indicated on Progress Note</a:t>
                      </a:r>
                    </a:p>
                    <a:p>
                      <a:pPr marL="742950" lvl="1" indent="-285750">
                        <a:buFont typeface="Arial" panose="020B0604020202020204" pitchFamily="34" charset="0"/>
                        <a:buChar char="•"/>
                      </a:pPr>
                      <a:r>
                        <a:rPr lang="en-US" sz="2000" b="1" dirty="0"/>
                        <a:t>Baseline in September 2022 was 852 sessions in that month</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Began </a:t>
                      </a:r>
                      <a:r>
                        <a:rPr lang="en-US" sz="2000" b="1" dirty="0">
                          <a:solidFill>
                            <a:schemeClr val="accent1"/>
                          </a:solidFill>
                        </a:rPr>
                        <a:t>Mental Health Division wide training/retraining </a:t>
                      </a:r>
                      <a:r>
                        <a:rPr lang="en-US" sz="2000" b="1" dirty="0"/>
                        <a:t>in Seeking Safety in Fall 2022. </a:t>
                      </a:r>
                    </a:p>
                    <a:p>
                      <a:pPr marL="742950" lvl="1" indent="-285750">
                        <a:buFont typeface="Arial" panose="020B0604020202020204" pitchFamily="34" charset="0"/>
                        <a:buChar char="•"/>
                      </a:pPr>
                      <a:r>
                        <a:rPr lang="en-US" sz="2000" b="1" dirty="0"/>
                        <a:t>Utilized series of 4 training videos as required by HHSC.</a:t>
                      </a:r>
                    </a:p>
                    <a:p>
                      <a:pPr marL="742950" lvl="1" indent="-285750">
                        <a:buFont typeface="Arial" panose="020B0604020202020204" pitchFamily="34" charset="0"/>
                        <a:buChar char="•"/>
                      </a:pPr>
                      <a:r>
                        <a:rPr lang="en-US" sz="2000" b="1" dirty="0"/>
                        <a:t>Integrated additional conversations around trauma and substance use to increase engagement with the material and reinforce population specific messages.</a:t>
                      </a:r>
                    </a:p>
                    <a:p>
                      <a:pPr marL="742950" lvl="1" indent="-285750">
                        <a:buFont typeface="Arial" panose="020B0604020202020204" pitchFamily="34" charset="0"/>
                        <a:buChar char="•"/>
                      </a:pPr>
                      <a:r>
                        <a:rPr lang="en-US" sz="2000" b="1" dirty="0"/>
                        <a:t>Purchased several hundred physical Seeking Safety manuals to ensure access to material</a:t>
                      </a:r>
                    </a:p>
                    <a:p>
                      <a:pPr marL="742950" lvl="1" indent="-285750">
                        <a:buFont typeface="Arial" panose="020B0604020202020204" pitchFamily="34" charset="0"/>
                        <a:buChar char="•"/>
                      </a:pPr>
                      <a:endParaRPr lang="en-US" sz="2000" b="1" dirty="0"/>
                    </a:p>
                    <a:p>
                      <a:pPr marL="285750" lvl="0" indent="-285750">
                        <a:buFont typeface="Arial" panose="020B0604020202020204" pitchFamily="34" charset="0"/>
                        <a:buChar char="•"/>
                      </a:pPr>
                      <a:r>
                        <a:rPr lang="en-US" sz="2000" b="1" dirty="0"/>
                        <a:t>Training Team began </a:t>
                      </a:r>
                      <a:r>
                        <a:rPr lang="en-US" sz="2000" b="1" dirty="0">
                          <a:solidFill>
                            <a:schemeClr val="accent1"/>
                          </a:solidFill>
                        </a:rPr>
                        <a:t>Competency Observations </a:t>
                      </a:r>
                      <a:r>
                        <a:rPr lang="en-US" sz="2000" b="1" dirty="0"/>
                        <a:t>utilizing Seeking Safety fidelity form in Fall 2023 to ensure quality of sessions.</a:t>
                      </a:r>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1521606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51C5D7D-9BBA-B866-2BE5-DB1E079695CD}"/>
              </a:ext>
            </a:extLst>
          </p:cNvPr>
          <p:cNvGraphicFramePr>
            <a:graphicFrameLocks/>
          </p:cNvGraphicFramePr>
          <p:nvPr>
            <p:extLst>
              <p:ext uri="{D42A27DB-BD31-4B8C-83A1-F6EECF244321}">
                <p14:modId xmlns:p14="http://schemas.microsoft.com/office/powerpoint/2010/main" val="803384446"/>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8984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E87C3-9456-D598-4C36-A08284F463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9709B3-A004-C1D4-6019-BA4720C3C2F1}"/>
              </a:ext>
            </a:extLst>
          </p:cNvPr>
          <p:cNvSpPr>
            <a:spLocks noGrp="1"/>
          </p:cNvSpPr>
          <p:nvPr>
            <p:ph type="sldNum" sz="quarter" idx="12"/>
          </p:nvPr>
        </p:nvSpPr>
        <p:spPr/>
        <p:txBody>
          <a:bodyPr/>
          <a:lstStyle/>
          <a:p>
            <a:fld id="{A2912448-FEEC-49E8-9588-2DF1F90D57C2}" type="slidenum">
              <a:rPr lang="en-US" smtClean="0"/>
              <a:pPr/>
              <a:t>28</a:t>
            </a:fld>
            <a:endParaRPr lang="en-US" dirty="0"/>
          </a:p>
        </p:txBody>
      </p:sp>
      <p:graphicFrame>
        <p:nvGraphicFramePr>
          <p:cNvPr id="3" name="Table 2">
            <a:extLst>
              <a:ext uri="{FF2B5EF4-FFF2-40B4-BE49-F238E27FC236}">
                <a16:creationId xmlns:a16="http://schemas.microsoft.com/office/drawing/2014/main" id="{236940AD-BDA8-DF13-6C57-A742E58CC811}"/>
              </a:ext>
            </a:extLst>
          </p:cNvPr>
          <p:cNvGraphicFramePr>
            <a:graphicFrameLocks noGrp="1"/>
          </p:cNvGraphicFramePr>
          <p:nvPr>
            <p:extLst>
              <p:ext uri="{D42A27DB-BD31-4B8C-83A1-F6EECF244321}">
                <p14:modId xmlns:p14="http://schemas.microsoft.com/office/powerpoint/2010/main" val="3120717277"/>
              </p:ext>
            </p:extLst>
          </p:nvPr>
        </p:nvGraphicFramePr>
        <p:xfrm>
          <a:off x="0" y="87164"/>
          <a:ext cx="12192000" cy="6770835"/>
        </p:xfrm>
        <a:graphic>
          <a:graphicData uri="http://schemas.openxmlformats.org/drawingml/2006/table">
            <a:tbl>
              <a:tblPr firstRow="1" bandRow="1">
                <a:tableStyleId>{21E4AEA4-8DFA-4A89-87EB-49C32662AFE0}</a:tableStyleId>
              </a:tblPr>
              <a:tblGrid>
                <a:gridCol w="12192000">
                  <a:extLst>
                    <a:ext uri="{9D8B030D-6E8A-4147-A177-3AD203B41FA5}">
                      <a16:colId xmlns:a16="http://schemas.microsoft.com/office/drawing/2014/main" val="1908296469"/>
                    </a:ext>
                  </a:extLst>
                </a:gridCol>
              </a:tblGrid>
              <a:tr h="617712">
                <a:tc>
                  <a:txBody>
                    <a:bodyPr/>
                    <a:lstStyle/>
                    <a:p>
                      <a:r>
                        <a:rPr lang="en-US" sz="3200" b="1" dirty="0"/>
                        <a:t>Seeking Safety Initiative- Outcomes</a:t>
                      </a:r>
                    </a:p>
                  </a:txBody>
                  <a:tcPr/>
                </a:tc>
                <a:extLst>
                  <a:ext uri="{0D108BD9-81ED-4DB2-BD59-A6C34878D82A}">
                    <a16:rowId xmlns:a16="http://schemas.microsoft.com/office/drawing/2014/main" val="2513391045"/>
                  </a:ext>
                </a:extLst>
              </a:tr>
              <a:tr h="6153123">
                <a:tc>
                  <a:txBody>
                    <a:bodyPr/>
                    <a:lstStyle/>
                    <a:p>
                      <a:pPr marL="285750" indent="-285750">
                        <a:buFont typeface="Arial" panose="020B0604020202020204" pitchFamily="34" charset="0"/>
                        <a:buChar char="•"/>
                      </a:pPr>
                      <a:endParaRPr lang="en-US" sz="2000" b="1" dirty="0">
                        <a:solidFill>
                          <a:schemeClr val="accent1"/>
                        </a:solidFill>
                      </a:endParaRPr>
                    </a:p>
                    <a:p>
                      <a:pPr marL="285750" indent="-285750">
                        <a:buFont typeface="Arial" panose="020B0604020202020204" pitchFamily="34" charset="0"/>
                        <a:buChar char="•"/>
                      </a:pPr>
                      <a:r>
                        <a:rPr lang="en-US" sz="2400" b="1" dirty="0">
                          <a:solidFill>
                            <a:schemeClr val="accent1"/>
                          </a:solidFill>
                        </a:rPr>
                        <a:t>Monthly Seeking Safety Utilization increased over 300% from September 2022 to August 2023</a:t>
                      </a: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Utilization increased further over the next 12 months and has remained stable</a:t>
                      </a:r>
                    </a:p>
                    <a:p>
                      <a:pPr marL="285750" indent="-285750">
                        <a:buFont typeface="Arial" panose="020B0604020202020204" pitchFamily="34" charset="0"/>
                        <a:buChar char="•"/>
                      </a:pPr>
                      <a:endParaRPr lang="en-US" sz="2400" b="1" dirty="0">
                        <a:solidFill>
                          <a:schemeClr val="accent1"/>
                        </a:solidFill>
                      </a:endParaRPr>
                    </a:p>
                    <a:p>
                      <a:pPr marL="285750" indent="-285750">
                        <a:buFont typeface="Arial" panose="020B0604020202020204" pitchFamily="34" charset="0"/>
                        <a:buChar char="•"/>
                      </a:pPr>
                      <a:r>
                        <a:rPr lang="en-US" sz="2400" b="1" dirty="0">
                          <a:solidFill>
                            <a:schemeClr val="accent1"/>
                          </a:solidFill>
                        </a:rPr>
                        <a:t>Ongoing Seeking Safety Competencies indicate that staff are well engaged with the material and deliver it to fidelity</a:t>
                      </a:r>
                    </a:p>
                    <a:p>
                      <a:pPr marL="285750" indent="-285750">
                        <a:buFont typeface="Arial" panose="020B0604020202020204" pitchFamily="34" charset="0"/>
                        <a:buChar char="•"/>
                      </a:pPr>
                      <a:endParaRPr lang="en-US" sz="2400" b="1" dirty="0">
                        <a:solidFill>
                          <a:schemeClr val="accent1"/>
                        </a:solidFill>
                      </a:endParaRPr>
                    </a:p>
                    <a:p>
                      <a:pPr marL="0" indent="0">
                        <a:buFont typeface="Arial" panose="020B0604020202020204" pitchFamily="34" charset="0"/>
                        <a:buNone/>
                      </a:pPr>
                      <a:endParaRPr lang="en-US" sz="2000" b="1" dirty="0"/>
                    </a:p>
                    <a:p>
                      <a:pPr marL="0" indent="0">
                        <a:buFont typeface="Arial" panose="020B0604020202020204" pitchFamily="34" charset="0"/>
                        <a:buNone/>
                      </a:pPr>
                      <a:endParaRPr lang="en-US" b="1"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1732875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98010-AFCC-6EC0-978F-4CD1A72DE3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79D2AF-92CA-9E83-5E11-840BBDAE18FD}"/>
              </a:ext>
            </a:extLst>
          </p:cNvPr>
          <p:cNvSpPr>
            <a:spLocks noGrp="1"/>
          </p:cNvSpPr>
          <p:nvPr>
            <p:ph type="sldNum" sz="quarter" idx="12"/>
          </p:nvPr>
        </p:nvSpPr>
        <p:spPr/>
        <p:txBody>
          <a:bodyPr/>
          <a:lstStyle/>
          <a:p>
            <a:fld id="{A2912448-FEEC-49E8-9588-2DF1F90D57C2}" type="slidenum">
              <a:rPr lang="en-US" smtClean="0"/>
              <a:pPr/>
              <a:t>29</a:t>
            </a:fld>
            <a:endParaRPr lang="en-US" dirty="0"/>
          </a:p>
        </p:txBody>
      </p:sp>
      <p:graphicFrame>
        <p:nvGraphicFramePr>
          <p:cNvPr id="3" name="Table 2">
            <a:extLst>
              <a:ext uri="{FF2B5EF4-FFF2-40B4-BE49-F238E27FC236}">
                <a16:creationId xmlns:a16="http://schemas.microsoft.com/office/drawing/2014/main" id="{818C8D97-3DC5-DC85-02F8-4A709DE9266A}"/>
              </a:ext>
            </a:extLst>
          </p:cNvPr>
          <p:cNvGraphicFramePr>
            <a:graphicFrameLocks noGrp="1"/>
          </p:cNvGraphicFramePr>
          <p:nvPr>
            <p:extLst>
              <p:ext uri="{D42A27DB-BD31-4B8C-83A1-F6EECF244321}">
                <p14:modId xmlns:p14="http://schemas.microsoft.com/office/powerpoint/2010/main" val="3547711932"/>
              </p:ext>
            </p:extLst>
          </p:nvPr>
        </p:nvGraphicFramePr>
        <p:xfrm>
          <a:off x="0" y="0"/>
          <a:ext cx="12192000" cy="6857999"/>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592374">
                <a:tc>
                  <a:txBody>
                    <a:bodyPr/>
                    <a:lstStyle/>
                    <a:p>
                      <a:r>
                        <a:rPr lang="en-US" sz="3200" b="1" dirty="0"/>
                        <a:t>Nurturing Parenting Initiative</a:t>
                      </a:r>
                    </a:p>
                  </a:txBody>
                  <a:tcPr/>
                </a:tc>
                <a:extLst>
                  <a:ext uri="{0D108BD9-81ED-4DB2-BD59-A6C34878D82A}">
                    <a16:rowId xmlns:a16="http://schemas.microsoft.com/office/drawing/2014/main" val="2513391045"/>
                  </a:ext>
                </a:extLst>
              </a:tr>
              <a:tr h="6265625">
                <a:tc>
                  <a:txBody>
                    <a:bodyPr/>
                    <a:lstStyle/>
                    <a:p>
                      <a:pPr marL="285750" indent="-285750">
                        <a:buFont typeface="Arial" panose="020B0604020202020204" pitchFamily="34" charset="0"/>
                        <a:buChar char="•"/>
                      </a:pPr>
                      <a:r>
                        <a:rPr lang="en-US" sz="2400" b="1" dirty="0">
                          <a:solidFill>
                            <a:schemeClr val="accent1"/>
                          </a:solidFill>
                        </a:rPr>
                        <a:t>Agency Value: </a:t>
                      </a:r>
                      <a:r>
                        <a:rPr lang="en-US" sz="2400" b="1" dirty="0"/>
                        <a:t>Quality Care</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Target: </a:t>
                      </a:r>
                      <a:r>
                        <a:rPr lang="en-US" sz="2400" b="1" dirty="0"/>
                        <a:t>Increasing utilization of Nurturing Parenting curriculum across </a:t>
                      </a:r>
                      <a:r>
                        <a:rPr lang="en-US" sz="2400" b="1" dirty="0" err="1"/>
                        <a:t>Metrocare’s</a:t>
                      </a:r>
                      <a:r>
                        <a:rPr lang="en-US" sz="2400" b="1" dirty="0"/>
                        <a:t> Children and Adolescent Programs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Key Indicator: </a:t>
                      </a:r>
                      <a:r>
                        <a:rPr lang="en-US" sz="2400" b="1" dirty="0"/>
                        <a:t>No specific target due to specialized nature of Nurturing Parenting training.</a:t>
                      </a:r>
                    </a:p>
                    <a:p>
                      <a:pPr marL="742950" lvl="1" indent="-285750">
                        <a:buFont typeface="Arial" panose="020B0604020202020204" pitchFamily="34" charset="0"/>
                        <a:buChar char="•"/>
                      </a:pPr>
                      <a:r>
                        <a:rPr lang="en-US" sz="2400" b="1" dirty="0"/>
                        <a:t>Measured by count of curriculum indicated on Progress Note</a:t>
                      </a:r>
                    </a:p>
                    <a:p>
                      <a:pPr marL="742950" lvl="1" indent="-285750">
                        <a:buFont typeface="Arial" panose="020B0604020202020204" pitchFamily="34" charset="0"/>
                        <a:buChar char="•"/>
                      </a:pPr>
                      <a:r>
                        <a:rPr lang="en-US" sz="2400" b="1" dirty="0"/>
                        <a:t>Baseline in January 2023 was 112 sessions in that month</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Began </a:t>
                      </a:r>
                      <a:r>
                        <a:rPr lang="en-US" sz="2400" b="1" dirty="0">
                          <a:solidFill>
                            <a:schemeClr val="accent1"/>
                          </a:solidFill>
                        </a:rPr>
                        <a:t>offering in house Nurturing Parenting Facilitator Training </a:t>
                      </a:r>
                      <a:r>
                        <a:rPr lang="en-US" sz="2400" b="1" dirty="0"/>
                        <a:t>in February 2023.</a:t>
                      </a:r>
                    </a:p>
                    <a:p>
                      <a:pPr marL="742950" lvl="1" indent="-285750">
                        <a:buFont typeface="Arial" panose="020B0604020202020204" pitchFamily="34" charset="0"/>
                        <a:buChar char="•"/>
                      </a:pPr>
                      <a:r>
                        <a:rPr lang="en-US" sz="2400" b="1" dirty="0"/>
                        <a:t>One member of the training team became an approved organizational trainer.</a:t>
                      </a:r>
                    </a:p>
                    <a:p>
                      <a:pPr marL="742950" lvl="1" indent="-285750">
                        <a:buFont typeface="Arial" panose="020B0604020202020204" pitchFamily="34" charset="0"/>
                        <a:buChar char="•"/>
                      </a:pPr>
                      <a:r>
                        <a:rPr lang="en-US" sz="2400" b="1" dirty="0"/>
                        <a:t>Purchased several hundred physical copies of NP curriculum.</a:t>
                      </a:r>
                    </a:p>
                    <a:p>
                      <a:pPr marL="742950" lvl="1" indent="-285750">
                        <a:buFont typeface="Arial" panose="020B0604020202020204" pitchFamily="34" charset="0"/>
                        <a:buChar char="•"/>
                      </a:pPr>
                      <a:r>
                        <a:rPr lang="en-US" sz="2400" b="1" dirty="0"/>
                        <a:t>Include budget line items each FY for sufficient NP materials and AAPI access/reporting.</a:t>
                      </a:r>
                    </a:p>
                    <a:p>
                      <a:pPr marL="742950" lvl="1" indent="-285750">
                        <a:buFont typeface="Arial" panose="020B0604020202020204" pitchFamily="34" charset="0"/>
                        <a:buChar char="•"/>
                      </a:pPr>
                      <a:endParaRPr lang="en-US" sz="2000" b="1"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2548743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C5BE8-57BC-6DEB-3AC6-9E6B5870BD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4B6A41-F044-B1A0-380D-EFBA52C5E81A}"/>
              </a:ext>
            </a:extLst>
          </p:cNvPr>
          <p:cNvSpPr/>
          <p:nvPr/>
        </p:nvSpPr>
        <p:spPr>
          <a:xfrm>
            <a:off x="4867224" y="5149488"/>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AB0A7F-2E56-07C1-6418-4E3A0A28CD5B}"/>
              </a:ext>
            </a:extLst>
          </p:cNvPr>
          <p:cNvSpPr/>
          <p:nvPr/>
        </p:nvSpPr>
        <p:spPr>
          <a:xfrm>
            <a:off x="1" y="0"/>
            <a:ext cx="48631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Yellow speech bubble on blue background">
            <a:extLst>
              <a:ext uri="{FF2B5EF4-FFF2-40B4-BE49-F238E27FC236}">
                <a16:creationId xmlns:a16="http://schemas.microsoft.com/office/drawing/2014/main" id="{F3F7ADD3-AB5E-135D-D885-5D7005481FE8}"/>
              </a:ext>
            </a:extLst>
          </p:cNvPr>
          <p:cNvPicPr>
            <a:picLocks noChangeAspect="1"/>
          </p:cNvPicPr>
          <p:nvPr/>
        </p:nvPicPr>
        <p:blipFill>
          <a:blip r:embed="rId3">
            <a:extLst>
              <a:ext uri="{28A0092B-C50C-407E-A947-70E740481C1C}">
                <a14:useLocalDpi xmlns:a14="http://schemas.microsoft.com/office/drawing/2010/main" val="0"/>
              </a:ext>
            </a:extLst>
          </a:blip>
          <a:srcRect l="2619" r="2619"/>
          <a:stretch/>
        </p:blipFill>
        <p:spPr>
          <a:xfrm>
            <a:off x="4865177" y="0"/>
            <a:ext cx="7326822" cy="5154515"/>
          </a:xfrm>
          <a:prstGeom prst="rect">
            <a:avLst/>
          </a:prstGeom>
        </p:spPr>
      </p:pic>
      <p:sp>
        <p:nvSpPr>
          <p:cNvPr id="3" name="TextBox 2">
            <a:extLst>
              <a:ext uri="{FF2B5EF4-FFF2-40B4-BE49-F238E27FC236}">
                <a16:creationId xmlns:a16="http://schemas.microsoft.com/office/drawing/2014/main" id="{759778AE-91D2-AEA6-404F-EE25D6904F38}"/>
              </a:ext>
            </a:extLst>
          </p:cNvPr>
          <p:cNvSpPr txBox="1"/>
          <p:nvPr/>
        </p:nvSpPr>
        <p:spPr>
          <a:xfrm>
            <a:off x="190486" y="2525611"/>
            <a:ext cx="4482158" cy="1806778"/>
          </a:xfrm>
          <a:prstGeom prst="rect">
            <a:avLst/>
          </a:prstGeom>
          <a:noFill/>
        </p:spPr>
        <p:txBody>
          <a:bodyPr wrap="square" lIns="0" rtlCol="0">
            <a:noAutofit/>
          </a:bodyPr>
          <a:lstStyle/>
          <a:p>
            <a:pPr algn="ctr"/>
            <a:r>
              <a:rPr lang="en-US" sz="4800" dirty="0">
                <a:solidFill>
                  <a:schemeClr val="bg1"/>
                </a:solidFill>
                <a:latin typeface="Gotham Narrow Medium" pitchFamily="50" charset="0"/>
                <a:cs typeface="Arial Narrow" panose="020B0604020202020204" pitchFamily="34" charset="0"/>
              </a:rPr>
              <a:t>Starting the Conversation</a:t>
            </a:r>
          </a:p>
        </p:txBody>
      </p:sp>
    </p:spTree>
    <p:extLst>
      <p:ext uri="{BB962C8B-B14F-4D97-AF65-F5344CB8AC3E}">
        <p14:creationId xmlns:p14="http://schemas.microsoft.com/office/powerpoint/2010/main" val="3630017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BD5A5F6-0B8D-63BD-6B75-15D1F046CF7A}"/>
              </a:ext>
            </a:extLst>
          </p:cNvPr>
          <p:cNvGraphicFramePr>
            <a:graphicFrameLocks/>
          </p:cNvGraphicFramePr>
          <p:nvPr>
            <p:extLst>
              <p:ext uri="{D42A27DB-BD31-4B8C-83A1-F6EECF244321}">
                <p14:modId xmlns:p14="http://schemas.microsoft.com/office/powerpoint/2010/main" val="3186875301"/>
              </p:ext>
            </p:extLst>
          </p:nvPr>
        </p:nvGraphicFramePr>
        <p:xfrm>
          <a:off x="0" y="0"/>
          <a:ext cx="12191999" cy="6857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2471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338BD-CA9B-97B3-3955-B32F391AE3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FD6B8C-D896-5845-048B-F2B67B1A53C3}"/>
              </a:ext>
            </a:extLst>
          </p:cNvPr>
          <p:cNvSpPr>
            <a:spLocks noGrp="1"/>
          </p:cNvSpPr>
          <p:nvPr>
            <p:ph type="sldNum" sz="quarter" idx="12"/>
          </p:nvPr>
        </p:nvSpPr>
        <p:spPr/>
        <p:txBody>
          <a:bodyPr/>
          <a:lstStyle/>
          <a:p>
            <a:fld id="{A2912448-FEEC-49E8-9588-2DF1F90D57C2}" type="slidenum">
              <a:rPr lang="en-US" smtClean="0"/>
              <a:pPr/>
              <a:t>31</a:t>
            </a:fld>
            <a:endParaRPr lang="en-US" dirty="0"/>
          </a:p>
        </p:txBody>
      </p:sp>
      <p:graphicFrame>
        <p:nvGraphicFramePr>
          <p:cNvPr id="3" name="Table 2">
            <a:extLst>
              <a:ext uri="{FF2B5EF4-FFF2-40B4-BE49-F238E27FC236}">
                <a16:creationId xmlns:a16="http://schemas.microsoft.com/office/drawing/2014/main" id="{E727CA34-5C69-C4E5-EE4A-6069BB425C87}"/>
              </a:ext>
            </a:extLst>
          </p:cNvPr>
          <p:cNvGraphicFramePr>
            <a:graphicFrameLocks noGrp="1"/>
          </p:cNvGraphicFramePr>
          <p:nvPr>
            <p:extLst>
              <p:ext uri="{D42A27DB-BD31-4B8C-83A1-F6EECF244321}">
                <p14:modId xmlns:p14="http://schemas.microsoft.com/office/powerpoint/2010/main" val="950576960"/>
              </p:ext>
            </p:extLst>
          </p:nvPr>
        </p:nvGraphicFramePr>
        <p:xfrm>
          <a:off x="0" y="0"/>
          <a:ext cx="12192000" cy="685800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697913">
                <a:tc>
                  <a:txBody>
                    <a:bodyPr/>
                    <a:lstStyle/>
                    <a:p>
                      <a:r>
                        <a:rPr lang="en-US" sz="3200" b="1" dirty="0"/>
                        <a:t>Nurturing Parenting Initiative- Outcomes</a:t>
                      </a:r>
                    </a:p>
                  </a:txBody>
                  <a:tcPr/>
                </a:tc>
                <a:extLst>
                  <a:ext uri="{0D108BD9-81ED-4DB2-BD59-A6C34878D82A}">
                    <a16:rowId xmlns:a16="http://schemas.microsoft.com/office/drawing/2014/main" val="2513391045"/>
                  </a:ext>
                </a:extLst>
              </a:tr>
              <a:tr h="6160087">
                <a:tc>
                  <a:txBody>
                    <a:bodyPr/>
                    <a:lstStyle/>
                    <a:p>
                      <a:pPr marL="285750" indent="-285750">
                        <a:buFont typeface="Arial" panose="020B0604020202020204" pitchFamily="34" charset="0"/>
                        <a:buChar char="•"/>
                      </a:pPr>
                      <a:endParaRPr lang="en-US" sz="2000" b="1" dirty="0">
                        <a:solidFill>
                          <a:schemeClr val="accent1"/>
                        </a:solidFill>
                      </a:endParaRPr>
                    </a:p>
                    <a:p>
                      <a:pPr marL="285750" indent="-285750">
                        <a:buFont typeface="Arial" panose="020B0604020202020204" pitchFamily="34" charset="0"/>
                        <a:buChar char="•"/>
                      </a:pPr>
                      <a:endParaRPr lang="en-US" sz="2000" b="1" dirty="0">
                        <a:solidFill>
                          <a:schemeClr val="accent1"/>
                        </a:solidFill>
                      </a:endParaRPr>
                    </a:p>
                    <a:p>
                      <a:pPr marL="285750" indent="-285750">
                        <a:buFont typeface="Arial" panose="020B0604020202020204" pitchFamily="34" charset="0"/>
                        <a:buChar char="•"/>
                      </a:pPr>
                      <a:r>
                        <a:rPr lang="en-US" sz="2400" b="1" dirty="0">
                          <a:solidFill>
                            <a:schemeClr val="accent1"/>
                          </a:solidFill>
                        </a:rPr>
                        <a:t>Monthly Nurturing Parenting Utilization increased nearly 400% from January 2023 to December 2023.</a:t>
                      </a: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Utilization has fluctuated from month to month but overall gains have been retained. We would like to see further gains.</a:t>
                      </a:r>
                    </a:p>
                    <a:p>
                      <a:pPr marL="285750" indent="-285750">
                        <a:buFont typeface="Arial" panose="020B0604020202020204" pitchFamily="34" charset="0"/>
                        <a:buChar char="•"/>
                      </a:pPr>
                      <a:endParaRPr lang="en-US" sz="2400" b="1" dirty="0">
                        <a:solidFill>
                          <a:schemeClr val="accent1"/>
                        </a:solidFill>
                      </a:endParaRPr>
                    </a:p>
                    <a:p>
                      <a:pPr marL="285750" indent="-285750">
                        <a:buFont typeface="Arial" panose="020B0604020202020204" pitchFamily="34" charset="0"/>
                        <a:buChar char="•"/>
                      </a:pPr>
                      <a:r>
                        <a:rPr lang="en-US" sz="2400" b="1" dirty="0">
                          <a:solidFill>
                            <a:schemeClr val="accent1"/>
                          </a:solidFill>
                        </a:rPr>
                        <a:t>Our next target is increasing AAPI administration and follow up scoring.</a:t>
                      </a:r>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854640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D249D-3F91-A979-C6B4-D130C5112F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298326-18B2-62CD-0117-BFB114FDFBB2}"/>
              </a:ext>
            </a:extLst>
          </p:cNvPr>
          <p:cNvSpPr>
            <a:spLocks noGrp="1"/>
          </p:cNvSpPr>
          <p:nvPr>
            <p:ph type="sldNum" sz="quarter" idx="12"/>
          </p:nvPr>
        </p:nvSpPr>
        <p:spPr/>
        <p:txBody>
          <a:bodyPr/>
          <a:lstStyle/>
          <a:p>
            <a:fld id="{A2912448-FEEC-49E8-9588-2DF1F90D57C2}" type="slidenum">
              <a:rPr lang="en-US" smtClean="0"/>
              <a:pPr/>
              <a:t>32</a:t>
            </a:fld>
            <a:endParaRPr lang="en-US" dirty="0"/>
          </a:p>
        </p:txBody>
      </p:sp>
      <p:graphicFrame>
        <p:nvGraphicFramePr>
          <p:cNvPr id="4" name="Table 3">
            <a:extLst>
              <a:ext uri="{FF2B5EF4-FFF2-40B4-BE49-F238E27FC236}">
                <a16:creationId xmlns:a16="http://schemas.microsoft.com/office/drawing/2014/main" id="{8649D033-4F97-0773-AF10-BAA46CC34F8C}"/>
              </a:ext>
            </a:extLst>
          </p:cNvPr>
          <p:cNvGraphicFramePr>
            <a:graphicFrameLocks noGrp="1"/>
          </p:cNvGraphicFramePr>
          <p:nvPr>
            <p:extLst>
              <p:ext uri="{D42A27DB-BD31-4B8C-83A1-F6EECF244321}">
                <p14:modId xmlns:p14="http://schemas.microsoft.com/office/powerpoint/2010/main" val="4052362670"/>
              </p:ext>
            </p:extLst>
          </p:nvPr>
        </p:nvGraphicFramePr>
        <p:xfrm>
          <a:off x="0" y="0"/>
          <a:ext cx="12192000" cy="6857999"/>
        </p:xfrm>
        <a:graphic>
          <a:graphicData uri="http://schemas.openxmlformats.org/drawingml/2006/table">
            <a:tbl>
              <a:tblPr firstRow="1" bandRow="1">
                <a:tableStyleId>{21E4AEA4-8DFA-4A89-87EB-49C32662AFE0}</a:tableStyleId>
              </a:tblPr>
              <a:tblGrid>
                <a:gridCol w="12192000">
                  <a:extLst>
                    <a:ext uri="{9D8B030D-6E8A-4147-A177-3AD203B41FA5}">
                      <a16:colId xmlns:a16="http://schemas.microsoft.com/office/drawing/2014/main" val="1908296469"/>
                    </a:ext>
                  </a:extLst>
                </a:gridCol>
              </a:tblGrid>
              <a:tr h="1282968">
                <a:tc>
                  <a:txBody>
                    <a:bodyPr/>
                    <a:lstStyle/>
                    <a:p>
                      <a:r>
                        <a:rPr lang="en-US" sz="3200" b="1" dirty="0"/>
                        <a:t>Safety Planning Compliance and Quality- Ongoing</a:t>
                      </a:r>
                    </a:p>
                  </a:txBody>
                  <a:tcPr/>
                </a:tc>
                <a:extLst>
                  <a:ext uri="{0D108BD9-81ED-4DB2-BD59-A6C34878D82A}">
                    <a16:rowId xmlns:a16="http://schemas.microsoft.com/office/drawing/2014/main" val="2513391045"/>
                  </a:ext>
                </a:extLst>
              </a:tr>
              <a:tr h="5575031">
                <a:tc>
                  <a:txBody>
                    <a:bodyPr/>
                    <a:lstStyle/>
                    <a:p>
                      <a:pPr marL="285750" indent="-285750">
                        <a:buFont typeface="Arial" panose="020B0604020202020204" pitchFamily="34" charset="0"/>
                        <a:buChar char="•"/>
                      </a:pPr>
                      <a:r>
                        <a:rPr lang="en-US" sz="2000" b="1" dirty="0">
                          <a:solidFill>
                            <a:schemeClr val="accent1"/>
                          </a:solidFill>
                        </a:rPr>
                        <a:t>Agency Value: </a:t>
                      </a:r>
                      <a:r>
                        <a:rPr lang="en-US" sz="2000" b="1" dirty="0"/>
                        <a:t>Quality Care</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Safety Plan form was revised in Summer 2024 to better reflect crisis intervention and risk assessment best practices and to mirror language and best practices from ASIST and CALM trainings.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Report was developed with IT department to indicate the presence of an ANSA/CANS risk factor (suicide risk, harm to others, etc.) and whether or not a safety plan was completed following that assessment.</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Data collection is ongoing. Monthly feedback is provided to managers identifying high risk clients who may need follow up.</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This initiative has also revealed gaps in understanding of the scoring of certain ANSA/CANS items.</a:t>
                      </a:r>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3598858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599AF-0774-3001-64FC-035D75911EF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DCCE08-91DB-30F0-B1C7-BCFCFABFFA06}"/>
              </a:ext>
            </a:extLst>
          </p:cNvPr>
          <p:cNvSpPr>
            <a:spLocks noGrp="1"/>
          </p:cNvSpPr>
          <p:nvPr>
            <p:ph type="sldNum" sz="quarter" idx="12"/>
          </p:nvPr>
        </p:nvSpPr>
        <p:spPr/>
        <p:txBody>
          <a:bodyPr/>
          <a:lstStyle/>
          <a:p>
            <a:fld id="{A2912448-FEEC-49E8-9588-2DF1F90D57C2}" type="slidenum">
              <a:rPr lang="en-US" smtClean="0"/>
              <a:pPr/>
              <a:t>33</a:t>
            </a:fld>
            <a:endParaRPr lang="en-US" dirty="0"/>
          </a:p>
        </p:txBody>
      </p:sp>
      <p:graphicFrame>
        <p:nvGraphicFramePr>
          <p:cNvPr id="4" name="Table 3">
            <a:extLst>
              <a:ext uri="{FF2B5EF4-FFF2-40B4-BE49-F238E27FC236}">
                <a16:creationId xmlns:a16="http://schemas.microsoft.com/office/drawing/2014/main" id="{03BA8040-7805-9989-8048-C0889C5601F6}"/>
              </a:ext>
            </a:extLst>
          </p:cNvPr>
          <p:cNvGraphicFramePr>
            <a:graphicFrameLocks noGrp="1"/>
          </p:cNvGraphicFramePr>
          <p:nvPr>
            <p:extLst>
              <p:ext uri="{D42A27DB-BD31-4B8C-83A1-F6EECF244321}">
                <p14:modId xmlns:p14="http://schemas.microsoft.com/office/powerpoint/2010/main" val="1573680800"/>
              </p:ext>
            </p:extLst>
          </p:nvPr>
        </p:nvGraphicFramePr>
        <p:xfrm>
          <a:off x="0" y="2"/>
          <a:ext cx="12192000" cy="7482879"/>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655359">
                <a:tc>
                  <a:txBody>
                    <a:bodyPr/>
                    <a:lstStyle/>
                    <a:p>
                      <a:r>
                        <a:rPr lang="en-US" sz="3200" b="1" dirty="0"/>
                        <a:t>Other Training Outcomes</a:t>
                      </a:r>
                    </a:p>
                  </a:txBody>
                  <a:tcPr/>
                </a:tc>
                <a:extLst>
                  <a:ext uri="{0D108BD9-81ED-4DB2-BD59-A6C34878D82A}">
                    <a16:rowId xmlns:a16="http://schemas.microsoft.com/office/drawing/2014/main" val="2513391045"/>
                  </a:ext>
                </a:extLst>
              </a:tr>
              <a:tr h="6066115">
                <a:tc>
                  <a:txBody>
                    <a:bodyPr/>
                    <a:lstStyle/>
                    <a:p>
                      <a:pPr marL="285750" indent="-285750">
                        <a:buFont typeface="Arial" panose="020B0604020202020204" pitchFamily="34" charset="0"/>
                        <a:buChar char="•"/>
                      </a:pPr>
                      <a:r>
                        <a:rPr lang="en-US" sz="2400" b="1" dirty="0">
                          <a:solidFill>
                            <a:schemeClr val="accent1"/>
                          </a:solidFill>
                        </a:rPr>
                        <a:t>Applied Suicide Intervention and Skills Training (ASIST)- </a:t>
                      </a:r>
                      <a:r>
                        <a:rPr lang="en-US" sz="2400" b="1" dirty="0"/>
                        <a:t>Multiple staff registered ASIST trainers. Over 300 clinicians trained since 2022.</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Counseling on Access to Lethal Means (CALM) </a:t>
                      </a:r>
                      <a:r>
                        <a:rPr lang="en-US" sz="2400" b="1" dirty="0"/>
                        <a:t>produced by HHSC. Multiple staff are approved presenters. 134 trained this Fiscal Year.</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Advanced Applications of Illness Management Recovery (IMR)- </a:t>
                      </a:r>
                      <a:r>
                        <a:rPr lang="en-US" sz="2400" b="1" dirty="0"/>
                        <a:t>In house training developed by the training team discussing effective use of IMR with high acuity clients. Meant to complement the annual recertification course on Centralized Training. 190 staff attended during FY 2024.</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Technical Assistance </a:t>
                      </a:r>
                      <a:r>
                        <a:rPr lang="en-US" sz="2400" b="1" dirty="0"/>
                        <a:t>for LPHAs going through the training process to become approved providers for TF-CBT and CPT. </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solidFill>
                            <a:schemeClr val="accent1"/>
                          </a:solidFill>
                        </a:rPr>
                        <a:t>Grant Applications </a:t>
                      </a:r>
                      <a:r>
                        <a:rPr lang="en-US" sz="2400" b="1" dirty="0"/>
                        <a:t>for additional funds for training resources. Received a grant from NTBHA to increase access to EBPs for FY 2025</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2440540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321EA3-005F-5A41-1BB5-AFEF87493007}"/>
              </a:ext>
            </a:extLst>
          </p:cNvPr>
          <p:cNvSpPr>
            <a:spLocks noGrp="1"/>
          </p:cNvSpPr>
          <p:nvPr>
            <p:ph type="sldNum" sz="quarter" idx="12"/>
          </p:nvPr>
        </p:nvSpPr>
        <p:spPr/>
        <p:txBody>
          <a:bodyPr/>
          <a:lstStyle/>
          <a:p>
            <a:fld id="{A2912448-FEEC-49E8-9588-2DF1F90D57C2}" type="slidenum">
              <a:rPr lang="en-US" smtClean="0"/>
              <a:pPr/>
              <a:t>34</a:t>
            </a:fld>
            <a:endParaRPr lang="en-US" dirty="0"/>
          </a:p>
        </p:txBody>
      </p:sp>
      <p:graphicFrame>
        <p:nvGraphicFramePr>
          <p:cNvPr id="4" name="Table 3">
            <a:extLst>
              <a:ext uri="{FF2B5EF4-FFF2-40B4-BE49-F238E27FC236}">
                <a16:creationId xmlns:a16="http://schemas.microsoft.com/office/drawing/2014/main" id="{9299FD2B-73A8-1F40-D37B-F96A0144DC49}"/>
              </a:ext>
            </a:extLst>
          </p:cNvPr>
          <p:cNvGraphicFramePr>
            <a:graphicFrameLocks noGrp="1"/>
          </p:cNvGraphicFramePr>
          <p:nvPr>
            <p:extLst>
              <p:ext uri="{D42A27DB-BD31-4B8C-83A1-F6EECF244321}">
                <p14:modId xmlns:p14="http://schemas.microsoft.com/office/powerpoint/2010/main" val="612245330"/>
              </p:ext>
            </p:extLst>
          </p:nvPr>
        </p:nvGraphicFramePr>
        <p:xfrm>
          <a:off x="0" y="0"/>
          <a:ext cx="12192000" cy="685800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693004">
                <a:tc>
                  <a:txBody>
                    <a:bodyPr/>
                    <a:lstStyle/>
                    <a:p>
                      <a:r>
                        <a:rPr lang="en-US" sz="3200" b="1" dirty="0"/>
                        <a:t>Other Data We Track</a:t>
                      </a:r>
                    </a:p>
                  </a:txBody>
                  <a:tcPr/>
                </a:tc>
                <a:extLst>
                  <a:ext uri="{0D108BD9-81ED-4DB2-BD59-A6C34878D82A}">
                    <a16:rowId xmlns:a16="http://schemas.microsoft.com/office/drawing/2014/main" val="2513391045"/>
                  </a:ext>
                </a:extLst>
              </a:tr>
              <a:tr h="6164996">
                <a:tc>
                  <a:txBody>
                    <a:bodyPr/>
                    <a:lstStyle/>
                    <a:p>
                      <a:pPr marL="285750" indent="-285750">
                        <a:buFont typeface="Arial" panose="020B0604020202020204" pitchFamily="34" charset="0"/>
                        <a:buChar char="•"/>
                      </a:pPr>
                      <a:r>
                        <a:rPr lang="en-US" sz="2400" b="1" dirty="0"/>
                        <a:t>Feedback surveys from Clinical Academy and any other trainings throughout the FY</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Utilization of CPT and TF-CBT by trained LPHAs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Specific department/program turnover within 6 months and 1 year</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Late charting percentage</a:t>
                      </a:r>
                    </a:p>
                    <a:p>
                      <a:pPr marL="285750" indent="-285750">
                        <a:buFont typeface="Arial" panose="020B0604020202020204" pitchFamily="34" charset="0"/>
                        <a:buChar char="•"/>
                      </a:pPr>
                      <a:endParaRPr lang="en-US" sz="2000" b="1" dirty="0"/>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1978384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D0DE7-F36E-3408-D96F-05D90E3BB9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29F458-8F80-9AC2-4710-6CC62DD6FAE9}"/>
              </a:ext>
            </a:extLst>
          </p:cNvPr>
          <p:cNvSpPr>
            <a:spLocks noGrp="1"/>
          </p:cNvSpPr>
          <p:nvPr>
            <p:ph type="sldNum" sz="quarter" idx="12"/>
          </p:nvPr>
        </p:nvSpPr>
        <p:spPr/>
        <p:txBody>
          <a:bodyPr/>
          <a:lstStyle/>
          <a:p>
            <a:fld id="{A2912448-FEEC-49E8-9588-2DF1F90D57C2}" type="slidenum">
              <a:rPr lang="en-US" smtClean="0"/>
              <a:pPr/>
              <a:t>35</a:t>
            </a:fld>
            <a:endParaRPr lang="en-US" dirty="0"/>
          </a:p>
        </p:txBody>
      </p:sp>
      <p:graphicFrame>
        <p:nvGraphicFramePr>
          <p:cNvPr id="3" name="Table 2">
            <a:extLst>
              <a:ext uri="{FF2B5EF4-FFF2-40B4-BE49-F238E27FC236}">
                <a16:creationId xmlns:a16="http://schemas.microsoft.com/office/drawing/2014/main" id="{B53FF3C3-3C4D-99B3-C4B4-697C6F84F0CE}"/>
              </a:ext>
            </a:extLst>
          </p:cNvPr>
          <p:cNvGraphicFramePr>
            <a:graphicFrameLocks noGrp="1"/>
          </p:cNvGraphicFramePr>
          <p:nvPr>
            <p:extLst>
              <p:ext uri="{D42A27DB-BD31-4B8C-83A1-F6EECF244321}">
                <p14:modId xmlns:p14="http://schemas.microsoft.com/office/powerpoint/2010/main" val="835716452"/>
              </p:ext>
            </p:extLst>
          </p:nvPr>
        </p:nvGraphicFramePr>
        <p:xfrm>
          <a:off x="0" y="0"/>
          <a:ext cx="12192000" cy="6858000"/>
        </p:xfrm>
        <a:graphic>
          <a:graphicData uri="http://schemas.openxmlformats.org/drawingml/2006/table">
            <a:tbl>
              <a:tblPr firstRow="1" bandRow="1">
                <a:tableStyleId>{21E4AEA4-8DFA-4A89-87EB-49C32662AFE0}</a:tableStyleId>
              </a:tblPr>
              <a:tblGrid>
                <a:gridCol w="12192000">
                  <a:extLst>
                    <a:ext uri="{9D8B030D-6E8A-4147-A177-3AD203B41FA5}">
                      <a16:colId xmlns:a16="http://schemas.microsoft.com/office/drawing/2014/main" val="1908296469"/>
                    </a:ext>
                  </a:extLst>
                </a:gridCol>
              </a:tblGrid>
              <a:tr h="731696">
                <a:tc>
                  <a:txBody>
                    <a:bodyPr/>
                    <a:lstStyle/>
                    <a:p>
                      <a:r>
                        <a:rPr lang="en-US" sz="3200" b="1" dirty="0"/>
                        <a:t>Some Lesson’s We’ve Learned</a:t>
                      </a:r>
                    </a:p>
                  </a:txBody>
                  <a:tcPr/>
                </a:tc>
                <a:extLst>
                  <a:ext uri="{0D108BD9-81ED-4DB2-BD59-A6C34878D82A}">
                    <a16:rowId xmlns:a16="http://schemas.microsoft.com/office/drawing/2014/main" val="2513391045"/>
                  </a:ext>
                </a:extLst>
              </a:tr>
              <a:tr h="6126304">
                <a:tc>
                  <a:txBody>
                    <a:bodyPr/>
                    <a:lstStyle/>
                    <a:p>
                      <a:pPr marL="285750" indent="-285750">
                        <a:buFont typeface="Arial" panose="020B0604020202020204" pitchFamily="34" charset="0"/>
                        <a:buChar char="•"/>
                      </a:pPr>
                      <a:r>
                        <a:rPr lang="en-US" sz="2400" b="1" dirty="0"/>
                        <a:t>Good clinicians are not always good trainers, but clinical trainers need to be good clinicians.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Trainers must be tech savvy and able to assist staff who struggle with technology.</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Collaboration between trainers and managers is essential. </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If you want something to change, hold yourself and your staff accountable with objective data.</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209311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50EDB-7D11-F056-0AF5-F61461A3E0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783BD80-FBD3-9B2E-B64E-C287F0E726B9}"/>
              </a:ext>
            </a:extLst>
          </p:cNvPr>
          <p:cNvSpPr/>
          <p:nvPr/>
        </p:nvSpPr>
        <p:spPr>
          <a:xfrm>
            <a:off x="4867224" y="5149488"/>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9D8119-8836-F328-DCAD-3B1388C568FB}"/>
              </a:ext>
            </a:extLst>
          </p:cNvPr>
          <p:cNvSpPr/>
          <p:nvPr/>
        </p:nvSpPr>
        <p:spPr>
          <a:xfrm>
            <a:off x="1" y="0"/>
            <a:ext cx="48631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7A60639-3484-5162-7075-8A269939A3B9}"/>
              </a:ext>
            </a:extLst>
          </p:cNvPr>
          <p:cNvSpPr txBox="1"/>
          <p:nvPr/>
        </p:nvSpPr>
        <p:spPr>
          <a:xfrm>
            <a:off x="5730240" y="5721037"/>
            <a:ext cx="6275495" cy="676436"/>
          </a:xfrm>
          <a:prstGeom prst="rect">
            <a:avLst/>
          </a:prstGeom>
          <a:noFill/>
        </p:spPr>
        <p:txBody>
          <a:bodyPr wrap="square" lIns="0" rtlCol="0">
            <a:noAutofit/>
          </a:bodyPr>
          <a:lstStyle/>
          <a:p>
            <a:endParaRPr lang="en-US" sz="5500" dirty="0">
              <a:solidFill>
                <a:schemeClr val="bg1"/>
              </a:solidFill>
              <a:latin typeface="Gotham Narrow Medium" pitchFamily="50" charset="0"/>
              <a:cs typeface="Arial Narrow" panose="020B0604020202020204" pitchFamily="34" charset="0"/>
            </a:endParaRPr>
          </a:p>
        </p:txBody>
      </p:sp>
      <p:sp>
        <p:nvSpPr>
          <p:cNvPr id="3" name="TextBox 2">
            <a:extLst>
              <a:ext uri="{FF2B5EF4-FFF2-40B4-BE49-F238E27FC236}">
                <a16:creationId xmlns:a16="http://schemas.microsoft.com/office/drawing/2014/main" id="{0DEE9BE3-3BCE-75BC-8573-35B1B10200BD}"/>
              </a:ext>
            </a:extLst>
          </p:cNvPr>
          <p:cNvSpPr txBox="1"/>
          <p:nvPr/>
        </p:nvSpPr>
        <p:spPr>
          <a:xfrm>
            <a:off x="190486" y="2677265"/>
            <a:ext cx="4482158" cy="1503469"/>
          </a:xfrm>
          <a:prstGeom prst="rect">
            <a:avLst/>
          </a:prstGeom>
          <a:noFill/>
        </p:spPr>
        <p:txBody>
          <a:bodyPr wrap="square" lIns="0" rtlCol="0">
            <a:noAutofit/>
          </a:bodyPr>
          <a:lstStyle/>
          <a:p>
            <a:pPr algn="ctr"/>
            <a:r>
              <a:rPr lang="en-US" sz="4800" dirty="0">
                <a:solidFill>
                  <a:schemeClr val="bg1"/>
                </a:solidFill>
                <a:latin typeface="Gotham Narrow Medium" pitchFamily="50" charset="0"/>
                <a:cs typeface="Arial Narrow" panose="020B0604020202020204" pitchFamily="34" charset="0"/>
              </a:rPr>
              <a:t>Questions?</a:t>
            </a:r>
          </a:p>
        </p:txBody>
      </p:sp>
      <p:pic>
        <p:nvPicPr>
          <p:cNvPr id="5" name="Picture 4" descr="Question mark on green pastel background">
            <a:extLst>
              <a:ext uri="{FF2B5EF4-FFF2-40B4-BE49-F238E27FC236}">
                <a16:creationId xmlns:a16="http://schemas.microsoft.com/office/drawing/2014/main" id="{20A1FB58-4F32-E29A-77B1-9C7327803E84}"/>
              </a:ext>
            </a:extLst>
          </p:cNvPr>
          <p:cNvPicPr>
            <a:picLocks noChangeAspect="1"/>
          </p:cNvPicPr>
          <p:nvPr/>
        </p:nvPicPr>
        <p:blipFill>
          <a:blip r:embed="rId2">
            <a:extLst>
              <a:ext uri="{28A0092B-C50C-407E-A947-70E740481C1C}">
                <a14:useLocalDpi xmlns:a14="http://schemas.microsoft.com/office/drawing/2010/main" val="0"/>
              </a:ext>
            </a:extLst>
          </a:blip>
          <a:srcRect t="3099" b="3099"/>
          <a:stretch/>
        </p:blipFill>
        <p:spPr>
          <a:xfrm>
            <a:off x="4863129" y="0"/>
            <a:ext cx="7328870" cy="5155955"/>
          </a:xfrm>
          <a:prstGeom prst="rect">
            <a:avLst/>
          </a:prstGeom>
        </p:spPr>
      </p:pic>
    </p:spTree>
    <p:extLst>
      <p:ext uri="{BB962C8B-B14F-4D97-AF65-F5344CB8AC3E}">
        <p14:creationId xmlns:p14="http://schemas.microsoft.com/office/powerpoint/2010/main" val="3852726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EF513-EA25-F9F2-E891-8DD53621B26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A89CC84-7951-43D8-11BB-778FCE55A839}"/>
              </a:ext>
            </a:extLst>
          </p:cNvPr>
          <p:cNvSpPr/>
          <p:nvPr/>
        </p:nvSpPr>
        <p:spPr>
          <a:xfrm>
            <a:off x="4867224" y="5149488"/>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9D5271-43A4-AE4C-B773-D6414AECD481}"/>
              </a:ext>
            </a:extLst>
          </p:cNvPr>
          <p:cNvSpPr/>
          <p:nvPr/>
        </p:nvSpPr>
        <p:spPr>
          <a:xfrm>
            <a:off x="1" y="0"/>
            <a:ext cx="48631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Yellow speech bubble on blue background">
            <a:extLst>
              <a:ext uri="{FF2B5EF4-FFF2-40B4-BE49-F238E27FC236}">
                <a16:creationId xmlns:a16="http://schemas.microsoft.com/office/drawing/2014/main" id="{2C4E7998-8B96-D4C2-8230-C2A530CC274C}"/>
              </a:ext>
            </a:extLst>
          </p:cNvPr>
          <p:cNvPicPr>
            <a:picLocks noChangeAspect="1"/>
          </p:cNvPicPr>
          <p:nvPr/>
        </p:nvPicPr>
        <p:blipFill>
          <a:blip r:embed="rId3">
            <a:extLst>
              <a:ext uri="{28A0092B-C50C-407E-A947-70E740481C1C}">
                <a14:useLocalDpi xmlns:a14="http://schemas.microsoft.com/office/drawing/2010/main" val="0"/>
              </a:ext>
            </a:extLst>
          </a:blip>
          <a:srcRect l="2619" r="2619"/>
          <a:stretch/>
        </p:blipFill>
        <p:spPr>
          <a:xfrm>
            <a:off x="4865177" y="0"/>
            <a:ext cx="7326822" cy="5154515"/>
          </a:xfrm>
          <a:prstGeom prst="rect">
            <a:avLst/>
          </a:prstGeom>
        </p:spPr>
      </p:pic>
      <p:sp>
        <p:nvSpPr>
          <p:cNvPr id="3" name="TextBox 2">
            <a:extLst>
              <a:ext uri="{FF2B5EF4-FFF2-40B4-BE49-F238E27FC236}">
                <a16:creationId xmlns:a16="http://schemas.microsoft.com/office/drawing/2014/main" id="{67DA053C-8B97-1813-6BE9-4FE3CC6B4B37}"/>
              </a:ext>
            </a:extLst>
          </p:cNvPr>
          <p:cNvSpPr txBox="1"/>
          <p:nvPr/>
        </p:nvSpPr>
        <p:spPr>
          <a:xfrm>
            <a:off x="190486" y="2525611"/>
            <a:ext cx="4482158" cy="1806778"/>
          </a:xfrm>
          <a:prstGeom prst="rect">
            <a:avLst/>
          </a:prstGeom>
          <a:noFill/>
        </p:spPr>
        <p:txBody>
          <a:bodyPr wrap="square" lIns="0" rtlCol="0">
            <a:noAutofit/>
          </a:bodyPr>
          <a:lstStyle/>
          <a:p>
            <a:pPr algn="ctr"/>
            <a:r>
              <a:rPr lang="en-US" sz="4800" dirty="0">
                <a:solidFill>
                  <a:schemeClr val="bg1"/>
                </a:solidFill>
                <a:latin typeface="Gotham Narrow Medium" pitchFamily="50" charset="0"/>
                <a:cs typeface="Arial Narrow" panose="020B0604020202020204" pitchFamily="34" charset="0"/>
              </a:rPr>
              <a:t>Continuing the Conversation</a:t>
            </a:r>
          </a:p>
        </p:txBody>
      </p:sp>
    </p:spTree>
    <p:extLst>
      <p:ext uri="{BB962C8B-B14F-4D97-AF65-F5344CB8AC3E}">
        <p14:creationId xmlns:p14="http://schemas.microsoft.com/office/powerpoint/2010/main" val="3361086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027B9-B0A3-7F48-F870-1928672414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78D904-667F-C6E8-D860-4778BDCA7744}"/>
              </a:ext>
            </a:extLst>
          </p:cNvPr>
          <p:cNvSpPr/>
          <p:nvPr/>
        </p:nvSpPr>
        <p:spPr>
          <a:xfrm>
            <a:off x="4867224" y="5149488"/>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D07259-ED18-9351-645D-3E5CB8437A1B}"/>
              </a:ext>
            </a:extLst>
          </p:cNvPr>
          <p:cNvSpPr/>
          <p:nvPr/>
        </p:nvSpPr>
        <p:spPr>
          <a:xfrm>
            <a:off x="1" y="0"/>
            <a:ext cx="48631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800896-D6CC-2C70-9081-EF1C868029E3}"/>
              </a:ext>
            </a:extLst>
          </p:cNvPr>
          <p:cNvSpPr txBox="1"/>
          <p:nvPr/>
        </p:nvSpPr>
        <p:spPr>
          <a:xfrm>
            <a:off x="5730240" y="5721037"/>
            <a:ext cx="6275495" cy="676436"/>
          </a:xfrm>
          <a:prstGeom prst="rect">
            <a:avLst/>
          </a:prstGeom>
          <a:noFill/>
        </p:spPr>
        <p:txBody>
          <a:bodyPr wrap="square" lIns="0" rtlCol="0">
            <a:noAutofit/>
          </a:bodyPr>
          <a:lstStyle/>
          <a:p>
            <a:endParaRPr lang="en-US" sz="5500" dirty="0">
              <a:solidFill>
                <a:schemeClr val="bg1"/>
              </a:solidFill>
              <a:latin typeface="Gotham Narrow Medium" pitchFamily="50" charset="0"/>
              <a:cs typeface="Arial Narrow" panose="020B0604020202020204" pitchFamily="34" charset="0"/>
            </a:endParaRPr>
          </a:p>
        </p:txBody>
      </p:sp>
      <p:sp>
        <p:nvSpPr>
          <p:cNvPr id="3" name="TextBox 2">
            <a:extLst>
              <a:ext uri="{FF2B5EF4-FFF2-40B4-BE49-F238E27FC236}">
                <a16:creationId xmlns:a16="http://schemas.microsoft.com/office/drawing/2014/main" id="{8F00B710-636C-2FA6-7F8F-0E9C05089689}"/>
              </a:ext>
            </a:extLst>
          </p:cNvPr>
          <p:cNvSpPr txBox="1"/>
          <p:nvPr/>
        </p:nvSpPr>
        <p:spPr>
          <a:xfrm>
            <a:off x="190486" y="2677265"/>
            <a:ext cx="4482158" cy="1503469"/>
          </a:xfrm>
          <a:prstGeom prst="rect">
            <a:avLst/>
          </a:prstGeom>
          <a:noFill/>
        </p:spPr>
        <p:txBody>
          <a:bodyPr wrap="square" lIns="0" rtlCol="0">
            <a:noAutofit/>
          </a:bodyPr>
          <a:lstStyle/>
          <a:p>
            <a:pPr algn="ctr"/>
            <a:r>
              <a:rPr lang="en-US" sz="4800" dirty="0">
                <a:solidFill>
                  <a:schemeClr val="bg1"/>
                </a:solidFill>
                <a:latin typeface="Gotham Narrow Medium" pitchFamily="50" charset="0"/>
                <a:cs typeface="Arial Narrow" panose="020B0604020202020204" pitchFamily="34" charset="0"/>
              </a:rPr>
              <a:t>Final Questions?</a:t>
            </a:r>
          </a:p>
        </p:txBody>
      </p:sp>
      <p:pic>
        <p:nvPicPr>
          <p:cNvPr id="5" name="Picture 4" descr="Question mark on green pastel background">
            <a:extLst>
              <a:ext uri="{FF2B5EF4-FFF2-40B4-BE49-F238E27FC236}">
                <a16:creationId xmlns:a16="http://schemas.microsoft.com/office/drawing/2014/main" id="{EA8D555F-C06C-20CB-6FA3-124C9C5ADC7A}"/>
              </a:ext>
            </a:extLst>
          </p:cNvPr>
          <p:cNvPicPr>
            <a:picLocks noChangeAspect="1"/>
          </p:cNvPicPr>
          <p:nvPr/>
        </p:nvPicPr>
        <p:blipFill>
          <a:blip r:embed="rId2">
            <a:extLst>
              <a:ext uri="{28A0092B-C50C-407E-A947-70E740481C1C}">
                <a14:useLocalDpi xmlns:a14="http://schemas.microsoft.com/office/drawing/2010/main" val="0"/>
              </a:ext>
            </a:extLst>
          </a:blip>
          <a:srcRect t="3099" b="3099"/>
          <a:stretch/>
        </p:blipFill>
        <p:spPr>
          <a:xfrm>
            <a:off x="4863129" y="0"/>
            <a:ext cx="7328870" cy="5155955"/>
          </a:xfrm>
          <a:prstGeom prst="rect">
            <a:avLst/>
          </a:prstGeom>
        </p:spPr>
      </p:pic>
    </p:spTree>
    <p:extLst>
      <p:ext uri="{BB962C8B-B14F-4D97-AF65-F5344CB8AC3E}">
        <p14:creationId xmlns:p14="http://schemas.microsoft.com/office/powerpoint/2010/main" val="3353079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30D81-3EEA-0DAF-448E-C578872E83BC}"/>
              </a:ext>
            </a:extLst>
          </p:cNvPr>
          <p:cNvSpPr/>
          <p:nvPr/>
        </p:nvSpPr>
        <p:spPr>
          <a:xfrm>
            <a:off x="4867225" y="4799757"/>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B21255B7-16E3-F276-49A5-4CA5A862A6CE}"/>
              </a:ext>
            </a:extLst>
          </p:cNvPr>
          <p:cNvSpPr/>
          <p:nvPr/>
        </p:nvSpPr>
        <p:spPr>
          <a:xfrm>
            <a:off x="0" y="11962"/>
            <a:ext cx="5531888" cy="6846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2BB8127F-5C7D-774B-EDCA-68AF97B99EF8}"/>
              </a:ext>
            </a:extLst>
          </p:cNvPr>
          <p:cNvSpPr txBox="1"/>
          <p:nvPr/>
        </p:nvSpPr>
        <p:spPr>
          <a:xfrm>
            <a:off x="385067" y="889336"/>
            <a:ext cx="4482158" cy="3021084"/>
          </a:xfrm>
          <a:prstGeom prst="rect">
            <a:avLst/>
          </a:prstGeom>
          <a:noFill/>
        </p:spPr>
        <p:txBody>
          <a:bodyPr wrap="square" l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srgbClr val="FFFFFF"/>
                </a:solidFill>
                <a:effectLst/>
                <a:uLnTx/>
                <a:uFillTx/>
                <a:latin typeface="Gotham Narrow Medium" pitchFamily="50" charset="0"/>
                <a:ea typeface="+mn-ea"/>
                <a:cs typeface="Arial Narrow" panose="020B0604020202020204" pitchFamily="34" charset="0"/>
              </a:rPr>
              <a:t>Thanks for Coming!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500" dirty="0">
              <a:solidFill>
                <a:srgbClr val="FFFFFF"/>
              </a:solidFill>
              <a:latin typeface="Gotham Narrow Medium" pitchFamily="50"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srgbClr val="FFFFFF"/>
                </a:solidFill>
                <a:effectLst/>
                <a:uLnTx/>
                <a:uFillTx/>
                <a:latin typeface="Gotham Narrow Medium" pitchFamily="50" charset="0"/>
                <a:ea typeface="+mn-ea"/>
                <a:cs typeface="Arial Narrow" panose="020B0604020202020204" pitchFamily="34" charset="0"/>
              </a:rPr>
              <a:t>Don’t forget your evaluation!</a:t>
            </a:r>
          </a:p>
        </p:txBody>
      </p:sp>
      <p:pic>
        <p:nvPicPr>
          <p:cNvPr id="2" name="Picture 1">
            <a:extLst>
              <a:ext uri="{FF2B5EF4-FFF2-40B4-BE49-F238E27FC236}">
                <a16:creationId xmlns:a16="http://schemas.microsoft.com/office/drawing/2014/main" id="{8B7F4558-5179-3C66-859C-606E18C062EE}"/>
              </a:ext>
            </a:extLst>
          </p:cNvPr>
          <p:cNvPicPr>
            <a:picLocks noChangeAspect="1"/>
          </p:cNvPicPr>
          <p:nvPr/>
        </p:nvPicPr>
        <p:blipFill>
          <a:blip r:embed="rId2"/>
          <a:stretch>
            <a:fillRect/>
          </a:stretch>
        </p:blipFill>
        <p:spPr>
          <a:xfrm>
            <a:off x="9851136" y="6202827"/>
            <a:ext cx="2154599" cy="479595"/>
          </a:xfrm>
          <a:prstGeom prst="rect">
            <a:avLst/>
          </a:prstGeom>
        </p:spPr>
      </p:pic>
      <p:pic>
        <p:nvPicPr>
          <p:cNvPr id="3" name="Picture 2" descr="A black and white logo&#10;&#10;Description automatically generated">
            <a:extLst>
              <a:ext uri="{FF2B5EF4-FFF2-40B4-BE49-F238E27FC236}">
                <a16:creationId xmlns:a16="http://schemas.microsoft.com/office/drawing/2014/main" id="{A19CA83A-4B32-E3BF-2A56-FAA9360C5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4484" y="6155372"/>
            <a:ext cx="2009775" cy="527050"/>
          </a:xfrm>
          <a:prstGeom prst="rect">
            <a:avLst/>
          </a:prstGeom>
          <a:noFill/>
          <a:ln>
            <a:noFill/>
          </a:ln>
        </p:spPr>
      </p:pic>
      <p:pic>
        <p:nvPicPr>
          <p:cNvPr id="5" name="Picture 4" descr="Person running up arrow">
            <a:extLst>
              <a:ext uri="{FF2B5EF4-FFF2-40B4-BE49-F238E27FC236}">
                <a16:creationId xmlns:a16="http://schemas.microsoft.com/office/drawing/2014/main" id="{744524E0-4FD7-D6E8-71CE-F976231B31E3}"/>
              </a:ext>
            </a:extLst>
          </p:cNvPr>
          <p:cNvPicPr>
            <a:picLocks noChangeAspect="1"/>
          </p:cNvPicPr>
          <p:nvPr/>
        </p:nvPicPr>
        <p:blipFill>
          <a:blip r:embed="rId4">
            <a:extLst>
              <a:ext uri="{28A0092B-C50C-407E-A947-70E740481C1C}">
                <a14:useLocalDpi xmlns:a14="http://schemas.microsoft.com/office/drawing/2010/main" val="0"/>
              </a:ext>
            </a:extLst>
          </a:blip>
          <a:srcRect l="5468" r="5468"/>
          <a:stretch/>
        </p:blipFill>
        <p:spPr>
          <a:xfrm>
            <a:off x="5533226" y="11962"/>
            <a:ext cx="6658773" cy="4787795"/>
          </a:xfrm>
          <a:prstGeom prst="rect">
            <a:avLst/>
          </a:prstGeom>
        </p:spPr>
      </p:pic>
    </p:spTree>
    <p:extLst>
      <p:ext uri="{BB962C8B-B14F-4D97-AF65-F5344CB8AC3E}">
        <p14:creationId xmlns:p14="http://schemas.microsoft.com/office/powerpoint/2010/main" val="2248433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1553C0-823D-DEA5-0E97-4F06F61212C1}"/>
              </a:ext>
            </a:extLst>
          </p:cNvPr>
          <p:cNvSpPr>
            <a:spLocks noGrp="1"/>
          </p:cNvSpPr>
          <p:nvPr>
            <p:ph type="sldNum" sz="quarter" idx="12"/>
          </p:nvPr>
        </p:nvSpPr>
        <p:spPr/>
        <p:txBody>
          <a:bodyPr/>
          <a:lstStyle/>
          <a:p>
            <a:fld id="{A2912448-FEEC-49E8-9588-2DF1F90D57C2}" type="slidenum">
              <a:rPr lang="en-US" smtClean="0"/>
              <a:pPr/>
              <a:t>4</a:t>
            </a:fld>
            <a:endParaRPr lang="en-US" dirty="0"/>
          </a:p>
        </p:txBody>
      </p:sp>
      <p:pic>
        <p:nvPicPr>
          <p:cNvPr id="5" name="Picture 4" descr="Range of moods sticky notes">
            <a:extLst>
              <a:ext uri="{FF2B5EF4-FFF2-40B4-BE49-F238E27FC236}">
                <a16:creationId xmlns:a16="http://schemas.microsoft.com/office/drawing/2014/main" id="{334B3B1F-71FC-B258-436A-24AD8CF90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31" y="0"/>
            <a:ext cx="10282337" cy="6858000"/>
          </a:xfrm>
          <a:prstGeom prst="rect">
            <a:avLst/>
          </a:prstGeom>
        </p:spPr>
      </p:pic>
      <p:sp>
        <p:nvSpPr>
          <p:cNvPr id="6" name="Rectangle 5">
            <a:extLst>
              <a:ext uri="{FF2B5EF4-FFF2-40B4-BE49-F238E27FC236}">
                <a16:creationId xmlns:a16="http://schemas.microsoft.com/office/drawing/2014/main" id="{C3613539-8EAE-63AC-CD33-97FEB10F424C}"/>
              </a:ext>
            </a:extLst>
          </p:cNvPr>
          <p:cNvSpPr/>
          <p:nvPr/>
        </p:nvSpPr>
        <p:spPr>
          <a:xfrm>
            <a:off x="288238" y="6054811"/>
            <a:ext cx="8238282" cy="66666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Training is your organization’s first impression</a:t>
            </a:r>
          </a:p>
        </p:txBody>
      </p:sp>
    </p:spTree>
    <p:extLst>
      <p:ext uri="{BB962C8B-B14F-4D97-AF65-F5344CB8AC3E}">
        <p14:creationId xmlns:p14="http://schemas.microsoft.com/office/powerpoint/2010/main" val="910691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792C6-6F3E-1FBB-D463-441D6B3216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E1BBD7-81AE-2DB0-FA66-0F2C623CE286}"/>
              </a:ext>
            </a:extLst>
          </p:cNvPr>
          <p:cNvSpPr>
            <a:spLocks noGrp="1"/>
          </p:cNvSpPr>
          <p:nvPr>
            <p:ph type="sldNum" sz="quarter" idx="12"/>
          </p:nvPr>
        </p:nvSpPr>
        <p:spPr/>
        <p:txBody>
          <a:bodyPr/>
          <a:lstStyle/>
          <a:p>
            <a:fld id="{A2912448-FEEC-49E8-9588-2DF1F90D57C2}" type="slidenum">
              <a:rPr lang="en-US" smtClean="0"/>
              <a:pPr/>
              <a:t>5</a:t>
            </a:fld>
            <a:endParaRPr lang="en-US" dirty="0"/>
          </a:p>
        </p:txBody>
      </p:sp>
      <p:pic>
        <p:nvPicPr>
          <p:cNvPr id="5" name="Picture 4" descr="Close-up of compass on wood">
            <a:extLst>
              <a:ext uri="{FF2B5EF4-FFF2-40B4-BE49-F238E27FC236}">
                <a16:creationId xmlns:a16="http://schemas.microsoft.com/office/drawing/2014/main" id="{82E5958D-7F12-E49B-E420-9F8D1911F2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831" y="1554"/>
            <a:ext cx="10282337" cy="6854891"/>
          </a:xfrm>
          <a:prstGeom prst="rect">
            <a:avLst/>
          </a:prstGeom>
        </p:spPr>
      </p:pic>
      <p:sp>
        <p:nvSpPr>
          <p:cNvPr id="6" name="Rectangle 5">
            <a:extLst>
              <a:ext uri="{FF2B5EF4-FFF2-40B4-BE49-F238E27FC236}">
                <a16:creationId xmlns:a16="http://schemas.microsoft.com/office/drawing/2014/main" id="{FCEAD0E0-E3EF-95DB-4355-88C228E31608}"/>
              </a:ext>
            </a:extLst>
          </p:cNvPr>
          <p:cNvSpPr/>
          <p:nvPr/>
        </p:nvSpPr>
        <p:spPr>
          <a:xfrm>
            <a:off x="288238" y="6054811"/>
            <a:ext cx="9312962" cy="66666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Training sets and reinforces organizational culture and values</a:t>
            </a:r>
          </a:p>
        </p:txBody>
      </p:sp>
    </p:spTree>
    <p:extLst>
      <p:ext uri="{BB962C8B-B14F-4D97-AF65-F5344CB8AC3E}">
        <p14:creationId xmlns:p14="http://schemas.microsoft.com/office/powerpoint/2010/main" val="3249677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30D81-3EEA-0DAF-448E-C578872E83BC}"/>
              </a:ext>
            </a:extLst>
          </p:cNvPr>
          <p:cNvSpPr/>
          <p:nvPr/>
        </p:nvSpPr>
        <p:spPr>
          <a:xfrm>
            <a:off x="4867224" y="5149488"/>
            <a:ext cx="7324775" cy="576576"/>
          </a:xfrm>
          <a:prstGeom prst="rect">
            <a:avLst/>
          </a:prstGeom>
          <a:solidFill>
            <a:schemeClr val="accent3">
              <a:alpha val="829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1255B7-16E3-F276-49A5-4CA5A862A6CE}"/>
              </a:ext>
            </a:extLst>
          </p:cNvPr>
          <p:cNvSpPr/>
          <p:nvPr/>
        </p:nvSpPr>
        <p:spPr>
          <a:xfrm>
            <a:off x="1" y="0"/>
            <a:ext cx="48631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Wood construction skeleton">
            <a:extLst>
              <a:ext uri="{FF2B5EF4-FFF2-40B4-BE49-F238E27FC236}">
                <a16:creationId xmlns:a16="http://schemas.microsoft.com/office/drawing/2014/main" id="{6F18256F-6DB4-E4E2-B822-0A7C5789326A}"/>
              </a:ext>
            </a:extLst>
          </p:cNvPr>
          <p:cNvPicPr>
            <a:picLocks noChangeAspect="1"/>
          </p:cNvPicPr>
          <p:nvPr/>
        </p:nvPicPr>
        <p:blipFill>
          <a:blip r:embed="rId2">
            <a:extLst>
              <a:ext uri="{28A0092B-C50C-407E-A947-70E740481C1C}">
                <a14:useLocalDpi xmlns:a14="http://schemas.microsoft.com/office/drawing/2010/main" val="0"/>
              </a:ext>
            </a:extLst>
          </a:blip>
          <a:srcRect l="2676" r="2676"/>
          <a:stretch/>
        </p:blipFill>
        <p:spPr>
          <a:xfrm>
            <a:off x="4865177" y="0"/>
            <a:ext cx="7326822" cy="5154515"/>
          </a:xfrm>
          <a:prstGeom prst="rect">
            <a:avLst/>
          </a:prstGeom>
        </p:spPr>
      </p:pic>
      <p:sp>
        <p:nvSpPr>
          <p:cNvPr id="2" name="TextBox 1">
            <a:extLst>
              <a:ext uri="{FF2B5EF4-FFF2-40B4-BE49-F238E27FC236}">
                <a16:creationId xmlns:a16="http://schemas.microsoft.com/office/drawing/2014/main" id="{551BCCEF-D592-A2D3-BF42-55C47594D17D}"/>
              </a:ext>
            </a:extLst>
          </p:cNvPr>
          <p:cNvSpPr txBox="1"/>
          <p:nvPr/>
        </p:nvSpPr>
        <p:spPr>
          <a:xfrm>
            <a:off x="5730240" y="5721037"/>
            <a:ext cx="6275495" cy="676436"/>
          </a:xfrm>
          <a:prstGeom prst="rect">
            <a:avLst/>
          </a:prstGeom>
          <a:noFill/>
        </p:spPr>
        <p:txBody>
          <a:bodyPr wrap="square" lIns="0" rtlCol="0">
            <a:noAutofit/>
          </a:bodyPr>
          <a:lstStyle/>
          <a:p>
            <a:endParaRPr lang="en-US" sz="5500" dirty="0">
              <a:solidFill>
                <a:schemeClr val="bg1"/>
              </a:solidFill>
              <a:latin typeface="Gotham Narrow Medium" pitchFamily="50" charset="0"/>
              <a:cs typeface="Arial Narrow" panose="020B0604020202020204" pitchFamily="34" charset="0"/>
            </a:endParaRPr>
          </a:p>
        </p:txBody>
      </p:sp>
      <p:sp>
        <p:nvSpPr>
          <p:cNvPr id="3" name="TextBox 2">
            <a:extLst>
              <a:ext uri="{FF2B5EF4-FFF2-40B4-BE49-F238E27FC236}">
                <a16:creationId xmlns:a16="http://schemas.microsoft.com/office/drawing/2014/main" id="{FC7F1021-0938-038B-88EA-C18F69E7FDEA}"/>
              </a:ext>
            </a:extLst>
          </p:cNvPr>
          <p:cNvSpPr txBox="1"/>
          <p:nvPr/>
        </p:nvSpPr>
        <p:spPr>
          <a:xfrm>
            <a:off x="190486" y="2525611"/>
            <a:ext cx="4482158" cy="1806778"/>
          </a:xfrm>
          <a:prstGeom prst="rect">
            <a:avLst/>
          </a:prstGeom>
          <a:noFill/>
        </p:spPr>
        <p:txBody>
          <a:bodyPr wrap="square" lIns="0" rtlCol="0">
            <a:noAutofit/>
          </a:bodyPr>
          <a:lstStyle/>
          <a:p>
            <a:pPr algn="ctr"/>
            <a:r>
              <a:rPr lang="en-US" sz="4800" dirty="0">
                <a:solidFill>
                  <a:schemeClr val="bg1"/>
                </a:solidFill>
                <a:latin typeface="Gotham Narrow Medium" pitchFamily="50" charset="0"/>
                <a:cs typeface="Arial Narrow" panose="020B0604020202020204" pitchFamily="34" charset="0"/>
              </a:rPr>
              <a:t>Clinical Training Infrastructure</a:t>
            </a:r>
          </a:p>
        </p:txBody>
      </p:sp>
    </p:spTree>
    <p:extLst>
      <p:ext uri="{BB962C8B-B14F-4D97-AF65-F5344CB8AC3E}">
        <p14:creationId xmlns:p14="http://schemas.microsoft.com/office/powerpoint/2010/main" val="1171277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A0A7-A3ED-C036-D422-5317D57186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EFC513-3FBD-6707-35CF-00F81C465BCC}"/>
              </a:ext>
            </a:extLst>
          </p:cNvPr>
          <p:cNvSpPr>
            <a:spLocks noGrp="1"/>
          </p:cNvSpPr>
          <p:nvPr>
            <p:ph type="sldNum" sz="quarter" idx="12"/>
          </p:nvPr>
        </p:nvSpPr>
        <p:spPr/>
        <p:txBody>
          <a:bodyPr/>
          <a:lstStyle/>
          <a:p>
            <a:fld id="{A2912448-FEEC-49E8-9588-2DF1F90D57C2}" type="slidenum">
              <a:rPr lang="en-US" smtClean="0"/>
              <a:pPr/>
              <a:t>7</a:t>
            </a:fld>
            <a:endParaRPr lang="en-US" dirty="0"/>
          </a:p>
        </p:txBody>
      </p:sp>
      <p:graphicFrame>
        <p:nvGraphicFramePr>
          <p:cNvPr id="3" name="Table 2">
            <a:extLst>
              <a:ext uri="{FF2B5EF4-FFF2-40B4-BE49-F238E27FC236}">
                <a16:creationId xmlns:a16="http://schemas.microsoft.com/office/drawing/2014/main" id="{99BFE90D-8546-95AF-0299-B3EAD316A98F}"/>
              </a:ext>
            </a:extLst>
          </p:cNvPr>
          <p:cNvGraphicFramePr>
            <a:graphicFrameLocks noGrp="1"/>
          </p:cNvGraphicFramePr>
          <p:nvPr>
            <p:extLst>
              <p:ext uri="{D42A27DB-BD31-4B8C-83A1-F6EECF244321}">
                <p14:modId xmlns:p14="http://schemas.microsoft.com/office/powerpoint/2010/main" val="2288703537"/>
              </p:ext>
            </p:extLst>
          </p:nvPr>
        </p:nvGraphicFramePr>
        <p:xfrm>
          <a:off x="0" y="0"/>
          <a:ext cx="12192000" cy="685800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724701">
                <a:tc>
                  <a:txBody>
                    <a:bodyPr/>
                    <a:lstStyle/>
                    <a:p>
                      <a:r>
                        <a:rPr lang="en-US" sz="3200" b="1" dirty="0"/>
                        <a:t>History</a:t>
                      </a:r>
                    </a:p>
                  </a:txBody>
                  <a:tcPr/>
                </a:tc>
                <a:extLst>
                  <a:ext uri="{0D108BD9-81ED-4DB2-BD59-A6C34878D82A}">
                    <a16:rowId xmlns:a16="http://schemas.microsoft.com/office/drawing/2014/main" val="2513391045"/>
                  </a:ext>
                </a:extLst>
              </a:tr>
              <a:tr h="6133299">
                <a:tc>
                  <a:txBody>
                    <a:bodyPr/>
                    <a:lstStyle/>
                    <a:p>
                      <a:pPr marL="285750" indent="-285750">
                        <a:buFont typeface="Arial" panose="020B0604020202020204" pitchFamily="34" charset="0"/>
                        <a:buChar char="•"/>
                      </a:pPr>
                      <a:r>
                        <a:rPr lang="en-US" sz="2400" b="1" dirty="0"/>
                        <a:t>Developed in 2021 as a way to address training gaps for new clinical hires and better support the learning of clinical specific workflows.</a:t>
                      </a:r>
                    </a:p>
                    <a:p>
                      <a:pPr marL="0" indent="0">
                        <a:buFont typeface="Arial" panose="020B0604020202020204" pitchFamily="34" charset="0"/>
                        <a:buNone/>
                      </a:pPr>
                      <a:endParaRPr lang="en-US" sz="24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Began with 1 trainer and 1 peer support specialist trainer, expanded to the current team of 6 by the end of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The team reports directly to the Operations Directors and Chief Clinical Officer of the MH Division at Metrocare and provides support to all direct clinical staff within the division’s reporting structure, including:</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QMHPs and Care Coordinators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LPHAs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Peer Support Specialists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LCDCs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Intensive Program Clinical Staff (ACT, TCOOMI, Wraparound, etc.)</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dirty="0"/>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1"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3173608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112C16-5A83-628A-8412-31D905CFBDC2}"/>
              </a:ext>
            </a:extLst>
          </p:cNvPr>
          <p:cNvSpPr>
            <a:spLocks noGrp="1"/>
          </p:cNvSpPr>
          <p:nvPr>
            <p:ph type="sldNum" sz="quarter" idx="12"/>
          </p:nvPr>
        </p:nvSpPr>
        <p:spPr/>
        <p:txBody>
          <a:bodyPr/>
          <a:lstStyle/>
          <a:p>
            <a:fld id="{A2912448-FEEC-49E8-9588-2DF1F90D57C2}" type="slidenum">
              <a:rPr lang="en-US" smtClean="0"/>
              <a:pPr/>
              <a:t>8</a:t>
            </a:fld>
            <a:endParaRPr lang="en-US" dirty="0"/>
          </a:p>
        </p:txBody>
      </p:sp>
      <p:graphicFrame>
        <p:nvGraphicFramePr>
          <p:cNvPr id="3" name="Table 2">
            <a:extLst>
              <a:ext uri="{FF2B5EF4-FFF2-40B4-BE49-F238E27FC236}">
                <a16:creationId xmlns:a16="http://schemas.microsoft.com/office/drawing/2014/main" id="{FB51DA10-2375-871C-C127-59C9813B81E6}"/>
              </a:ext>
            </a:extLst>
          </p:cNvPr>
          <p:cNvGraphicFramePr>
            <a:graphicFrameLocks noGrp="1"/>
          </p:cNvGraphicFramePr>
          <p:nvPr>
            <p:extLst>
              <p:ext uri="{D42A27DB-BD31-4B8C-83A1-F6EECF244321}">
                <p14:modId xmlns:p14="http://schemas.microsoft.com/office/powerpoint/2010/main" val="2840993377"/>
              </p:ext>
            </p:extLst>
          </p:nvPr>
        </p:nvGraphicFramePr>
        <p:xfrm>
          <a:off x="0" y="0"/>
          <a:ext cx="12192000" cy="685800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1908296469"/>
                    </a:ext>
                  </a:extLst>
                </a:gridCol>
              </a:tblGrid>
              <a:tr h="724701">
                <a:tc>
                  <a:txBody>
                    <a:bodyPr/>
                    <a:lstStyle/>
                    <a:p>
                      <a:r>
                        <a:rPr lang="en-US" sz="3200" b="1" dirty="0"/>
                        <a:t>The Basics</a:t>
                      </a:r>
                    </a:p>
                  </a:txBody>
                  <a:tcPr/>
                </a:tc>
                <a:extLst>
                  <a:ext uri="{0D108BD9-81ED-4DB2-BD59-A6C34878D82A}">
                    <a16:rowId xmlns:a16="http://schemas.microsoft.com/office/drawing/2014/main" val="2513391045"/>
                  </a:ext>
                </a:extLst>
              </a:tr>
              <a:tr h="6133299">
                <a:tc>
                  <a:txBody>
                    <a:bodyPr/>
                    <a:lstStyle/>
                    <a:p>
                      <a:pPr marL="285750" indent="-285750">
                        <a:buFont typeface="Arial" panose="020B0604020202020204" pitchFamily="34" charset="0"/>
                        <a:buChar char="•"/>
                      </a:pPr>
                      <a:r>
                        <a:rPr lang="en-US" sz="2200" b="1" dirty="0"/>
                        <a:t>Dedicated Team of 6 Trainers, all with direct clinical experience</a:t>
                      </a:r>
                    </a:p>
                    <a:p>
                      <a:pPr marL="0" indent="0">
                        <a:buFont typeface="Arial" panose="020B0604020202020204" pitchFamily="34" charset="0"/>
                        <a:buNone/>
                      </a:pPr>
                      <a:endParaRPr lang="en-US" sz="2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4-week period of Clinical Training and Mentorship for new hires following Employee Orientation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Weekly refresher trainings available to all clinicians as well as one on one coaching as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Up to date manuals and guides for documentation and procedures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Annual curriculum competency for Seeking Safety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Annual Training initiative chosen each FY to highlight a particular area of clinical focus (</a:t>
                      </a:r>
                      <a:r>
                        <a:rPr lang="en-US" sz="2200" b="1" dirty="0" err="1"/>
                        <a:t>eg</a:t>
                      </a:r>
                      <a:r>
                        <a:rPr lang="en-US" sz="2200" b="1" dirty="0"/>
                        <a:t>, Counseling on Access to Lethal Means, Advanced Applications of IMR,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Collaboration with Operations Directors, Clinical Managers, and other departments to identify pain points, improve workflows, and assist with internal and external audits</a:t>
                      </a:r>
                    </a:p>
                    <a:p>
                      <a:endParaRPr lang="en-US" dirty="0"/>
                    </a:p>
                  </a:txBody>
                  <a:tcPr/>
                </a:tc>
                <a:extLst>
                  <a:ext uri="{0D108BD9-81ED-4DB2-BD59-A6C34878D82A}">
                    <a16:rowId xmlns:a16="http://schemas.microsoft.com/office/drawing/2014/main" val="2745240824"/>
                  </a:ext>
                </a:extLst>
              </a:tr>
            </a:tbl>
          </a:graphicData>
        </a:graphic>
      </p:graphicFrame>
    </p:spTree>
    <p:extLst>
      <p:ext uri="{BB962C8B-B14F-4D97-AF65-F5344CB8AC3E}">
        <p14:creationId xmlns:p14="http://schemas.microsoft.com/office/powerpoint/2010/main" val="397548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C95351-64AB-E12F-042B-155562E258C7}"/>
              </a:ext>
            </a:extLst>
          </p:cNvPr>
          <p:cNvSpPr>
            <a:spLocks noGrp="1"/>
          </p:cNvSpPr>
          <p:nvPr>
            <p:ph type="sldNum" sz="quarter" idx="12"/>
          </p:nvPr>
        </p:nvSpPr>
        <p:spPr>
          <a:xfrm>
            <a:off x="8526520" y="6356350"/>
            <a:ext cx="2743200" cy="365125"/>
          </a:xfrm>
        </p:spPr>
        <p:txBody>
          <a:bodyPr anchor="ctr">
            <a:normAutofit/>
          </a:bodyPr>
          <a:lstStyle/>
          <a:p>
            <a:pPr>
              <a:spcAft>
                <a:spcPts val="600"/>
              </a:spcAft>
            </a:pPr>
            <a:fld id="{A2912448-FEEC-49E8-9588-2DF1F90D57C2}" type="slidenum">
              <a:rPr lang="en-US" smtClean="0"/>
              <a:pPr>
                <a:spcAft>
                  <a:spcPts val="600"/>
                </a:spcAft>
              </a:pPr>
              <a:t>9</a:t>
            </a:fld>
            <a:endParaRPr lang="en-US"/>
          </a:p>
        </p:txBody>
      </p:sp>
      <p:pic>
        <p:nvPicPr>
          <p:cNvPr id="5" name="Picture 4" descr="A group of people posing for a photo&#10;&#10;AI-generated content may be incorrect.">
            <a:extLst>
              <a:ext uri="{FF2B5EF4-FFF2-40B4-BE49-F238E27FC236}">
                <a16:creationId xmlns:a16="http://schemas.microsoft.com/office/drawing/2014/main" id="{99B43846-EC61-6F30-DE41-87B72636FCDE}"/>
              </a:ext>
            </a:extLst>
          </p:cNvPr>
          <p:cNvPicPr>
            <a:picLocks noChangeAspect="1"/>
          </p:cNvPicPr>
          <p:nvPr/>
        </p:nvPicPr>
        <p:blipFill>
          <a:blip r:embed="rId3">
            <a:extLst>
              <a:ext uri="{28A0092B-C50C-407E-A947-70E740481C1C}">
                <a14:useLocalDpi xmlns:a14="http://schemas.microsoft.com/office/drawing/2010/main" val="0"/>
              </a:ext>
            </a:extLst>
          </a:blip>
          <a:srcRect t="1410" r="2" b="26411"/>
          <a:stretch>
            <a:fillRect/>
          </a:stretch>
        </p:blipFill>
        <p:spPr>
          <a:xfrm>
            <a:off x="1028700" y="685800"/>
            <a:ext cx="10134600" cy="5486400"/>
          </a:xfrm>
          <a:prstGeom prst="rect">
            <a:avLst/>
          </a:prstGeom>
          <a:noFill/>
        </p:spPr>
      </p:pic>
    </p:spTree>
    <p:extLst>
      <p:ext uri="{BB962C8B-B14F-4D97-AF65-F5344CB8AC3E}">
        <p14:creationId xmlns:p14="http://schemas.microsoft.com/office/powerpoint/2010/main" val="16473811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ng7qbnatc1zrj6hsab2454whdy8n5k"/>
</p:tagLst>
</file>

<file path=ppt/theme/theme1.xml><?xml version="1.0" encoding="utf-8"?>
<a:theme xmlns:a="http://schemas.openxmlformats.org/drawingml/2006/main" name="Office Theme">
  <a:themeElements>
    <a:clrScheme name="Metrocare Colors">
      <a:dk1>
        <a:srgbClr val="464547"/>
      </a:dk1>
      <a:lt1>
        <a:srgbClr val="FFFFFF"/>
      </a:lt1>
      <a:dk2>
        <a:srgbClr val="464547"/>
      </a:dk2>
      <a:lt2>
        <a:srgbClr val="FFFFFF"/>
      </a:lt2>
      <a:accent1>
        <a:srgbClr val="27275F"/>
      </a:accent1>
      <a:accent2>
        <a:srgbClr val="EF613C"/>
      </a:accent2>
      <a:accent3>
        <a:srgbClr val="00B3BB"/>
      </a:accent3>
      <a:accent4>
        <a:srgbClr val="1F71B7"/>
      </a:accent4>
      <a:accent5>
        <a:srgbClr val="F79D22"/>
      </a:accent5>
      <a:accent6>
        <a:srgbClr val="B6D336"/>
      </a:accent6>
      <a:hlink>
        <a:srgbClr val="1F71B7"/>
      </a:hlink>
      <a:folHlink>
        <a:srgbClr val="D70444"/>
      </a:folHlink>
    </a:clrScheme>
    <a:fontScheme name="Custom 1">
      <a:majorFont>
        <a:latin typeface="Gotham Narrow Medium"/>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Metrocare PPT-Master Template POTX" id="{E2EC394B-2926-4A40-97B6-590A19D6FA50}" vid="{6B981DC3-9B36-41D2-A461-62EEB61AE6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87a1b5c-949c-4cb6-a367-e6d0bfdbc6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3E1C1C4B523E4B988142B6E4D164E6" ma:contentTypeVersion="14" ma:contentTypeDescription="Create a new document." ma:contentTypeScope="" ma:versionID="f3e8ed8832a7c0e38293006bc6fac659">
  <xsd:schema xmlns:xsd="http://www.w3.org/2001/XMLSchema" xmlns:xs="http://www.w3.org/2001/XMLSchema" xmlns:p="http://schemas.microsoft.com/office/2006/metadata/properties" xmlns:ns3="c87a1b5c-949c-4cb6-a367-e6d0bfdbc63b" xmlns:ns4="3d74ac9c-94aa-43bc-8930-aa10e6fcbbb4" targetNamespace="http://schemas.microsoft.com/office/2006/metadata/properties" ma:root="true" ma:fieldsID="6339f38af6a35195841f50265d1deb90" ns3:_="" ns4:_="">
    <xsd:import namespace="c87a1b5c-949c-4cb6-a367-e6d0bfdbc63b"/>
    <xsd:import namespace="3d74ac9c-94aa-43bc-8930-aa10e6fcbbb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_activity" minOccurs="0"/>
                <xsd:element ref="ns3:MediaServiceObjectDetectorVersions" minOccurs="0"/>
                <xsd:element ref="ns3:MediaServiceGenerationTime" minOccurs="0"/>
                <xsd:element ref="ns3:MediaServiceEventHashCode"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a1b5c-949c-4cb6-a367-e6d0bfdbc6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74ac9c-94aa-43bc-8930-aa10e6fcbbb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73F6A-1243-4A5F-B60F-35A3614EF0F7}">
  <ds:schemaRefs>
    <ds:schemaRef ds:uri="http://schemas.microsoft.com/sharepoint/v3/contenttype/forms"/>
  </ds:schemaRefs>
</ds:datastoreItem>
</file>

<file path=customXml/itemProps2.xml><?xml version="1.0" encoding="utf-8"?>
<ds:datastoreItem xmlns:ds="http://schemas.openxmlformats.org/officeDocument/2006/customXml" ds:itemID="{9E9673F2-4333-470E-884F-A82295971892}">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3d74ac9c-94aa-43bc-8930-aa10e6fcbbb4"/>
    <ds:schemaRef ds:uri="c87a1b5c-949c-4cb6-a367-e6d0bfdbc63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6B36949-03CE-482A-93EA-89A2DE2C4C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a1b5c-949c-4cb6-a367-e6d0bfdbc63b"/>
    <ds:schemaRef ds:uri="3d74ac9c-94aa-43bc-8930-aa10e6fcbb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34071</TotalTime>
  <Words>1836</Words>
  <Application>Microsoft Office PowerPoint</Application>
  <PresentationFormat>Widescreen</PresentationFormat>
  <Paragraphs>340</Paragraphs>
  <Slides>39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Gotham Narrow Medium</vt:lpstr>
      <vt:lpstr>Segoe UI</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SimpleSmart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SimpleSmart</dc:title>
  <dc:creator>Sean Hamilton</dc:creator>
  <dc:description>http://graphicriver.net/user/simplesmart/portfolio</dc:description>
  <cp:lastModifiedBy>Andrew Ahles</cp:lastModifiedBy>
  <cp:revision>1114</cp:revision>
  <dcterms:created xsi:type="dcterms:W3CDTF">2015-08-21T03:53:48Z</dcterms:created>
  <dcterms:modified xsi:type="dcterms:W3CDTF">2025-06-17T16:19:28Z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0x010100693E1C1C4B523E4B988142B6E4D164E6</vt:lpwstr>
  </property>
  <property fmtid="{D5CDD505-2E9C-101B-9397-08002B2CF9AE}" pid="3" name="MediaServiceImageTags">
    <vt:lpwstr/>
  </property>
</Properties>
</file>