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717" r:id="rId6"/>
    <p:sldMasterId id="2147483702" r:id="rId7"/>
    <p:sldMasterId id="2147483687" r:id="rId8"/>
    <p:sldMasterId id="2147483732" r:id="rId9"/>
    <p:sldMasterId id="2147483744" r:id="rId10"/>
    <p:sldMasterId id="2147483757" r:id="rId11"/>
    <p:sldMasterId id="2147483769" r:id="rId12"/>
    <p:sldMasterId id="2147483783" r:id="rId13"/>
  </p:sldMasterIdLst>
  <p:notesMasterIdLst>
    <p:notesMasterId r:id="rId68"/>
  </p:notesMasterIdLst>
  <p:sldIdLst>
    <p:sldId id="292" r:id="rId14"/>
    <p:sldId id="2147375989" r:id="rId15"/>
    <p:sldId id="257" r:id="rId16"/>
    <p:sldId id="2147375988" r:id="rId17"/>
    <p:sldId id="2147375991" r:id="rId18"/>
    <p:sldId id="2147375993" r:id="rId19"/>
    <p:sldId id="2147375994" r:id="rId20"/>
    <p:sldId id="2147375995" r:id="rId21"/>
    <p:sldId id="2147375996" r:id="rId22"/>
    <p:sldId id="2147375997" r:id="rId23"/>
    <p:sldId id="386" r:id="rId24"/>
    <p:sldId id="2147376008" r:id="rId25"/>
    <p:sldId id="2147375998" r:id="rId26"/>
    <p:sldId id="2147375999" r:id="rId27"/>
    <p:sldId id="2147376001" r:id="rId28"/>
    <p:sldId id="2147375849" r:id="rId29"/>
    <p:sldId id="2147375954" r:id="rId30"/>
    <p:sldId id="2147376002" r:id="rId31"/>
    <p:sldId id="2147376003" r:id="rId32"/>
    <p:sldId id="2147376005" r:id="rId33"/>
    <p:sldId id="2147376007" r:id="rId34"/>
    <p:sldId id="2147376004" r:id="rId35"/>
    <p:sldId id="2147376012" r:id="rId36"/>
    <p:sldId id="2147376009" r:id="rId37"/>
    <p:sldId id="2147376010" r:id="rId38"/>
    <p:sldId id="371" r:id="rId39"/>
    <p:sldId id="2147376011" r:id="rId40"/>
    <p:sldId id="2147376013" r:id="rId41"/>
    <p:sldId id="2147375958" r:id="rId42"/>
    <p:sldId id="2147376015" r:id="rId43"/>
    <p:sldId id="2147376017" r:id="rId44"/>
    <p:sldId id="2147376018" r:id="rId45"/>
    <p:sldId id="425" r:id="rId46"/>
    <p:sldId id="290" r:id="rId47"/>
    <p:sldId id="420" r:id="rId48"/>
    <p:sldId id="426" r:id="rId49"/>
    <p:sldId id="2147376020" r:id="rId50"/>
    <p:sldId id="2147376021" r:id="rId51"/>
    <p:sldId id="2147376023" r:id="rId52"/>
    <p:sldId id="2147376022" r:id="rId53"/>
    <p:sldId id="2147376024" r:id="rId54"/>
    <p:sldId id="2147375985" r:id="rId55"/>
    <p:sldId id="2147376026" r:id="rId56"/>
    <p:sldId id="2147376028" r:id="rId57"/>
    <p:sldId id="2147376027" r:id="rId58"/>
    <p:sldId id="2147376029" r:id="rId59"/>
    <p:sldId id="2147376030" r:id="rId60"/>
    <p:sldId id="2147376031" r:id="rId61"/>
    <p:sldId id="2147376032" r:id="rId62"/>
    <p:sldId id="2147376033" r:id="rId63"/>
    <p:sldId id="2147376034" r:id="rId64"/>
    <p:sldId id="2147376036" r:id="rId65"/>
    <p:sldId id="2147376035" r:id="rId66"/>
    <p:sldId id="214737603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53E361-7901-4408-9E1F-55AAEDC4552A}">
          <p14:sldIdLst>
            <p14:sldId id="292"/>
            <p14:sldId id="2147375989"/>
            <p14:sldId id="257"/>
            <p14:sldId id="2147375988"/>
            <p14:sldId id="2147375991"/>
            <p14:sldId id="2147375993"/>
            <p14:sldId id="2147375994"/>
            <p14:sldId id="2147375995"/>
            <p14:sldId id="2147375996"/>
            <p14:sldId id="2147375997"/>
            <p14:sldId id="386"/>
            <p14:sldId id="2147376008"/>
            <p14:sldId id="2147375998"/>
            <p14:sldId id="2147375999"/>
            <p14:sldId id="2147376001"/>
            <p14:sldId id="2147375849"/>
            <p14:sldId id="2147375954"/>
            <p14:sldId id="2147376002"/>
            <p14:sldId id="2147376003"/>
            <p14:sldId id="2147376005"/>
            <p14:sldId id="2147376007"/>
            <p14:sldId id="2147376004"/>
            <p14:sldId id="2147376012"/>
            <p14:sldId id="2147376009"/>
            <p14:sldId id="2147376010"/>
            <p14:sldId id="371"/>
            <p14:sldId id="2147376011"/>
            <p14:sldId id="2147376013"/>
            <p14:sldId id="2147375958"/>
            <p14:sldId id="2147376015"/>
            <p14:sldId id="2147376017"/>
            <p14:sldId id="2147376018"/>
            <p14:sldId id="425"/>
            <p14:sldId id="290"/>
            <p14:sldId id="420"/>
            <p14:sldId id="426"/>
            <p14:sldId id="2147376020"/>
            <p14:sldId id="2147376021"/>
            <p14:sldId id="2147376023"/>
            <p14:sldId id="2147376022"/>
            <p14:sldId id="2147376024"/>
            <p14:sldId id="2147375985"/>
            <p14:sldId id="2147376026"/>
            <p14:sldId id="2147376028"/>
            <p14:sldId id="2147376027"/>
            <p14:sldId id="2147376029"/>
            <p14:sldId id="2147376030"/>
            <p14:sldId id="2147376031"/>
            <p14:sldId id="2147376032"/>
            <p14:sldId id="2147376033"/>
            <p14:sldId id="2147376034"/>
            <p14:sldId id="2147376036"/>
            <p14:sldId id="2147376035"/>
            <p14:sldId id="214737603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2F735B-1F2B-56D8-CFFB-82AC96ADB1CF}" name="Jessica Gentry" initials="JG" userId="S::jessicag@gcmhmr.com::af7d278f-9abc-4070-bd36-c8c52fb7241e" providerId="AD"/>
  <p188:author id="{792DB89A-FC36-CBC9-B8E2-265790FD14D1}" name="Renee Valdez" initials="RV" userId="S::reneev@gcmhmr.com::4e2a770b-0dcb-46d7-972e-83c1a7e880e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C3F6A"/>
    <a:srgbClr val="92D050"/>
    <a:srgbClr val="F9A15E"/>
    <a:srgbClr val="0F253E"/>
    <a:srgbClr val="00B050"/>
    <a:srgbClr val="F8F200"/>
    <a:srgbClr val="F2EC00"/>
    <a:srgbClr val="E6E100"/>
    <a:srgbClr val="F3921C"/>
    <a:srgbClr val="2C49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E90401-B012-44DD-9F13-AFB2665C7D39}" v="12" dt="2025-06-25T04:03:07.302"/>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86" autoAdjust="0"/>
    <p:restoredTop sz="94640"/>
  </p:normalViewPr>
  <p:slideViewPr>
    <p:cSldViewPr snapToGrid="0">
      <p:cViewPr>
        <p:scale>
          <a:sx n="100" d="100"/>
          <a:sy n="100" d="100"/>
        </p:scale>
        <p:origin x="342" y="18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4.xml"/><Relationship Id="rId71" Type="http://schemas.openxmlformats.org/officeDocument/2006/relationships/theme" Target="theme/theme1.xml"/></Relationships>
</file>

<file path=ppt/diagrams/_rels/data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2E43D8-EE9B-4A46-9FDD-F9DDEA318CC1}"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0823453B-F38E-4936-94D7-FDE639AB877E}">
      <dgm:prSet/>
      <dgm:spPr>
        <a:xfrm rot="10800000">
          <a:off x="0" y="2459"/>
          <a:ext cx="6666833" cy="3321666"/>
        </a:xfrm>
        <a:prstGeom prst="upArrowCallout">
          <a:avLst/>
        </a:prstGeom>
        <a:gradFill rotWithShape="0">
          <a:gsLst>
            <a:gs pos="0">
              <a:srgbClr val="196B24">
                <a:hueOff val="0"/>
                <a:satOff val="0"/>
                <a:lumOff val="0"/>
                <a:alphaOff val="0"/>
                <a:satMod val="103000"/>
                <a:lumMod val="102000"/>
                <a:tint val="94000"/>
              </a:srgbClr>
            </a:gs>
            <a:gs pos="50000">
              <a:srgbClr val="196B24">
                <a:hueOff val="0"/>
                <a:satOff val="0"/>
                <a:lumOff val="0"/>
                <a:alphaOff val="0"/>
                <a:satMod val="110000"/>
                <a:lumMod val="100000"/>
                <a:shade val="100000"/>
              </a:srgbClr>
            </a:gs>
            <a:gs pos="100000">
              <a:srgbClr val="196B24">
                <a:hueOff val="0"/>
                <a:satOff val="0"/>
                <a:lumOff val="0"/>
                <a:alphaOff val="0"/>
                <a:lumMod val="99000"/>
                <a:satMod val="120000"/>
                <a:shade val="78000"/>
              </a:srgbClr>
            </a:gs>
          </a:gsLst>
          <a:lin ang="5400000" scaled="0"/>
        </a:gradFill>
        <a:ln>
          <a:noFill/>
        </a:ln>
        <a:effectLst/>
      </dgm:spPr>
      <dgm:t>
        <a:bodyPr/>
        <a:lstStyle/>
        <a:p>
          <a:pPr>
            <a:buNone/>
          </a:pPr>
          <a:r>
            <a:rPr lang="en-US">
              <a:solidFill>
                <a:sysClr val="window" lastClr="FFFFFF"/>
              </a:solidFill>
              <a:latin typeface="Aptos" panose="02110004020202020204"/>
              <a:ea typeface="+mn-ea"/>
              <a:cs typeface="+mn-cs"/>
            </a:rPr>
            <a:t>A Golden Thread is a unifying element or connection. In clinical work, a </a:t>
          </a:r>
          <a:r>
            <a:rPr lang="en-US" b="1">
              <a:solidFill>
                <a:sysClr val="window" lastClr="FFFFFF"/>
              </a:solidFill>
              <a:latin typeface="Aptos" panose="02110004020202020204"/>
              <a:ea typeface="+mn-ea"/>
              <a:cs typeface="+mn-cs"/>
            </a:rPr>
            <a:t>"golden thread"</a:t>
          </a:r>
          <a:r>
            <a:rPr lang="en-US">
              <a:solidFill>
                <a:sysClr val="window" lastClr="FFFFFF"/>
              </a:solidFill>
              <a:latin typeface="Aptos" panose="02110004020202020204"/>
              <a:ea typeface="+mn-ea"/>
              <a:cs typeface="+mn-cs"/>
            </a:rPr>
            <a:t> refers to the consistent and logical connection that ties together all elements of a client's care. It ensures that every part of the client’s record aligns and supports the overarching treatment goals.</a:t>
          </a:r>
        </a:p>
      </dgm:t>
    </dgm:pt>
    <dgm:pt modelId="{97BA8299-DC12-4025-A488-6073CEA8F446}" type="parTrans" cxnId="{48194776-BA1C-46DC-819A-4DFE57BB2445}">
      <dgm:prSet/>
      <dgm:spPr/>
      <dgm:t>
        <a:bodyPr/>
        <a:lstStyle/>
        <a:p>
          <a:endParaRPr lang="en-US"/>
        </a:p>
      </dgm:t>
    </dgm:pt>
    <dgm:pt modelId="{2171934A-F2AD-4B81-94D2-AD0FD741D281}" type="sibTrans" cxnId="{48194776-BA1C-46DC-819A-4DFE57BB2445}">
      <dgm:prSet/>
      <dgm:spPr/>
      <dgm:t>
        <a:bodyPr/>
        <a:lstStyle/>
        <a:p>
          <a:endParaRPr lang="en-US"/>
        </a:p>
      </dgm:t>
    </dgm:pt>
    <dgm:pt modelId="{FF48FA91-5BF0-4F55-BA51-4444D5124434}">
      <dgm:prSet/>
      <dgm:spPr>
        <a:xfrm>
          <a:off x="0" y="3291729"/>
          <a:ext cx="6666833" cy="2159731"/>
        </a:xfrm>
        <a:prstGeom prst="rect">
          <a:avLst/>
        </a:prstGeom>
        <a:gradFill rotWithShape="0">
          <a:gsLst>
            <a:gs pos="0">
              <a:srgbClr val="E97132">
                <a:hueOff val="0"/>
                <a:satOff val="0"/>
                <a:lumOff val="0"/>
                <a:alphaOff val="0"/>
                <a:satMod val="103000"/>
                <a:lumMod val="102000"/>
                <a:tint val="94000"/>
              </a:srgbClr>
            </a:gs>
            <a:gs pos="50000">
              <a:srgbClr val="E97132">
                <a:hueOff val="0"/>
                <a:satOff val="0"/>
                <a:lumOff val="0"/>
                <a:alphaOff val="0"/>
                <a:satMod val="110000"/>
                <a:lumMod val="100000"/>
                <a:shade val="100000"/>
              </a:srgbClr>
            </a:gs>
            <a:gs pos="100000">
              <a:srgbClr val="E97132">
                <a:hueOff val="0"/>
                <a:satOff val="0"/>
                <a:lumOff val="0"/>
                <a:alphaOff val="0"/>
                <a:lumMod val="99000"/>
                <a:satMod val="120000"/>
                <a:shade val="78000"/>
              </a:srgbClr>
            </a:gs>
          </a:gsLst>
          <a:lin ang="5400000" scaled="0"/>
        </a:gradFill>
        <a:ln>
          <a:noFill/>
        </a:ln>
        <a:effectLst/>
      </dgm:spPr>
      <dgm:t>
        <a:bodyPr/>
        <a:lstStyle/>
        <a:p>
          <a:pPr>
            <a:buNone/>
          </a:pPr>
          <a:r>
            <a:rPr lang="en-US" dirty="0">
              <a:solidFill>
                <a:sysClr val="window" lastClr="FFFFFF"/>
              </a:solidFill>
              <a:latin typeface="Aptos" panose="02110004020202020204"/>
              <a:ea typeface="+mn-ea"/>
              <a:cs typeface="+mn-cs"/>
            </a:rPr>
            <a:t>For </a:t>
          </a:r>
          <a:r>
            <a:rPr lang="en-US" b="1" dirty="0">
              <a:solidFill>
                <a:sysClr val="window" lastClr="FFFFFF"/>
              </a:solidFill>
              <a:latin typeface="Aptos" panose="02110004020202020204"/>
              <a:ea typeface="+mn-ea"/>
              <a:cs typeface="+mn-cs"/>
            </a:rPr>
            <a:t>All About Access (AAA)</a:t>
          </a:r>
          <a:r>
            <a:rPr lang="en-US" dirty="0">
              <a:solidFill>
                <a:sysClr val="window" lastClr="FFFFFF"/>
              </a:solidFill>
              <a:latin typeface="Aptos" panose="02110004020202020204"/>
              <a:ea typeface="+mn-ea"/>
              <a:cs typeface="+mn-cs"/>
            </a:rPr>
            <a:t>, GCC’s Golden Thread is the Change Management Model.</a:t>
          </a:r>
        </a:p>
      </dgm:t>
    </dgm:pt>
    <dgm:pt modelId="{29516DA5-A71D-4985-AD52-76C0E337389F}" type="parTrans" cxnId="{2A471624-C0F4-45E6-B5FB-2300668AEBE1}">
      <dgm:prSet/>
      <dgm:spPr/>
      <dgm:t>
        <a:bodyPr/>
        <a:lstStyle/>
        <a:p>
          <a:endParaRPr lang="en-US"/>
        </a:p>
      </dgm:t>
    </dgm:pt>
    <dgm:pt modelId="{F4D4CFFD-789C-43F6-9FDE-67A1A7692A3C}" type="sibTrans" cxnId="{2A471624-C0F4-45E6-B5FB-2300668AEBE1}">
      <dgm:prSet/>
      <dgm:spPr/>
      <dgm:t>
        <a:bodyPr/>
        <a:lstStyle/>
        <a:p>
          <a:endParaRPr lang="en-US"/>
        </a:p>
      </dgm:t>
    </dgm:pt>
    <dgm:pt modelId="{56472900-4360-4894-8CEE-97785C970274}" type="pres">
      <dgm:prSet presAssocID="{172E43D8-EE9B-4A46-9FDD-F9DDEA318CC1}" presName="Name0" presStyleCnt="0">
        <dgm:presLayoutVars>
          <dgm:dir/>
          <dgm:animLvl val="lvl"/>
          <dgm:resizeHandles val="exact"/>
        </dgm:presLayoutVars>
      </dgm:prSet>
      <dgm:spPr/>
    </dgm:pt>
    <dgm:pt modelId="{5519B594-0AC4-40C4-8455-E726EC06D755}" type="pres">
      <dgm:prSet presAssocID="{FF48FA91-5BF0-4F55-BA51-4444D5124434}" presName="boxAndChildren" presStyleCnt="0"/>
      <dgm:spPr/>
    </dgm:pt>
    <dgm:pt modelId="{9728539A-E59B-4F4C-B5FC-0932F0A7F22D}" type="pres">
      <dgm:prSet presAssocID="{FF48FA91-5BF0-4F55-BA51-4444D5124434}" presName="parentTextBox" presStyleLbl="node1" presStyleIdx="0" presStyleCnt="2"/>
      <dgm:spPr/>
    </dgm:pt>
    <dgm:pt modelId="{A590BAF8-055F-4A55-9718-107CDFBDCBEA}" type="pres">
      <dgm:prSet presAssocID="{2171934A-F2AD-4B81-94D2-AD0FD741D281}" presName="sp" presStyleCnt="0"/>
      <dgm:spPr/>
    </dgm:pt>
    <dgm:pt modelId="{8F4B2FF1-1079-45BD-9948-94DA21DE05BA}" type="pres">
      <dgm:prSet presAssocID="{0823453B-F38E-4936-94D7-FDE639AB877E}" presName="arrowAndChildren" presStyleCnt="0"/>
      <dgm:spPr/>
    </dgm:pt>
    <dgm:pt modelId="{B10BE33F-3915-4544-AF76-8AC7E975D330}" type="pres">
      <dgm:prSet presAssocID="{0823453B-F38E-4936-94D7-FDE639AB877E}" presName="parentTextArrow" presStyleLbl="node1" presStyleIdx="1" presStyleCnt="2"/>
      <dgm:spPr/>
    </dgm:pt>
  </dgm:ptLst>
  <dgm:cxnLst>
    <dgm:cxn modelId="{2A471624-C0F4-45E6-B5FB-2300668AEBE1}" srcId="{172E43D8-EE9B-4A46-9FDD-F9DDEA318CC1}" destId="{FF48FA91-5BF0-4F55-BA51-4444D5124434}" srcOrd="1" destOrd="0" parTransId="{29516DA5-A71D-4985-AD52-76C0E337389F}" sibTransId="{F4D4CFFD-789C-43F6-9FDE-67A1A7692A3C}"/>
    <dgm:cxn modelId="{48194776-BA1C-46DC-819A-4DFE57BB2445}" srcId="{172E43D8-EE9B-4A46-9FDD-F9DDEA318CC1}" destId="{0823453B-F38E-4936-94D7-FDE639AB877E}" srcOrd="0" destOrd="0" parTransId="{97BA8299-DC12-4025-A488-6073CEA8F446}" sibTransId="{2171934A-F2AD-4B81-94D2-AD0FD741D281}"/>
    <dgm:cxn modelId="{2FC4377E-DDA3-48FE-8BF1-42A5F33CEDAF}" type="presOf" srcId="{FF48FA91-5BF0-4F55-BA51-4444D5124434}" destId="{9728539A-E59B-4F4C-B5FC-0932F0A7F22D}" srcOrd="0" destOrd="0" presId="urn:microsoft.com/office/officeart/2005/8/layout/process4"/>
    <dgm:cxn modelId="{9DB8BD80-5DE0-4B0E-8096-15A9E32962AF}" type="presOf" srcId="{172E43D8-EE9B-4A46-9FDD-F9DDEA318CC1}" destId="{56472900-4360-4894-8CEE-97785C970274}" srcOrd="0" destOrd="0" presId="urn:microsoft.com/office/officeart/2005/8/layout/process4"/>
    <dgm:cxn modelId="{667EAFD4-40B2-4A0F-8D57-FDBF3D2FF062}" type="presOf" srcId="{0823453B-F38E-4936-94D7-FDE639AB877E}" destId="{B10BE33F-3915-4544-AF76-8AC7E975D330}" srcOrd="0" destOrd="0" presId="urn:microsoft.com/office/officeart/2005/8/layout/process4"/>
    <dgm:cxn modelId="{ACBC744C-BFBD-4B62-900B-3AD899036DDE}" type="presParOf" srcId="{56472900-4360-4894-8CEE-97785C970274}" destId="{5519B594-0AC4-40C4-8455-E726EC06D755}" srcOrd="0" destOrd="0" presId="urn:microsoft.com/office/officeart/2005/8/layout/process4"/>
    <dgm:cxn modelId="{D29EC3B3-D19C-418B-88FA-306CD5E8A062}" type="presParOf" srcId="{5519B594-0AC4-40C4-8455-E726EC06D755}" destId="{9728539A-E59B-4F4C-B5FC-0932F0A7F22D}" srcOrd="0" destOrd="0" presId="urn:microsoft.com/office/officeart/2005/8/layout/process4"/>
    <dgm:cxn modelId="{A2E50F4C-96C8-4FCA-9932-BD61348CDCE3}" type="presParOf" srcId="{56472900-4360-4894-8CEE-97785C970274}" destId="{A590BAF8-055F-4A55-9718-107CDFBDCBEA}" srcOrd="1" destOrd="0" presId="urn:microsoft.com/office/officeart/2005/8/layout/process4"/>
    <dgm:cxn modelId="{25C1F969-7840-40D0-A85F-6F029D2F854B}" type="presParOf" srcId="{56472900-4360-4894-8CEE-97785C970274}" destId="{8F4B2FF1-1079-45BD-9948-94DA21DE05BA}" srcOrd="2" destOrd="0" presId="urn:microsoft.com/office/officeart/2005/8/layout/process4"/>
    <dgm:cxn modelId="{B668F500-C409-413C-BCD0-83314FB6D9F2}" type="presParOf" srcId="{8F4B2FF1-1079-45BD-9948-94DA21DE05BA}" destId="{B10BE33F-3915-4544-AF76-8AC7E975D33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B89B59-3789-44C2-8453-B763FA945BF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3D5444F-A552-4E38-BBB2-1D49E12C5F25}">
      <dgm:prSet/>
      <dgm:spPr/>
      <dgm:t>
        <a:bodyPr/>
        <a:lstStyle/>
        <a:p>
          <a:pPr>
            <a:lnSpc>
              <a:spcPct val="100000"/>
            </a:lnSpc>
          </a:pPr>
          <a:r>
            <a:rPr lang="en-US" b="0" i="0" dirty="0"/>
            <a:t>This group lives in TEAMS and is the primary way staff communicate urgent needs to one another. </a:t>
          </a:r>
          <a:endParaRPr lang="en-US" dirty="0"/>
        </a:p>
      </dgm:t>
    </dgm:pt>
    <dgm:pt modelId="{040D4E4E-D306-46E5-B303-D6CB136C49DE}" type="parTrans" cxnId="{E0BBD891-4C50-4070-B5F3-F8C0A0FD8D56}">
      <dgm:prSet/>
      <dgm:spPr/>
      <dgm:t>
        <a:bodyPr/>
        <a:lstStyle/>
        <a:p>
          <a:endParaRPr lang="en-US"/>
        </a:p>
      </dgm:t>
    </dgm:pt>
    <dgm:pt modelId="{FD27DED5-F918-446F-BB7C-02DEAAD91E90}" type="sibTrans" cxnId="{E0BBD891-4C50-4070-B5F3-F8C0A0FD8D56}">
      <dgm:prSet/>
      <dgm:spPr/>
      <dgm:t>
        <a:bodyPr/>
        <a:lstStyle/>
        <a:p>
          <a:endParaRPr lang="en-US"/>
        </a:p>
      </dgm:t>
    </dgm:pt>
    <dgm:pt modelId="{98AA6552-BF93-4BB8-869F-F7DDD1CDA657}">
      <dgm:prSet/>
      <dgm:spPr/>
      <dgm:t>
        <a:bodyPr/>
        <a:lstStyle/>
        <a:p>
          <a:pPr>
            <a:lnSpc>
              <a:spcPct val="100000"/>
            </a:lnSpc>
          </a:pPr>
          <a:r>
            <a:rPr lang="en-US" b="0" i="0"/>
            <a:t>For example: “My QMHP 2 went home sick, and we have 2 individuals waiting. Can anyone assist remotely?” </a:t>
          </a:r>
          <a:endParaRPr lang="en-US"/>
        </a:p>
      </dgm:t>
    </dgm:pt>
    <dgm:pt modelId="{4A80FA7D-6B1B-4729-9C9A-634249F5EFB5}" type="parTrans" cxnId="{61CA0B88-8D94-468E-BEFB-748F7C4CC677}">
      <dgm:prSet/>
      <dgm:spPr/>
      <dgm:t>
        <a:bodyPr/>
        <a:lstStyle/>
        <a:p>
          <a:endParaRPr lang="en-US"/>
        </a:p>
      </dgm:t>
    </dgm:pt>
    <dgm:pt modelId="{B28F9B8C-C4A3-418A-A213-5C348594F651}" type="sibTrans" cxnId="{61CA0B88-8D94-468E-BEFB-748F7C4CC677}">
      <dgm:prSet/>
      <dgm:spPr/>
      <dgm:t>
        <a:bodyPr/>
        <a:lstStyle/>
        <a:p>
          <a:endParaRPr lang="en-US"/>
        </a:p>
      </dgm:t>
    </dgm:pt>
    <dgm:pt modelId="{5CAE7BD5-2962-4024-A27A-BCB25A43BCE0}">
      <dgm:prSet/>
      <dgm:spPr/>
      <dgm:t>
        <a:bodyPr/>
        <a:lstStyle/>
        <a:p>
          <a:pPr>
            <a:lnSpc>
              <a:spcPct val="100000"/>
            </a:lnSpc>
          </a:pPr>
          <a:r>
            <a:rPr lang="en-US" b="0" i="0" dirty="0"/>
            <a:t>This channel also allows leadership to see how staff are communicating with one another and if they are overcoming barriers in a solution-focused way. Are clinic managers and team leads responding? If not, why? </a:t>
          </a:r>
          <a:endParaRPr lang="en-US" dirty="0"/>
        </a:p>
      </dgm:t>
    </dgm:pt>
    <dgm:pt modelId="{6177C54F-0AC5-483B-AA6A-127A8C94D7F0}" type="parTrans" cxnId="{782A8CE9-49FD-43F6-84FB-F1FE7E81448C}">
      <dgm:prSet/>
      <dgm:spPr/>
      <dgm:t>
        <a:bodyPr/>
        <a:lstStyle/>
        <a:p>
          <a:endParaRPr lang="en-US"/>
        </a:p>
      </dgm:t>
    </dgm:pt>
    <dgm:pt modelId="{6C990CB9-9F05-4729-8E51-DF49CD203B3E}" type="sibTrans" cxnId="{782A8CE9-49FD-43F6-84FB-F1FE7E81448C}">
      <dgm:prSet/>
      <dgm:spPr/>
      <dgm:t>
        <a:bodyPr/>
        <a:lstStyle/>
        <a:p>
          <a:endParaRPr lang="en-US"/>
        </a:p>
      </dgm:t>
    </dgm:pt>
    <dgm:pt modelId="{DDA1DAA5-F51A-4E78-929B-B7CB56B54A05}" type="pres">
      <dgm:prSet presAssocID="{0FB89B59-3789-44C2-8453-B763FA945BF2}" presName="root" presStyleCnt="0">
        <dgm:presLayoutVars>
          <dgm:dir/>
          <dgm:resizeHandles val="exact"/>
        </dgm:presLayoutVars>
      </dgm:prSet>
      <dgm:spPr/>
    </dgm:pt>
    <dgm:pt modelId="{392570F8-D3F7-4913-9E1F-44332D245BDE}" type="pres">
      <dgm:prSet presAssocID="{D3D5444F-A552-4E38-BBB2-1D49E12C5F25}" presName="compNode" presStyleCnt="0"/>
      <dgm:spPr/>
    </dgm:pt>
    <dgm:pt modelId="{5FE09EB0-9717-45C8-854D-CACFAF9695CE}" type="pres">
      <dgm:prSet presAssocID="{D3D5444F-A552-4E38-BBB2-1D49E12C5F25}" presName="bgRect" presStyleLbl="bgShp" presStyleIdx="0" presStyleCnt="3"/>
      <dgm:spPr/>
    </dgm:pt>
    <dgm:pt modelId="{88E78E72-8DBB-4444-B316-A4B952E9FF8C}" type="pres">
      <dgm:prSet presAssocID="{D3D5444F-A552-4E38-BBB2-1D49E12C5F2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22D36927-73BA-4859-8741-0C44950F11C4}" type="pres">
      <dgm:prSet presAssocID="{D3D5444F-A552-4E38-BBB2-1D49E12C5F25}" presName="spaceRect" presStyleCnt="0"/>
      <dgm:spPr/>
    </dgm:pt>
    <dgm:pt modelId="{DDC54CC1-5B70-45FE-BA7E-CE4B9F106694}" type="pres">
      <dgm:prSet presAssocID="{D3D5444F-A552-4E38-BBB2-1D49E12C5F25}" presName="parTx" presStyleLbl="revTx" presStyleIdx="0" presStyleCnt="3">
        <dgm:presLayoutVars>
          <dgm:chMax val="0"/>
          <dgm:chPref val="0"/>
        </dgm:presLayoutVars>
      </dgm:prSet>
      <dgm:spPr/>
    </dgm:pt>
    <dgm:pt modelId="{94FFBE5D-CB5F-4EB6-BAFF-ED81DB394F39}" type="pres">
      <dgm:prSet presAssocID="{FD27DED5-F918-446F-BB7C-02DEAAD91E90}" presName="sibTrans" presStyleCnt="0"/>
      <dgm:spPr/>
    </dgm:pt>
    <dgm:pt modelId="{BD5AAAD6-A8CD-497C-B542-AB789069162B}" type="pres">
      <dgm:prSet presAssocID="{98AA6552-BF93-4BB8-869F-F7DDD1CDA657}" presName="compNode" presStyleCnt="0"/>
      <dgm:spPr/>
    </dgm:pt>
    <dgm:pt modelId="{F06D7565-3FFD-44DC-AFC3-05CFC5848731}" type="pres">
      <dgm:prSet presAssocID="{98AA6552-BF93-4BB8-869F-F7DDD1CDA657}" presName="bgRect" presStyleLbl="bgShp" presStyleIdx="1" presStyleCnt="3"/>
      <dgm:spPr/>
    </dgm:pt>
    <dgm:pt modelId="{0CF68073-7027-419C-9AAA-C30125582471}" type="pres">
      <dgm:prSet presAssocID="{98AA6552-BF93-4BB8-869F-F7DDD1CDA65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EF26D0AD-20D8-402F-8996-CC450E8762AF}" type="pres">
      <dgm:prSet presAssocID="{98AA6552-BF93-4BB8-869F-F7DDD1CDA657}" presName="spaceRect" presStyleCnt="0"/>
      <dgm:spPr/>
    </dgm:pt>
    <dgm:pt modelId="{3A171DAF-09C8-43AC-B553-3EB6A216514F}" type="pres">
      <dgm:prSet presAssocID="{98AA6552-BF93-4BB8-869F-F7DDD1CDA657}" presName="parTx" presStyleLbl="revTx" presStyleIdx="1" presStyleCnt="3">
        <dgm:presLayoutVars>
          <dgm:chMax val="0"/>
          <dgm:chPref val="0"/>
        </dgm:presLayoutVars>
      </dgm:prSet>
      <dgm:spPr/>
    </dgm:pt>
    <dgm:pt modelId="{8267A93C-6F9F-495F-975D-CF97328BF984}" type="pres">
      <dgm:prSet presAssocID="{B28F9B8C-C4A3-418A-A213-5C348594F651}" presName="sibTrans" presStyleCnt="0"/>
      <dgm:spPr/>
    </dgm:pt>
    <dgm:pt modelId="{37A2F10C-19B9-49A4-914F-4F6CB2A167E0}" type="pres">
      <dgm:prSet presAssocID="{5CAE7BD5-2962-4024-A27A-BCB25A43BCE0}" presName="compNode" presStyleCnt="0"/>
      <dgm:spPr/>
    </dgm:pt>
    <dgm:pt modelId="{005CE132-A86D-4A58-9A4C-117637CBF25B}" type="pres">
      <dgm:prSet presAssocID="{5CAE7BD5-2962-4024-A27A-BCB25A43BCE0}" presName="bgRect" presStyleLbl="bgShp" presStyleIdx="2" presStyleCnt="3"/>
      <dgm:spPr/>
    </dgm:pt>
    <dgm:pt modelId="{2BDD5E8B-2EE9-47B1-B26E-E51C6295BA91}" type="pres">
      <dgm:prSet presAssocID="{5CAE7BD5-2962-4024-A27A-BCB25A43BCE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EA57ECCF-71DE-4F54-BAE2-D498E9EAF8D7}" type="pres">
      <dgm:prSet presAssocID="{5CAE7BD5-2962-4024-A27A-BCB25A43BCE0}" presName="spaceRect" presStyleCnt="0"/>
      <dgm:spPr/>
    </dgm:pt>
    <dgm:pt modelId="{9E6D6DB4-F3D3-4712-83D5-BC56B90F8452}" type="pres">
      <dgm:prSet presAssocID="{5CAE7BD5-2962-4024-A27A-BCB25A43BCE0}" presName="parTx" presStyleLbl="revTx" presStyleIdx="2" presStyleCnt="3">
        <dgm:presLayoutVars>
          <dgm:chMax val="0"/>
          <dgm:chPref val="0"/>
        </dgm:presLayoutVars>
      </dgm:prSet>
      <dgm:spPr/>
    </dgm:pt>
  </dgm:ptLst>
  <dgm:cxnLst>
    <dgm:cxn modelId="{E933301E-6799-474E-8959-91760BC883D2}" type="presOf" srcId="{5CAE7BD5-2962-4024-A27A-BCB25A43BCE0}" destId="{9E6D6DB4-F3D3-4712-83D5-BC56B90F8452}" srcOrd="0" destOrd="0" presId="urn:microsoft.com/office/officeart/2018/2/layout/IconVerticalSolidList"/>
    <dgm:cxn modelId="{D2018D2A-1FA5-4446-8FDA-D6FA5CD541E6}" type="presOf" srcId="{0FB89B59-3789-44C2-8453-B763FA945BF2}" destId="{DDA1DAA5-F51A-4E78-929B-B7CB56B54A05}" srcOrd="0" destOrd="0" presId="urn:microsoft.com/office/officeart/2018/2/layout/IconVerticalSolidList"/>
    <dgm:cxn modelId="{61CA0B88-8D94-468E-BEFB-748F7C4CC677}" srcId="{0FB89B59-3789-44C2-8453-B763FA945BF2}" destId="{98AA6552-BF93-4BB8-869F-F7DDD1CDA657}" srcOrd="1" destOrd="0" parTransId="{4A80FA7D-6B1B-4729-9C9A-634249F5EFB5}" sibTransId="{B28F9B8C-C4A3-418A-A213-5C348594F651}"/>
    <dgm:cxn modelId="{E0BBD891-4C50-4070-B5F3-F8C0A0FD8D56}" srcId="{0FB89B59-3789-44C2-8453-B763FA945BF2}" destId="{D3D5444F-A552-4E38-BBB2-1D49E12C5F25}" srcOrd="0" destOrd="0" parTransId="{040D4E4E-D306-46E5-B303-D6CB136C49DE}" sibTransId="{FD27DED5-F918-446F-BB7C-02DEAAD91E90}"/>
    <dgm:cxn modelId="{4292CDB2-1B17-4600-B0EA-58797722AC3F}" type="presOf" srcId="{D3D5444F-A552-4E38-BBB2-1D49E12C5F25}" destId="{DDC54CC1-5B70-45FE-BA7E-CE4B9F106694}" srcOrd="0" destOrd="0" presId="urn:microsoft.com/office/officeart/2018/2/layout/IconVerticalSolidList"/>
    <dgm:cxn modelId="{782A8CE9-49FD-43F6-84FB-F1FE7E81448C}" srcId="{0FB89B59-3789-44C2-8453-B763FA945BF2}" destId="{5CAE7BD5-2962-4024-A27A-BCB25A43BCE0}" srcOrd="2" destOrd="0" parTransId="{6177C54F-0AC5-483B-AA6A-127A8C94D7F0}" sibTransId="{6C990CB9-9F05-4729-8E51-DF49CD203B3E}"/>
    <dgm:cxn modelId="{37D9F0FE-AFAD-4CF3-8BEF-148D0D98E5D3}" type="presOf" srcId="{98AA6552-BF93-4BB8-869F-F7DDD1CDA657}" destId="{3A171DAF-09C8-43AC-B553-3EB6A216514F}" srcOrd="0" destOrd="0" presId="urn:microsoft.com/office/officeart/2018/2/layout/IconVerticalSolidList"/>
    <dgm:cxn modelId="{007B61CF-5389-44DB-9A29-90916B88E581}" type="presParOf" srcId="{DDA1DAA5-F51A-4E78-929B-B7CB56B54A05}" destId="{392570F8-D3F7-4913-9E1F-44332D245BDE}" srcOrd="0" destOrd="0" presId="urn:microsoft.com/office/officeart/2018/2/layout/IconVerticalSolidList"/>
    <dgm:cxn modelId="{D088DCC2-0B8B-4C7B-B1AC-398788B4107A}" type="presParOf" srcId="{392570F8-D3F7-4913-9E1F-44332D245BDE}" destId="{5FE09EB0-9717-45C8-854D-CACFAF9695CE}" srcOrd="0" destOrd="0" presId="urn:microsoft.com/office/officeart/2018/2/layout/IconVerticalSolidList"/>
    <dgm:cxn modelId="{C358A118-A668-4A3E-B426-C7BF9EAA3869}" type="presParOf" srcId="{392570F8-D3F7-4913-9E1F-44332D245BDE}" destId="{88E78E72-8DBB-4444-B316-A4B952E9FF8C}" srcOrd="1" destOrd="0" presId="urn:microsoft.com/office/officeart/2018/2/layout/IconVerticalSolidList"/>
    <dgm:cxn modelId="{D49C61A6-4FFA-479A-9015-5E93D6D0FE70}" type="presParOf" srcId="{392570F8-D3F7-4913-9E1F-44332D245BDE}" destId="{22D36927-73BA-4859-8741-0C44950F11C4}" srcOrd="2" destOrd="0" presId="urn:microsoft.com/office/officeart/2018/2/layout/IconVerticalSolidList"/>
    <dgm:cxn modelId="{BE39553D-6B44-455D-9FAC-2C9E7DEF32B7}" type="presParOf" srcId="{392570F8-D3F7-4913-9E1F-44332D245BDE}" destId="{DDC54CC1-5B70-45FE-BA7E-CE4B9F106694}" srcOrd="3" destOrd="0" presId="urn:microsoft.com/office/officeart/2018/2/layout/IconVerticalSolidList"/>
    <dgm:cxn modelId="{D4AE09F0-BD20-42B2-B4CE-AD62D21D80AF}" type="presParOf" srcId="{DDA1DAA5-F51A-4E78-929B-B7CB56B54A05}" destId="{94FFBE5D-CB5F-4EB6-BAFF-ED81DB394F39}" srcOrd="1" destOrd="0" presId="urn:microsoft.com/office/officeart/2018/2/layout/IconVerticalSolidList"/>
    <dgm:cxn modelId="{2F59F4D2-3FE4-44A4-A1CA-E1846A780D39}" type="presParOf" srcId="{DDA1DAA5-F51A-4E78-929B-B7CB56B54A05}" destId="{BD5AAAD6-A8CD-497C-B542-AB789069162B}" srcOrd="2" destOrd="0" presId="urn:microsoft.com/office/officeart/2018/2/layout/IconVerticalSolidList"/>
    <dgm:cxn modelId="{B52FA457-A451-4FB6-82F2-A259065032A2}" type="presParOf" srcId="{BD5AAAD6-A8CD-497C-B542-AB789069162B}" destId="{F06D7565-3FFD-44DC-AFC3-05CFC5848731}" srcOrd="0" destOrd="0" presId="urn:microsoft.com/office/officeart/2018/2/layout/IconVerticalSolidList"/>
    <dgm:cxn modelId="{C8D9DF11-A2D8-4743-AD06-581B269E9D47}" type="presParOf" srcId="{BD5AAAD6-A8CD-497C-B542-AB789069162B}" destId="{0CF68073-7027-419C-9AAA-C30125582471}" srcOrd="1" destOrd="0" presId="urn:microsoft.com/office/officeart/2018/2/layout/IconVerticalSolidList"/>
    <dgm:cxn modelId="{0E745E9D-F094-41B2-95DE-56EAC9088E65}" type="presParOf" srcId="{BD5AAAD6-A8CD-497C-B542-AB789069162B}" destId="{EF26D0AD-20D8-402F-8996-CC450E8762AF}" srcOrd="2" destOrd="0" presId="urn:microsoft.com/office/officeart/2018/2/layout/IconVerticalSolidList"/>
    <dgm:cxn modelId="{7692FCE4-9261-454D-B853-E92BF23E74D2}" type="presParOf" srcId="{BD5AAAD6-A8CD-497C-B542-AB789069162B}" destId="{3A171DAF-09C8-43AC-B553-3EB6A216514F}" srcOrd="3" destOrd="0" presId="urn:microsoft.com/office/officeart/2018/2/layout/IconVerticalSolidList"/>
    <dgm:cxn modelId="{C22C7FA2-C9FA-4565-B74B-4D79FF8C79B6}" type="presParOf" srcId="{DDA1DAA5-F51A-4E78-929B-B7CB56B54A05}" destId="{8267A93C-6F9F-495F-975D-CF97328BF984}" srcOrd="3" destOrd="0" presId="urn:microsoft.com/office/officeart/2018/2/layout/IconVerticalSolidList"/>
    <dgm:cxn modelId="{8882657C-C767-41A4-BD35-5B3608B74EA6}" type="presParOf" srcId="{DDA1DAA5-F51A-4E78-929B-B7CB56B54A05}" destId="{37A2F10C-19B9-49A4-914F-4F6CB2A167E0}" srcOrd="4" destOrd="0" presId="urn:microsoft.com/office/officeart/2018/2/layout/IconVerticalSolidList"/>
    <dgm:cxn modelId="{B0EEE4BC-B8EA-4C8C-89F3-1A429A41DC74}" type="presParOf" srcId="{37A2F10C-19B9-49A4-914F-4F6CB2A167E0}" destId="{005CE132-A86D-4A58-9A4C-117637CBF25B}" srcOrd="0" destOrd="0" presId="urn:microsoft.com/office/officeart/2018/2/layout/IconVerticalSolidList"/>
    <dgm:cxn modelId="{2B2F8E75-8015-4C9F-85B2-8B3104BF87B6}" type="presParOf" srcId="{37A2F10C-19B9-49A4-914F-4F6CB2A167E0}" destId="{2BDD5E8B-2EE9-47B1-B26E-E51C6295BA91}" srcOrd="1" destOrd="0" presId="urn:microsoft.com/office/officeart/2018/2/layout/IconVerticalSolidList"/>
    <dgm:cxn modelId="{827419F1-F620-48F6-8E80-3340D4A986A9}" type="presParOf" srcId="{37A2F10C-19B9-49A4-914F-4F6CB2A167E0}" destId="{EA57ECCF-71DE-4F54-BAE2-D498E9EAF8D7}" srcOrd="2" destOrd="0" presId="urn:microsoft.com/office/officeart/2018/2/layout/IconVerticalSolidList"/>
    <dgm:cxn modelId="{A910B4EB-0621-4F93-9FAE-8816141F41A0}" type="presParOf" srcId="{37A2F10C-19B9-49A4-914F-4F6CB2A167E0}" destId="{9E6D6DB4-F3D3-4712-83D5-BC56B90F845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95F30E6-B610-4EAB-9593-A15EA5AA4787}" type="doc">
      <dgm:prSet loTypeId="urn:microsoft.com/office/officeart/2005/8/layout/hProcess9" loCatId="process" qsTypeId="urn:microsoft.com/office/officeart/2005/8/quickstyle/simple1" qsCatId="simple" csTypeId="urn:microsoft.com/office/officeart/2005/8/colors/colorful3" csCatId="colorful" phldr="1"/>
      <dgm:spPr/>
      <dgm:t>
        <a:bodyPr/>
        <a:lstStyle/>
        <a:p>
          <a:endParaRPr lang="en-US"/>
        </a:p>
      </dgm:t>
    </dgm:pt>
    <dgm:pt modelId="{ACC6EC81-8EC9-42C7-83D7-51BEB316FCD8}">
      <dgm:prSet/>
      <dgm:spPr>
        <a:solidFill>
          <a:srgbClr val="00B0F0"/>
        </a:solidFill>
      </dgm:spPr>
      <dgm:t>
        <a:bodyPr/>
        <a:lstStyle/>
        <a:p>
          <a:r>
            <a:rPr lang="en-US" b="1" i="0" u="sng" dirty="0"/>
            <a:t>Short Term Wins</a:t>
          </a:r>
          <a:r>
            <a:rPr lang="en-US" b="0" i="0" dirty="0"/>
            <a:t>: In September 2024, </a:t>
          </a:r>
          <a:r>
            <a:rPr lang="en-US" b="1" i="0" dirty="0"/>
            <a:t>AAA</a:t>
          </a:r>
          <a:r>
            <a:rPr lang="en-US" b="0" i="0" dirty="0"/>
            <a:t> data was shared on the All-Center Call to show staff how their commitment to the process was positively impacting those seeking services. Additional data updates are shared every few months in a variety of different meetings.</a:t>
          </a:r>
          <a:endParaRPr lang="en-US" dirty="0"/>
        </a:p>
      </dgm:t>
    </dgm:pt>
    <dgm:pt modelId="{39C2BBD9-6B03-44C8-A621-DCF2E011B0C9}" type="parTrans" cxnId="{0BFFD36E-B018-46E1-8C84-868C5B4B4FC9}">
      <dgm:prSet/>
      <dgm:spPr/>
      <dgm:t>
        <a:bodyPr/>
        <a:lstStyle/>
        <a:p>
          <a:endParaRPr lang="en-US"/>
        </a:p>
      </dgm:t>
    </dgm:pt>
    <dgm:pt modelId="{F7C843D6-BF4B-4644-A244-1BF50A45EBF3}" type="sibTrans" cxnId="{0BFFD36E-B018-46E1-8C84-868C5B4B4FC9}">
      <dgm:prSet/>
      <dgm:spPr/>
      <dgm:t>
        <a:bodyPr/>
        <a:lstStyle/>
        <a:p>
          <a:endParaRPr lang="en-US"/>
        </a:p>
      </dgm:t>
    </dgm:pt>
    <dgm:pt modelId="{4803959F-0436-4E3E-98C7-82AE3012FF1E}">
      <dgm:prSet/>
      <dgm:spPr>
        <a:solidFill>
          <a:srgbClr val="0070C0"/>
        </a:solidFill>
      </dgm:spPr>
      <dgm:t>
        <a:bodyPr/>
        <a:lstStyle/>
        <a:p>
          <a:r>
            <a:rPr lang="en-US" b="1" i="0" u="sng" dirty="0"/>
            <a:t>Don’t Let Up</a:t>
          </a:r>
          <a:r>
            <a:rPr lang="en-US" b="0" i="0" dirty="0"/>
            <a:t>: Reminding the team of the WHY and how to reach out for help. Leaders ask how the process is going when meeting individually with staff and during team meetings. </a:t>
          </a:r>
          <a:endParaRPr lang="en-US" dirty="0"/>
        </a:p>
      </dgm:t>
    </dgm:pt>
    <dgm:pt modelId="{0B401069-B956-4D03-9301-861891AAFFBD}" type="parTrans" cxnId="{7B7F8270-F4F2-4AF9-970D-609BCB2E8904}">
      <dgm:prSet/>
      <dgm:spPr/>
      <dgm:t>
        <a:bodyPr/>
        <a:lstStyle/>
        <a:p>
          <a:endParaRPr lang="en-US"/>
        </a:p>
      </dgm:t>
    </dgm:pt>
    <dgm:pt modelId="{347B808C-4A38-4A48-B6A0-D2A718DE1A92}" type="sibTrans" cxnId="{7B7F8270-F4F2-4AF9-970D-609BCB2E8904}">
      <dgm:prSet/>
      <dgm:spPr/>
      <dgm:t>
        <a:bodyPr/>
        <a:lstStyle/>
        <a:p>
          <a:endParaRPr lang="en-US"/>
        </a:p>
      </dgm:t>
    </dgm:pt>
    <dgm:pt modelId="{EE0386FE-1129-463A-A22A-713938E254DA}" type="pres">
      <dgm:prSet presAssocID="{295F30E6-B610-4EAB-9593-A15EA5AA4787}" presName="CompostProcess" presStyleCnt="0">
        <dgm:presLayoutVars>
          <dgm:dir/>
          <dgm:resizeHandles val="exact"/>
        </dgm:presLayoutVars>
      </dgm:prSet>
      <dgm:spPr/>
    </dgm:pt>
    <dgm:pt modelId="{47D53D90-C250-4BCC-A32A-6E3F95F736EE}" type="pres">
      <dgm:prSet presAssocID="{295F30E6-B610-4EAB-9593-A15EA5AA4787}" presName="arrow" presStyleLbl="bgShp" presStyleIdx="0" presStyleCnt="1" custScaleX="117647"/>
      <dgm:spPr>
        <a:solidFill>
          <a:schemeClr val="bg1">
            <a:alpha val="65000"/>
          </a:schemeClr>
        </a:solidFill>
      </dgm:spPr>
    </dgm:pt>
    <dgm:pt modelId="{D55056A9-0E80-4F71-B59B-5FBF269C8C47}" type="pres">
      <dgm:prSet presAssocID="{295F30E6-B610-4EAB-9593-A15EA5AA4787}" presName="linearProcess" presStyleCnt="0"/>
      <dgm:spPr/>
    </dgm:pt>
    <dgm:pt modelId="{FAFEB1E2-CF22-4837-915D-520196A73874}" type="pres">
      <dgm:prSet presAssocID="{ACC6EC81-8EC9-42C7-83D7-51BEB316FCD8}" presName="textNode" presStyleLbl="node1" presStyleIdx="0" presStyleCnt="2" custScaleX="90147" custLinFactX="-8846" custLinFactNeighborX="-100000">
        <dgm:presLayoutVars>
          <dgm:bulletEnabled val="1"/>
        </dgm:presLayoutVars>
      </dgm:prSet>
      <dgm:spPr/>
    </dgm:pt>
    <dgm:pt modelId="{01EF9E6C-3B65-4E75-A100-59F5D366A04C}" type="pres">
      <dgm:prSet presAssocID="{F7C843D6-BF4B-4644-A244-1BF50A45EBF3}" presName="sibTrans" presStyleCnt="0"/>
      <dgm:spPr/>
    </dgm:pt>
    <dgm:pt modelId="{7174F0BA-FFEC-4AE3-BC1E-B09EC343B114}" type="pres">
      <dgm:prSet presAssocID="{4803959F-0436-4E3E-98C7-82AE3012FF1E}" presName="textNode" presStyleLbl="node1" presStyleIdx="1" presStyleCnt="2" custScaleX="70425" custLinFactX="-11794" custLinFactNeighborX="-100000" custLinFactNeighborY="-1">
        <dgm:presLayoutVars>
          <dgm:bulletEnabled val="1"/>
        </dgm:presLayoutVars>
      </dgm:prSet>
      <dgm:spPr/>
    </dgm:pt>
  </dgm:ptLst>
  <dgm:cxnLst>
    <dgm:cxn modelId="{EC157D09-9BEE-4226-ADE7-4D2D75BB40F6}" type="presOf" srcId="{4803959F-0436-4E3E-98C7-82AE3012FF1E}" destId="{7174F0BA-FFEC-4AE3-BC1E-B09EC343B114}" srcOrd="0" destOrd="0" presId="urn:microsoft.com/office/officeart/2005/8/layout/hProcess9"/>
    <dgm:cxn modelId="{0BFFD36E-B018-46E1-8C84-868C5B4B4FC9}" srcId="{295F30E6-B610-4EAB-9593-A15EA5AA4787}" destId="{ACC6EC81-8EC9-42C7-83D7-51BEB316FCD8}" srcOrd="0" destOrd="0" parTransId="{39C2BBD9-6B03-44C8-A621-DCF2E011B0C9}" sibTransId="{F7C843D6-BF4B-4644-A244-1BF50A45EBF3}"/>
    <dgm:cxn modelId="{7B7F8270-F4F2-4AF9-970D-609BCB2E8904}" srcId="{295F30E6-B610-4EAB-9593-A15EA5AA4787}" destId="{4803959F-0436-4E3E-98C7-82AE3012FF1E}" srcOrd="1" destOrd="0" parTransId="{0B401069-B956-4D03-9301-861891AAFFBD}" sibTransId="{347B808C-4A38-4A48-B6A0-D2A718DE1A92}"/>
    <dgm:cxn modelId="{B9D96DC4-71FA-48CE-AC8E-CFD542A8482F}" type="presOf" srcId="{295F30E6-B610-4EAB-9593-A15EA5AA4787}" destId="{EE0386FE-1129-463A-A22A-713938E254DA}" srcOrd="0" destOrd="0" presId="urn:microsoft.com/office/officeart/2005/8/layout/hProcess9"/>
    <dgm:cxn modelId="{DA9453CF-B22B-4968-9E25-DE557754B154}" type="presOf" srcId="{ACC6EC81-8EC9-42C7-83D7-51BEB316FCD8}" destId="{FAFEB1E2-CF22-4837-915D-520196A73874}" srcOrd="0" destOrd="0" presId="urn:microsoft.com/office/officeart/2005/8/layout/hProcess9"/>
    <dgm:cxn modelId="{66112FF4-30FF-4AD7-B086-4C017BBD8C1E}" type="presParOf" srcId="{EE0386FE-1129-463A-A22A-713938E254DA}" destId="{47D53D90-C250-4BCC-A32A-6E3F95F736EE}" srcOrd="0" destOrd="0" presId="urn:microsoft.com/office/officeart/2005/8/layout/hProcess9"/>
    <dgm:cxn modelId="{AF97BB55-4699-47A5-9C5C-B615959BF161}" type="presParOf" srcId="{EE0386FE-1129-463A-A22A-713938E254DA}" destId="{D55056A9-0E80-4F71-B59B-5FBF269C8C47}" srcOrd="1" destOrd="0" presId="urn:microsoft.com/office/officeart/2005/8/layout/hProcess9"/>
    <dgm:cxn modelId="{2FC0813A-CC52-45ED-93F1-D73C2790D2E8}" type="presParOf" srcId="{D55056A9-0E80-4F71-B59B-5FBF269C8C47}" destId="{FAFEB1E2-CF22-4837-915D-520196A73874}" srcOrd="0" destOrd="0" presId="urn:microsoft.com/office/officeart/2005/8/layout/hProcess9"/>
    <dgm:cxn modelId="{F9CAF650-0E26-4CB5-9BAE-C3CF8743C2F1}" type="presParOf" srcId="{D55056A9-0E80-4F71-B59B-5FBF269C8C47}" destId="{01EF9E6C-3B65-4E75-A100-59F5D366A04C}" srcOrd="1" destOrd="0" presId="urn:microsoft.com/office/officeart/2005/8/layout/hProcess9"/>
    <dgm:cxn modelId="{64196F6E-7033-487E-93AF-A92C855FDB89}" type="presParOf" srcId="{D55056A9-0E80-4F71-B59B-5FBF269C8C47}" destId="{7174F0BA-FFEC-4AE3-BC1E-B09EC343B114}"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A78372-CDC9-4856-8394-4992344FA246}" type="doc">
      <dgm:prSet loTypeId="urn:microsoft.com/office/officeart/2016/7/layout/BasicLinearProcessNumbered" loCatId="process" qsTypeId="urn:microsoft.com/office/officeart/2005/8/quickstyle/simple2" qsCatId="simple" csTypeId="urn:microsoft.com/office/officeart/2005/8/colors/colorful1" csCatId="colorful" phldr="1"/>
      <dgm:spPr/>
      <dgm:t>
        <a:bodyPr/>
        <a:lstStyle/>
        <a:p>
          <a:endParaRPr lang="en-US"/>
        </a:p>
      </dgm:t>
    </dgm:pt>
    <dgm:pt modelId="{2EA623D1-F562-4C67-8D52-CE35B67236FF}">
      <dgm:prSet/>
      <dgm:spPr>
        <a:xfrm>
          <a:off x="0" y="0"/>
          <a:ext cx="3167062" cy="4062412"/>
        </a:xfrm>
        <a:prstGeom prst="rect">
          <a:avLst/>
        </a:prstGeom>
        <a:solidFill>
          <a:srgbClr val="E97132">
            <a:tint val="40000"/>
            <a:alpha val="90000"/>
            <a:hueOff val="0"/>
            <a:satOff val="0"/>
            <a:lumOff val="0"/>
            <a:alphaOff val="0"/>
          </a:srgbClr>
        </a:solidFill>
        <a:ln w="19050" cap="flat" cmpd="sng" algn="ctr">
          <a:solidFill>
            <a:srgbClr val="E97132">
              <a:tint val="40000"/>
              <a:alpha val="90000"/>
              <a:hueOff val="0"/>
              <a:satOff val="0"/>
              <a:lumOff val="0"/>
              <a:alphaOff val="0"/>
            </a:srgbClr>
          </a:solidFill>
          <a:prstDash val="solid"/>
          <a:miter lim="800000"/>
        </a:ln>
        <a:effectLst/>
      </dgm:spPr>
      <dgm:t>
        <a:bodyPr/>
        <a:lstStyle/>
        <a:p>
          <a:pPr>
            <a:buNone/>
          </a:pPr>
          <a:r>
            <a:rPr lang="en-US" b="1" i="0">
              <a:solidFill>
                <a:sysClr val="windowText" lastClr="000000">
                  <a:hueOff val="0"/>
                  <a:satOff val="0"/>
                  <a:lumOff val="0"/>
                  <a:alphaOff val="0"/>
                </a:sysClr>
              </a:solidFill>
              <a:latin typeface="Aptos" panose="02110004020202020204"/>
              <a:ea typeface="+mn-ea"/>
              <a:cs typeface="+mn-cs"/>
            </a:rPr>
            <a:t>AAA</a:t>
          </a:r>
          <a:r>
            <a:rPr lang="en-US" b="0" i="0">
              <a:solidFill>
                <a:sysClr val="windowText" lastClr="000000">
                  <a:hueOff val="0"/>
                  <a:satOff val="0"/>
                  <a:lumOff val="0"/>
                  <a:alphaOff val="0"/>
                </a:sysClr>
              </a:solidFill>
              <a:latin typeface="Aptos" panose="02110004020202020204"/>
              <a:ea typeface="+mn-ea"/>
              <a:cs typeface="+mn-cs"/>
            </a:rPr>
            <a:t> is not a first-come, first serve service.</a:t>
          </a:r>
          <a:endParaRPr lang="en-US">
            <a:solidFill>
              <a:sysClr val="windowText" lastClr="000000">
                <a:hueOff val="0"/>
                <a:satOff val="0"/>
                <a:lumOff val="0"/>
                <a:alphaOff val="0"/>
              </a:sysClr>
            </a:solidFill>
            <a:latin typeface="Aptos" panose="02110004020202020204"/>
            <a:ea typeface="+mn-ea"/>
            <a:cs typeface="+mn-cs"/>
          </a:endParaRPr>
        </a:p>
      </dgm:t>
    </dgm:pt>
    <dgm:pt modelId="{B1D9FC5D-C026-4A8F-BA3A-F7348088DEE9}" type="parTrans" cxnId="{5B0BDD7A-009D-4911-BA63-8B081FF8ED89}">
      <dgm:prSet/>
      <dgm:spPr/>
      <dgm:t>
        <a:bodyPr/>
        <a:lstStyle/>
        <a:p>
          <a:endParaRPr lang="en-US"/>
        </a:p>
      </dgm:t>
    </dgm:pt>
    <dgm:pt modelId="{B3BBE869-61C3-4646-946F-D1B657706134}" type="sibTrans" cxnId="{5B0BDD7A-009D-4911-BA63-8B081FF8ED89}">
      <dgm:prSet phldrT="1" phldr="0"/>
      <dgm:spPr>
        <a:xfrm>
          <a:off x="974169" y="406241"/>
          <a:ext cx="1218723" cy="1218723"/>
        </a:xfrm>
        <a:prstGeom prst="ellipse">
          <a:avLst/>
        </a:prstGeom>
        <a:solidFill>
          <a:srgbClr val="E97132">
            <a:hueOff val="0"/>
            <a:satOff val="0"/>
            <a:lumOff val="0"/>
            <a:alphaOff val="0"/>
          </a:srgbClr>
        </a:solidFill>
        <a:ln w="19050" cap="flat" cmpd="sng" algn="ctr">
          <a:solidFill>
            <a:srgbClr val="E97132">
              <a:hueOff val="0"/>
              <a:satOff val="0"/>
              <a:lumOff val="0"/>
              <a:alphaOff val="0"/>
            </a:srgbClr>
          </a:solidFill>
          <a:prstDash val="solid"/>
          <a:miter lim="800000"/>
        </a:ln>
        <a:effectLst/>
      </dgm:spPr>
      <dgm:t>
        <a:bodyPr/>
        <a:lstStyle/>
        <a:p>
          <a:pPr>
            <a:buNone/>
          </a:pPr>
          <a:r>
            <a:rPr lang="en-US">
              <a:solidFill>
                <a:sysClr val="window" lastClr="FFFFFF"/>
              </a:solidFill>
              <a:latin typeface="Aptos" panose="02110004020202020204"/>
              <a:ea typeface="+mn-ea"/>
              <a:cs typeface="+mn-cs"/>
            </a:rPr>
            <a:t>1</a:t>
          </a:r>
        </a:p>
      </dgm:t>
    </dgm:pt>
    <dgm:pt modelId="{AF05C3E2-6091-49D0-9BD9-A9110C2B16DE}">
      <dgm:prSet/>
      <dgm:spPr>
        <a:xfrm>
          <a:off x="3483768" y="0"/>
          <a:ext cx="3167062" cy="4062412"/>
        </a:xfrm>
        <a:prstGeom prst="rect">
          <a:avLst/>
        </a:prstGeom>
        <a:solidFill>
          <a:srgbClr val="196B24">
            <a:tint val="40000"/>
            <a:alpha val="90000"/>
            <a:hueOff val="0"/>
            <a:satOff val="0"/>
            <a:lumOff val="0"/>
            <a:alphaOff val="0"/>
          </a:srgbClr>
        </a:solidFill>
        <a:ln w="19050" cap="flat" cmpd="sng" algn="ctr">
          <a:solidFill>
            <a:srgbClr val="196B24">
              <a:tint val="40000"/>
              <a:alpha val="90000"/>
              <a:hueOff val="0"/>
              <a:satOff val="0"/>
              <a:lumOff val="0"/>
              <a:alphaOff val="0"/>
            </a:srgbClr>
          </a:solidFill>
          <a:prstDash val="solid"/>
          <a:miter lim="800000"/>
        </a:ln>
        <a:effectLst/>
      </dgm:spPr>
      <dgm:t>
        <a:bodyPr/>
        <a:lstStyle/>
        <a:p>
          <a:pPr>
            <a:buNone/>
          </a:pPr>
          <a:r>
            <a:rPr lang="en-US" b="0" i="0" dirty="0">
              <a:solidFill>
                <a:sysClr val="windowText" lastClr="000000">
                  <a:hueOff val="0"/>
                  <a:satOff val="0"/>
                  <a:lumOff val="0"/>
                  <a:alphaOff val="0"/>
                </a:sysClr>
              </a:solidFill>
              <a:latin typeface="Aptos" panose="02110004020202020204"/>
              <a:ea typeface="+mn-ea"/>
              <a:cs typeface="+mn-cs"/>
            </a:rPr>
            <a:t>We get too comfortable and fail to maintain fidelity to the process</a:t>
          </a:r>
          <a:endParaRPr lang="en-US" dirty="0">
            <a:solidFill>
              <a:sysClr val="windowText" lastClr="000000">
                <a:hueOff val="0"/>
                <a:satOff val="0"/>
                <a:lumOff val="0"/>
                <a:alphaOff val="0"/>
              </a:sysClr>
            </a:solidFill>
            <a:latin typeface="Aptos" panose="02110004020202020204"/>
            <a:ea typeface="+mn-ea"/>
            <a:cs typeface="+mn-cs"/>
          </a:endParaRPr>
        </a:p>
      </dgm:t>
    </dgm:pt>
    <dgm:pt modelId="{91BFFA90-35B9-4938-8E3B-EC07E134B577}" type="parTrans" cxnId="{C7C257D7-442F-4B74-9F2E-71936DA9BCB9}">
      <dgm:prSet/>
      <dgm:spPr/>
      <dgm:t>
        <a:bodyPr/>
        <a:lstStyle/>
        <a:p>
          <a:endParaRPr lang="en-US"/>
        </a:p>
      </dgm:t>
    </dgm:pt>
    <dgm:pt modelId="{943173E8-8F7E-4F24-85B4-6C3AAA79CCFB}" type="sibTrans" cxnId="{C7C257D7-442F-4B74-9F2E-71936DA9BCB9}">
      <dgm:prSet phldrT="2" phldr="0"/>
      <dgm:spPr>
        <a:xfrm>
          <a:off x="4457938" y="406241"/>
          <a:ext cx="1218723" cy="1218723"/>
        </a:xfrm>
        <a:prstGeom prst="ellipse">
          <a:avLst/>
        </a:prstGeom>
        <a:solidFill>
          <a:srgbClr val="0F9ED5">
            <a:hueOff val="0"/>
            <a:satOff val="0"/>
            <a:lumOff val="0"/>
            <a:alphaOff val="0"/>
          </a:srgbClr>
        </a:solidFill>
        <a:ln w="19050" cap="flat" cmpd="sng" algn="ctr">
          <a:solidFill>
            <a:srgbClr val="0F9ED5">
              <a:hueOff val="0"/>
              <a:satOff val="0"/>
              <a:lumOff val="0"/>
              <a:alphaOff val="0"/>
            </a:srgbClr>
          </a:solidFill>
          <a:prstDash val="solid"/>
          <a:miter lim="800000"/>
        </a:ln>
        <a:effectLst/>
      </dgm:spPr>
      <dgm:t>
        <a:bodyPr/>
        <a:lstStyle/>
        <a:p>
          <a:pPr>
            <a:buNone/>
          </a:pPr>
          <a:r>
            <a:rPr lang="en-US">
              <a:solidFill>
                <a:sysClr val="window" lastClr="FFFFFF"/>
              </a:solidFill>
              <a:latin typeface="Aptos" panose="02110004020202020204"/>
              <a:ea typeface="+mn-ea"/>
              <a:cs typeface="+mn-cs"/>
            </a:rPr>
            <a:t>2</a:t>
          </a:r>
        </a:p>
      </dgm:t>
    </dgm:pt>
    <dgm:pt modelId="{BBBEB001-3883-4F45-9621-05930820E7CD}">
      <dgm:prSet/>
      <dgm:spPr>
        <a:xfrm>
          <a:off x="6967537" y="0"/>
          <a:ext cx="3167062" cy="4062412"/>
        </a:xfrm>
        <a:prstGeom prst="rect">
          <a:avLst/>
        </a:prstGeom>
        <a:solidFill>
          <a:srgbClr val="0F9ED5">
            <a:tint val="40000"/>
            <a:alpha val="90000"/>
            <a:hueOff val="0"/>
            <a:satOff val="0"/>
            <a:lumOff val="0"/>
            <a:alphaOff val="0"/>
          </a:srgbClr>
        </a:solidFill>
        <a:ln w="19050" cap="flat" cmpd="sng" algn="ctr">
          <a:solidFill>
            <a:srgbClr val="0F9ED5">
              <a:tint val="40000"/>
              <a:alpha val="90000"/>
              <a:hueOff val="0"/>
              <a:satOff val="0"/>
              <a:lumOff val="0"/>
              <a:alphaOff val="0"/>
            </a:srgbClr>
          </a:solidFill>
          <a:prstDash val="solid"/>
          <a:miter lim="800000"/>
        </a:ln>
        <a:effectLst/>
      </dgm:spPr>
      <dgm:t>
        <a:bodyPr/>
        <a:lstStyle/>
        <a:p>
          <a:pPr>
            <a:buNone/>
          </a:pPr>
          <a:r>
            <a:rPr lang="en-US" b="0" i="0">
              <a:solidFill>
                <a:sysClr val="windowText" lastClr="000000">
                  <a:hueOff val="0"/>
                  <a:satOff val="0"/>
                  <a:lumOff val="0"/>
                  <a:alphaOff val="0"/>
                </a:sysClr>
              </a:solidFill>
              <a:latin typeface="Aptos" panose="02110004020202020204"/>
              <a:ea typeface="+mn-ea"/>
              <a:cs typeface="+mn-cs"/>
            </a:rPr>
            <a:t>Plan for coverage!!! </a:t>
          </a:r>
          <a:endParaRPr lang="en-US">
            <a:solidFill>
              <a:sysClr val="windowText" lastClr="000000">
                <a:hueOff val="0"/>
                <a:satOff val="0"/>
                <a:lumOff val="0"/>
                <a:alphaOff val="0"/>
              </a:sysClr>
            </a:solidFill>
            <a:latin typeface="Aptos" panose="02110004020202020204"/>
            <a:ea typeface="+mn-ea"/>
            <a:cs typeface="+mn-cs"/>
          </a:endParaRPr>
        </a:p>
      </dgm:t>
    </dgm:pt>
    <dgm:pt modelId="{59A98B5F-029B-4EC3-B350-632E2F0213A2}" type="parTrans" cxnId="{F24173A4-E8C3-45D7-B57A-ECDA56F8B3D2}">
      <dgm:prSet/>
      <dgm:spPr/>
      <dgm:t>
        <a:bodyPr/>
        <a:lstStyle/>
        <a:p>
          <a:endParaRPr lang="en-US"/>
        </a:p>
      </dgm:t>
    </dgm:pt>
    <dgm:pt modelId="{84A6A380-4C8E-4E0E-B085-1E9C832436CB}" type="sibTrans" cxnId="{F24173A4-E8C3-45D7-B57A-ECDA56F8B3D2}">
      <dgm:prSet phldrT="3" phldr="0"/>
      <dgm:spPr>
        <a:xfrm>
          <a:off x="7941706" y="406241"/>
          <a:ext cx="1218723" cy="1218723"/>
        </a:xfrm>
        <a:prstGeom prst="ellipse">
          <a:avLst/>
        </a:prstGeom>
        <a:solidFill>
          <a:srgbClr val="4EA72E">
            <a:hueOff val="0"/>
            <a:satOff val="0"/>
            <a:lumOff val="0"/>
            <a:alphaOff val="0"/>
          </a:srgbClr>
        </a:solidFill>
        <a:ln w="19050" cap="flat" cmpd="sng" algn="ctr">
          <a:solidFill>
            <a:srgbClr val="4EA72E">
              <a:hueOff val="0"/>
              <a:satOff val="0"/>
              <a:lumOff val="0"/>
              <a:alphaOff val="0"/>
            </a:srgbClr>
          </a:solidFill>
          <a:prstDash val="solid"/>
          <a:miter lim="800000"/>
        </a:ln>
        <a:effectLst/>
      </dgm:spPr>
      <dgm:t>
        <a:bodyPr/>
        <a:lstStyle/>
        <a:p>
          <a:pPr>
            <a:buNone/>
          </a:pPr>
          <a:r>
            <a:rPr lang="en-US">
              <a:solidFill>
                <a:sysClr val="window" lastClr="FFFFFF"/>
              </a:solidFill>
              <a:latin typeface="Aptos" panose="02110004020202020204"/>
              <a:ea typeface="+mn-ea"/>
              <a:cs typeface="+mn-cs"/>
            </a:rPr>
            <a:t>3</a:t>
          </a:r>
        </a:p>
      </dgm:t>
    </dgm:pt>
    <dgm:pt modelId="{564E9F39-CF46-4449-B869-4C05B9F18850}" type="pres">
      <dgm:prSet presAssocID="{00A78372-CDC9-4856-8394-4992344FA246}" presName="Name0" presStyleCnt="0">
        <dgm:presLayoutVars>
          <dgm:animLvl val="lvl"/>
          <dgm:resizeHandles val="exact"/>
        </dgm:presLayoutVars>
      </dgm:prSet>
      <dgm:spPr/>
    </dgm:pt>
    <dgm:pt modelId="{70885106-1B5F-4D62-8B9F-8EB5CB774B89}" type="pres">
      <dgm:prSet presAssocID="{2EA623D1-F562-4C67-8D52-CE35B67236FF}" presName="compositeNode" presStyleCnt="0">
        <dgm:presLayoutVars>
          <dgm:bulletEnabled val="1"/>
        </dgm:presLayoutVars>
      </dgm:prSet>
      <dgm:spPr/>
    </dgm:pt>
    <dgm:pt modelId="{D82EDD76-C222-4CF6-906D-DB9D8BF75472}" type="pres">
      <dgm:prSet presAssocID="{2EA623D1-F562-4C67-8D52-CE35B67236FF}" presName="bgRect" presStyleLbl="bgAccFollowNode1" presStyleIdx="0" presStyleCnt="3"/>
      <dgm:spPr/>
    </dgm:pt>
    <dgm:pt modelId="{E5D8AB0C-F2F0-46F4-97F6-6897AC9E9F7E}" type="pres">
      <dgm:prSet presAssocID="{B3BBE869-61C3-4646-946F-D1B657706134}" presName="sibTransNodeCircle" presStyleLbl="alignNode1" presStyleIdx="0" presStyleCnt="6">
        <dgm:presLayoutVars>
          <dgm:chMax val="0"/>
          <dgm:bulletEnabled/>
        </dgm:presLayoutVars>
      </dgm:prSet>
      <dgm:spPr/>
    </dgm:pt>
    <dgm:pt modelId="{3EC26A3B-4E6A-48BD-87CB-E1E37AAA2D6B}" type="pres">
      <dgm:prSet presAssocID="{2EA623D1-F562-4C67-8D52-CE35B67236FF}" presName="bottomLine" presStyleLbl="alignNode1" presStyleIdx="1" presStyleCnt="6">
        <dgm:presLayoutVars/>
      </dgm:prSet>
      <dgm:spPr>
        <a:xfrm>
          <a:off x="0" y="4062340"/>
          <a:ext cx="3167062" cy="72"/>
        </a:xfrm>
        <a:prstGeom prst="rect">
          <a:avLst/>
        </a:prstGeom>
        <a:solidFill>
          <a:srgbClr val="196B24">
            <a:hueOff val="0"/>
            <a:satOff val="0"/>
            <a:lumOff val="0"/>
            <a:alphaOff val="0"/>
          </a:srgbClr>
        </a:solidFill>
        <a:ln w="19050" cap="flat" cmpd="sng" algn="ctr">
          <a:solidFill>
            <a:srgbClr val="196B24">
              <a:hueOff val="0"/>
              <a:satOff val="0"/>
              <a:lumOff val="0"/>
              <a:alphaOff val="0"/>
            </a:srgbClr>
          </a:solidFill>
          <a:prstDash val="solid"/>
          <a:miter lim="800000"/>
        </a:ln>
        <a:effectLst/>
      </dgm:spPr>
    </dgm:pt>
    <dgm:pt modelId="{57B945E2-204B-4A36-99C7-1A3CCF15B383}" type="pres">
      <dgm:prSet presAssocID="{2EA623D1-F562-4C67-8D52-CE35B67236FF}" presName="nodeText" presStyleLbl="bgAccFollowNode1" presStyleIdx="0" presStyleCnt="3">
        <dgm:presLayoutVars>
          <dgm:bulletEnabled val="1"/>
        </dgm:presLayoutVars>
      </dgm:prSet>
      <dgm:spPr/>
    </dgm:pt>
    <dgm:pt modelId="{107836BF-C818-42C0-8EDE-420F50344367}" type="pres">
      <dgm:prSet presAssocID="{B3BBE869-61C3-4646-946F-D1B657706134}" presName="sibTrans" presStyleCnt="0"/>
      <dgm:spPr/>
    </dgm:pt>
    <dgm:pt modelId="{DD67BEB7-8D55-4492-9AB9-49F0575012FA}" type="pres">
      <dgm:prSet presAssocID="{AF05C3E2-6091-49D0-9BD9-A9110C2B16DE}" presName="compositeNode" presStyleCnt="0">
        <dgm:presLayoutVars>
          <dgm:bulletEnabled val="1"/>
        </dgm:presLayoutVars>
      </dgm:prSet>
      <dgm:spPr/>
    </dgm:pt>
    <dgm:pt modelId="{2CCF4570-8757-4381-BE10-A6D1AECD3E3B}" type="pres">
      <dgm:prSet presAssocID="{AF05C3E2-6091-49D0-9BD9-A9110C2B16DE}" presName="bgRect" presStyleLbl="bgAccFollowNode1" presStyleIdx="1" presStyleCnt="3"/>
      <dgm:spPr/>
    </dgm:pt>
    <dgm:pt modelId="{35569CF0-1EF1-4E37-B826-52530E912B2E}" type="pres">
      <dgm:prSet presAssocID="{943173E8-8F7E-4F24-85B4-6C3AAA79CCFB}" presName="sibTransNodeCircle" presStyleLbl="alignNode1" presStyleIdx="2" presStyleCnt="6">
        <dgm:presLayoutVars>
          <dgm:chMax val="0"/>
          <dgm:bulletEnabled/>
        </dgm:presLayoutVars>
      </dgm:prSet>
      <dgm:spPr/>
    </dgm:pt>
    <dgm:pt modelId="{B5F24562-DD5C-4AC9-B925-45EE531614E8}" type="pres">
      <dgm:prSet presAssocID="{AF05C3E2-6091-49D0-9BD9-A9110C2B16DE}" presName="bottomLine" presStyleLbl="alignNode1" presStyleIdx="3" presStyleCnt="6">
        <dgm:presLayoutVars/>
      </dgm:prSet>
      <dgm:spPr>
        <a:xfrm>
          <a:off x="3483768" y="4062340"/>
          <a:ext cx="3167062" cy="72"/>
        </a:xfrm>
        <a:prstGeom prst="rect">
          <a:avLst/>
        </a:prstGeom>
        <a:solidFill>
          <a:srgbClr val="A02B93">
            <a:hueOff val="0"/>
            <a:satOff val="0"/>
            <a:lumOff val="0"/>
            <a:alphaOff val="0"/>
          </a:srgbClr>
        </a:solidFill>
        <a:ln w="19050" cap="flat" cmpd="sng" algn="ctr">
          <a:solidFill>
            <a:srgbClr val="A02B93">
              <a:hueOff val="0"/>
              <a:satOff val="0"/>
              <a:lumOff val="0"/>
              <a:alphaOff val="0"/>
            </a:srgbClr>
          </a:solidFill>
          <a:prstDash val="solid"/>
          <a:miter lim="800000"/>
        </a:ln>
        <a:effectLst/>
      </dgm:spPr>
    </dgm:pt>
    <dgm:pt modelId="{BA3F4613-2107-4FF9-9E9B-38329142EB91}" type="pres">
      <dgm:prSet presAssocID="{AF05C3E2-6091-49D0-9BD9-A9110C2B16DE}" presName="nodeText" presStyleLbl="bgAccFollowNode1" presStyleIdx="1" presStyleCnt="3">
        <dgm:presLayoutVars>
          <dgm:bulletEnabled val="1"/>
        </dgm:presLayoutVars>
      </dgm:prSet>
      <dgm:spPr/>
    </dgm:pt>
    <dgm:pt modelId="{E5D472BC-66AB-424D-97A8-D29FB8AD67DC}" type="pres">
      <dgm:prSet presAssocID="{943173E8-8F7E-4F24-85B4-6C3AAA79CCFB}" presName="sibTrans" presStyleCnt="0"/>
      <dgm:spPr/>
    </dgm:pt>
    <dgm:pt modelId="{9787348C-5E9C-4C7F-9CDC-E3063A15CA5F}" type="pres">
      <dgm:prSet presAssocID="{BBBEB001-3883-4F45-9621-05930820E7CD}" presName="compositeNode" presStyleCnt="0">
        <dgm:presLayoutVars>
          <dgm:bulletEnabled val="1"/>
        </dgm:presLayoutVars>
      </dgm:prSet>
      <dgm:spPr/>
    </dgm:pt>
    <dgm:pt modelId="{CBED2F8F-58E5-4197-9121-203DBBF0043A}" type="pres">
      <dgm:prSet presAssocID="{BBBEB001-3883-4F45-9621-05930820E7CD}" presName="bgRect" presStyleLbl="bgAccFollowNode1" presStyleIdx="2" presStyleCnt="3" custLinFactNeighborX="5865" custLinFactNeighborY="-13013"/>
      <dgm:spPr/>
    </dgm:pt>
    <dgm:pt modelId="{35D332F0-8633-452B-AB35-FDF0A585773D}" type="pres">
      <dgm:prSet presAssocID="{84A6A380-4C8E-4E0E-B085-1E9C832436CB}" presName="sibTransNodeCircle" presStyleLbl="alignNode1" presStyleIdx="4" presStyleCnt="6">
        <dgm:presLayoutVars>
          <dgm:chMax val="0"/>
          <dgm:bulletEnabled/>
        </dgm:presLayoutVars>
      </dgm:prSet>
      <dgm:spPr/>
    </dgm:pt>
    <dgm:pt modelId="{4B1DE4C9-70F1-4CD8-9FFA-7D0C0C7DB8EB}" type="pres">
      <dgm:prSet presAssocID="{BBBEB001-3883-4F45-9621-05930820E7CD}" presName="bottomLine" presStyleLbl="alignNode1" presStyleIdx="5" presStyleCnt="6">
        <dgm:presLayoutVars/>
      </dgm:prSet>
      <dgm:spPr>
        <a:xfrm>
          <a:off x="6967537" y="4062340"/>
          <a:ext cx="3167062" cy="72"/>
        </a:xfrm>
        <a:prstGeom prst="rect">
          <a:avLst/>
        </a:prstGeom>
        <a:solidFill>
          <a:srgbClr val="E97132">
            <a:hueOff val="0"/>
            <a:satOff val="0"/>
            <a:lumOff val="0"/>
            <a:alphaOff val="0"/>
          </a:srgbClr>
        </a:solidFill>
        <a:ln w="19050" cap="flat" cmpd="sng" algn="ctr">
          <a:solidFill>
            <a:srgbClr val="E97132">
              <a:hueOff val="0"/>
              <a:satOff val="0"/>
              <a:lumOff val="0"/>
              <a:alphaOff val="0"/>
            </a:srgbClr>
          </a:solidFill>
          <a:prstDash val="solid"/>
          <a:miter lim="800000"/>
        </a:ln>
        <a:effectLst/>
      </dgm:spPr>
    </dgm:pt>
    <dgm:pt modelId="{5D901759-8C3A-4CE4-BD44-307AC4BFB04C}" type="pres">
      <dgm:prSet presAssocID="{BBBEB001-3883-4F45-9621-05930820E7CD}" presName="nodeText" presStyleLbl="bgAccFollowNode1" presStyleIdx="2" presStyleCnt="3">
        <dgm:presLayoutVars>
          <dgm:bulletEnabled val="1"/>
        </dgm:presLayoutVars>
      </dgm:prSet>
      <dgm:spPr/>
    </dgm:pt>
  </dgm:ptLst>
  <dgm:cxnLst>
    <dgm:cxn modelId="{3B2B780C-A9C2-4446-8743-1756F11E4BCD}" type="presOf" srcId="{AF05C3E2-6091-49D0-9BD9-A9110C2B16DE}" destId="{BA3F4613-2107-4FF9-9E9B-38329142EB91}" srcOrd="1" destOrd="0" presId="urn:microsoft.com/office/officeart/2016/7/layout/BasicLinearProcessNumbered"/>
    <dgm:cxn modelId="{516BD136-765E-4AA4-8368-FE4600A1F60D}" type="presOf" srcId="{2EA623D1-F562-4C67-8D52-CE35B67236FF}" destId="{D82EDD76-C222-4CF6-906D-DB9D8BF75472}" srcOrd="0" destOrd="0" presId="urn:microsoft.com/office/officeart/2016/7/layout/BasicLinearProcessNumbered"/>
    <dgm:cxn modelId="{7F617E3B-2799-4B22-84F2-E06095174A71}" type="presOf" srcId="{2EA623D1-F562-4C67-8D52-CE35B67236FF}" destId="{57B945E2-204B-4A36-99C7-1A3CCF15B383}" srcOrd="1" destOrd="0" presId="urn:microsoft.com/office/officeart/2016/7/layout/BasicLinearProcessNumbered"/>
    <dgm:cxn modelId="{F37F2A61-00A9-4A2C-BADC-A39FD8012F87}" type="presOf" srcId="{00A78372-CDC9-4856-8394-4992344FA246}" destId="{564E9F39-CF46-4449-B869-4C05B9F18850}" srcOrd="0" destOrd="0" presId="urn:microsoft.com/office/officeart/2016/7/layout/BasicLinearProcessNumbered"/>
    <dgm:cxn modelId="{334BC94B-B8BF-40D7-A1C7-C871B787469F}" type="presOf" srcId="{AF05C3E2-6091-49D0-9BD9-A9110C2B16DE}" destId="{2CCF4570-8757-4381-BE10-A6D1AECD3E3B}" srcOrd="0" destOrd="0" presId="urn:microsoft.com/office/officeart/2016/7/layout/BasicLinearProcessNumbered"/>
    <dgm:cxn modelId="{F0CAC976-2A26-4B75-8427-571CFABD762C}" type="presOf" srcId="{BBBEB001-3883-4F45-9621-05930820E7CD}" destId="{5D901759-8C3A-4CE4-BD44-307AC4BFB04C}" srcOrd="1" destOrd="0" presId="urn:microsoft.com/office/officeart/2016/7/layout/BasicLinearProcessNumbered"/>
    <dgm:cxn modelId="{5B0BDD7A-009D-4911-BA63-8B081FF8ED89}" srcId="{00A78372-CDC9-4856-8394-4992344FA246}" destId="{2EA623D1-F562-4C67-8D52-CE35B67236FF}" srcOrd="0" destOrd="0" parTransId="{B1D9FC5D-C026-4A8F-BA3A-F7348088DEE9}" sibTransId="{B3BBE869-61C3-4646-946F-D1B657706134}"/>
    <dgm:cxn modelId="{F24173A4-E8C3-45D7-B57A-ECDA56F8B3D2}" srcId="{00A78372-CDC9-4856-8394-4992344FA246}" destId="{BBBEB001-3883-4F45-9621-05930820E7CD}" srcOrd="2" destOrd="0" parTransId="{59A98B5F-029B-4EC3-B350-632E2F0213A2}" sibTransId="{84A6A380-4C8E-4E0E-B085-1E9C832436CB}"/>
    <dgm:cxn modelId="{C7C257D7-442F-4B74-9F2E-71936DA9BCB9}" srcId="{00A78372-CDC9-4856-8394-4992344FA246}" destId="{AF05C3E2-6091-49D0-9BD9-A9110C2B16DE}" srcOrd="1" destOrd="0" parTransId="{91BFFA90-35B9-4938-8E3B-EC07E134B577}" sibTransId="{943173E8-8F7E-4F24-85B4-6C3AAA79CCFB}"/>
    <dgm:cxn modelId="{29DCF6E7-B146-4D33-8540-F54373BA725E}" type="presOf" srcId="{B3BBE869-61C3-4646-946F-D1B657706134}" destId="{E5D8AB0C-F2F0-46F4-97F6-6897AC9E9F7E}" srcOrd="0" destOrd="0" presId="urn:microsoft.com/office/officeart/2016/7/layout/BasicLinearProcessNumbered"/>
    <dgm:cxn modelId="{B66D04E8-AA5D-44B5-9902-D35F2F4D2DE0}" type="presOf" srcId="{BBBEB001-3883-4F45-9621-05930820E7CD}" destId="{CBED2F8F-58E5-4197-9121-203DBBF0043A}" srcOrd="0" destOrd="0" presId="urn:microsoft.com/office/officeart/2016/7/layout/BasicLinearProcessNumbered"/>
    <dgm:cxn modelId="{91DC42F4-F1F3-4623-9830-27646EFD2D13}" type="presOf" srcId="{84A6A380-4C8E-4E0E-B085-1E9C832436CB}" destId="{35D332F0-8633-452B-AB35-FDF0A585773D}" srcOrd="0" destOrd="0" presId="urn:microsoft.com/office/officeart/2016/7/layout/BasicLinearProcessNumbered"/>
    <dgm:cxn modelId="{E2E9E8FF-D83F-43AF-B100-6E679E64FB82}" type="presOf" srcId="{943173E8-8F7E-4F24-85B4-6C3AAA79CCFB}" destId="{35569CF0-1EF1-4E37-B826-52530E912B2E}" srcOrd="0" destOrd="0" presId="urn:microsoft.com/office/officeart/2016/7/layout/BasicLinearProcessNumbered"/>
    <dgm:cxn modelId="{B01E4BF9-F310-49A1-968C-5C0BC2A1C20F}" type="presParOf" srcId="{564E9F39-CF46-4449-B869-4C05B9F18850}" destId="{70885106-1B5F-4D62-8B9F-8EB5CB774B89}" srcOrd="0" destOrd="0" presId="urn:microsoft.com/office/officeart/2016/7/layout/BasicLinearProcessNumbered"/>
    <dgm:cxn modelId="{5B003918-A476-4256-9E8B-ABEE49728DC2}" type="presParOf" srcId="{70885106-1B5F-4D62-8B9F-8EB5CB774B89}" destId="{D82EDD76-C222-4CF6-906D-DB9D8BF75472}" srcOrd="0" destOrd="0" presId="urn:microsoft.com/office/officeart/2016/7/layout/BasicLinearProcessNumbered"/>
    <dgm:cxn modelId="{8FF0A5F0-9640-445B-A3C2-0A33E6760AD1}" type="presParOf" srcId="{70885106-1B5F-4D62-8B9F-8EB5CB774B89}" destId="{E5D8AB0C-F2F0-46F4-97F6-6897AC9E9F7E}" srcOrd="1" destOrd="0" presId="urn:microsoft.com/office/officeart/2016/7/layout/BasicLinearProcessNumbered"/>
    <dgm:cxn modelId="{F5397139-CB90-49D7-91EA-1AEE6C8B712A}" type="presParOf" srcId="{70885106-1B5F-4D62-8B9F-8EB5CB774B89}" destId="{3EC26A3B-4E6A-48BD-87CB-E1E37AAA2D6B}" srcOrd="2" destOrd="0" presId="urn:microsoft.com/office/officeart/2016/7/layout/BasicLinearProcessNumbered"/>
    <dgm:cxn modelId="{B13AC5BC-1A22-41F1-B66E-73204F66A3C9}" type="presParOf" srcId="{70885106-1B5F-4D62-8B9F-8EB5CB774B89}" destId="{57B945E2-204B-4A36-99C7-1A3CCF15B383}" srcOrd="3" destOrd="0" presId="urn:microsoft.com/office/officeart/2016/7/layout/BasicLinearProcessNumbered"/>
    <dgm:cxn modelId="{700632F1-A0D0-447B-AF8B-7CA25CBD3887}" type="presParOf" srcId="{564E9F39-CF46-4449-B869-4C05B9F18850}" destId="{107836BF-C818-42C0-8EDE-420F50344367}" srcOrd="1" destOrd="0" presId="urn:microsoft.com/office/officeart/2016/7/layout/BasicLinearProcessNumbered"/>
    <dgm:cxn modelId="{F57D3BB9-D4DE-42FD-8DE9-980553228A66}" type="presParOf" srcId="{564E9F39-CF46-4449-B869-4C05B9F18850}" destId="{DD67BEB7-8D55-4492-9AB9-49F0575012FA}" srcOrd="2" destOrd="0" presId="urn:microsoft.com/office/officeart/2016/7/layout/BasicLinearProcessNumbered"/>
    <dgm:cxn modelId="{B6D1FF2B-19FE-4FDB-8895-12D63C2BCAB5}" type="presParOf" srcId="{DD67BEB7-8D55-4492-9AB9-49F0575012FA}" destId="{2CCF4570-8757-4381-BE10-A6D1AECD3E3B}" srcOrd="0" destOrd="0" presId="urn:microsoft.com/office/officeart/2016/7/layout/BasicLinearProcessNumbered"/>
    <dgm:cxn modelId="{6B896DA1-0270-4133-AC39-827ED4BB1E43}" type="presParOf" srcId="{DD67BEB7-8D55-4492-9AB9-49F0575012FA}" destId="{35569CF0-1EF1-4E37-B826-52530E912B2E}" srcOrd="1" destOrd="0" presId="urn:microsoft.com/office/officeart/2016/7/layout/BasicLinearProcessNumbered"/>
    <dgm:cxn modelId="{76C4CCA5-B428-4BE7-941E-49AF498631A2}" type="presParOf" srcId="{DD67BEB7-8D55-4492-9AB9-49F0575012FA}" destId="{B5F24562-DD5C-4AC9-B925-45EE531614E8}" srcOrd="2" destOrd="0" presId="urn:microsoft.com/office/officeart/2016/7/layout/BasicLinearProcessNumbered"/>
    <dgm:cxn modelId="{0A3A6E34-86AB-4FD7-AEF2-6AAC6A2F3DA4}" type="presParOf" srcId="{DD67BEB7-8D55-4492-9AB9-49F0575012FA}" destId="{BA3F4613-2107-4FF9-9E9B-38329142EB91}" srcOrd="3" destOrd="0" presId="urn:microsoft.com/office/officeart/2016/7/layout/BasicLinearProcessNumbered"/>
    <dgm:cxn modelId="{3CB187BA-4816-4F53-A006-79E74AD89CBE}" type="presParOf" srcId="{564E9F39-CF46-4449-B869-4C05B9F18850}" destId="{E5D472BC-66AB-424D-97A8-D29FB8AD67DC}" srcOrd="3" destOrd="0" presId="urn:microsoft.com/office/officeart/2016/7/layout/BasicLinearProcessNumbered"/>
    <dgm:cxn modelId="{5CE281F9-0978-47A3-B768-9BDB21EA57BD}" type="presParOf" srcId="{564E9F39-CF46-4449-B869-4C05B9F18850}" destId="{9787348C-5E9C-4C7F-9CDC-E3063A15CA5F}" srcOrd="4" destOrd="0" presId="urn:microsoft.com/office/officeart/2016/7/layout/BasicLinearProcessNumbered"/>
    <dgm:cxn modelId="{CF74CEE4-34D7-4813-A0D5-B9102C3C3CF2}" type="presParOf" srcId="{9787348C-5E9C-4C7F-9CDC-E3063A15CA5F}" destId="{CBED2F8F-58E5-4197-9121-203DBBF0043A}" srcOrd="0" destOrd="0" presId="urn:microsoft.com/office/officeart/2016/7/layout/BasicLinearProcessNumbered"/>
    <dgm:cxn modelId="{9A81D710-5CDC-48A9-ABE7-58C8D70010C5}" type="presParOf" srcId="{9787348C-5E9C-4C7F-9CDC-E3063A15CA5F}" destId="{35D332F0-8633-452B-AB35-FDF0A585773D}" srcOrd="1" destOrd="0" presId="urn:microsoft.com/office/officeart/2016/7/layout/BasicLinearProcessNumbered"/>
    <dgm:cxn modelId="{8EA7164B-CB19-4F82-91E1-34EED4DFAA79}" type="presParOf" srcId="{9787348C-5E9C-4C7F-9CDC-E3063A15CA5F}" destId="{4B1DE4C9-70F1-4CD8-9FFA-7D0C0C7DB8EB}" srcOrd="2" destOrd="0" presId="urn:microsoft.com/office/officeart/2016/7/layout/BasicLinearProcessNumbered"/>
    <dgm:cxn modelId="{C30A539A-92FB-4C21-8741-A487073585DD}" type="presParOf" srcId="{9787348C-5E9C-4C7F-9CDC-E3063A15CA5F}" destId="{5D901759-8C3A-4CE4-BD44-307AC4BFB04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4401A76-C847-4624-BB98-12E366C5170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FAB005E-14D1-4BBF-BB00-CA694E27BD93}">
      <dgm:prSet/>
      <dgm:spPr/>
      <dgm:t>
        <a:bodyPr/>
        <a:lstStyle/>
        <a:p>
          <a:r>
            <a:rPr lang="en-US" dirty="0"/>
            <a:t>A Fast Pass is given only when the clinic cannot accommodate an individual during the same day process due to being at capacity for that day, or if the wait time exceeds 30 minutes.</a:t>
          </a:r>
        </a:p>
      </dgm:t>
    </dgm:pt>
    <dgm:pt modelId="{55A9EBA8-43FA-4995-B391-3B6819F75248}" type="parTrans" cxnId="{1B32FB60-2D33-4219-9EE5-75D449E1B198}">
      <dgm:prSet/>
      <dgm:spPr/>
      <dgm:t>
        <a:bodyPr/>
        <a:lstStyle/>
        <a:p>
          <a:endParaRPr lang="en-US"/>
        </a:p>
      </dgm:t>
    </dgm:pt>
    <dgm:pt modelId="{83979CDB-4396-42C9-9F9B-E58E8060B7C2}" type="sibTrans" cxnId="{1B32FB60-2D33-4219-9EE5-75D449E1B198}">
      <dgm:prSet/>
      <dgm:spPr/>
      <dgm:t>
        <a:bodyPr/>
        <a:lstStyle/>
        <a:p>
          <a:endParaRPr lang="en-US"/>
        </a:p>
      </dgm:t>
    </dgm:pt>
    <dgm:pt modelId="{466FE290-50DB-474A-9BC9-9634AADB7370}">
      <dgm:prSet/>
      <dgm:spPr/>
      <dgm:t>
        <a:bodyPr/>
        <a:lstStyle/>
        <a:p>
          <a:r>
            <a:rPr lang="en-US" dirty="0"/>
            <a:t>If the clinic </a:t>
          </a:r>
          <a:r>
            <a:rPr lang="en-US" b="1" u="sng" dirty="0"/>
            <a:t>can</a:t>
          </a:r>
          <a:r>
            <a:rPr lang="en-US" b="1" dirty="0"/>
            <a:t> </a:t>
          </a:r>
          <a:r>
            <a:rPr lang="en-US" dirty="0"/>
            <a:t>see the individual and the wait time is 30 minutes or less and the individual cannot wait, no Fast Pass would be provided.</a:t>
          </a:r>
        </a:p>
      </dgm:t>
    </dgm:pt>
    <dgm:pt modelId="{76EB2E9B-FA13-4FFB-A9EA-6EC658262C8C}" type="parTrans" cxnId="{7ED0A73E-C53D-4DBF-A505-DDE87E888AB0}">
      <dgm:prSet/>
      <dgm:spPr/>
      <dgm:t>
        <a:bodyPr/>
        <a:lstStyle/>
        <a:p>
          <a:endParaRPr lang="en-US"/>
        </a:p>
      </dgm:t>
    </dgm:pt>
    <dgm:pt modelId="{17717B74-4605-47BC-8900-FFDD6573DD4A}" type="sibTrans" cxnId="{7ED0A73E-C53D-4DBF-A505-DDE87E888AB0}">
      <dgm:prSet/>
      <dgm:spPr/>
      <dgm:t>
        <a:bodyPr/>
        <a:lstStyle/>
        <a:p>
          <a:endParaRPr lang="en-US"/>
        </a:p>
      </dgm:t>
    </dgm:pt>
    <dgm:pt modelId="{019318D9-BD57-460C-90C5-31BDA88CEC6B}">
      <dgm:prSet/>
      <dgm:spPr/>
      <dgm:t>
        <a:bodyPr/>
        <a:lstStyle/>
        <a:p>
          <a:r>
            <a:rPr lang="en-US" dirty="0"/>
            <a:t>A Fast Pass is only given when all resources have been exhausted. </a:t>
          </a:r>
        </a:p>
      </dgm:t>
    </dgm:pt>
    <dgm:pt modelId="{6E981DEA-078C-4EB9-9F6A-D70480407414}" type="parTrans" cxnId="{2A6C9D5F-3057-4A96-AC29-BD740E424933}">
      <dgm:prSet/>
      <dgm:spPr/>
      <dgm:t>
        <a:bodyPr/>
        <a:lstStyle/>
        <a:p>
          <a:endParaRPr lang="en-US"/>
        </a:p>
      </dgm:t>
    </dgm:pt>
    <dgm:pt modelId="{6F03D7D3-3642-44D4-87FF-636903E42B9B}" type="sibTrans" cxnId="{2A6C9D5F-3057-4A96-AC29-BD740E424933}">
      <dgm:prSet/>
      <dgm:spPr/>
      <dgm:t>
        <a:bodyPr/>
        <a:lstStyle/>
        <a:p>
          <a:endParaRPr lang="en-US"/>
        </a:p>
      </dgm:t>
    </dgm:pt>
    <dgm:pt modelId="{2745A261-4009-4806-934A-A8271E788C77}" type="pres">
      <dgm:prSet presAssocID="{A4401A76-C847-4624-BB98-12E366C51702}" presName="root" presStyleCnt="0">
        <dgm:presLayoutVars>
          <dgm:dir/>
          <dgm:resizeHandles val="exact"/>
        </dgm:presLayoutVars>
      </dgm:prSet>
      <dgm:spPr/>
    </dgm:pt>
    <dgm:pt modelId="{53F481AA-7057-405E-8638-2BC817BD3D99}" type="pres">
      <dgm:prSet presAssocID="{CFAB005E-14D1-4BBF-BB00-CA694E27BD93}" presName="compNode" presStyleCnt="0"/>
      <dgm:spPr/>
    </dgm:pt>
    <dgm:pt modelId="{E038205B-F3A7-4F72-9FB6-286E9497988B}" type="pres">
      <dgm:prSet presAssocID="{CFAB005E-14D1-4BBF-BB00-CA694E27BD93}" presName="bgRect" presStyleLbl="bgShp" presStyleIdx="0" presStyleCnt="3"/>
      <dgm:spPr/>
    </dgm:pt>
    <dgm:pt modelId="{49F0E3CF-6970-44B3-A519-21E4D8ED75B4}" type="pres">
      <dgm:prSet presAssocID="{CFAB005E-14D1-4BBF-BB00-CA694E27BD9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F7BFD453-58A2-4E97-BDC0-455057253F12}" type="pres">
      <dgm:prSet presAssocID="{CFAB005E-14D1-4BBF-BB00-CA694E27BD93}" presName="spaceRect" presStyleCnt="0"/>
      <dgm:spPr/>
    </dgm:pt>
    <dgm:pt modelId="{EC93D4F2-8CA5-48BE-9B6C-BB54F843A30A}" type="pres">
      <dgm:prSet presAssocID="{CFAB005E-14D1-4BBF-BB00-CA694E27BD93}" presName="parTx" presStyleLbl="revTx" presStyleIdx="0" presStyleCnt="3">
        <dgm:presLayoutVars>
          <dgm:chMax val="0"/>
          <dgm:chPref val="0"/>
        </dgm:presLayoutVars>
      </dgm:prSet>
      <dgm:spPr/>
    </dgm:pt>
    <dgm:pt modelId="{482FC217-1CEA-4C96-8482-7004CA948102}" type="pres">
      <dgm:prSet presAssocID="{83979CDB-4396-42C9-9F9B-E58E8060B7C2}" presName="sibTrans" presStyleCnt="0"/>
      <dgm:spPr/>
    </dgm:pt>
    <dgm:pt modelId="{E2CE57C8-C032-4F96-A792-A6E6E32C2F96}" type="pres">
      <dgm:prSet presAssocID="{466FE290-50DB-474A-9BC9-9634AADB7370}" presName="compNode" presStyleCnt="0"/>
      <dgm:spPr/>
    </dgm:pt>
    <dgm:pt modelId="{F01C8EA1-CC22-4DDB-B600-B8B1CBA4FD68}" type="pres">
      <dgm:prSet presAssocID="{466FE290-50DB-474A-9BC9-9634AADB7370}" presName="bgRect" presStyleLbl="bgShp" presStyleIdx="1" presStyleCnt="3"/>
      <dgm:spPr/>
    </dgm:pt>
    <dgm:pt modelId="{D9086980-027A-4125-8DF6-21E8FF797281}" type="pres">
      <dgm:prSet presAssocID="{466FE290-50DB-474A-9BC9-9634AADB737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FC4F1752-385B-4120-9F46-CE56AA327349}" type="pres">
      <dgm:prSet presAssocID="{466FE290-50DB-474A-9BC9-9634AADB7370}" presName="spaceRect" presStyleCnt="0"/>
      <dgm:spPr/>
    </dgm:pt>
    <dgm:pt modelId="{E01DF8CB-4943-4773-9FA1-294442C22EBF}" type="pres">
      <dgm:prSet presAssocID="{466FE290-50DB-474A-9BC9-9634AADB7370}" presName="parTx" presStyleLbl="revTx" presStyleIdx="1" presStyleCnt="3">
        <dgm:presLayoutVars>
          <dgm:chMax val="0"/>
          <dgm:chPref val="0"/>
        </dgm:presLayoutVars>
      </dgm:prSet>
      <dgm:spPr/>
    </dgm:pt>
    <dgm:pt modelId="{E8AC2789-4886-4818-899F-75B6EF83B0A3}" type="pres">
      <dgm:prSet presAssocID="{17717B74-4605-47BC-8900-FFDD6573DD4A}" presName="sibTrans" presStyleCnt="0"/>
      <dgm:spPr/>
    </dgm:pt>
    <dgm:pt modelId="{5922394D-2B03-4399-9D98-B42137AFE37A}" type="pres">
      <dgm:prSet presAssocID="{019318D9-BD57-460C-90C5-31BDA88CEC6B}" presName="compNode" presStyleCnt="0"/>
      <dgm:spPr/>
    </dgm:pt>
    <dgm:pt modelId="{15CD4DBD-A158-4536-BE03-0AE3F85E2598}" type="pres">
      <dgm:prSet presAssocID="{019318D9-BD57-460C-90C5-31BDA88CEC6B}" presName="bgRect" presStyleLbl="bgShp" presStyleIdx="2" presStyleCnt="3"/>
      <dgm:spPr/>
    </dgm:pt>
    <dgm:pt modelId="{36B4B9D0-CD1C-4E98-9F62-72E0C792714F}" type="pres">
      <dgm:prSet presAssocID="{019318D9-BD57-460C-90C5-31BDA88CEC6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rglass"/>
        </a:ext>
      </dgm:extLst>
    </dgm:pt>
    <dgm:pt modelId="{6CC6CF74-DF0B-47AB-BE3F-1424B69F6979}" type="pres">
      <dgm:prSet presAssocID="{019318D9-BD57-460C-90C5-31BDA88CEC6B}" presName="spaceRect" presStyleCnt="0"/>
      <dgm:spPr/>
    </dgm:pt>
    <dgm:pt modelId="{20291D03-8817-411F-9829-9E8DBB4FB39E}" type="pres">
      <dgm:prSet presAssocID="{019318D9-BD57-460C-90C5-31BDA88CEC6B}" presName="parTx" presStyleLbl="revTx" presStyleIdx="2" presStyleCnt="3">
        <dgm:presLayoutVars>
          <dgm:chMax val="0"/>
          <dgm:chPref val="0"/>
        </dgm:presLayoutVars>
      </dgm:prSet>
      <dgm:spPr/>
    </dgm:pt>
  </dgm:ptLst>
  <dgm:cxnLst>
    <dgm:cxn modelId="{9139792B-15FA-4937-BFF7-179920654F67}" type="presOf" srcId="{466FE290-50DB-474A-9BC9-9634AADB7370}" destId="{E01DF8CB-4943-4773-9FA1-294442C22EBF}" srcOrd="0" destOrd="0" presId="urn:microsoft.com/office/officeart/2018/2/layout/IconVerticalSolidList"/>
    <dgm:cxn modelId="{7ED0A73E-C53D-4DBF-A505-DDE87E888AB0}" srcId="{A4401A76-C847-4624-BB98-12E366C51702}" destId="{466FE290-50DB-474A-9BC9-9634AADB7370}" srcOrd="1" destOrd="0" parTransId="{76EB2E9B-FA13-4FFB-A9EA-6EC658262C8C}" sibTransId="{17717B74-4605-47BC-8900-FFDD6573DD4A}"/>
    <dgm:cxn modelId="{2A6C9D5F-3057-4A96-AC29-BD740E424933}" srcId="{A4401A76-C847-4624-BB98-12E366C51702}" destId="{019318D9-BD57-460C-90C5-31BDA88CEC6B}" srcOrd="2" destOrd="0" parTransId="{6E981DEA-078C-4EB9-9F6A-D70480407414}" sibTransId="{6F03D7D3-3642-44D4-87FF-636903E42B9B}"/>
    <dgm:cxn modelId="{1B32FB60-2D33-4219-9EE5-75D449E1B198}" srcId="{A4401A76-C847-4624-BB98-12E366C51702}" destId="{CFAB005E-14D1-4BBF-BB00-CA694E27BD93}" srcOrd="0" destOrd="0" parTransId="{55A9EBA8-43FA-4995-B391-3B6819F75248}" sibTransId="{83979CDB-4396-42C9-9F9B-E58E8060B7C2}"/>
    <dgm:cxn modelId="{26BB455A-258E-4401-A97B-B3FA3633C4EC}" type="presOf" srcId="{A4401A76-C847-4624-BB98-12E366C51702}" destId="{2745A261-4009-4806-934A-A8271E788C77}" srcOrd="0" destOrd="0" presId="urn:microsoft.com/office/officeart/2018/2/layout/IconVerticalSolidList"/>
    <dgm:cxn modelId="{AE5CFEAF-B1F4-4D13-98EC-40E1E65B14A1}" type="presOf" srcId="{019318D9-BD57-460C-90C5-31BDA88CEC6B}" destId="{20291D03-8817-411F-9829-9E8DBB4FB39E}" srcOrd="0" destOrd="0" presId="urn:microsoft.com/office/officeart/2018/2/layout/IconVerticalSolidList"/>
    <dgm:cxn modelId="{633F48F1-2EDE-4CF7-9784-DF727A5910D4}" type="presOf" srcId="{CFAB005E-14D1-4BBF-BB00-CA694E27BD93}" destId="{EC93D4F2-8CA5-48BE-9B6C-BB54F843A30A}" srcOrd="0" destOrd="0" presId="urn:microsoft.com/office/officeart/2018/2/layout/IconVerticalSolidList"/>
    <dgm:cxn modelId="{E0E38312-4C14-475E-8794-CA1075F22355}" type="presParOf" srcId="{2745A261-4009-4806-934A-A8271E788C77}" destId="{53F481AA-7057-405E-8638-2BC817BD3D99}" srcOrd="0" destOrd="0" presId="urn:microsoft.com/office/officeart/2018/2/layout/IconVerticalSolidList"/>
    <dgm:cxn modelId="{BF063AC8-F10E-424E-9363-01B9A1B26745}" type="presParOf" srcId="{53F481AA-7057-405E-8638-2BC817BD3D99}" destId="{E038205B-F3A7-4F72-9FB6-286E9497988B}" srcOrd="0" destOrd="0" presId="urn:microsoft.com/office/officeart/2018/2/layout/IconVerticalSolidList"/>
    <dgm:cxn modelId="{57A757B5-1848-42DF-89E6-347E6EB9058B}" type="presParOf" srcId="{53F481AA-7057-405E-8638-2BC817BD3D99}" destId="{49F0E3CF-6970-44B3-A519-21E4D8ED75B4}" srcOrd="1" destOrd="0" presId="urn:microsoft.com/office/officeart/2018/2/layout/IconVerticalSolidList"/>
    <dgm:cxn modelId="{8E6389A5-1248-46B6-A245-7D6C02BE3D60}" type="presParOf" srcId="{53F481AA-7057-405E-8638-2BC817BD3D99}" destId="{F7BFD453-58A2-4E97-BDC0-455057253F12}" srcOrd="2" destOrd="0" presId="urn:microsoft.com/office/officeart/2018/2/layout/IconVerticalSolidList"/>
    <dgm:cxn modelId="{4C94C3A7-C973-4064-A35E-1032018D4CD4}" type="presParOf" srcId="{53F481AA-7057-405E-8638-2BC817BD3D99}" destId="{EC93D4F2-8CA5-48BE-9B6C-BB54F843A30A}" srcOrd="3" destOrd="0" presId="urn:microsoft.com/office/officeart/2018/2/layout/IconVerticalSolidList"/>
    <dgm:cxn modelId="{378BAD51-F21C-4A88-AE69-F14C60A5E8CF}" type="presParOf" srcId="{2745A261-4009-4806-934A-A8271E788C77}" destId="{482FC217-1CEA-4C96-8482-7004CA948102}" srcOrd="1" destOrd="0" presId="urn:microsoft.com/office/officeart/2018/2/layout/IconVerticalSolidList"/>
    <dgm:cxn modelId="{4477988C-3740-40F6-BAAF-D1BB15FF1326}" type="presParOf" srcId="{2745A261-4009-4806-934A-A8271E788C77}" destId="{E2CE57C8-C032-4F96-A792-A6E6E32C2F96}" srcOrd="2" destOrd="0" presId="urn:microsoft.com/office/officeart/2018/2/layout/IconVerticalSolidList"/>
    <dgm:cxn modelId="{C2F01C0E-B40C-41D6-9F84-0E00183CB50B}" type="presParOf" srcId="{E2CE57C8-C032-4F96-A792-A6E6E32C2F96}" destId="{F01C8EA1-CC22-4DDB-B600-B8B1CBA4FD68}" srcOrd="0" destOrd="0" presId="urn:microsoft.com/office/officeart/2018/2/layout/IconVerticalSolidList"/>
    <dgm:cxn modelId="{396FD072-48EE-431B-9046-784F1C8271CF}" type="presParOf" srcId="{E2CE57C8-C032-4F96-A792-A6E6E32C2F96}" destId="{D9086980-027A-4125-8DF6-21E8FF797281}" srcOrd="1" destOrd="0" presId="urn:microsoft.com/office/officeart/2018/2/layout/IconVerticalSolidList"/>
    <dgm:cxn modelId="{D434D687-A4C8-4B42-A9C4-37EC615526EF}" type="presParOf" srcId="{E2CE57C8-C032-4F96-A792-A6E6E32C2F96}" destId="{FC4F1752-385B-4120-9F46-CE56AA327349}" srcOrd="2" destOrd="0" presId="urn:microsoft.com/office/officeart/2018/2/layout/IconVerticalSolidList"/>
    <dgm:cxn modelId="{5CDC5340-4DEB-4EB3-B0FE-AE92C57570C2}" type="presParOf" srcId="{E2CE57C8-C032-4F96-A792-A6E6E32C2F96}" destId="{E01DF8CB-4943-4773-9FA1-294442C22EBF}" srcOrd="3" destOrd="0" presId="urn:microsoft.com/office/officeart/2018/2/layout/IconVerticalSolidList"/>
    <dgm:cxn modelId="{D1996A08-FB3C-4F64-897E-93366844CAAD}" type="presParOf" srcId="{2745A261-4009-4806-934A-A8271E788C77}" destId="{E8AC2789-4886-4818-899F-75B6EF83B0A3}" srcOrd="3" destOrd="0" presId="urn:microsoft.com/office/officeart/2018/2/layout/IconVerticalSolidList"/>
    <dgm:cxn modelId="{7C796BB2-0978-4672-A6D1-889C8C82C51C}" type="presParOf" srcId="{2745A261-4009-4806-934A-A8271E788C77}" destId="{5922394D-2B03-4399-9D98-B42137AFE37A}" srcOrd="4" destOrd="0" presId="urn:microsoft.com/office/officeart/2018/2/layout/IconVerticalSolidList"/>
    <dgm:cxn modelId="{4A500104-0162-4CF4-AA59-F73D56A6E10E}" type="presParOf" srcId="{5922394D-2B03-4399-9D98-B42137AFE37A}" destId="{15CD4DBD-A158-4536-BE03-0AE3F85E2598}" srcOrd="0" destOrd="0" presId="urn:microsoft.com/office/officeart/2018/2/layout/IconVerticalSolidList"/>
    <dgm:cxn modelId="{34E6F8BC-C518-4CFE-8F0E-A3EA1A2DECC7}" type="presParOf" srcId="{5922394D-2B03-4399-9D98-B42137AFE37A}" destId="{36B4B9D0-CD1C-4E98-9F62-72E0C792714F}" srcOrd="1" destOrd="0" presId="urn:microsoft.com/office/officeart/2018/2/layout/IconVerticalSolidList"/>
    <dgm:cxn modelId="{940D42BD-1CCB-421D-BB24-EC1F4E6A91AB}" type="presParOf" srcId="{5922394D-2B03-4399-9D98-B42137AFE37A}" destId="{6CC6CF74-DF0B-47AB-BE3F-1424B69F6979}" srcOrd="2" destOrd="0" presId="urn:microsoft.com/office/officeart/2018/2/layout/IconVerticalSolidList"/>
    <dgm:cxn modelId="{65BDEEE8-A407-42D4-94FC-29BB5725B49E}" type="presParOf" srcId="{5922394D-2B03-4399-9D98-B42137AFE37A}" destId="{20291D03-8817-411F-9829-9E8DBB4FB39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4E07FC-12CC-494E-AC31-794D96867B7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8F7025F4-E76C-405B-B308-9EB42D0F46AE}">
      <dgm:prSet phldrT="[Text]"/>
      <dgm:spPr>
        <a:solidFill>
          <a:srgbClr val="00B050"/>
        </a:solidFill>
      </dgm:spPr>
      <dgm:t>
        <a:bodyPr/>
        <a:lstStyle/>
        <a:p>
          <a:r>
            <a:rPr lang="en-US" b="1" u="sng" dirty="0">
              <a:solidFill>
                <a:schemeClr val="tx1"/>
              </a:solidFill>
              <a:latin typeface="+mn-lt"/>
              <a:ea typeface="+mn-ea"/>
              <a:cs typeface="+mn-cs"/>
            </a:rPr>
            <a:t>AAA Monthly Clinic Calendar</a:t>
          </a:r>
          <a:r>
            <a:rPr lang="en-US" b="1" dirty="0">
              <a:solidFill>
                <a:schemeClr val="tx1"/>
              </a:solidFill>
              <a:latin typeface="+mn-lt"/>
              <a:ea typeface="+mn-ea"/>
              <a:cs typeface="+mn-cs"/>
            </a:rPr>
            <a:t>: Looking ahead for the month. Do we have enough coverage? </a:t>
          </a:r>
          <a:endParaRPr lang="en-US" dirty="0"/>
        </a:p>
      </dgm:t>
    </dgm:pt>
    <dgm:pt modelId="{256CEC69-8A81-4822-A0CA-DE307F06FE07}" type="parTrans" cxnId="{EBB7A04B-8545-4EC4-B324-A2AC4892385B}">
      <dgm:prSet/>
      <dgm:spPr/>
      <dgm:t>
        <a:bodyPr/>
        <a:lstStyle/>
        <a:p>
          <a:endParaRPr lang="en-US"/>
        </a:p>
      </dgm:t>
    </dgm:pt>
    <dgm:pt modelId="{0C26CF67-5332-4E8A-BFBF-0778526E1986}" type="sibTrans" cxnId="{EBB7A04B-8545-4EC4-B324-A2AC4892385B}">
      <dgm:prSet/>
      <dgm:spPr/>
      <dgm:t>
        <a:bodyPr/>
        <a:lstStyle/>
        <a:p>
          <a:endParaRPr lang="en-US"/>
        </a:p>
      </dgm:t>
    </dgm:pt>
    <dgm:pt modelId="{62AB1918-1631-46EF-A9B3-C7A65BD19139}">
      <dgm:prSet phldrT="[Text]"/>
      <dgm:spPr/>
      <dgm:t>
        <a:bodyPr/>
        <a:lstStyle/>
        <a:p>
          <a:r>
            <a:rPr lang="en-US" u="sng" dirty="0">
              <a:solidFill>
                <a:schemeClr val="tx1"/>
              </a:solidFill>
            </a:rPr>
            <a:t>AAA QMHP Time Off Requests</a:t>
          </a:r>
          <a:r>
            <a:rPr lang="en-US" dirty="0">
              <a:solidFill>
                <a:schemeClr val="tx1"/>
              </a:solidFill>
            </a:rPr>
            <a:t>: Clinic Managers must think ahead when approving QMHP and LPHA time off</a:t>
          </a:r>
        </a:p>
      </dgm:t>
    </dgm:pt>
    <dgm:pt modelId="{551ED947-E454-41F1-95FB-A267976AD1BE}" type="sibTrans" cxnId="{D0C776E8-7EB7-4F0C-A4C9-351F53190973}">
      <dgm:prSet/>
      <dgm:spPr/>
      <dgm:t>
        <a:bodyPr/>
        <a:lstStyle/>
        <a:p>
          <a:endParaRPr lang="en-US"/>
        </a:p>
      </dgm:t>
    </dgm:pt>
    <dgm:pt modelId="{7C0ACDF5-83E6-4E02-8202-876675A0FB97}" type="parTrans" cxnId="{D0C776E8-7EB7-4F0C-A4C9-351F53190973}">
      <dgm:prSet/>
      <dgm:spPr/>
      <dgm:t>
        <a:bodyPr/>
        <a:lstStyle/>
        <a:p>
          <a:endParaRPr lang="en-US"/>
        </a:p>
      </dgm:t>
    </dgm:pt>
    <dgm:pt modelId="{7C1079D8-D0A9-4C37-A2D2-0AFD75781CCE}" type="pres">
      <dgm:prSet presAssocID="{584E07FC-12CC-494E-AC31-794D96867B7C}" presName="diagram" presStyleCnt="0">
        <dgm:presLayoutVars>
          <dgm:dir/>
          <dgm:resizeHandles val="exact"/>
        </dgm:presLayoutVars>
      </dgm:prSet>
      <dgm:spPr/>
    </dgm:pt>
    <dgm:pt modelId="{C6EB5AB1-13CB-4AE3-A723-51AFE87FAB0D}" type="pres">
      <dgm:prSet presAssocID="{62AB1918-1631-46EF-A9B3-C7A65BD19139}" presName="node" presStyleLbl="node1" presStyleIdx="0" presStyleCnt="2">
        <dgm:presLayoutVars>
          <dgm:bulletEnabled val="1"/>
        </dgm:presLayoutVars>
      </dgm:prSet>
      <dgm:spPr/>
    </dgm:pt>
    <dgm:pt modelId="{8FF77062-C099-4149-9CA3-662BB48786FC}" type="pres">
      <dgm:prSet presAssocID="{551ED947-E454-41F1-95FB-A267976AD1BE}" presName="sibTrans" presStyleCnt="0"/>
      <dgm:spPr/>
    </dgm:pt>
    <dgm:pt modelId="{570F79C4-9CED-4069-9BF7-D7FD54EC16F3}" type="pres">
      <dgm:prSet presAssocID="{8F7025F4-E76C-405B-B308-9EB42D0F46AE}" presName="node" presStyleLbl="node1" presStyleIdx="1" presStyleCnt="2">
        <dgm:presLayoutVars>
          <dgm:bulletEnabled val="1"/>
        </dgm:presLayoutVars>
      </dgm:prSet>
      <dgm:spPr/>
    </dgm:pt>
  </dgm:ptLst>
  <dgm:cxnLst>
    <dgm:cxn modelId="{EBB7A04B-8545-4EC4-B324-A2AC4892385B}" srcId="{584E07FC-12CC-494E-AC31-794D96867B7C}" destId="{8F7025F4-E76C-405B-B308-9EB42D0F46AE}" srcOrd="1" destOrd="0" parTransId="{256CEC69-8A81-4822-A0CA-DE307F06FE07}" sibTransId="{0C26CF67-5332-4E8A-BFBF-0778526E1986}"/>
    <dgm:cxn modelId="{766A2A4D-6488-4175-817E-0D313C4BBEB9}" type="presOf" srcId="{584E07FC-12CC-494E-AC31-794D96867B7C}" destId="{7C1079D8-D0A9-4C37-A2D2-0AFD75781CCE}" srcOrd="0" destOrd="0" presId="urn:microsoft.com/office/officeart/2005/8/layout/default"/>
    <dgm:cxn modelId="{454DF3A5-C366-4145-B6B0-78CCA3505BE3}" type="presOf" srcId="{62AB1918-1631-46EF-A9B3-C7A65BD19139}" destId="{C6EB5AB1-13CB-4AE3-A723-51AFE87FAB0D}" srcOrd="0" destOrd="0" presId="urn:microsoft.com/office/officeart/2005/8/layout/default"/>
    <dgm:cxn modelId="{4282C5AE-7E70-4C35-BF9D-8E8C777DB81F}" type="presOf" srcId="{8F7025F4-E76C-405B-B308-9EB42D0F46AE}" destId="{570F79C4-9CED-4069-9BF7-D7FD54EC16F3}" srcOrd="0" destOrd="0" presId="urn:microsoft.com/office/officeart/2005/8/layout/default"/>
    <dgm:cxn modelId="{D0C776E8-7EB7-4F0C-A4C9-351F53190973}" srcId="{584E07FC-12CC-494E-AC31-794D96867B7C}" destId="{62AB1918-1631-46EF-A9B3-C7A65BD19139}" srcOrd="0" destOrd="0" parTransId="{7C0ACDF5-83E6-4E02-8202-876675A0FB97}" sibTransId="{551ED947-E454-41F1-95FB-A267976AD1BE}"/>
    <dgm:cxn modelId="{95A8680C-B188-41A9-BBD7-8D2A997D6805}" type="presParOf" srcId="{7C1079D8-D0A9-4C37-A2D2-0AFD75781CCE}" destId="{C6EB5AB1-13CB-4AE3-A723-51AFE87FAB0D}" srcOrd="0" destOrd="0" presId="urn:microsoft.com/office/officeart/2005/8/layout/default"/>
    <dgm:cxn modelId="{8D1B8DED-0C1B-4778-8800-009D9AA9DB57}" type="presParOf" srcId="{7C1079D8-D0A9-4C37-A2D2-0AFD75781CCE}" destId="{8FF77062-C099-4149-9CA3-662BB48786FC}" srcOrd="1" destOrd="0" presId="urn:microsoft.com/office/officeart/2005/8/layout/default"/>
    <dgm:cxn modelId="{1992B589-24E2-4376-93B0-76D75176B382}" type="presParOf" srcId="{7C1079D8-D0A9-4C37-A2D2-0AFD75781CCE}" destId="{570F79C4-9CED-4069-9BF7-D7FD54EC16F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C5B999-1477-4E67-98B0-1BAA985E834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885DAE0-4258-47AB-A544-8F9AF711A6DF}">
      <dgm:prSet/>
      <dgm:spPr>
        <a:xfrm>
          <a:off x="8607877" y="2558589"/>
          <a:ext cx="2607451" cy="1564471"/>
        </a:xfrm>
        <a:prstGeom prst="rect">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ptos" panose="02110004020202020204"/>
              <a:ea typeface="+mn-ea"/>
              <a:cs typeface="+mn-cs"/>
            </a:rPr>
            <a:t>How much change can I make in my role? I don’t know where to start.</a:t>
          </a:r>
        </a:p>
      </dgm:t>
    </dgm:pt>
    <dgm:pt modelId="{4E407101-6612-42B7-8346-2CA9F4D8AEE4}" type="parTrans" cxnId="{E7AE4211-3F27-4170-AF8E-2FCDD8FD8313}">
      <dgm:prSet/>
      <dgm:spPr/>
      <dgm:t>
        <a:bodyPr/>
        <a:lstStyle/>
        <a:p>
          <a:endParaRPr lang="en-US"/>
        </a:p>
      </dgm:t>
    </dgm:pt>
    <dgm:pt modelId="{BAF6ED47-DC67-43A9-9314-752580130134}" type="sibTrans" cxnId="{E7AE4211-3F27-4170-AF8E-2FCDD8FD8313}">
      <dgm:prSet/>
      <dgm:spPr/>
      <dgm:t>
        <a:bodyPr/>
        <a:lstStyle/>
        <a:p>
          <a:endParaRPr lang="en-US"/>
        </a:p>
      </dgm:t>
    </dgm:pt>
    <dgm:pt modelId="{9556DE90-71DD-4455-9537-B1DC643B3D42}">
      <dgm:prSet/>
      <dgm:spPr>
        <a:xfrm>
          <a:off x="5739680" y="733372"/>
          <a:ext cx="2607451" cy="1564471"/>
        </a:xfrm>
        <a:prstGeom prst="rect">
          <a:avLst/>
        </a:prstGeom>
        <a:solidFill>
          <a:srgbClr val="2C4968"/>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ptos" panose="02110004020202020204"/>
              <a:ea typeface="+mn-ea"/>
              <a:cs typeface="+mn-cs"/>
            </a:rPr>
            <a:t>The resources exist but we are not using them efficiently.</a:t>
          </a:r>
        </a:p>
      </dgm:t>
    </dgm:pt>
    <dgm:pt modelId="{1EC56119-52CE-4468-B586-9773BE661A9B}" type="parTrans" cxnId="{E6F9E3D2-B6F3-454C-9251-5883E98D3E7F}">
      <dgm:prSet/>
      <dgm:spPr/>
      <dgm:t>
        <a:bodyPr/>
        <a:lstStyle/>
        <a:p>
          <a:endParaRPr lang="en-US"/>
        </a:p>
      </dgm:t>
    </dgm:pt>
    <dgm:pt modelId="{A5B03337-98CD-4EFC-A5C7-0B0E4664D161}" type="sibTrans" cxnId="{E6F9E3D2-B6F3-454C-9251-5883E98D3E7F}">
      <dgm:prSet/>
      <dgm:spPr/>
      <dgm:t>
        <a:bodyPr/>
        <a:lstStyle/>
        <a:p>
          <a:endParaRPr lang="en-US"/>
        </a:p>
      </dgm:t>
    </dgm:pt>
    <dgm:pt modelId="{79D0C7F9-4997-443D-8FDB-9F73EEEB0863}">
      <dgm:prSet/>
      <dgm:spPr>
        <a:xfrm>
          <a:off x="8607877" y="733372"/>
          <a:ext cx="2607451" cy="1564471"/>
        </a:xfrm>
        <a:prstGeom prst="rect">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ptos" panose="02110004020202020204"/>
              <a:ea typeface="+mn-ea"/>
              <a:cs typeface="+mn-cs"/>
            </a:rPr>
            <a:t>Community Partners tell me that services are difficult to access.</a:t>
          </a:r>
        </a:p>
      </dgm:t>
    </dgm:pt>
    <dgm:pt modelId="{4ED22740-B8E1-43CE-8C1D-0AEF8FB4EE67}" type="parTrans" cxnId="{E7C99E7F-E034-4FAE-9CB8-8CB3ACE2AF7D}">
      <dgm:prSet/>
      <dgm:spPr/>
      <dgm:t>
        <a:bodyPr/>
        <a:lstStyle/>
        <a:p>
          <a:endParaRPr lang="en-US"/>
        </a:p>
      </dgm:t>
    </dgm:pt>
    <dgm:pt modelId="{7DF9B2CB-0296-4A8B-88EC-0E6919BC485F}" type="sibTrans" cxnId="{E7C99E7F-E034-4FAE-9CB8-8CB3ACE2AF7D}">
      <dgm:prSet/>
      <dgm:spPr/>
      <dgm:t>
        <a:bodyPr/>
        <a:lstStyle/>
        <a:p>
          <a:endParaRPr lang="en-US"/>
        </a:p>
      </dgm:t>
    </dgm:pt>
    <dgm:pt modelId="{9544A5E0-766A-4727-9182-3AAF1F35168A}">
      <dgm:prSet/>
      <dgm:spPr>
        <a:xfrm>
          <a:off x="2871483" y="733372"/>
          <a:ext cx="2607451" cy="1564471"/>
        </a:xfrm>
        <a:prstGeom prst="rect">
          <a:avLst/>
        </a:prstGeom>
        <a:solidFill>
          <a:srgbClr val="FFC00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Aptos" panose="02110004020202020204"/>
              <a:ea typeface="+mn-ea"/>
              <a:cs typeface="+mn-cs"/>
            </a:rPr>
            <a:t>Will we ever catch up with the need?</a:t>
          </a:r>
        </a:p>
      </dgm:t>
    </dgm:pt>
    <dgm:pt modelId="{D47596BF-7624-421D-BA23-93AEF0D7D3B3}" type="parTrans" cxnId="{D0B5EB94-1A0D-40C2-988E-2ACBA43C2ED5}">
      <dgm:prSet/>
      <dgm:spPr/>
      <dgm:t>
        <a:bodyPr/>
        <a:lstStyle/>
        <a:p>
          <a:endParaRPr lang="en-US"/>
        </a:p>
      </dgm:t>
    </dgm:pt>
    <dgm:pt modelId="{13DDDAB2-F18A-4626-A1F8-62C929E7382D}" type="sibTrans" cxnId="{D0B5EB94-1A0D-40C2-988E-2ACBA43C2ED5}">
      <dgm:prSet/>
      <dgm:spPr/>
      <dgm:t>
        <a:bodyPr/>
        <a:lstStyle/>
        <a:p>
          <a:endParaRPr lang="en-US"/>
        </a:p>
      </dgm:t>
    </dgm:pt>
    <dgm:pt modelId="{E7E48371-AF39-4B0A-9B45-6BA79BCE3BFC}">
      <dgm:prSet/>
      <dgm:spPr>
        <a:xfrm>
          <a:off x="5739680" y="2558589"/>
          <a:ext cx="2607451" cy="1564471"/>
        </a:xfrm>
        <a:prstGeom prst="rect">
          <a:avLst/>
        </a:prstGeom>
        <a:solidFill>
          <a:srgbClr val="196B24">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ptos" panose="02110004020202020204"/>
              <a:ea typeface="+mn-ea"/>
              <a:cs typeface="+mn-cs"/>
            </a:rPr>
            <a:t>Do we need to change all the processes, or just a few?</a:t>
          </a:r>
        </a:p>
      </dgm:t>
    </dgm:pt>
    <dgm:pt modelId="{F8168BD8-A022-4478-815E-BAF0A9C7E842}" type="parTrans" cxnId="{F2827B0A-C864-482E-AF03-9619C72D5F0C}">
      <dgm:prSet/>
      <dgm:spPr/>
      <dgm:t>
        <a:bodyPr/>
        <a:lstStyle/>
        <a:p>
          <a:endParaRPr lang="en-US"/>
        </a:p>
      </dgm:t>
    </dgm:pt>
    <dgm:pt modelId="{FFD2FC36-C98D-49A1-BBC7-90BDDEF919EB}" type="sibTrans" cxnId="{F2827B0A-C864-482E-AF03-9619C72D5F0C}">
      <dgm:prSet/>
      <dgm:spPr/>
      <dgm:t>
        <a:bodyPr/>
        <a:lstStyle/>
        <a:p>
          <a:endParaRPr lang="en-US"/>
        </a:p>
      </dgm:t>
    </dgm:pt>
    <dgm:pt modelId="{91C5EC50-641F-4B8A-A2E2-E948FA3664A1}">
      <dgm:prSet/>
      <dgm:spPr>
        <a:xfrm>
          <a:off x="3286" y="2558589"/>
          <a:ext cx="2607451" cy="1564471"/>
        </a:xfrm>
        <a:prstGeom prst="rect">
          <a:avLst/>
        </a:prstGeom>
        <a:solidFill>
          <a:srgbClr val="4EA72E">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ptos" panose="02110004020202020204"/>
              <a:ea typeface="+mn-ea"/>
              <a:cs typeface="+mn-cs"/>
            </a:rPr>
            <a:t>How can I defend a system that doesn’t seem to be serving our communities?</a:t>
          </a:r>
        </a:p>
      </dgm:t>
    </dgm:pt>
    <dgm:pt modelId="{E19AD531-5D1D-40D6-A453-40C3E237826E}" type="parTrans" cxnId="{176D4C0A-1899-4F0F-AB87-516F045173B5}">
      <dgm:prSet/>
      <dgm:spPr/>
      <dgm:t>
        <a:bodyPr/>
        <a:lstStyle/>
        <a:p>
          <a:endParaRPr lang="en-US"/>
        </a:p>
      </dgm:t>
    </dgm:pt>
    <dgm:pt modelId="{338FE0C5-3C75-4176-9E2E-9526FE4EC85B}" type="sibTrans" cxnId="{176D4C0A-1899-4F0F-AB87-516F045173B5}">
      <dgm:prSet/>
      <dgm:spPr/>
      <dgm:t>
        <a:bodyPr/>
        <a:lstStyle/>
        <a:p>
          <a:endParaRPr lang="en-US"/>
        </a:p>
      </dgm:t>
    </dgm:pt>
    <dgm:pt modelId="{55C5865F-D89B-49F2-8782-43AB3C8097D2}">
      <dgm:prSet/>
      <dgm:spPr>
        <a:xfrm>
          <a:off x="2871483" y="2558589"/>
          <a:ext cx="2607451" cy="1564471"/>
        </a:xfrm>
        <a:prstGeom prst="rect">
          <a:avLst/>
        </a:prstGeom>
        <a:solidFill>
          <a:srgbClr val="C0000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ptos" panose="02110004020202020204"/>
              <a:ea typeface="+mn-ea"/>
              <a:cs typeface="+mn-cs"/>
            </a:rPr>
            <a:t>THE SYSTEM ISN’T WORKING.</a:t>
          </a:r>
        </a:p>
      </dgm:t>
    </dgm:pt>
    <dgm:pt modelId="{2A12BC30-2DAB-4676-B994-417D3E8401BE}" type="parTrans" cxnId="{E0D2305B-EF2C-458A-8177-F8BEBC477718}">
      <dgm:prSet/>
      <dgm:spPr/>
      <dgm:t>
        <a:bodyPr/>
        <a:lstStyle/>
        <a:p>
          <a:endParaRPr lang="en-US"/>
        </a:p>
      </dgm:t>
    </dgm:pt>
    <dgm:pt modelId="{882409D2-615A-4786-A2CA-6AE79210643F}" type="sibTrans" cxnId="{E0D2305B-EF2C-458A-8177-F8BEBC477718}">
      <dgm:prSet/>
      <dgm:spPr/>
      <dgm:t>
        <a:bodyPr/>
        <a:lstStyle/>
        <a:p>
          <a:endParaRPr lang="en-US"/>
        </a:p>
      </dgm:t>
    </dgm:pt>
    <dgm:pt modelId="{377ED609-3504-4305-BC88-8CB8BFF68AAF}">
      <dgm:prSet/>
      <dgm:spPr>
        <a:xfrm>
          <a:off x="3286" y="733372"/>
          <a:ext cx="2607451" cy="1564471"/>
        </a:xfrm>
        <a:prstGeom prst="rect">
          <a:avLst/>
        </a:prstGeom>
        <a:solidFill>
          <a:srgbClr val="E9713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Aptos" panose="02110004020202020204"/>
              <a:ea typeface="+mn-ea"/>
              <a:cs typeface="+mn-cs"/>
            </a:rPr>
            <a:t>Individuals come for help, and we are creating barriers to their care.</a:t>
          </a:r>
        </a:p>
      </dgm:t>
    </dgm:pt>
    <dgm:pt modelId="{EF096E15-2552-4F9C-B1D2-64368C13B7B4}" type="sibTrans" cxnId="{CB630E49-E3DE-49A7-9C5A-A62606DFB571}">
      <dgm:prSet/>
      <dgm:spPr/>
      <dgm:t>
        <a:bodyPr/>
        <a:lstStyle/>
        <a:p>
          <a:endParaRPr lang="en-US"/>
        </a:p>
      </dgm:t>
    </dgm:pt>
    <dgm:pt modelId="{129413B0-D672-4307-B92D-A2E779D8A104}" type="parTrans" cxnId="{CB630E49-E3DE-49A7-9C5A-A62606DFB571}">
      <dgm:prSet/>
      <dgm:spPr/>
      <dgm:t>
        <a:bodyPr/>
        <a:lstStyle/>
        <a:p>
          <a:endParaRPr lang="en-US"/>
        </a:p>
      </dgm:t>
    </dgm:pt>
    <dgm:pt modelId="{B65F8B27-DFAD-444E-8E7A-37F810F21FAC}" type="pres">
      <dgm:prSet presAssocID="{1DC5B999-1477-4E67-98B0-1BAA985E8345}" presName="diagram" presStyleCnt="0">
        <dgm:presLayoutVars>
          <dgm:dir/>
          <dgm:resizeHandles val="exact"/>
        </dgm:presLayoutVars>
      </dgm:prSet>
      <dgm:spPr/>
    </dgm:pt>
    <dgm:pt modelId="{825FB9B3-2ED2-40F3-9529-E4ED519EA593}" type="pres">
      <dgm:prSet presAssocID="{377ED609-3504-4305-BC88-8CB8BFF68AAF}" presName="node" presStyleLbl="node1" presStyleIdx="0" presStyleCnt="8">
        <dgm:presLayoutVars>
          <dgm:bulletEnabled val="1"/>
        </dgm:presLayoutVars>
      </dgm:prSet>
      <dgm:spPr/>
    </dgm:pt>
    <dgm:pt modelId="{36172810-3BAC-468D-B4C3-69C779907D9A}" type="pres">
      <dgm:prSet presAssocID="{EF096E15-2552-4F9C-B1D2-64368C13B7B4}" presName="sibTrans" presStyleCnt="0"/>
      <dgm:spPr/>
    </dgm:pt>
    <dgm:pt modelId="{78C66DD1-8A9E-4A05-AEFA-6DCCDD475865}" type="pres">
      <dgm:prSet presAssocID="{9544A5E0-766A-4727-9182-3AAF1F35168A}" presName="node" presStyleLbl="node1" presStyleIdx="1" presStyleCnt="8">
        <dgm:presLayoutVars>
          <dgm:bulletEnabled val="1"/>
        </dgm:presLayoutVars>
      </dgm:prSet>
      <dgm:spPr/>
    </dgm:pt>
    <dgm:pt modelId="{E4D2F3E5-93F7-43AD-BE7B-D2220191E621}" type="pres">
      <dgm:prSet presAssocID="{13DDDAB2-F18A-4626-A1F8-62C929E7382D}" presName="sibTrans" presStyleCnt="0"/>
      <dgm:spPr/>
    </dgm:pt>
    <dgm:pt modelId="{9E7ED0BF-9D9E-4E2E-804A-C9DB9FE2D12E}" type="pres">
      <dgm:prSet presAssocID="{9556DE90-71DD-4455-9537-B1DC643B3D42}" presName="node" presStyleLbl="node1" presStyleIdx="2" presStyleCnt="8">
        <dgm:presLayoutVars>
          <dgm:bulletEnabled val="1"/>
        </dgm:presLayoutVars>
      </dgm:prSet>
      <dgm:spPr/>
    </dgm:pt>
    <dgm:pt modelId="{EA59CEFD-ACE6-4ED4-A44A-0F37AC9FB59B}" type="pres">
      <dgm:prSet presAssocID="{A5B03337-98CD-4EFC-A5C7-0B0E4664D161}" presName="sibTrans" presStyleCnt="0"/>
      <dgm:spPr/>
    </dgm:pt>
    <dgm:pt modelId="{996D71A7-CAA2-482E-A682-10C7AA390EA8}" type="pres">
      <dgm:prSet presAssocID="{79D0C7F9-4997-443D-8FDB-9F73EEEB0863}" presName="node" presStyleLbl="node1" presStyleIdx="3" presStyleCnt="8">
        <dgm:presLayoutVars>
          <dgm:bulletEnabled val="1"/>
        </dgm:presLayoutVars>
      </dgm:prSet>
      <dgm:spPr/>
    </dgm:pt>
    <dgm:pt modelId="{33B65E47-8D48-454C-9744-BA6BC0EE252D}" type="pres">
      <dgm:prSet presAssocID="{7DF9B2CB-0296-4A8B-88EC-0E6919BC485F}" presName="sibTrans" presStyleCnt="0"/>
      <dgm:spPr/>
    </dgm:pt>
    <dgm:pt modelId="{2B0022FC-DC4F-4391-8C40-4C95DD6F5846}" type="pres">
      <dgm:prSet presAssocID="{91C5EC50-641F-4B8A-A2E2-E948FA3664A1}" presName="node" presStyleLbl="node1" presStyleIdx="4" presStyleCnt="8">
        <dgm:presLayoutVars>
          <dgm:bulletEnabled val="1"/>
        </dgm:presLayoutVars>
      </dgm:prSet>
      <dgm:spPr/>
    </dgm:pt>
    <dgm:pt modelId="{E90312E8-715F-4687-A7AB-E1A55932957F}" type="pres">
      <dgm:prSet presAssocID="{338FE0C5-3C75-4176-9E2E-9526FE4EC85B}" presName="sibTrans" presStyleCnt="0"/>
      <dgm:spPr/>
    </dgm:pt>
    <dgm:pt modelId="{2B885B63-EF8B-4B37-8453-41E60187930A}" type="pres">
      <dgm:prSet presAssocID="{55C5865F-D89B-49F2-8782-43AB3C8097D2}" presName="node" presStyleLbl="node1" presStyleIdx="5" presStyleCnt="8">
        <dgm:presLayoutVars>
          <dgm:bulletEnabled val="1"/>
        </dgm:presLayoutVars>
      </dgm:prSet>
      <dgm:spPr/>
    </dgm:pt>
    <dgm:pt modelId="{7D20BCFC-AB46-4DF7-BAB5-66DF516A2066}" type="pres">
      <dgm:prSet presAssocID="{882409D2-615A-4786-A2CA-6AE79210643F}" presName="sibTrans" presStyleCnt="0"/>
      <dgm:spPr/>
    </dgm:pt>
    <dgm:pt modelId="{EAADA10D-D7AA-4083-A807-085B515A82F2}" type="pres">
      <dgm:prSet presAssocID="{E7E48371-AF39-4B0A-9B45-6BA79BCE3BFC}" presName="node" presStyleLbl="node1" presStyleIdx="6" presStyleCnt="8">
        <dgm:presLayoutVars>
          <dgm:bulletEnabled val="1"/>
        </dgm:presLayoutVars>
      </dgm:prSet>
      <dgm:spPr/>
    </dgm:pt>
    <dgm:pt modelId="{53C56AD5-7435-4236-AE40-A37B39039847}" type="pres">
      <dgm:prSet presAssocID="{FFD2FC36-C98D-49A1-BBC7-90BDDEF919EB}" presName="sibTrans" presStyleCnt="0"/>
      <dgm:spPr/>
    </dgm:pt>
    <dgm:pt modelId="{DD455D8D-4A20-41E6-BB92-C611738B90A8}" type="pres">
      <dgm:prSet presAssocID="{E885DAE0-4258-47AB-A544-8F9AF711A6DF}" presName="node" presStyleLbl="node1" presStyleIdx="7" presStyleCnt="8">
        <dgm:presLayoutVars>
          <dgm:bulletEnabled val="1"/>
        </dgm:presLayoutVars>
      </dgm:prSet>
      <dgm:spPr/>
    </dgm:pt>
  </dgm:ptLst>
  <dgm:cxnLst>
    <dgm:cxn modelId="{1B2EAF05-5BFE-431E-9B83-75B2332216F2}" type="presOf" srcId="{E885DAE0-4258-47AB-A544-8F9AF711A6DF}" destId="{DD455D8D-4A20-41E6-BB92-C611738B90A8}" srcOrd="0" destOrd="0" presId="urn:microsoft.com/office/officeart/2005/8/layout/default"/>
    <dgm:cxn modelId="{176D4C0A-1899-4F0F-AB87-516F045173B5}" srcId="{1DC5B999-1477-4E67-98B0-1BAA985E8345}" destId="{91C5EC50-641F-4B8A-A2E2-E948FA3664A1}" srcOrd="4" destOrd="0" parTransId="{E19AD531-5D1D-40D6-A453-40C3E237826E}" sibTransId="{338FE0C5-3C75-4176-9E2E-9526FE4EC85B}"/>
    <dgm:cxn modelId="{F2827B0A-C864-482E-AF03-9619C72D5F0C}" srcId="{1DC5B999-1477-4E67-98B0-1BAA985E8345}" destId="{E7E48371-AF39-4B0A-9B45-6BA79BCE3BFC}" srcOrd="6" destOrd="0" parTransId="{F8168BD8-A022-4478-815E-BAF0A9C7E842}" sibTransId="{FFD2FC36-C98D-49A1-BBC7-90BDDEF919EB}"/>
    <dgm:cxn modelId="{E7AE4211-3F27-4170-AF8E-2FCDD8FD8313}" srcId="{1DC5B999-1477-4E67-98B0-1BAA985E8345}" destId="{E885DAE0-4258-47AB-A544-8F9AF711A6DF}" srcOrd="7" destOrd="0" parTransId="{4E407101-6612-42B7-8346-2CA9F4D8AEE4}" sibTransId="{BAF6ED47-DC67-43A9-9314-752580130134}"/>
    <dgm:cxn modelId="{E0D2305B-EF2C-458A-8177-F8BEBC477718}" srcId="{1DC5B999-1477-4E67-98B0-1BAA985E8345}" destId="{55C5865F-D89B-49F2-8782-43AB3C8097D2}" srcOrd="5" destOrd="0" parTransId="{2A12BC30-2DAB-4676-B994-417D3E8401BE}" sibTransId="{882409D2-615A-4786-A2CA-6AE79210643F}"/>
    <dgm:cxn modelId="{A5A28862-B737-46E1-B88C-459A3C861410}" type="presOf" srcId="{377ED609-3504-4305-BC88-8CB8BFF68AAF}" destId="{825FB9B3-2ED2-40F3-9529-E4ED519EA593}" srcOrd="0" destOrd="0" presId="urn:microsoft.com/office/officeart/2005/8/layout/default"/>
    <dgm:cxn modelId="{CB630E49-E3DE-49A7-9C5A-A62606DFB571}" srcId="{1DC5B999-1477-4E67-98B0-1BAA985E8345}" destId="{377ED609-3504-4305-BC88-8CB8BFF68AAF}" srcOrd="0" destOrd="0" parTransId="{129413B0-D672-4307-B92D-A2E779D8A104}" sibTransId="{EF096E15-2552-4F9C-B1D2-64368C13B7B4}"/>
    <dgm:cxn modelId="{FB203777-2824-4DDA-A902-E40031CE306F}" type="presOf" srcId="{1DC5B999-1477-4E67-98B0-1BAA985E8345}" destId="{B65F8B27-DFAD-444E-8E7A-37F810F21FAC}" srcOrd="0" destOrd="0" presId="urn:microsoft.com/office/officeart/2005/8/layout/default"/>
    <dgm:cxn modelId="{B3215A7A-4470-4036-8B6F-558DE9880183}" type="presOf" srcId="{79D0C7F9-4997-443D-8FDB-9F73EEEB0863}" destId="{996D71A7-CAA2-482E-A682-10C7AA390EA8}" srcOrd="0" destOrd="0" presId="urn:microsoft.com/office/officeart/2005/8/layout/default"/>
    <dgm:cxn modelId="{E7C99E7F-E034-4FAE-9CB8-8CB3ACE2AF7D}" srcId="{1DC5B999-1477-4E67-98B0-1BAA985E8345}" destId="{79D0C7F9-4997-443D-8FDB-9F73EEEB0863}" srcOrd="3" destOrd="0" parTransId="{4ED22740-B8E1-43CE-8C1D-0AEF8FB4EE67}" sibTransId="{7DF9B2CB-0296-4A8B-88EC-0E6919BC485F}"/>
    <dgm:cxn modelId="{16F6E183-E9B4-44B1-958A-F49F4D23BA7E}" type="presOf" srcId="{91C5EC50-641F-4B8A-A2E2-E948FA3664A1}" destId="{2B0022FC-DC4F-4391-8C40-4C95DD6F5846}" srcOrd="0" destOrd="0" presId="urn:microsoft.com/office/officeart/2005/8/layout/default"/>
    <dgm:cxn modelId="{19810B88-534F-45CE-BB4B-5B6FB05622E0}" type="presOf" srcId="{E7E48371-AF39-4B0A-9B45-6BA79BCE3BFC}" destId="{EAADA10D-D7AA-4083-A807-085B515A82F2}" srcOrd="0" destOrd="0" presId="urn:microsoft.com/office/officeart/2005/8/layout/default"/>
    <dgm:cxn modelId="{D0B5EB94-1A0D-40C2-988E-2ACBA43C2ED5}" srcId="{1DC5B999-1477-4E67-98B0-1BAA985E8345}" destId="{9544A5E0-766A-4727-9182-3AAF1F35168A}" srcOrd="1" destOrd="0" parTransId="{D47596BF-7624-421D-BA23-93AEF0D7D3B3}" sibTransId="{13DDDAB2-F18A-4626-A1F8-62C929E7382D}"/>
    <dgm:cxn modelId="{D2947D9B-E869-46EC-8E57-27CFAFAE9BD0}" type="presOf" srcId="{9556DE90-71DD-4455-9537-B1DC643B3D42}" destId="{9E7ED0BF-9D9E-4E2E-804A-C9DB9FE2D12E}" srcOrd="0" destOrd="0" presId="urn:microsoft.com/office/officeart/2005/8/layout/default"/>
    <dgm:cxn modelId="{7C0040B1-95C5-4AA6-8491-DBD75E97B02A}" type="presOf" srcId="{55C5865F-D89B-49F2-8782-43AB3C8097D2}" destId="{2B885B63-EF8B-4B37-8453-41E60187930A}" srcOrd="0" destOrd="0" presId="urn:microsoft.com/office/officeart/2005/8/layout/default"/>
    <dgm:cxn modelId="{E6F9E3D2-B6F3-454C-9251-5883E98D3E7F}" srcId="{1DC5B999-1477-4E67-98B0-1BAA985E8345}" destId="{9556DE90-71DD-4455-9537-B1DC643B3D42}" srcOrd="2" destOrd="0" parTransId="{1EC56119-52CE-4468-B586-9773BE661A9B}" sibTransId="{A5B03337-98CD-4EFC-A5C7-0B0E4664D161}"/>
    <dgm:cxn modelId="{629D71DE-C0CE-432A-8431-EC9A78527AAD}" type="presOf" srcId="{9544A5E0-766A-4727-9182-3AAF1F35168A}" destId="{78C66DD1-8A9E-4A05-AEFA-6DCCDD475865}" srcOrd="0" destOrd="0" presId="urn:microsoft.com/office/officeart/2005/8/layout/default"/>
    <dgm:cxn modelId="{38830CAA-3206-4CCF-A90F-16E0C8667055}" type="presParOf" srcId="{B65F8B27-DFAD-444E-8E7A-37F810F21FAC}" destId="{825FB9B3-2ED2-40F3-9529-E4ED519EA593}" srcOrd="0" destOrd="0" presId="urn:microsoft.com/office/officeart/2005/8/layout/default"/>
    <dgm:cxn modelId="{431A4C3C-36DE-4D14-B8CA-1BBAD880F540}" type="presParOf" srcId="{B65F8B27-DFAD-444E-8E7A-37F810F21FAC}" destId="{36172810-3BAC-468D-B4C3-69C779907D9A}" srcOrd="1" destOrd="0" presId="urn:microsoft.com/office/officeart/2005/8/layout/default"/>
    <dgm:cxn modelId="{27DADD9A-C8CE-41FE-AE0F-4FF72E40F8B9}" type="presParOf" srcId="{B65F8B27-DFAD-444E-8E7A-37F810F21FAC}" destId="{78C66DD1-8A9E-4A05-AEFA-6DCCDD475865}" srcOrd="2" destOrd="0" presId="urn:microsoft.com/office/officeart/2005/8/layout/default"/>
    <dgm:cxn modelId="{C3D6BF07-39E8-43D9-80A5-9E321ACD6B66}" type="presParOf" srcId="{B65F8B27-DFAD-444E-8E7A-37F810F21FAC}" destId="{E4D2F3E5-93F7-43AD-BE7B-D2220191E621}" srcOrd="3" destOrd="0" presId="urn:microsoft.com/office/officeart/2005/8/layout/default"/>
    <dgm:cxn modelId="{FC7BF962-52C7-4451-BDC4-BD537D244880}" type="presParOf" srcId="{B65F8B27-DFAD-444E-8E7A-37F810F21FAC}" destId="{9E7ED0BF-9D9E-4E2E-804A-C9DB9FE2D12E}" srcOrd="4" destOrd="0" presId="urn:microsoft.com/office/officeart/2005/8/layout/default"/>
    <dgm:cxn modelId="{44D45200-C582-4154-A08F-174E07CEA1E7}" type="presParOf" srcId="{B65F8B27-DFAD-444E-8E7A-37F810F21FAC}" destId="{EA59CEFD-ACE6-4ED4-A44A-0F37AC9FB59B}" srcOrd="5" destOrd="0" presId="urn:microsoft.com/office/officeart/2005/8/layout/default"/>
    <dgm:cxn modelId="{FB3F2FAF-7102-4DE4-8562-CB50D81A8012}" type="presParOf" srcId="{B65F8B27-DFAD-444E-8E7A-37F810F21FAC}" destId="{996D71A7-CAA2-482E-A682-10C7AA390EA8}" srcOrd="6" destOrd="0" presId="urn:microsoft.com/office/officeart/2005/8/layout/default"/>
    <dgm:cxn modelId="{1C5D22CC-BAC2-4B33-9A29-24E333BC78B4}" type="presParOf" srcId="{B65F8B27-DFAD-444E-8E7A-37F810F21FAC}" destId="{33B65E47-8D48-454C-9744-BA6BC0EE252D}" srcOrd="7" destOrd="0" presId="urn:microsoft.com/office/officeart/2005/8/layout/default"/>
    <dgm:cxn modelId="{BD476AD2-6BD2-4BE5-8AE9-F4B504C3AE0E}" type="presParOf" srcId="{B65F8B27-DFAD-444E-8E7A-37F810F21FAC}" destId="{2B0022FC-DC4F-4391-8C40-4C95DD6F5846}" srcOrd="8" destOrd="0" presId="urn:microsoft.com/office/officeart/2005/8/layout/default"/>
    <dgm:cxn modelId="{9436925F-52C0-413C-99DE-69EA297A86E1}" type="presParOf" srcId="{B65F8B27-DFAD-444E-8E7A-37F810F21FAC}" destId="{E90312E8-715F-4687-A7AB-E1A55932957F}" srcOrd="9" destOrd="0" presId="urn:microsoft.com/office/officeart/2005/8/layout/default"/>
    <dgm:cxn modelId="{163E4AA6-2995-489B-993E-EE236298ACFF}" type="presParOf" srcId="{B65F8B27-DFAD-444E-8E7A-37F810F21FAC}" destId="{2B885B63-EF8B-4B37-8453-41E60187930A}" srcOrd="10" destOrd="0" presId="urn:microsoft.com/office/officeart/2005/8/layout/default"/>
    <dgm:cxn modelId="{8C7E4067-627B-451D-BB6A-663D14EE8B0A}" type="presParOf" srcId="{B65F8B27-DFAD-444E-8E7A-37F810F21FAC}" destId="{7D20BCFC-AB46-4DF7-BAB5-66DF516A2066}" srcOrd="11" destOrd="0" presId="urn:microsoft.com/office/officeart/2005/8/layout/default"/>
    <dgm:cxn modelId="{1363A3C0-AD9E-4F0F-A26C-0998F8A03A3B}" type="presParOf" srcId="{B65F8B27-DFAD-444E-8E7A-37F810F21FAC}" destId="{EAADA10D-D7AA-4083-A807-085B515A82F2}" srcOrd="12" destOrd="0" presId="urn:microsoft.com/office/officeart/2005/8/layout/default"/>
    <dgm:cxn modelId="{74E8D7C5-E368-4507-A1D5-D16AC1AF48AC}" type="presParOf" srcId="{B65F8B27-DFAD-444E-8E7A-37F810F21FAC}" destId="{53C56AD5-7435-4236-AE40-A37B39039847}" srcOrd="13" destOrd="0" presId="urn:microsoft.com/office/officeart/2005/8/layout/default"/>
    <dgm:cxn modelId="{B8FE4527-6CAF-4C6D-8912-EA3BB5B3F078}" type="presParOf" srcId="{B65F8B27-DFAD-444E-8E7A-37F810F21FAC}" destId="{DD455D8D-4A20-41E6-BB92-C611738B90A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C7CD141-335C-4216-9993-6B960E876D9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DEE94CF-86F0-4FC8-9CE5-D67A28A69853}">
      <dgm:prSet custT="1"/>
      <dgm:spPr/>
      <dgm:t>
        <a:bodyPr/>
        <a:lstStyle/>
        <a:p>
          <a:pPr>
            <a:lnSpc>
              <a:spcPct val="100000"/>
            </a:lnSpc>
          </a:pPr>
          <a:r>
            <a:rPr lang="en-US" sz="2800"/>
            <a:t>Average </a:t>
          </a:r>
          <a:r>
            <a:rPr lang="en-US" sz="2800" i="1"/>
            <a:t>Reduction</a:t>
          </a:r>
          <a:r>
            <a:rPr lang="en-US" sz="2800"/>
            <a:t> in Wait Days = 47%</a:t>
          </a:r>
        </a:p>
      </dgm:t>
    </dgm:pt>
    <dgm:pt modelId="{526F0EAC-1B68-4E73-8744-3434D0181DCD}" type="parTrans" cxnId="{C5C4CC3C-7F23-444A-AF3D-BBDD977AA1E2}">
      <dgm:prSet/>
      <dgm:spPr/>
      <dgm:t>
        <a:bodyPr/>
        <a:lstStyle/>
        <a:p>
          <a:endParaRPr lang="en-US"/>
        </a:p>
      </dgm:t>
    </dgm:pt>
    <dgm:pt modelId="{C8A8A589-B81A-44D0-B1F1-C89032766E10}" type="sibTrans" cxnId="{C5C4CC3C-7F23-444A-AF3D-BBDD977AA1E2}">
      <dgm:prSet/>
      <dgm:spPr/>
      <dgm:t>
        <a:bodyPr/>
        <a:lstStyle/>
        <a:p>
          <a:endParaRPr lang="en-US"/>
        </a:p>
      </dgm:t>
    </dgm:pt>
    <dgm:pt modelId="{A6CAEF48-0011-4D1B-A309-1E11D4D31BA2}">
      <dgm:prSet custT="1"/>
      <dgm:spPr/>
      <dgm:t>
        <a:bodyPr/>
        <a:lstStyle/>
        <a:p>
          <a:pPr>
            <a:lnSpc>
              <a:spcPct val="100000"/>
            </a:lnSpc>
          </a:pPr>
          <a:r>
            <a:rPr lang="en-US" sz="2800"/>
            <a:t>Average </a:t>
          </a:r>
          <a:r>
            <a:rPr lang="en-US" sz="2800" i="1"/>
            <a:t>Increase</a:t>
          </a:r>
          <a:r>
            <a:rPr lang="en-US" sz="2800"/>
            <a:t> in Intake Volume  = 12%</a:t>
          </a:r>
        </a:p>
      </dgm:t>
    </dgm:pt>
    <dgm:pt modelId="{9CEA9397-7DFE-4B0D-BAB7-47CFBE81A31D}" type="parTrans" cxnId="{C0947606-4DF5-4A76-9F59-EB64235B3D5B}">
      <dgm:prSet/>
      <dgm:spPr/>
      <dgm:t>
        <a:bodyPr/>
        <a:lstStyle/>
        <a:p>
          <a:endParaRPr lang="en-US"/>
        </a:p>
      </dgm:t>
    </dgm:pt>
    <dgm:pt modelId="{33D5EA43-62D6-4C7C-8620-314976364889}" type="sibTrans" cxnId="{C0947606-4DF5-4A76-9F59-EB64235B3D5B}">
      <dgm:prSet/>
      <dgm:spPr/>
      <dgm:t>
        <a:bodyPr/>
        <a:lstStyle/>
        <a:p>
          <a:endParaRPr lang="en-US"/>
        </a:p>
      </dgm:t>
    </dgm:pt>
    <dgm:pt modelId="{61FF6B74-8C74-4DCE-A077-5ADB0B833C9D}">
      <dgm:prSet custT="1"/>
      <dgm:spPr/>
      <dgm:t>
        <a:bodyPr/>
        <a:lstStyle/>
        <a:p>
          <a:pPr>
            <a:lnSpc>
              <a:spcPct val="100000"/>
            </a:lnSpc>
          </a:pPr>
          <a:br>
            <a:rPr lang="en-US" sz="2000"/>
          </a:br>
          <a:r>
            <a:rPr lang="en-US" sz="2800"/>
            <a:t>Average Savings per Center = </a:t>
          </a:r>
          <a:r>
            <a:rPr lang="en-US" sz="2800" b="1"/>
            <a:t>$128,416</a:t>
          </a:r>
          <a:br>
            <a:rPr lang="en-US" sz="1500" b="1"/>
          </a:br>
          <a:endParaRPr lang="en-US" sz="1500"/>
        </a:p>
      </dgm:t>
    </dgm:pt>
    <dgm:pt modelId="{EF8837F2-DFF5-4269-B425-3BF58AC903F4}" type="parTrans" cxnId="{DC00AD3D-6FD1-4F20-9B54-C93B1F160125}">
      <dgm:prSet/>
      <dgm:spPr/>
      <dgm:t>
        <a:bodyPr/>
        <a:lstStyle/>
        <a:p>
          <a:endParaRPr lang="en-US"/>
        </a:p>
      </dgm:t>
    </dgm:pt>
    <dgm:pt modelId="{2D0127AB-0692-4C11-B010-BD3AF8511B88}" type="sibTrans" cxnId="{DC00AD3D-6FD1-4F20-9B54-C93B1F160125}">
      <dgm:prSet/>
      <dgm:spPr/>
      <dgm:t>
        <a:bodyPr/>
        <a:lstStyle/>
        <a:p>
          <a:endParaRPr lang="en-US"/>
        </a:p>
      </dgm:t>
    </dgm:pt>
    <dgm:pt modelId="{BFF48726-7809-48EC-AE61-BA4FED5CC4DC}">
      <dgm:prSet custT="1"/>
      <dgm:spPr/>
      <dgm:t>
        <a:bodyPr/>
        <a:lstStyle/>
        <a:p>
          <a:pPr>
            <a:lnSpc>
              <a:spcPct val="100000"/>
            </a:lnSpc>
          </a:pPr>
          <a:r>
            <a:rPr lang="en-US" sz="2800"/>
            <a:t>Average Return on Investment = 6 to 1</a:t>
          </a:r>
        </a:p>
      </dgm:t>
    </dgm:pt>
    <dgm:pt modelId="{812D19AC-9003-4B27-9A84-1552C99C1A6F}" type="parTrans" cxnId="{289E9949-DF70-4794-96D5-1F30D1C8928F}">
      <dgm:prSet/>
      <dgm:spPr/>
      <dgm:t>
        <a:bodyPr/>
        <a:lstStyle/>
        <a:p>
          <a:endParaRPr lang="en-US"/>
        </a:p>
      </dgm:t>
    </dgm:pt>
    <dgm:pt modelId="{6792C69E-918D-4B9D-B398-7E99E945F71C}" type="sibTrans" cxnId="{289E9949-DF70-4794-96D5-1F30D1C8928F}">
      <dgm:prSet/>
      <dgm:spPr/>
      <dgm:t>
        <a:bodyPr/>
        <a:lstStyle/>
        <a:p>
          <a:endParaRPr lang="en-US"/>
        </a:p>
      </dgm:t>
    </dgm:pt>
    <dgm:pt modelId="{3ACF5407-F2E8-4605-B74C-B69180E3D88B}" type="pres">
      <dgm:prSet presAssocID="{AC7CD141-335C-4216-9993-6B960E876D93}" presName="root" presStyleCnt="0">
        <dgm:presLayoutVars>
          <dgm:dir/>
          <dgm:resizeHandles val="exact"/>
        </dgm:presLayoutVars>
      </dgm:prSet>
      <dgm:spPr/>
    </dgm:pt>
    <dgm:pt modelId="{D9287F21-40A2-4DA0-9B11-223D5FC3FD17}" type="pres">
      <dgm:prSet presAssocID="{CDEE94CF-86F0-4FC8-9CE5-D67A28A69853}" presName="compNode" presStyleCnt="0"/>
      <dgm:spPr/>
    </dgm:pt>
    <dgm:pt modelId="{D1345170-8197-4ED1-95EB-8E291B9B0F09}" type="pres">
      <dgm:prSet presAssocID="{CDEE94CF-86F0-4FC8-9CE5-D67A28A69853}" presName="bgRect" presStyleLbl="bgShp" presStyleIdx="0" presStyleCnt="4" custLinFactNeighborY="1218"/>
      <dgm:spPr/>
    </dgm:pt>
    <dgm:pt modelId="{EC100793-2194-4B89-99F5-D0C96D36E906}" type="pres">
      <dgm:prSet presAssocID="{CDEE94CF-86F0-4FC8-9CE5-D67A28A6985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rglass"/>
        </a:ext>
      </dgm:extLst>
    </dgm:pt>
    <dgm:pt modelId="{6A696EFA-F678-42D7-A99D-2E59342D1B62}" type="pres">
      <dgm:prSet presAssocID="{CDEE94CF-86F0-4FC8-9CE5-D67A28A69853}" presName="spaceRect" presStyleCnt="0"/>
      <dgm:spPr/>
    </dgm:pt>
    <dgm:pt modelId="{EE814E6F-1A8A-4AFC-B328-D492134710A6}" type="pres">
      <dgm:prSet presAssocID="{CDEE94CF-86F0-4FC8-9CE5-D67A28A69853}" presName="parTx" presStyleLbl="revTx" presStyleIdx="0" presStyleCnt="4">
        <dgm:presLayoutVars>
          <dgm:chMax val="0"/>
          <dgm:chPref val="0"/>
        </dgm:presLayoutVars>
      </dgm:prSet>
      <dgm:spPr/>
    </dgm:pt>
    <dgm:pt modelId="{3A7F956E-B98A-42D2-955F-D5BAE93F2D89}" type="pres">
      <dgm:prSet presAssocID="{C8A8A589-B81A-44D0-B1F1-C89032766E10}" presName="sibTrans" presStyleCnt="0"/>
      <dgm:spPr/>
    </dgm:pt>
    <dgm:pt modelId="{FF531FC1-514A-4426-B571-9566CA93C124}" type="pres">
      <dgm:prSet presAssocID="{A6CAEF48-0011-4D1B-A309-1E11D4D31BA2}" presName="compNode" presStyleCnt="0"/>
      <dgm:spPr/>
    </dgm:pt>
    <dgm:pt modelId="{6B8399F0-D02A-44C1-B16B-A6D7C9BCADCF}" type="pres">
      <dgm:prSet presAssocID="{A6CAEF48-0011-4D1B-A309-1E11D4D31BA2}" presName="bgRect" presStyleLbl="bgShp" presStyleIdx="1" presStyleCnt="4"/>
      <dgm:spPr/>
    </dgm:pt>
    <dgm:pt modelId="{8EEEF5F2-C050-4D2B-88C4-C51C13C7FBC5}" type="pres">
      <dgm:prSet presAssocID="{A6CAEF48-0011-4D1B-A309-1E11D4D31BA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
        </a:ext>
      </dgm:extLst>
    </dgm:pt>
    <dgm:pt modelId="{4BD731E5-7C3C-42B5-94A2-81E83809FB5E}" type="pres">
      <dgm:prSet presAssocID="{A6CAEF48-0011-4D1B-A309-1E11D4D31BA2}" presName="spaceRect" presStyleCnt="0"/>
      <dgm:spPr/>
    </dgm:pt>
    <dgm:pt modelId="{85D8E03E-C6E7-4DB1-812B-2C8F90B45B27}" type="pres">
      <dgm:prSet presAssocID="{A6CAEF48-0011-4D1B-A309-1E11D4D31BA2}" presName="parTx" presStyleLbl="revTx" presStyleIdx="1" presStyleCnt="4">
        <dgm:presLayoutVars>
          <dgm:chMax val="0"/>
          <dgm:chPref val="0"/>
        </dgm:presLayoutVars>
      </dgm:prSet>
      <dgm:spPr/>
    </dgm:pt>
    <dgm:pt modelId="{242BAAA8-F407-47A3-AA10-AE546AD3EAF2}" type="pres">
      <dgm:prSet presAssocID="{33D5EA43-62D6-4C7C-8620-314976364889}" presName="sibTrans" presStyleCnt="0"/>
      <dgm:spPr/>
    </dgm:pt>
    <dgm:pt modelId="{9D48FF72-DFC5-4E2D-983E-0687A1A1AF03}" type="pres">
      <dgm:prSet presAssocID="{61FF6B74-8C74-4DCE-A077-5ADB0B833C9D}" presName="compNode" presStyleCnt="0"/>
      <dgm:spPr/>
    </dgm:pt>
    <dgm:pt modelId="{D15D47F9-739B-4B4E-8E08-7F9D76EE608C}" type="pres">
      <dgm:prSet presAssocID="{61FF6B74-8C74-4DCE-A077-5ADB0B833C9D}" presName="bgRect" presStyleLbl="bgShp" presStyleIdx="2" presStyleCnt="4"/>
      <dgm:spPr/>
    </dgm:pt>
    <dgm:pt modelId="{59DF9914-4425-4737-B0C8-6265B6B57AA7}" type="pres">
      <dgm:prSet presAssocID="{61FF6B74-8C74-4DCE-A077-5ADB0B833C9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C5504933-5BBD-4C40-B2AD-84217A07CBB2}" type="pres">
      <dgm:prSet presAssocID="{61FF6B74-8C74-4DCE-A077-5ADB0B833C9D}" presName="spaceRect" presStyleCnt="0"/>
      <dgm:spPr/>
    </dgm:pt>
    <dgm:pt modelId="{A03C2251-C2A1-4B68-915C-F851FD02FA77}" type="pres">
      <dgm:prSet presAssocID="{61FF6B74-8C74-4DCE-A077-5ADB0B833C9D}" presName="parTx" presStyleLbl="revTx" presStyleIdx="2" presStyleCnt="4">
        <dgm:presLayoutVars>
          <dgm:chMax val="0"/>
          <dgm:chPref val="0"/>
        </dgm:presLayoutVars>
      </dgm:prSet>
      <dgm:spPr/>
    </dgm:pt>
    <dgm:pt modelId="{534FA5AF-1E9C-485C-81AB-51636B004522}" type="pres">
      <dgm:prSet presAssocID="{2D0127AB-0692-4C11-B010-BD3AF8511B88}" presName="sibTrans" presStyleCnt="0"/>
      <dgm:spPr/>
    </dgm:pt>
    <dgm:pt modelId="{2E0288E8-E882-4D6F-BD26-E561DE10048A}" type="pres">
      <dgm:prSet presAssocID="{BFF48726-7809-48EC-AE61-BA4FED5CC4DC}" presName="compNode" presStyleCnt="0"/>
      <dgm:spPr/>
    </dgm:pt>
    <dgm:pt modelId="{24013928-62E6-4F76-9E2A-2DB92CD27255}" type="pres">
      <dgm:prSet presAssocID="{BFF48726-7809-48EC-AE61-BA4FED5CC4DC}" presName="bgRect" presStyleLbl="bgShp" presStyleIdx="3" presStyleCnt="4"/>
      <dgm:spPr/>
    </dgm:pt>
    <dgm:pt modelId="{82FB6A5E-9186-42A4-A882-742872641C7F}" type="pres">
      <dgm:prSet presAssocID="{BFF48726-7809-48EC-AE61-BA4FED5CC4D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ins"/>
        </a:ext>
      </dgm:extLst>
    </dgm:pt>
    <dgm:pt modelId="{286A92A3-A802-4CA9-8CD8-ADA0121607EB}" type="pres">
      <dgm:prSet presAssocID="{BFF48726-7809-48EC-AE61-BA4FED5CC4DC}" presName="spaceRect" presStyleCnt="0"/>
      <dgm:spPr/>
    </dgm:pt>
    <dgm:pt modelId="{64769B32-3A3F-4E92-836C-ED84A667E26B}" type="pres">
      <dgm:prSet presAssocID="{BFF48726-7809-48EC-AE61-BA4FED5CC4DC}" presName="parTx" presStyleLbl="revTx" presStyleIdx="3" presStyleCnt="4">
        <dgm:presLayoutVars>
          <dgm:chMax val="0"/>
          <dgm:chPref val="0"/>
        </dgm:presLayoutVars>
      </dgm:prSet>
      <dgm:spPr/>
    </dgm:pt>
  </dgm:ptLst>
  <dgm:cxnLst>
    <dgm:cxn modelId="{C0947606-4DF5-4A76-9F59-EB64235B3D5B}" srcId="{AC7CD141-335C-4216-9993-6B960E876D93}" destId="{A6CAEF48-0011-4D1B-A309-1E11D4D31BA2}" srcOrd="1" destOrd="0" parTransId="{9CEA9397-7DFE-4B0D-BAB7-47CFBE81A31D}" sibTransId="{33D5EA43-62D6-4C7C-8620-314976364889}"/>
    <dgm:cxn modelId="{6BDBE818-D191-4F63-BE1B-157993F9F2B0}" type="presOf" srcId="{CDEE94CF-86F0-4FC8-9CE5-D67A28A69853}" destId="{EE814E6F-1A8A-4AFC-B328-D492134710A6}" srcOrd="0" destOrd="0" presId="urn:microsoft.com/office/officeart/2018/2/layout/IconVerticalSolidList"/>
    <dgm:cxn modelId="{2A54D323-8619-4A98-A673-62B3C96D1CED}" type="presOf" srcId="{A6CAEF48-0011-4D1B-A309-1E11D4D31BA2}" destId="{85D8E03E-C6E7-4DB1-812B-2C8F90B45B27}" srcOrd="0" destOrd="0" presId="urn:microsoft.com/office/officeart/2018/2/layout/IconVerticalSolidList"/>
    <dgm:cxn modelId="{C5C4CC3C-7F23-444A-AF3D-BBDD977AA1E2}" srcId="{AC7CD141-335C-4216-9993-6B960E876D93}" destId="{CDEE94CF-86F0-4FC8-9CE5-D67A28A69853}" srcOrd="0" destOrd="0" parTransId="{526F0EAC-1B68-4E73-8744-3434D0181DCD}" sibTransId="{C8A8A589-B81A-44D0-B1F1-C89032766E10}"/>
    <dgm:cxn modelId="{DC00AD3D-6FD1-4F20-9B54-C93B1F160125}" srcId="{AC7CD141-335C-4216-9993-6B960E876D93}" destId="{61FF6B74-8C74-4DCE-A077-5ADB0B833C9D}" srcOrd="2" destOrd="0" parTransId="{EF8837F2-DFF5-4269-B425-3BF58AC903F4}" sibTransId="{2D0127AB-0692-4C11-B010-BD3AF8511B88}"/>
    <dgm:cxn modelId="{289E9949-DF70-4794-96D5-1F30D1C8928F}" srcId="{AC7CD141-335C-4216-9993-6B960E876D93}" destId="{BFF48726-7809-48EC-AE61-BA4FED5CC4DC}" srcOrd="3" destOrd="0" parTransId="{812D19AC-9003-4B27-9A84-1552C99C1A6F}" sibTransId="{6792C69E-918D-4B9D-B398-7E99E945F71C}"/>
    <dgm:cxn modelId="{D8825170-3478-4694-8015-35B210667060}" type="presOf" srcId="{BFF48726-7809-48EC-AE61-BA4FED5CC4DC}" destId="{64769B32-3A3F-4E92-836C-ED84A667E26B}" srcOrd="0" destOrd="0" presId="urn:microsoft.com/office/officeart/2018/2/layout/IconVerticalSolidList"/>
    <dgm:cxn modelId="{62366874-F990-4044-BDA0-5BCD713CE650}" type="presOf" srcId="{AC7CD141-335C-4216-9993-6B960E876D93}" destId="{3ACF5407-F2E8-4605-B74C-B69180E3D88B}" srcOrd="0" destOrd="0" presId="urn:microsoft.com/office/officeart/2018/2/layout/IconVerticalSolidList"/>
    <dgm:cxn modelId="{DFE24BAB-7865-4144-B709-FC57F48E0747}" type="presOf" srcId="{61FF6B74-8C74-4DCE-A077-5ADB0B833C9D}" destId="{A03C2251-C2A1-4B68-915C-F851FD02FA77}" srcOrd="0" destOrd="0" presId="urn:microsoft.com/office/officeart/2018/2/layout/IconVerticalSolidList"/>
    <dgm:cxn modelId="{7E6B1969-B343-43A6-B1EA-F1A22974719F}" type="presParOf" srcId="{3ACF5407-F2E8-4605-B74C-B69180E3D88B}" destId="{D9287F21-40A2-4DA0-9B11-223D5FC3FD17}" srcOrd="0" destOrd="0" presId="urn:microsoft.com/office/officeart/2018/2/layout/IconVerticalSolidList"/>
    <dgm:cxn modelId="{45E7DCD7-5BC6-4A13-B51A-E52442E67A01}" type="presParOf" srcId="{D9287F21-40A2-4DA0-9B11-223D5FC3FD17}" destId="{D1345170-8197-4ED1-95EB-8E291B9B0F09}" srcOrd="0" destOrd="0" presId="urn:microsoft.com/office/officeart/2018/2/layout/IconVerticalSolidList"/>
    <dgm:cxn modelId="{34235876-20BC-422C-839D-A9C96D036DDA}" type="presParOf" srcId="{D9287F21-40A2-4DA0-9B11-223D5FC3FD17}" destId="{EC100793-2194-4B89-99F5-D0C96D36E906}" srcOrd="1" destOrd="0" presId="urn:microsoft.com/office/officeart/2018/2/layout/IconVerticalSolidList"/>
    <dgm:cxn modelId="{3EB7B2D0-14AD-4DF4-9225-9A5C0DB4F329}" type="presParOf" srcId="{D9287F21-40A2-4DA0-9B11-223D5FC3FD17}" destId="{6A696EFA-F678-42D7-A99D-2E59342D1B62}" srcOrd="2" destOrd="0" presId="urn:microsoft.com/office/officeart/2018/2/layout/IconVerticalSolidList"/>
    <dgm:cxn modelId="{355A19B7-61D2-42AC-92A2-5D86325247C7}" type="presParOf" srcId="{D9287F21-40A2-4DA0-9B11-223D5FC3FD17}" destId="{EE814E6F-1A8A-4AFC-B328-D492134710A6}" srcOrd="3" destOrd="0" presId="urn:microsoft.com/office/officeart/2018/2/layout/IconVerticalSolidList"/>
    <dgm:cxn modelId="{792A7D64-21CB-4965-95E6-FEC0C1CDB7CE}" type="presParOf" srcId="{3ACF5407-F2E8-4605-B74C-B69180E3D88B}" destId="{3A7F956E-B98A-42D2-955F-D5BAE93F2D89}" srcOrd="1" destOrd="0" presId="urn:microsoft.com/office/officeart/2018/2/layout/IconVerticalSolidList"/>
    <dgm:cxn modelId="{76876B1B-18DF-4DF3-A2C7-76665FEE46FA}" type="presParOf" srcId="{3ACF5407-F2E8-4605-B74C-B69180E3D88B}" destId="{FF531FC1-514A-4426-B571-9566CA93C124}" srcOrd="2" destOrd="0" presId="urn:microsoft.com/office/officeart/2018/2/layout/IconVerticalSolidList"/>
    <dgm:cxn modelId="{83D9449D-AA7B-4E9E-A9A0-E2B0CFC44813}" type="presParOf" srcId="{FF531FC1-514A-4426-B571-9566CA93C124}" destId="{6B8399F0-D02A-44C1-B16B-A6D7C9BCADCF}" srcOrd="0" destOrd="0" presId="urn:microsoft.com/office/officeart/2018/2/layout/IconVerticalSolidList"/>
    <dgm:cxn modelId="{C59CB902-B8DC-411C-9E34-BE25704CA7EF}" type="presParOf" srcId="{FF531FC1-514A-4426-B571-9566CA93C124}" destId="{8EEEF5F2-C050-4D2B-88C4-C51C13C7FBC5}" srcOrd="1" destOrd="0" presId="urn:microsoft.com/office/officeart/2018/2/layout/IconVerticalSolidList"/>
    <dgm:cxn modelId="{83DB9A65-DCEA-495A-B216-14721C46619E}" type="presParOf" srcId="{FF531FC1-514A-4426-B571-9566CA93C124}" destId="{4BD731E5-7C3C-42B5-94A2-81E83809FB5E}" srcOrd="2" destOrd="0" presId="urn:microsoft.com/office/officeart/2018/2/layout/IconVerticalSolidList"/>
    <dgm:cxn modelId="{F51B3E7E-1095-47E1-8828-B3285136DC4B}" type="presParOf" srcId="{FF531FC1-514A-4426-B571-9566CA93C124}" destId="{85D8E03E-C6E7-4DB1-812B-2C8F90B45B27}" srcOrd="3" destOrd="0" presId="urn:microsoft.com/office/officeart/2018/2/layout/IconVerticalSolidList"/>
    <dgm:cxn modelId="{D91994AE-A833-4C52-A198-9A495C4FF6FF}" type="presParOf" srcId="{3ACF5407-F2E8-4605-B74C-B69180E3D88B}" destId="{242BAAA8-F407-47A3-AA10-AE546AD3EAF2}" srcOrd="3" destOrd="0" presId="urn:microsoft.com/office/officeart/2018/2/layout/IconVerticalSolidList"/>
    <dgm:cxn modelId="{92079162-3CED-4B3F-9C74-E7E0EE75DFA1}" type="presParOf" srcId="{3ACF5407-F2E8-4605-B74C-B69180E3D88B}" destId="{9D48FF72-DFC5-4E2D-983E-0687A1A1AF03}" srcOrd="4" destOrd="0" presId="urn:microsoft.com/office/officeart/2018/2/layout/IconVerticalSolidList"/>
    <dgm:cxn modelId="{4940093B-A309-47F2-89F0-40B83C7B53A1}" type="presParOf" srcId="{9D48FF72-DFC5-4E2D-983E-0687A1A1AF03}" destId="{D15D47F9-739B-4B4E-8E08-7F9D76EE608C}" srcOrd="0" destOrd="0" presId="urn:microsoft.com/office/officeart/2018/2/layout/IconVerticalSolidList"/>
    <dgm:cxn modelId="{63C1A0DA-B86F-4D3C-B7C6-C284646BFB9E}" type="presParOf" srcId="{9D48FF72-DFC5-4E2D-983E-0687A1A1AF03}" destId="{59DF9914-4425-4737-B0C8-6265B6B57AA7}" srcOrd="1" destOrd="0" presId="urn:microsoft.com/office/officeart/2018/2/layout/IconVerticalSolidList"/>
    <dgm:cxn modelId="{FC81CDFF-3B47-4BA9-936C-B184C03E4135}" type="presParOf" srcId="{9D48FF72-DFC5-4E2D-983E-0687A1A1AF03}" destId="{C5504933-5BBD-4C40-B2AD-84217A07CBB2}" srcOrd="2" destOrd="0" presId="urn:microsoft.com/office/officeart/2018/2/layout/IconVerticalSolidList"/>
    <dgm:cxn modelId="{45BBC337-09EB-4C30-BC2D-1D21D9D0A00C}" type="presParOf" srcId="{9D48FF72-DFC5-4E2D-983E-0687A1A1AF03}" destId="{A03C2251-C2A1-4B68-915C-F851FD02FA77}" srcOrd="3" destOrd="0" presId="urn:microsoft.com/office/officeart/2018/2/layout/IconVerticalSolidList"/>
    <dgm:cxn modelId="{B218FC31-769C-49F7-82B9-3B665C625A0F}" type="presParOf" srcId="{3ACF5407-F2E8-4605-B74C-B69180E3D88B}" destId="{534FA5AF-1E9C-485C-81AB-51636B004522}" srcOrd="5" destOrd="0" presId="urn:microsoft.com/office/officeart/2018/2/layout/IconVerticalSolidList"/>
    <dgm:cxn modelId="{03BF732E-EEBC-4466-929D-A30B86FB39CE}" type="presParOf" srcId="{3ACF5407-F2E8-4605-B74C-B69180E3D88B}" destId="{2E0288E8-E882-4D6F-BD26-E561DE10048A}" srcOrd="6" destOrd="0" presId="urn:microsoft.com/office/officeart/2018/2/layout/IconVerticalSolidList"/>
    <dgm:cxn modelId="{E3C00B7F-2F12-4708-8C56-AFB7658F9417}" type="presParOf" srcId="{2E0288E8-E882-4D6F-BD26-E561DE10048A}" destId="{24013928-62E6-4F76-9E2A-2DB92CD27255}" srcOrd="0" destOrd="0" presId="urn:microsoft.com/office/officeart/2018/2/layout/IconVerticalSolidList"/>
    <dgm:cxn modelId="{505BA6A8-39DC-4C13-9442-1C936DA26ADD}" type="presParOf" srcId="{2E0288E8-E882-4D6F-BD26-E561DE10048A}" destId="{82FB6A5E-9186-42A4-A882-742872641C7F}" srcOrd="1" destOrd="0" presId="urn:microsoft.com/office/officeart/2018/2/layout/IconVerticalSolidList"/>
    <dgm:cxn modelId="{10C83C47-2630-43E6-ACC4-01689C60819D}" type="presParOf" srcId="{2E0288E8-E882-4D6F-BD26-E561DE10048A}" destId="{286A92A3-A802-4CA9-8CD8-ADA0121607EB}" srcOrd="2" destOrd="0" presId="urn:microsoft.com/office/officeart/2018/2/layout/IconVerticalSolidList"/>
    <dgm:cxn modelId="{7460A20C-A7BF-4A35-8A36-FACB3673F9E1}" type="presParOf" srcId="{2E0288E8-E882-4D6F-BD26-E561DE10048A}" destId="{64769B32-3A3F-4E92-836C-ED84A667E26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666B87-962C-458B-8F6F-9A55F4028DE9}" type="doc">
      <dgm:prSet loTypeId="urn:microsoft.com/office/officeart/2005/8/layout/hierarchy1" loCatId="hierarchy" qsTypeId="urn:microsoft.com/office/officeart/2005/8/quickstyle/simple1" qsCatId="simple" csTypeId="urn:microsoft.com/office/officeart/2005/8/colors/accent5_3" csCatId="accent5" phldr="1"/>
      <dgm:spPr/>
      <dgm:t>
        <a:bodyPr/>
        <a:lstStyle/>
        <a:p>
          <a:endParaRPr lang="en-US"/>
        </a:p>
      </dgm:t>
    </dgm:pt>
    <dgm:pt modelId="{B3112FD8-0C1A-4987-BA1A-3DD2C94AC40D}">
      <dgm:prSet/>
      <dgm:spPr>
        <a:xfrm>
          <a:off x="521579" y="605216"/>
          <a:ext cx="4682211" cy="2973204"/>
        </a:xfrm>
        <a:prstGeom prst="roundRect">
          <a:avLst>
            <a:gd name="adj" fmla="val 10000"/>
          </a:avLst>
        </a:prstGeom>
        <a:solidFill>
          <a:schemeClr val="lt1">
            <a:hueOff val="0"/>
            <a:satOff val="0"/>
            <a:lumOff val="0"/>
            <a:alpha val="95000"/>
          </a:schemeClr>
        </a:solidFill>
      </dgm:spPr>
      <dgm:t>
        <a:bodyPr/>
        <a:lstStyle/>
        <a:p>
          <a:pPr rtl="0">
            <a:buNone/>
          </a:pPr>
          <a:r>
            <a:rPr lang="en-US">
              <a:latin typeface="Aptos" panose="02110004020202020204"/>
              <a:ea typeface="+mn-ea"/>
              <a:cs typeface="+mn-cs"/>
            </a:rPr>
            <a:t>The</a:t>
          </a:r>
          <a:r>
            <a:rPr lang="en-US">
              <a:latin typeface="Aptos Display" panose="02110004020202020204"/>
              <a:ea typeface="+mn-ea"/>
              <a:cs typeface="+mn-cs"/>
            </a:rPr>
            <a:t> AAA</a:t>
          </a:r>
          <a:r>
            <a:rPr lang="en-US">
              <a:latin typeface="Aptos" panose="02110004020202020204"/>
              <a:ea typeface="+mn-ea"/>
              <a:cs typeface="+mn-cs"/>
            </a:rPr>
            <a:t> implementation team started with many leaders throughout the organization to review the results of the gap analysis performed by MTM services.</a:t>
          </a:r>
        </a:p>
      </dgm:t>
    </dgm:pt>
    <dgm:pt modelId="{B474F2A5-E8C1-4771-A1D8-DC87615F1F80}" type="parTrans" cxnId="{1D6CBA6A-1E1F-4139-890B-4B80A0049E45}">
      <dgm:prSet/>
      <dgm:spPr/>
      <dgm:t>
        <a:bodyPr/>
        <a:lstStyle/>
        <a:p>
          <a:endParaRPr lang="en-US"/>
        </a:p>
      </dgm:t>
    </dgm:pt>
    <dgm:pt modelId="{3BA1B7D0-4C0E-47B7-93A5-09676AC8007D}" type="sibTrans" cxnId="{1D6CBA6A-1E1F-4139-890B-4B80A0049E45}">
      <dgm:prSet/>
      <dgm:spPr/>
      <dgm:t>
        <a:bodyPr/>
        <a:lstStyle/>
        <a:p>
          <a:endParaRPr lang="en-US"/>
        </a:p>
      </dgm:t>
    </dgm:pt>
    <dgm:pt modelId="{F3ED57CD-459F-4D18-B079-7C36C9AC8867}">
      <dgm:prSet/>
      <dgm:spPr>
        <a:xfrm>
          <a:off x="6244283" y="605216"/>
          <a:ext cx="4682211" cy="2973204"/>
        </a:xfrm>
        <a:prstGeom prst="roundRect">
          <a:avLst>
            <a:gd name="adj" fmla="val 10000"/>
          </a:avLst>
        </a:prstGeom>
        <a:solidFill>
          <a:schemeClr val="lt1">
            <a:hueOff val="0"/>
            <a:satOff val="0"/>
            <a:lumOff val="0"/>
            <a:alpha val="95000"/>
          </a:schemeClr>
        </a:solidFill>
      </dgm:spPr>
      <dgm:t>
        <a:bodyPr/>
        <a:lstStyle/>
        <a:p>
          <a:pPr>
            <a:buNone/>
          </a:pPr>
          <a:r>
            <a:rPr lang="en-US" dirty="0">
              <a:latin typeface="Aptos" panose="02110004020202020204"/>
              <a:ea typeface="+mn-ea"/>
              <a:cs typeface="+mn-cs"/>
            </a:rPr>
            <a:t>As the months passed, the implementation got smaller, identifying key team players to assist with the development of the actual AAA process.</a:t>
          </a:r>
        </a:p>
      </dgm:t>
    </dgm:pt>
    <dgm:pt modelId="{5546C6D7-CB7F-4495-A297-E7A1F4C00B3B}" type="parTrans" cxnId="{F45D1448-20BF-458F-B4C9-49F3E917044D}">
      <dgm:prSet/>
      <dgm:spPr/>
      <dgm:t>
        <a:bodyPr/>
        <a:lstStyle/>
        <a:p>
          <a:endParaRPr lang="en-US"/>
        </a:p>
      </dgm:t>
    </dgm:pt>
    <dgm:pt modelId="{0D6B189A-0C75-4974-95C6-AC5CD2104208}" type="sibTrans" cxnId="{F45D1448-20BF-458F-B4C9-49F3E917044D}">
      <dgm:prSet/>
      <dgm:spPr/>
      <dgm:t>
        <a:bodyPr/>
        <a:lstStyle/>
        <a:p>
          <a:endParaRPr lang="en-US"/>
        </a:p>
      </dgm:t>
    </dgm:pt>
    <dgm:pt modelId="{519A4E51-B07D-4415-AE0B-7236D8BC6D09}" type="pres">
      <dgm:prSet presAssocID="{D9666B87-962C-458B-8F6F-9A55F4028DE9}" presName="hierChild1" presStyleCnt="0">
        <dgm:presLayoutVars>
          <dgm:chPref val="1"/>
          <dgm:dir/>
          <dgm:animOne val="branch"/>
          <dgm:animLvl val="lvl"/>
          <dgm:resizeHandles/>
        </dgm:presLayoutVars>
      </dgm:prSet>
      <dgm:spPr/>
    </dgm:pt>
    <dgm:pt modelId="{F189FFA1-2C6B-49E1-A47E-CCAA7A0E6AD7}" type="pres">
      <dgm:prSet presAssocID="{B3112FD8-0C1A-4987-BA1A-3DD2C94AC40D}" presName="hierRoot1" presStyleCnt="0"/>
      <dgm:spPr/>
    </dgm:pt>
    <dgm:pt modelId="{5EB1F111-6F56-4E07-8DFB-9BD1A6B6C17A}" type="pres">
      <dgm:prSet presAssocID="{B3112FD8-0C1A-4987-BA1A-3DD2C94AC40D}" presName="composite" presStyleCnt="0"/>
      <dgm:spPr/>
    </dgm:pt>
    <dgm:pt modelId="{78870A74-FAC9-41B1-9EC5-0AC4D10F382F}" type="pres">
      <dgm:prSet presAssocID="{B3112FD8-0C1A-4987-BA1A-3DD2C94AC40D}" presName="background" presStyleLbl="node0" presStyleIdx="0" presStyleCnt="2"/>
      <dgm:spPr>
        <a:xfrm>
          <a:off x="1333" y="110983"/>
          <a:ext cx="4682211" cy="2973204"/>
        </a:xfrm>
        <a:prstGeom prst="roundRect">
          <a:avLst>
            <a:gd name="adj" fmla="val 10000"/>
          </a:avLst>
        </a:prstGeom>
      </dgm:spPr>
    </dgm:pt>
    <dgm:pt modelId="{865F1091-3030-499E-BFB0-586E535F2A55}" type="pres">
      <dgm:prSet presAssocID="{B3112FD8-0C1A-4987-BA1A-3DD2C94AC40D}" presName="text" presStyleLbl="fgAcc0" presStyleIdx="0" presStyleCnt="2">
        <dgm:presLayoutVars>
          <dgm:chPref val="3"/>
        </dgm:presLayoutVars>
      </dgm:prSet>
      <dgm:spPr/>
    </dgm:pt>
    <dgm:pt modelId="{43D3D41C-F6F6-4C2B-A808-13F4364E0745}" type="pres">
      <dgm:prSet presAssocID="{B3112FD8-0C1A-4987-BA1A-3DD2C94AC40D}" presName="hierChild2" presStyleCnt="0"/>
      <dgm:spPr/>
    </dgm:pt>
    <dgm:pt modelId="{4E9D5122-488D-4E85-AE8E-8220D847D92D}" type="pres">
      <dgm:prSet presAssocID="{F3ED57CD-459F-4D18-B079-7C36C9AC8867}" presName="hierRoot1" presStyleCnt="0"/>
      <dgm:spPr/>
    </dgm:pt>
    <dgm:pt modelId="{4046FE37-7D7C-4209-A6BF-7435E0046FF1}" type="pres">
      <dgm:prSet presAssocID="{F3ED57CD-459F-4D18-B079-7C36C9AC8867}" presName="composite" presStyleCnt="0"/>
      <dgm:spPr/>
    </dgm:pt>
    <dgm:pt modelId="{8B3D8D95-B6F5-4CEC-86C6-00AF2F577E93}" type="pres">
      <dgm:prSet presAssocID="{F3ED57CD-459F-4D18-B079-7C36C9AC8867}" presName="background" presStyleLbl="node0" presStyleIdx="1" presStyleCnt="2"/>
      <dgm:spPr>
        <a:xfrm>
          <a:off x="5724037" y="110983"/>
          <a:ext cx="4682211" cy="2973204"/>
        </a:xfrm>
        <a:prstGeom prst="roundRect">
          <a:avLst>
            <a:gd name="adj" fmla="val 10000"/>
          </a:avLst>
        </a:prstGeom>
      </dgm:spPr>
    </dgm:pt>
    <dgm:pt modelId="{737A540C-4731-4DC7-AAC9-2158D236DB58}" type="pres">
      <dgm:prSet presAssocID="{F3ED57CD-459F-4D18-B079-7C36C9AC8867}" presName="text" presStyleLbl="fgAcc0" presStyleIdx="1" presStyleCnt="2">
        <dgm:presLayoutVars>
          <dgm:chPref val="3"/>
        </dgm:presLayoutVars>
      </dgm:prSet>
      <dgm:spPr/>
    </dgm:pt>
    <dgm:pt modelId="{A0352DB6-12BE-4904-9C66-4F08280B1365}" type="pres">
      <dgm:prSet presAssocID="{F3ED57CD-459F-4D18-B079-7C36C9AC8867}" presName="hierChild2" presStyleCnt="0"/>
      <dgm:spPr/>
    </dgm:pt>
  </dgm:ptLst>
  <dgm:cxnLst>
    <dgm:cxn modelId="{F45D1448-20BF-458F-B4C9-49F3E917044D}" srcId="{D9666B87-962C-458B-8F6F-9A55F4028DE9}" destId="{F3ED57CD-459F-4D18-B079-7C36C9AC8867}" srcOrd="1" destOrd="0" parTransId="{5546C6D7-CB7F-4495-A297-E7A1F4C00B3B}" sibTransId="{0D6B189A-0C75-4974-95C6-AC5CD2104208}"/>
    <dgm:cxn modelId="{1D6CBA6A-1E1F-4139-890B-4B80A0049E45}" srcId="{D9666B87-962C-458B-8F6F-9A55F4028DE9}" destId="{B3112FD8-0C1A-4987-BA1A-3DD2C94AC40D}" srcOrd="0" destOrd="0" parTransId="{B474F2A5-E8C1-4771-A1D8-DC87615F1F80}" sibTransId="{3BA1B7D0-4C0E-47B7-93A5-09676AC8007D}"/>
    <dgm:cxn modelId="{0128B17F-E284-4578-B3F5-B733A4843054}" type="presOf" srcId="{B3112FD8-0C1A-4987-BA1A-3DD2C94AC40D}" destId="{865F1091-3030-499E-BFB0-586E535F2A55}" srcOrd="0" destOrd="0" presId="urn:microsoft.com/office/officeart/2005/8/layout/hierarchy1"/>
    <dgm:cxn modelId="{0BD5AC93-610C-417F-BA88-8F04B6C61351}" type="presOf" srcId="{F3ED57CD-459F-4D18-B079-7C36C9AC8867}" destId="{737A540C-4731-4DC7-AAC9-2158D236DB58}" srcOrd="0" destOrd="0" presId="urn:microsoft.com/office/officeart/2005/8/layout/hierarchy1"/>
    <dgm:cxn modelId="{6AB4D4B6-8BE3-48B3-99A6-3A3F11CEB25B}" type="presOf" srcId="{D9666B87-962C-458B-8F6F-9A55F4028DE9}" destId="{519A4E51-B07D-4415-AE0B-7236D8BC6D09}" srcOrd="0" destOrd="0" presId="urn:microsoft.com/office/officeart/2005/8/layout/hierarchy1"/>
    <dgm:cxn modelId="{01415E1F-6D8E-467B-AD72-FE09D2ED489F}" type="presParOf" srcId="{519A4E51-B07D-4415-AE0B-7236D8BC6D09}" destId="{F189FFA1-2C6B-49E1-A47E-CCAA7A0E6AD7}" srcOrd="0" destOrd="0" presId="urn:microsoft.com/office/officeart/2005/8/layout/hierarchy1"/>
    <dgm:cxn modelId="{1BBC4DEB-162F-4899-AFCF-C23A39650189}" type="presParOf" srcId="{F189FFA1-2C6B-49E1-A47E-CCAA7A0E6AD7}" destId="{5EB1F111-6F56-4E07-8DFB-9BD1A6B6C17A}" srcOrd="0" destOrd="0" presId="urn:microsoft.com/office/officeart/2005/8/layout/hierarchy1"/>
    <dgm:cxn modelId="{0EB8F492-2E01-4AD9-A868-AAD428879D41}" type="presParOf" srcId="{5EB1F111-6F56-4E07-8DFB-9BD1A6B6C17A}" destId="{78870A74-FAC9-41B1-9EC5-0AC4D10F382F}" srcOrd="0" destOrd="0" presId="urn:microsoft.com/office/officeart/2005/8/layout/hierarchy1"/>
    <dgm:cxn modelId="{AF69ACC3-5FA1-49E6-AD32-A64E67E6E08F}" type="presParOf" srcId="{5EB1F111-6F56-4E07-8DFB-9BD1A6B6C17A}" destId="{865F1091-3030-499E-BFB0-586E535F2A55}" srcOrd="1" destOrd="0" presId="urn:microsoft.com/office/officeart/2005/8/layout/hierarchy1"/>
    <dgm:cxn modelId="{6FDB1776-5357-4AFC-AA92-7831B7AB1BFB}" type="presParOf" srcId="{F189FFA1-2C6B-49E1-A47E-CCAA7A0E6AD7}" destId="{43D3D41C-F6F6-4C2B-A808-13F4364E0745}" srcOrd="1" destOrd="0" presId="urn:microsoft.com/office/officeart/2005/8/layout/hierarchy1"/>
    <dgm:cxn modelId="{1D849D2D-09AE-4D17-9616-B56713F7C516}" type="presParOf" srcId="{519A4E51-B07D-4415-AE0B-7236D8BC6D09}" destId="{4E9D5122-488D-4E85-AE8E-8220D847D92D}" srcOrd="1" destOrd="0" presId="urn:microsoft.com/office/officeart/2005/8/layout/hierarchy1"/>
    <dgm:cxn modelId="{963CC6A5-AB56-4BD3-A130-BDA1275420BA}" type="presParOf" srcId="{4E9D5122-488D-4E85-AE8E-8220D847D92D}" destId="{4046FE37-7D7C-4209-A6BF-7435E0046FF1}" srcOrd="0" destOrd="0" presId="urn:microsoft.com/office/officeart/2005/8/layout/hierarchy1"/>
    <dgm:cxn modelId="{BC5D83AF-3CA5-47CD-99ED-5796861A2A0B}" type="presParOf" srcId="{4046FE37-7D7C-4209-A6BF-7435E0046FF1}" destId="{8B3D8D95-B6F5-4CEC-86C6-00AF2F577E93}" srcOrd="0" destOrd="0" presId="urn:microsoft.com/office/officeart/2005/8/layout/hierarchy1"/>
    <dgm:cxn modelId="{9805B59D-FA67-43CA-BD9C-75E41EF316D8}" type="presParOf" srcId="{4046FE37-7D7C-4209-A6BF-7435E0046FF1}" destId="{737A540C-4731-4DC7-AAC9-2158D236DB58}" srcOrd="1" destOrd="0" presId="urn:microsoft.com/office/officeart/2005/8/layout/hierarchy1"/>
    <dgm:cxn modelId="{BC9E05BD-8BB6-48A6-B9B4-795318BD5E4C}" type="presParOf" srcId="{4E9D5122-488D-4E85-AE8E-8220D847D92D}" destId="{A0352DB6-12BE-4904-9C66-4F08280B136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69699F-E5F1-47FA-877E-84D62BDFA4E0}"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n-US"/>
        </a:p>
      </dgm:t>
    </dgm:pt>
    <dgm:pt modelId="{24F62EC5-ED52-4FE7-912B-97C9DE3A926E}">
      <dgm:prSet phldrT="[Text]" custT="1"/>
      <dgm:spPr>
        <a:xfrm>
          <a:off x="0" y="0"/>
          <a:ext cx="8070248" cy="860413"/>
        </a:xfrm>
        <a:prstGeom prst="roundRect">
          <a:avLst>
            <a:gd name="adj" fmla="val 10000"/>
          </a:avLst>
        </a:prstGeom>
        <a:solidFill>
          <a:srgbClr val="C00000"/>
        </a:solidFill>
      </dgm:spPr>
      <dgm:t>
        <a:bodyPr/>
        <a:lstStyle/>
        <a:p>
          <a:pPr>
            <a:buNone/>
          </a:pPr>
          <a:r>
            <a:rPr lang="en-US" sz="2000">
              <a:latin typeface="Aptos" panose="02110004020202020204"/>
              <a:ea typeface="+mn-ea"/>
              <a:cs typeface="+mn-cs"/>
            </a:rPr>
            <a:t>Person checks-in </a:t>
          </a:r>
        </a:p>
        <a:p>
          <a:pPr>
            <a:buNone/>
          </a:pPr>
          <a:r>
            <a:rPr lang="en-US" sz="1400">
              <a:latin typeface="Aptos" panose="02110004020202020204"/>
              <a:ea typeface="+mn-ea"/>
              <a:cs typeface="+mn-cs"/>
            </a:rPr>
            <a:t>(PSS)</a:t>
          </a:r>
        </a:p>
      </dgm:t>
    </dgm:pt>
    <dgm:pt modelId="{773630AE-1DC5-4A61-8098-F15A273B6AF7}" type="parTrans" cxnId="{69A20608-649D-4ACB-B3D2-79C24AC390B2}">
      <dgm:prSet/>
      <dgm:spPr/>
      <dgm:t>
        <a:bodyPr/>
        <a:lstStyle/>
        <a:p>
          <a:endParaRPr lang="en-US"/>
        </a:p>
      </dgm:t>
    </dgm:pt>
    <dgm:pt modelId="{E18B6AC1-7CFB-4CC7-98BD-C2237D566A00}" type="sibTrans" cxnId="{69A20608-649D-4ACB-B3D2-79C24AC390B2}">
      <dgm:prSet/>
      <dgm:spPr>
        <a:xfrm>
          <a:off x="7510979" y="628580"/>
          <a:ext cx="559269" cy="559269"/>
        </a:xfrm>
        <a:prstGeom prst="downArrow">
          <a:avLst>
            <a:gd name="adj1" fmla="val 55000"/>
            <a:gd name="adj2" fmla="val 45000"/>
          </a:avLst>
        </a:prstGeom>
      </dgm:spPr>
      <dgm:t>
        <a:bodyPr/>
        <a:lstStyle/>
        <a:p>
          <a:pPr>
            <a:buNone/>
          </a:pPr>
          <a:endParaRPr lang="en-US">
            <a:solidFill>
              <a:sysClr val="windowText" lastClr="000000">
                <a:hueOff val="0"/>
                <a:satOff val="0"/>
                <a:lumOff val="0"/>
                <a:alphaOff val="0"/>
              </a:sysClr>
            </a:solidFill>
            <a:latin typeface="Aptos" panose="02110004020202020204"/>
            <a:ea typeface="+mn-ea"/>
            <a:cs typeface="+mn-cs"/>
          </a:endParaRPr>
        </a:p>
      </dgm:t>
    </dgm:pt>
    <dgm:pt modelId="{401D7785-4820-4191-B36B-C6D814DDEFEA}">
      <dgm:prSet phldrT="[Text]" custT="1"/>
      <dgm:spPr>
        <a:xfrm>
          <a:off x="602648" y="979915"/>
          <a:ext cx="8070248" cy="860413"/>
        </a:xfrm>
        <a:prstGeom prst="roundRect">
          <a:avLst>
            <a:gd name="adj" fmla="val 10000"/>
          </a:avLst>
        </a:prstGeom>
      </dgm:spPr>
      <dgm:t>
        <a:bodyPr/>
        <a:lstStyle/>
        <a:p>
          <a:pPr>
            <a:buNone/>
          </a:pPr>
          <a:r>
            <a:rPr lang="en-US" sz="2000">
              <a:latin typeface="Aptos" panose="02110004020202020204"/>
              <a:ea typeface="+mn-ea"/>
              <a:cs typeface="+mn-cs"/>
            </a:rPr>
            <a:t>Financial Assessment, Insurance Verification </a:t>
          </a:r>
        </a:p>
        <a:p>
          <a:pPr>
            <a:buNone/>
          </a:pPr>
          <a:r>
            <a:rPr lang="en-US" sz="1400">
              <a:latin typeface="Aptos" panose="02110004020202020204"/>
              <a:ea typeface="+mn-ea"/>
              <a:cs typeface="+mn-cs"/>
            </a:rPr>
            <a:t>(EA)</a:t>
          </a:r>
        </a:p>
      </dgm:t>
    </dgm:pt>
    <dgm:pt modelId="{CC8C7483-2BFA-4CFE-A3C2-025571673931}" type="parTrans" cxnId="{5AF6C029-B31D-476B-BB96-A8051C23A9CE}">
      <dgm:prSet/>
      <dgm:spPr/>
      <dgm:t>
        <a:bodyPr/>
        <a:lstStyle/>
        <a:p>
          <a:endParaRPr lang="en-US"/>
        </a:p>
      </dgm:t>
    </dgm:pt>
    <dgm:pt modelId="{D9C9D4B9-C4B4-429B-B32B-C77236D094E6}" type="sibTrans" cxnId="{5AF6C029-B31D-476B-BB96-A8051C23A9CE}">
      <dgm:prSet/>
      <dgm:spPr>
        <a:xfrm>
          <a:off x="8113627" y="1608495"/>
          <a:ext cx="559269" cy="559269"/>
        </a:xfrm>
        <a:prstGeom prst="downArrow">
          <a:avLst>
            <a:gd name="adj1" fmla="val 55000"/>
            <a:gd name="adj2" fmla="val 45000"/>
          </a:avLst>
        </a:prstGeom>
      </dgm:spPr>
      <dgm:t>
        <a:bodyPr/>
        <a:lstStyle/>
        <a:p>
          <a:pPr>
            <a:buNone/>
          </a:pPr>
          <a:endParaRPr lang="en-US">
            <a:solidFill>
              <a:sysClr val="windowText" lastClr="000000">
                <a:hueOff val="0"/>
                <a:satOff val="0"/>
                <a:lumOff val="0"/>
                <a:alphaOff val="0"/>
              </a:sysClr>
            </a:solidFill>
            <a:latin typeface="Aptos" panose="02110004020202020204"/>
            <a:ea typeface="+mn-ea"/>
            <a:cs typeface="+mn-cs"/>
          </a:endParaRPr>
        </a:p>
      </dgm:t>
    </dgm:pt>
    <dgm:pt modelId="{35A7C4FD-E211-4489-8D70-FB3DBB6CE4F1}">
      <dgm:prSet phldrT="[Text]" custT="1"/>
      <dgm:spPr>
        <a:xfrm>
          <a:off x="1205296" y="1959831"/>
          <a:ext cx="8070248" cy="860413"/>
        </a:xfrm>
        <a:prstGeom prst="roundRect">
          <a:avLst>
            <a:gd name="adj" fmla="val 10000"/>
          </a:avLst>
        </a:prstGeom>
        <a:solidFill>
          <a:srgbClr val="00B0F0"/>
        </a:solidFill>
      </dgm:spPr>
      <dgm:t>
        <a:bodyPr/>
        <a:lstStyle/>
        <a:p>
          <a:pPr>
            <a:buNone/>
          </a:pPr>
          <a:r>
            <a:rPr lang="en-US" sz="2000">
              <a:latin typeface="Aptos" panose="02110004020202020204"/>
              <a:ea typeface="+mn-ea"/>
              <a:cs typeface="+mn-cs"/>
            </a:rPr>
            <a:t>Mental Health Assessment</a:t>
          </a:r>
        </a:p>
        <a:p>
          <a:pPr>
            <a:buNone/>
          </a:pPr>
          <a:r>
            <a:rPr lang="en-US" sz="2000">
              <a:latin typeface="Aptos" panose="02110004020202020204"/>
              <a:ea typeface="+mn-ea"/>
              <a:cs typeface="+mn-cs"/>
            </a:rPr>
            <a:t>(</a:t>
          </a:r>
          <a:r>
            <a:rPr lang="en-US" sz="1300">
              <a:latin typeface="Aptos" panose="02110004020202020204"/>
              <a:ea typeface="+mn-ea"/>
              <a:cs typeface="+mn-cs"/>
            </a:rPr>
            <a:t>QMHP + LPHA)</a:t>
          </a:r>
          <a:endParaRPr lang="en-US" sz="2000">
            <a:latin typeface="Aptos" panose="02110004020202020204"/>
            <a:ea typeface="+mn-ea"/>
            <a:cs typeface="+mn-cs"/>
          </a:endParaRPr>
        </a:p>
      </dgm:t>
    </dgm:pt>
    <dgm:pt modelId="{5F1F52D7-5BEA-4B5E-A546-59BAF8012718}" type="parTrans" cxnId="{E7037234-70DC-4EF1-BE84-0D5C63C99603}">
      <dgm:prSet/>
      <dgm:spPr/>
      <dgm:t>
        <a:bodyPr/>
        <a:lstStyle/>
        <a:p>
          <a:endParaRPr lang="en-US"/>
        </a:p>
      </dgm:t>
    </dgm:pt>
    <dgm:pt modelId="{E6654DCB-AE0B-41AF-88B3-E9D58A824D75}" type="sibTrans" cxnId="{E7037234-70DC-4EF1-BE84-0D5C63C99603}">
      <dgm:prSet/>
      <dgm:spPr>
        <a:xfrm>
          <a:off x="8716276" y="2574071"/>
          <a:ext cx="559269" cy="559269"/>
        </a:xfrm>
        <a:prstGeom prst="downArrow">
          <a:avLst>
            <a:gd name="adj1" fmla="val 55000"/>
            <a:gd name="adj2" fmla="val 45000"/>
          </a:avLst>
        </a:prstGeom>
      </dgm:spPr>
      <dgm:t>
        <a:bodyPr/>
        <a:lstStyle/>
        <a:p>
          <a:pPr>
            <a:buNone/>
          </a:pPr>
          <a:endParaRPr lang="en-US">
            <a:solidFill>
              <a:sysClr val="windowText" lastClr="000000">
                <a:hueOff val="0"/>
                <a:satOff val="0"/>
                <a:lumOff val="0"/>
                <a:alphaOff val="0"/>
              </a:sysClr>
            </a:solidFill>
            <a:latin typeface="Aptos" panose="02110004020202020204"/>
            <a:ea typeface="+mn-ea"/>
            <a:cs typeface="+mn-cs"/>
          </a:endParaRPr>
        </a:p>
      </dgm:t>
    </dgm:pt>
    <dgm:pt modelId="{26657219-A560-4E58-890E-F92500EA4634}">
      <dgm:prSet phldrT="[Text]" custT="1"/>
      <dgm:spPr>
        <a:xfrm>
          <a:off x="1807945" y="2939747"/>
          <a:ext cx="8070248" cy="860413"/>
        </a:xfrm>
        <a:prstGeom prst="roundRect">
          <a:avLst>
            <a:gd name="adj" fmla="val 10000"/>
          </a:avLst>
        </a:prstGeom>
        <a:solidFill>
          <a:srgbClr val="92D050"/>
        </a:solidFill>
      </dgm:spPr>
      <dgm:t>
        <a:bodyPr/>
        <a:lstStyle/>
        <a:p>
          <a:pPr>
            <a:buNone/>
          </a:pPr>
          <a:r>
            <a:rPr lang="en-US" sz="2100">
              <a:latin typeface="Aptos" panose="02110004020202020204"/>
              <a:ea typeface="+mn-ea"/>
              <a:cs typeface="+mn-cs"/>
            </a:rPr>
            <a:t>Level of Care Assessment and Treatment Planning</a:t>
          </a:r>
        </a:p>
        <a:p>
          <a:pPr>
            <a:buNone/>
          </a:pPr>
          <a:r>
            <a:rPr lang="en-US" sz="2100">
              <a:latin typeface="Aptos" panose="02110004020202020204"/>
              <a:ea typeface="+mn-ea"/>
              <a:cs typeface="+mn-cs"/>
            </a:rPr>
            <a:t>(</a:t>
          </a:r>
          <a:r>
            <a:rPr lang="en-US" sz="1400">
              <a:latin typeface="Aptos" panose="02110004020202020204"/>
              <a:ea typeface="+mn-ea"/>
              <a:cs typeface="+mn-cs"/>
            </a:rPr>
            <a:t>QMHP)</a:t>
          </a:r>
          <a:endParaRPr lang="en-US" sz="2100">
            <a:latin typeface="Aptos" panose="02110004020202020204"/>
            <a:ea typeface="+mn-ea"/>
            <a:cs typeface="+mn-cs"/>
          </a:endParaRPr>
        </a:p>
      </dgm:t>
    </dgm:pt>
    <dgm:pt modelId="{00176887-A30C-4FBA-B937-AF8AEC3998AA}" type="parTrans" cxnId="{7A538458-A5D3-432F-899F-3DE92F8726DB}">
      <dgm:prSet/>
      <dgm:spPr/>
      <dgm:t>
        <a:bodyPr/>
        <a:lstStyle/>
        <a:p>
          <a:endParaRPr lang="en-US"/>
        </a:p>
      </dgm:t>
    </dgm:pt>
    <dgm:pt modelId="{AD4BE959-2C23-4905-8A5B-AA2F060A4223}" type="sibTrans" cxnId="{7A538458-A5D3-432F-899F-3DE92F8726DB}">
      <dgm:prSet/>
      <dgm:spPr>
        <a:xfrm>
          <a:off x="9318924" y="3563547"/>
          <a:ext cx="559269" cy="559269"/>
        </a:xfrm>
        <a:prstGeom prst="downArrow">
          <a:avLst>
            <a:gd name="adj1" fmla="val 55000"/>
            <a:gd name="adj2" fmla="val 45000"/>
          </a:avLst>
        </a:prstGeom>
      </dgm:spPr>
      <dgm:t>
        <a:bodyPr/>
        <a:lstStyle/>
        <a:p>
          <a:pPr>
            <a:buNone/>
          </a:pPr>
          <a:endParaRPr lang="en-US">
            <a:solidFill>
              <a:sysClr val="windowText" lastClr="000000">
                <a:hueOff val="0"/>
                <a:satOff val="0"/>
                <a:lumOff val="0"/>
                <a:alphaOff val="0"/>
              </a:sysClr>
            </a:solidFill>
            <a:latin typeface="Aptos" panose="02110004020202020204"/>
            <a:ea typeface="+mn-ea"/>
            <a:cs typeface="+mn-cs"/>
          </a:endParaRPr>
        </a:p>
      </dgm:t>
    </dgm:pt>
    <dgm:pt modelId="{332CC86D-D9FA-4F67-9138-F8CA5B0E46F9}">
      <dgm:prSet phldrT="[Text]" custT="1"/>
      <dgm:spPr>
        <a:xfrm>
          <a:off x="2410593" y="3919663"/>
          <a:ext cx="8070248" cy="860413"/>
        </a:xfrm>
        <a:prstGeom prst="roundRect">
          <a:avLst>
            <a:gd name="adj" fmla="val 10000"/>
          </a:avLst>
        </a:prstGeom>
      </dgm:spPr>
      <dgm:t>
        <a:bodyPr/>
        <a:lstStyle/>
        <a:p>
          <a:pPr>
            <a:buNone/>
          </a:pPr>
          <a:r>
            <a:rPr lang="en-US" sz="2000">
              <a:latin typeface="Aptos" panose="02110004020202020204"/>
              <a:ea typeface="+mn-ea"/>
              <a:cs typeface="+mn-cs"/>
            </a:rPr>
            <a:t>Person checks-out</a:t>
          </a:r>
          <a:endParaRPr lang="en-US" sz="1700">
            <a:latin typeface="Aptos" panose="02110004020202020204"/>
            <a:ea typeface="+mn-ea"/>
            <a:cs typeface="+mn-cs"/>
          </a:endParaRPr>
        </a:p>
        <a:p>
          <a:pPr>
            <a:buNone/>
          </a:pPr>
          <a:r>
            <a:rPr lang="en-US" sz="1400">
              <a:latin typeface="Aptos" panose="02110004020202020204"/>
              <a:ea typeface="+mn-ea"/>
              <a:cs typeface="+mn-cs"/>
            </a:rPr>
            <a:t>(PSS)</a:t>
          </a:r>
        </a:p>
      </dgm:t>
    </dgm:pt>
    <dgm:pt modelId="{D597C087-CDA9-4E3C-8C43-29A7284EE445}" type="parTrans" cxnId="{84256839-E7F5-4584-AF3C-6755FB06759F}">
      <dgm:prSet/>
      <dgm:spPr/>
      <dgm:t>
        <a:bodyPr/>
        <a:lstStyle/>
        <a:p>
          <a:endParaRPr lang="en-US"/>
        </a:p>
      </dgm:t>
    </dgm:pt>
    <dgm:pt modelId="{364736AA-A0DD-46FA-BD27-D780C65DEE7A}" type="sibTrans" cxnId="{84256839-E7F5-4584-AF3C-6755FB06759F}">
      <dgm:prSet/>
      <dgm:spPr/>
      <dgm:t>
        <a:bodyPr/>
        <a:lstStyle/>
        <a:p>
          <a:endParaRPr lang="en-US"/>
        </a:p>
      </dgm:t>
    </dgm:pt>
    <dgm:pt modelId="{36A50083-431A-4D8B-A848-190FDA9141E7}" type="pres">
      <dgm:prSet presAssocID="{9C69699F-E5F1-47FA-877E-84D62BDFA4E0}" presName="outerComposite" presStyleCnt="0">
        <dgm:presLayoutVars>
          <dgm:chMax val="5"/>
          <dgm:dir/>
          <dgm:resizeHandles val="exact"/>
        </dgm:presLayoutVars>
      </dgm:prSet>
      <dgm:spPr/>
    </dgm:pt>
    <dgm:pt modelId="{10002BB8-6A15-4349-84ED-AA4565560E3F}" type="pres">
      <dgm:prSet presAssocID="{9C69699F-E5F1-47FA-877E-84D62BDFA4E0}" presName="dummyMaxCanvas" presStyleCnt="0">
        <dgm:presLayoutVars/>
      </dgm:prSet>
      <dgm:spPr/>
    </dgm:pt>
    <dgm:pt modelId="{7D426005-ED6B-4A3D-A8CB-9622DAF31A93}" type="pres">
      <dgm:prSet presAssocID="{9C69699F-E5F1-47FA-877E-84D62BDFA4E0}" presName="FiveNodes_1" presStyleLbl="node1" presStyleIdx="0" presStyleCnt="5">
        <dgm:presLayoutVars>
          <dgm:bulletEnabled val="1"/>
        </dgm:presLayoutVars>
      </dgm:prSet>
      <dgm:spPr/>
    </dgm:pt>
    <dgm:pt modelId="{110D6E05-D393-46AF-A53B-6760BD5489D8}" type="pres">
      <dgm:prSet presAssocID="{9C69699F-E5F1-47FA-877E-84D62BDFA4E0}" presName="FiveNodes_2" presStyleLbl="node1" presStyleIdx="1" presStyleCnt="5">
        <dgm:presLayoutVars>
          <dgm:bulletEnabled val="1"/>
        </dgm:presLayoutVars>
      </dgm:prSet>
      <dgm:spPr/>
    </dgm:pt>
    <dgm:pt modelId="{AD6FD704-D682-42EF-84C6-809BD7AD9FF5}" type="pres">
      <dgm:prSet presAssocID="{9C69699F-E5F1-47FA-877E-84D62BDFA4E0}" presName="FiveNodes_3" presStyleLbl="node1" presStyleIdx="2" presStyleCnt="5">
        <dgm:presLayoutVars>
          <dgm:bulletEnabled val="1"/>
        </dgm:presLayoutVars>
      </dgm:prSet>
      <dgm:spPr/>
    </dgm:pt>
    <dgm:pt modelId="{F59EA5B7-F64E-4925-970F-216B3F9AD482}" type="pres">
      <dgm:prSet presAssocID="{9C69699F-E5F1-47FA-877E-84D62BDFA4E0}" presName="FiveNodes_4" presStyleLbl="node1" presStyleIdx="3" presStyleCnt="5">
        <dgm:presLayoutVars>
          <dgm:bulletEnabled val="1"/>
        </dgm:presLayoutVars>
      </dgm:prSet>
      <dgm:spPr/>
    </dgm:pt>
    <dgm:pt modelId="{A1145625-3A3B-42B2-9194-47C02ED5F135}" type="pres">
      <dgm:prSet presAssocID="{9C69699F-E5F1-47FA-877E-84D62BDFA4E0}" presName="FiveNodes_5" presStyleLbl="node1" presStyleIdx="4" presStyleCnt="5">
        <dgm:presLayoutVars>
          <dgm:bulletEnabled val="1"/>
        </dgm:presLayoutVars>
      </dgm:prSet>
      <dgm:spPr/>
    </dgm:pt>
    <dgm:pt modelId="{E32B4B22-3370-4623-BEEA-22652B03D398}" type="pres">
      <dgm:prSet presAssocID="{9C69699F-E5F1-47FA-877E-84D62BDFA4E0}" presName="FiveConn_1-2" presStyleLbl="fgAccFollowNode1" presStyleIdx="0" presStyleCnt="4">
        <dgm:presLayoutVars>
          <dgm:bulletEnabled val="1"/>
        </dgm:presLayoutVars>
      </dgm:prSet>
      <dgm:spPr/>
    </dgm:pt>
    <dgm:pt modelId="{E2BAB771-EC26-40B5-A3B7-42B523146862}" type="pres">
      <dgm:prSet presAssocID="{9C69699F-E5F1-47FA-877E-84D62BDFA4E0}" presName="FiveConn_2-3" presStyleLbl="fgAccFollowNode1" presStyleIdx="1" presStyleCnt="4">
        <dgm:presLayoutVars>
          <dgm:bulletEnabled val="1"/>
        </dgm:presLayoutVars>
      </dgm:prSet>
      <dgm:spPr/>
    </dgm:pt>
    <dgm:pt modelId="{BCE0750B-53C7-4CBD-97DF-614EC0AFA356}" type="pres">
      <dgm:prSet presAssocID="{9C69699F-E5F1-47FA-877E-84D62BDFA4E0}" presName="FiveConn_3-4" presStyleLbl="fgAccFollowNode1" presStyleIdx="2" presStyleCnt="4">
        <dgm:presLayoutVars>
          <dgm:bulletEnabled val="1"/>
        </dgm:presLayoutVars>
      </dgm:prSet>
      <dgm:spPr/>
    </dgm:pt>
    <dgm:pt modelId="{2A00D4FA-DEB5-4C64-B8BF-3630FA061D98}" type="pres">
      <dgm:prSet presAssocID="{9C69699F-E5F1-47FA-877E-84D62BDFA4E0}" presName="FiveConn_4-5" presStyleLbl="fgAccFollowNode1" presStyleIdx="3" presStyleCnt="4">
        <dgm:presLayoutVars>
          <dgm:bulletEnabled val="1"/>
        </dgm:presLayoutVars>
      </dgm:prSet>
      <dgm:spPr/>
    </dgm:pt>
    <dgm:pt modelId="{E8BFB420-F877-49B6-A0F3-21E10710E2BA}" type="pres">
      <dgm:prSet presAssocID="{9C69699F-E5F1-47FA-877E-84D62BDFA4E0}" presName="FiveNodes_1_text" presStyleLbl="node1" presStyleIdx="4" presStyleCnt="5">
        <dgm:presLayoutVars>
          <dgm:bulletEnabled val="1"/>
        </dgm:presLayoutVars>
      </dgm:prSet>
      <dgm:spPr/>
    </dgm:pt>
    <dgm:pt modelId="{7C2D917D-72C3-4CF4-8FF5-8BDFBBDF4A92}" type="pres">
      <dgm:prSet presAssocID="{9C69699F-E5F1-47FA-877E-84D62BDFA4E0}" presName="FiveNodes_2_text" presStyleLbl="node1" presStyleIdx="4" presStyleCnt="5">
        <dgm:presLayoutVars>
          <dgm:bulletEnabled val="1"/>
        </dgm:presLayoutVars>
      </dgm:prSet>
      <dgm:spPr/>
    </dgm:pt>
    <dgm:pt modelId="{2A77605D-DCBC-41A4-B7AF-29378A07AA3A}" type="pres">
      <dgm:prSet presAssocID="{9C69699F-E5F1-47FA-877E-84D62BDFA4E0}" presName="FiveNodes_3_text" presStyleLbl="node1" presStyleIdx="4" presStyleCnt="5">
        <dgm:presLayoutVars>
          <dgm:bulletEnabled val="1"/>
        </dgm:presLayoutVars>
      </dgm:prSet>
      <dgm:spPr/>
    </dgm:pt>
    <dgm:pt modelId="{17D56766-C5DA-4BEB-A939-FDDB6F8B8D63}" type="pres">
      <dgm:prSet presAssocID="{9C69699F-E5F1-47FA-877E-84D62BDFA4E0}" presName="FiveNodes_4_text" presStyleLbl="node1" presStyleIdx="4" presStyleCnt="5">
        <dgm:presLayoutVars>
          <dgm:bulletEnabled val="1"/>
        </dgm:presLayoutVars>
      </dgm:prSet>
      <dgm:spPr/>
    </dgm:pt>
    <dgm:pt modelId="{E5686D5B-2117-4E13-91D6-E18C982C1A6E}" type="pres">
      <dgm:prSet presAssocID="{9C69699F-E5F1-47FA-877E-84D62BDFA4E0}" presName="FiveNodes_5_text" presStyleLbl="node1" presStyleIdx="4" presStyleCnt="5">
        <dgm:presLayoutVars>
          <dgm:bulletEnabled val="1"/>
        </dgm:presLayoutVars>
      </dgm:prSet>
      <dgm:spPr/>
    </dgm:pt>
  </dgm:ptLst>
  <dgm:cxnLst>
    <dgm:cxn modelId="{69A20608-649D-4ACB-B3D2-79C24AC390B2}" srcId="{9C69699F-E5F1-47FA-877E-84D62BDFA4E0}" destId="{24F62EC5-ED52-4FE7-912B-97C9DE3A926E}" srcOrd="0" destOrd="0" parTransId="{773630AE-1DC5-4A61-8098-F15A273B6AF7}" sibTransId="{E18B6AC1-7CFB-4CC7-98BD-C2237D566A00}"/>
    <dgm:cxn modelId="{1D190C16-DBC3-48B4-BA4B-A0B25B1E26C9}" type="presOf" srcId="{401D7785-4820-4191-B36B-C6D814DDEFEA}" destId="{7C2D917D-72C3-4CF4-8FF5-8BDFBBDF4A92}" srcOrd="1" destOrd="0" presId="urn:microsoft.com/office/officeart/2005/8/layout/vProcess5"/>
    <dgm:cxn modelId="{4AC4E425-92D4-4CA1-9FEF-4A02B44E0EC2}" type="presOf" srcId="{AD4BE959-2C23-4905-8A5B-AA2F060A4223}" destId="{2A00D4FA-DEB5-4C64-B8BF-3630FA061D98}" srcOrd="0" destOrd="0" presId="urn:microsoft.com/office/officeart/2005/8/layout/vProcess5"/>
    <dgm:cxn modelId="{5AF6C029-B31D-476B-BB96-A8051C23A9CE}" srcId="{9C69699F-E5F1-47FA-877E-84D62BDFA4E0}" destId="{401D7785-4820-4191-B36B-C6D814DDEFEA}" srcOrd="1" destOrd="0" parTransId="{CC8C7483-2BFA-4CFE-A3C2-025571673931}" sibTransId="{D9C9D4B9-C4B4-429B-B32B-C77236D094E6}"/>
    <dgm:cxn modelId="{0481422F-E29A-4820-990B-00C9F3984FED}" type="presOf" srcId="{332CC86D-D9FA-4F67-9138-F8CA5B0E46F9}" destId="{A1145625-3A3B-42B2-9194-47C02ED5F135}" srcOrd="0" destOrd="0" presId="urn:microsoft.com/office/officeart/2005/8/layout/vProcess5"/>
    <dgm:cxn modelId="{FB150C30-FD1B-4473-8D5F-824722E8817F}" type="presOf" srcId="{332CC86D-D9FA-4F67-9138-F8CA5B0E46F9}" destId="{E5686D5B-2117-4E13-91D6-E18C982C1A6E}" srcOrd="1" destOrd="0" presId="urn:microsoft.com/office/officeart/2005/8/layout/vProcess5"/>
    <dgm:cxn modelId="{E7037234-70DC-4EF1-BE84-0D5C63C99603}" srcId="{9C69699F-E5F1-47FA-877E-84D62BDFA4E0}" destId="{35A7C4FD-E211-4489-8D70-FB3DBB6CE4F1}" srcOrd="2" destOrd="0" parTransId="{5F1F52D7-5BEA-4B5E-A546-59BAF8012718}" sibTransId="{E6654DCB-AE0B-41AF-88B3-E9D58A824D75}"/>
    <dgm:cxn modelId="{84256839-E7F5-4584-AF3C-6755FB06759F}" srcId="{9C69699F-E5F1-47FA-877E-84D62BDFA4E0}" destId="{332CC86D-D9FA-4F67-9138-F8CA5B0E46F9}" srcOrd="4" destOrd="0" parTransId="{D597C087-CDA9-4E3C-8C43-29A7284EE445}" sibTransId="{364736AA-A0DD-46FA-BD27-D780C65DEE7A}"/>
    <dgm:cxn modelId="{5C029D3F-187E-4AD7-AEA8-BE0C8D8A567E}" type="presOf" srcId="{D9C9D4B9-C4B4-429B-B32B-C77236D094E6}" destId="{E2BAB771-EC26-40B5-A3B7-42B523146862}" srcOrd="0" destOrd="0" presId="urn:microsoft.com/office/officeart/2005/8/layout/vProcess5"/>
    <dgm:cxn modelId="{A0711E6C-C1A4-4358-A31F-DE0DC0E68DE9}" type="presOf" srcId="{26657219-A560-4E58-890E-F92500EA4634}" destId="{17D56766-C5DA-4BEB-A939-FDDB6F8B8D63}" srcOrd="1" destOrd="0" presId="urn:microsoft.com/office/officeart/2005/8/layout/vProcess5"/>
    <dgm:cxn modelId="{47C8FA55-3BC9-4115-81D8-AD067E9AD1A9}" type="presOf" srcId="{24F62EC5-ED52-4FE7-912B-97C9DE3A926E}" destId="{7D426005-ED6B-4A3D-A8CB-9622DAF31A93}" srcOrd="0" destOrd="0" presId="urn:microsoft.com/office/officeart/2005/8/layout/vProcess5"/>
    <dgm:cxn modelId="{7A538458-A5D3-432F-899F-3DE92F8726DB}" srcId="{9C69699F-E5F1-47FA-877E-84D62BDFA4E0}" destId="{26657219-A560-4E58-890E-F92500EA4634}" srcOrd="3" destOrd="0" parTransId="{00176887-A30C-4FBA-B937-AF8AEC3998AA}" sibTransId="{AD4BE959-2C23-4905-8A5B-AA2F060A4223}"/>
    <dgm:cxn modelId="{BD11BC90-DC1A-40D8-9423-B7A127085CEC}" type="presOf" srcId="{35A7C4FD-E211-4489-8D70-FB3DBB6CE4F1}" destId="{2A77605D-DCBC-41A4-B7AF-29378A07AA3A}" srcOrd="1" destOrd="0" presId="urn:microsoft.com/office/officeart/2005/8/layout/vProcess5"/>
    <dgm:cxn modelId="{73424995-5535-4861-89BE-3D15E8560031}" type="presOf" srcId="{24F62EC5-ED52-4FE7-912B-97C9DE3A926E}" destId="{E8BFB420-F877-49B6-A0F3-21E10710E2BA}" srcOrd="1" destOrd="0" presId="urn:microsoft.com/office/officeart/2005/8/layout/vProcess5"/>
    <dgm:cxn modelId="{62B0BF98-6B02-46B1-9258-80B921B06887}" type="presOf" srcId="{401D7785-4820-4191-B36B-C6D814DDEFEA}" destId="{110D6E05-D393-46AF-A53B-6760BD5489D8}" srcOrd="0" destOrd="0" presId="urn:microsoft.com/office/officeart/2005/8/layout/vProcess5"/>
    <dgm:cxn modelId="{AF30A4A7-3202-4665-990B-A5BA9B333149}" type="presOf" srcId="{E18B6AC1-7CFB-4CC7-98BD-C2237D566A00}" destId="{E32B4B22-3370-4623-BEEA-22652B03D398}" srcOrd="0" destOrd="0" presId="urn:microsoft.com/office/officeart/2005/8/layout/vProcess5"/>
    <dgm:cxn modelId="{AAFEB5AA-7792-4007-A211-397C828FB447}" type="presOf" srcId="{35A7C4FD-E211-4489-8D70-FB3DBB6CE4F1}" destId="{AD6FD704-D682-42EF-84C6-809BD7AD9FF5}" srcOrd="0" destOrd="0" presId="urn:microsoft.com/office/officeart/2005/8/layout/vProcess5"/>
    <dgm:cxn modelId="{6C1B40B5-04B2-4515-B4CE-F314C5F85EDA}" type="presOf" srcId="{26657219-A560-4E58-890E-F92500EA4634}" destId="{F59EA5B7-F64E-4925-970F-216B3F9AD482}" srcOrd="0" destOrd="0" presId="urn:microsoft.com/office/officeart/2005/8/layout/vProcess5"/>
    <dgm:cxn modelId="{666DC4E8-FCA0-470A-AD05-4A44B889CC9D}" type="presOf" srcId="{E6654DCB-AE0B-41AF-88B3-E9D58A824D75}" destId="{BCE0750B-53C7-4CBD-97DF-614EC0AFA356}" srcOrd="0" destOrd="0" presId="urn:microsoft.com/office/officeart/2005/8/layout/vProcess5"/>
    <dgm:cxn modelId="{2609C0EF-70E0-4C07-BAE3-9B3AEDF47197}" type="presOf" srcId="{9C69699F-E5F1-47FA-877E-84D62BDFA4E0}" destId="{36A50083-431A-4D8B-A848-190FDA9141E7}" srcOrd="0" destOrd="0" presId="urn:microsoft.com/office/officeart/2005/8/layout/vProcess5"/>
    <dgm:cxn modelId="{421B8908-F44E-42F7-821D-950CBAA0FB44}" type="presParOf" srcId="{36A50083-431A-4D8B-A848-190FDA9141E7}" destId="{10002BB8-6A15-4349-84ED-AA4565560E3F}" srcOrd="0" destOrd="0" presId="urn:microsoft.com/office/officeart/2005/8/layout/vProcess5"/>
    <dgm:cxn modelId="{12940B59-FF52-4BF6-BDD7-6FE663B9B058}" type="presParOf" srcId="{36A50083-431A-4D8B-A848-190FDA9141E7}" destId="{7D426005-ED6B-4A3D-A8CB-9622DAF31A93}" srcOrd="1" destOrd="0" presId="urn:microsoft.com/office/officeart/2005/8/layout/vProcess5"/>
    <dgm:cxn modelId="{AB764524-2936-46DA-B601-140ECF9FFD87}" type="presParOf" srcId="{36A50083-431A-4D8B-A848-190FDA9141E7}" destId="{110D6E05-D393-46AF-A53B-6760BD5489D8}" srcOrd="2" destOrd="0" presId="urn:microsoft.com/office/officeart/2005/8/layout/vProcess5"/>
    <dgm:cxn modelId="{BAC82ED9-17B1-4470-A792-71321DA56C51}" type="presParOf" srcId="{36A50083-431A-4D8B-A848-190FDA9141E7}" destId="{AD6FD704-D682-42EF-84C6-809BD7AD9FF5}" srcOrd="3" destOrd="0" presId="urn:microsoft.com/office/officeart/2005/8/layout/vProcess5"/>
    <dgm:cxn modelId="{8AA45DC6-97B8-4A4E-B023-04D86F37718A}" type="presParOf" srcId="{36A50083-431A-4D8B-A848-190FDA9141E7}" destId="{F59EA5B7-F64E-4925-970F-216B3F9AD482}" srcOrd="4" destOrd="0" presId="urn:microsoft.com/office/officeart/2005/8/layout/vProcess5"/>
    <dgm:cxn modelId="{1E0B082A-280C-47FC-8E91-901A8728C527}" type="presParOf" srcId="{36A50083-431A-4D8B-A848-190FDA9141E7}" destId="{A1145625-3A3B-42B2-9194-47C02ED5F135}" srcOrd="5" destOrd="0" presId="urn:microsoft.com/office/officeart/2005/8/layout/vProcess5"/>
    <dgm:cxn modelId="{56B50BB4-54A9-469A-9E9C-FA262DD83E7F}" type="presParOf" srcId="{36A50083-431A-4D8B-A848-190FDA9141E7}" destId="{E32B4B22-3370-4623-BEEA-22652B03D398}" srcOrd="6" destOrd="0" presId="urn:microsoft.com/office/officeart/2005/8/layout/vProcess5"/>
    <dgm:cxn modelId="{A77935D3-7301-480D-AF7A-641BA8AE54AA}" type="presParOf" srcId="{36A50083-431A-4D8B-A848-190FDA9141E7}" destId="{E2BAB771-EC26-40B5-A3B7-42B523146862}" srcOrd="7" destOrd="0" presId="urn:microsoft.com/office/officeart/2005/8/layout/vProcess5"/>
    <dgm:cxn modelId="{0A3E3772-2E13-41BF-AC54-570E32460C56}" type="presParOf" srcId="{36A50083-431A-4D8B-A848-190FDA9141E7}" destId="{BCE0750B-53C7-4CBD-97DF-614EC0AFA356}" srcOrd="8" destOrd="0" presId="urn:microsoft.com/office/officeart/2005/8/layout/vProcess5"/>
    <dgm:cxn modelId="{7A16C43D-3324-411F-9C60-90EE467170B3}" type="presParOf" srcId="{36A50083-431A-4D8B-A848-190FDA9141E7}" destId="{2A00D4FA-DEB5-4C64-B8BF-3630FA061D98}" srcOrd="9" destOrd="0" presId="urn:microsoft.com/office/officeart/2005/8/layout/vProcess5"/>
    <dgm:cxn modelId="{9EFA7ED6-6AD2-4FE7-A892-53D62BE977D0}" type="presParOf" srcId="{36A50083-431A-4D8B-A848-190FDA9141E7}" destId="{E8BFB420-F877-49B6-A0F3-21E10710E2BA}" srcOrd="10" destOrd="0" presId="urn:microsoft.com/office/officeart/2005/8/layout/vProcess5"/>
    <dgm:cxn modelId="{EF95B8B7-0740-4E6B-AA85-5DE77B525A02}" type="presParOf" srcId="{36A50083-431A-4D8B-A848-190FDA9141E7}" destId="{7C2D917D-72C3-4CF4-8FF5-8BDFBBDF4A92}" srcOrd="11" destOrd="0" presId="urn:microsoft.com/office/officeart/2005/8/layout/vProcess5"/>
    <dgm:cxn modelId="{C62A1883-30C2-4FAF-A270-E47F6BEA052F}" type="presParOf" srcId="{36A50083-431A-4D8B-A848-190FDA9141E7}" destId="{2A77605D-DCBC-41A4-B7AF-29378A07AA3A}" srcOrd="12" destOrd="0" presId="urn:microsoft.com/office/officeart/2005/8/layout/vProcess5"/>
    <dgm:cxn modelId="{7F390C18-F453-4034-9864-A12A43070E52}" type="presParOf" srcId="{36A50083-431A-4D8B-A848-190FDA9141E7}" destId="{17D56766-C5DA-4BEB-A939-FDDB6F8B8D63}" srcOrd="13" destOrd="0" presId="urn:microsoft.com/office/officeart/2005/8/layout/vProcess5"/>
    <dgm:cxn modelId="{156B6A66-977C-409D-B7DF-DBD58FAC3FB0}" type="presParOf" srcId="{36A50083-431A-4D8B-A848-190FDA9141E7}" destId="{E5686D5B-2117-4E13-91D6-E18C982C1A6E}"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FAA40F-0136-4387-BF12-65204203EA4A}"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US"/>
        </a:p>
      </dgm:t>
    </dgm:pt>
    <dgm:pt modelId="{621D4DB5-CB8A-464E-B743-0BB7D56A1269}">
      <dgm:prSet phldrT="[Text]"/>
      <dgm:spPr>
        <a:xfrm>
          <a:off x="1036543" y="33801"/>
          <a:ext cx="1404000" cy="982754"/>
        </a:xfrm>
        <a:prstGeom prst="roundRect">
          <a:avLst>
            <a:gd name="adj" fmla="val 16670"/>
          </a:avLst>
        </a:prstGeom>
        <a:solidFill>
          <a:srgbClr val="C00000"/>
        </a:solidFill>
      </dgm:spPr>
      <dgm:t>
        <a:bodyPr/>
        <a:lstStyle/>
        <a:p>
          <a:pPr>
            <a:buNone/>
          </a:pPr>
          <a:r>
            <a:rPr lang="en-US">
              <a:latin typeface="Aptos" panose="02110004020202020204"/>
              <a:ea typeface="+mn-ea"/>
              <a:cs typeface="+mn-cs"/>
            </a:rPr>
            <a:t>Scenario Requires Contingency  Plan </a:t>
          </a:r>
        </a:p>
      </dgm:t>
    </dgm:pt>
    <dgm:pt modelId="{95E196C3-51D3-47EC-B2DE-1267CFF73890}" type="parTrans" cxnId="{AD5A15BE-4890-49A7-95E1-F16951E6F4DC}">
      <dgm:prSet/>
      <dgm:spPr/>
      <dgm:t>
        <a:bodyPr/>
        <a:lstStyle/>
        <a:p>
          <a:endParaRPr lang="en-US"/>
        </a:p>
      </dgm:t>
    </dgm:pt>
    <dgm:pt modelId="{466B86DD-EE70-4BAB-8EE5-4BF929A6F136}" type="sibTrans" cxnId="{AD5A15BE-4890-49A7-95E1-F16951E6F4DC}">
      <dgm:prSet/>
      <dgm:spPr/>
      <dgm:t>
        <a:bodyPr/>
        <a:lstStyle/>
        <a:p>
          <a:endParaRPr lang="en-US"/>
        </a:p>
      </dgm:t>
    </dgm:pt>
    <dgm:pt modelId="{D3174FB0-4B75-43B7-BD04-C4D1DD35C3F7}">
      <dgm:prSet phldrT="[Text]"/>
      <dgm:spPr>
        <a:xfrm>
          <a:off x="2200608" y="1137759"/>
          <a:ext cx="1404000" cy="982754"/>
        </a:xfrm>
        <a:prstGeom prst="roundRect">
          <a:avLst>
            <a:gd name="adj" fmla="val 16670"/>
          </a:avLst>
        </a:prstGeom>
      </dgm:spPr>
      <dgm:t>
        <a:bodyPr/>
        <a:lstStyle/>
        <a:p>
          <a:pPr>
            <a:buNone/>
          </a:pPr>
          <a:r>
            <a:rPr lang="en-US">
              <a:latin typeface="Aptos" panose="02110004020202020204"/>
              <a:ea typeface="+mn-ea"/>
              <a:cs typeface="+mn-cs"/>
            </a:rPr>
            <a:t>Clinic Program Manager Notified</a:t>
          </a:r>
        </a:p>
      </dgm:t>
    </dgm:pt>
    <dgm:pt modelId="{A1E67A80-1BF6-4AE9-8E2E-02251D7AE0A0}" type="parTrans" cxnId="{3F10D93A-1A79-4914-B0FB-7378740B50E7}">
      <dgm:prSet/>
      <dgm:spPr/>
      <dgm:t>
        <a:bodyPr/>
        <a:lstStyle/>
        <a:p>
          <a:endParaRPr lang="en-US"/>
        </a:p>
      </dgm:t>
    </dgm:pt>
    <dgm:pt modelId="{4AF77BF8-D2F5-49A2-B4D1-DACE84A21977}" type="sibTrans" cxnId="{3F10D93A-1A79-4914-B0FB-7378740B50E7}">
      <dgm:prSet/>
      <dgm:spPr/>
      <dgm:t>
        <a:bodyPr/>
        <a:lstStyle/>
        <a:p>
          <a:endParaRPr lang="en-US"/>
        </a:p>
      </dgm:t>
    </dgm:pt>
    <dgm:pt modelId="{6CB2F8FB-D343-4540-98EC-9C6A93A5020F}">
      <dgm:prSet phldrT="[Text]"/>
      <dgm:spPr>
        <a:xfrm>
          <a:off x="3364673" y="2241717"/>
          <a:ext cx="1404000" cy="982754"/>
        </a:xfrm>
        <a:prstGeom prst="roundRect">
          <a:avLst>
            <a:gd name="adj" fmla="val 16670"/>
          </a:avLst>
        </a:prstGeom>
        <a:solidFill>
          <a:srgbClr val="00B0F0"/>
        </a:solidFill>
      </dgm:spPr>
      <dgm:t>
        <a:bodyPr/>
        <a:lstStyle/>
        <a:p>
          <a:pPr>
            <a:buNone/>
          </a:pPr>
          <a:r>
            <a:rPr lang="en-US">
              <a:latin typeface="Aptos" panose="02110004020202020204"/>
              <a:ea typeface="+mn-ea"/>
              <a:cs typeface="+mn-cs"/>
            </a:rPr>
            <a:t>Clinic PM  Employs Appropriate Contingency Plan</a:t>
          </a:r>
        </a:p>
      </dgm:t>
    </dgm:pt>
    <dgm:pt modelId="{0D3F66EE-66B6-4454-B13B-A9B7093907B5}" type="parTrans" cxnId="{2EBE8097-DB67-4D43-912D-D3266AEDBC10}">
      <dgm:prSet/>
      <dgm:spPr/>
      <dgm:t>
        <a:bodyPr/>
        <a:lstStyle/>
        <a:p>
          <a:endParaRPr lang="en-US"/>
        </a:p>
      </dgm:t>
    </dgm:pt>
    <dgm:pt modelId="{AF6618BC-9D2C-44CC-B4F2-74CA633E8A4B}" type="sibTrans" cxnId="{2EBE8097-DB67-4D43-912D-D3266AEDBC10}">
      <dgm:prSet/>
      <dgm:spPr/>
      <dgm:t>
        <a:bodyPr/>
        <a:lstStyle/>
        <a:p>
          <a:endParaRPr lang="en-US"/>
        </a:p>
      </dgm:t>
    </dgm:pt>
    <dgm:pt modelId="{9CB8E77F-E62F-4012-AF8F-FABFA4C90F60}">
      <dgm:prSet phldrT="[Text]"/>
      <dgm:spPr>
        <a:xfrm>
          <a:off x="4528739" y="3345674"/>
          <a:ext cx="1404000" cy="982754"/>
        </a:xfrm>
        <a:prstGeom prst="roundRect">
          <a:avLst>
            <a:gd name="adj" fmla="val 16670"/>
          </a:avLst>
        </a:prstGeom>
        <a:solidFill>
          <a:srgbClr val="00B050"/>
        </a:solidFill>
      </dgm:spPr>
      <dgm:t>
        <a:bodyPr/>
        <a:lstStyle/>
        <a:p>
          <a:pPr>
            <a:buNone/>
          </a:pPr>
          <a:r>
            <a:rPr lang="en-US" dirty="0">
              <a:latin typeface="Aptos" panose="02110004020202020204"/>
              <a:ea typeface="+mn-ea"/>
              <a:cs typeface="+mn-cs"/>
            </a:rPr>
            <a:t>Clinic PM Reaches out to BH Director(s),  Access Coordinator +/- ‘Situation Room’ for Additional Help</a:t>
          </a:r>
        </a:p>
      </dgm:t>
    </dgm:pt>
    <dgm:pt modelId="{06A152BB-8DDB-4216-9102-B6341C5CBF38}" type="parTrans" cxnId="{6F875A7D-CD56-4620-B825-674B131A2225}">
      <dgm:prSet/>
      <dgm:spPr/>
      <dgm:t>
        <a:bodyPr/>
        <a:lstStyle/>
        <a:p>
          <a:endParaRPr lang="en-US"/>
        </a:p>
      </dgm:t>
    </dgm:pt>
    <dgm:pt modelId="{ED2FE92E-14E4-4B12-B86F-5676E6ABE33F}" type="sibTrans" cxnId="{6F875A7D-CD56-4620-B825-674B131A2225}">
      <dgm:prSet/>
      <dgm:spPr/>
      <dgm:t>
        <a:bodyPr/>
        <a:lstStyle/>
        <a:p>
          <a:endParaRPr lang="en-US"/>
        </a:p>
      </dgm:t>
    </dgm:pt>
    <dgm:pt modelId="{39492BF3-D3B9-45DC-BAA9-1E2B78573B24}">
      <dgm:prSet phldrT="[Text]"/>
      <dgm:spPr>
        <a:xfrm>
          <a:off x="5692804" y="4449632"/>
          <a:ext cx="1404000" cy="982754"/>
        </a:xfrm>
        <a:prstGeom prst="roundRect">
          <a:avLst>
            <a:gd name="adj" fmla="val 16670"/>
          </a:avLst>
        </a:prstGeom>
        <a:solidFill>
          <a:schemeClr val="accent2">
            <a:lumMod val="60000"/>
            <a:lumOff val="40000"/>
          </a:schemeClr>
        </a:solidFill>
      </dgm:spPr>
      <dgm:t>
        <a:bodyPr/>
        <a:lstStyle/>
        <a:p>
          <a:pPr>
            <a:buNone/>
          </a:pPr>
          <a:r>
            <a:rPr lang="en-US">
              <a:latin typeface="Aptos" panose="02110004020202020204"/>
              <a:ea typeface="+mn-ea"/>
              <a:cs typeface="+mn-cs"/>
            </a:rPr>
            <a:t>If all options ruled-out: </a:t>
          </a:r>
          <a:r>
            <a:rPr lang="en-US" b="0">
              <a:latin typeface="Aptos" panose="02110004020202020204"/>
              <a:ea typeface="+mn-ea"/>
              <a:cs typeface="+mn-cs"/>
            </a:rPr>
            <a:t>FAST PASS</a:t>
          </a:r>
        </a:p>
      </dgm:t>
    </dgm:pt>
    <dgm:pt modelId="{A82602B7-9159-4388-8609-D01A8253ABAD}" type="parTrans" cxnId="{86F3C1E3-6AD6-4A92-84D1-806344DEB443}">
      <dgm:prSet/>
      <dgm:spPr/>
      <dgm:t>
        <a:bodyPr/>
        <a:lstStyle/>
        <a:p>
          <a:endParaRPr lang="en-US"/>
        </a:p>
      </dgm:t>
    </dgm:pt>
    <dgm:pt modelId="{956B0906-BF40-4A3B-BC2C-93E9B501D6E2}" type="sibTrans" cxnId="{86F3C1E3-6AD6-4A92-84D1-806344DEB443}">
      <dgm:prSet/>
      <dgm:spPr/>
      <dgm:t>
        <a:bodyPr/>
        <a:lstStyle/>
        <a:p>
          <a:endParaRPr lang="en-US"/>
        </a:p>
      </dgm:t>
    </dgm:pt>
    <dgm:pt modelId="{2E483853-AAD8-4ABF-9E21-86A8E2857435}" type="pres">
      <dgm:prSet presAssocID="{16FAA40F-0136-4387-BF12-65204203EA4A}" presName="rootnode" presStyleCnt="0">
        <dgm:presLayoutVars>
          <dgm:chMax/>
          <dgm:chPref/>
          <dgm:dir/>
          <dgm:animLvl val="lvl"/>
        </dgm:presLayoutVars>
      </dgm:prSet>
      <dgm:spPr/>
    </dgm:pt>
    <dgm:pt modelId="{7BD9D063-6A1C-4E2B-878D-C152A1C3BC22}" type="pres">
      <dgm:prSet presAssocID="{621D4DB5-CB8A-464E-B743-0BB7D56A1269}" presName="composite" presStyleCnt="0"/>
      <dgm:spPr/>
    </dgm:pt>
    <dgm:pt modelId="{B125BA1A-509A-41E8-B830-6F9795D40B07}" type="pres">
      <dgm:prSet presAssocID="{621D4DB5-CB8A-464E-B743-0BB7D56A1269}" presName="bentUpArrow1" presStyleLbl="alignImgPlace1" presStyleIdx="0" presStyleCnt="4"/>
      <dgm:spPr>
        <a:xfrm rot="5400000">
          <a:off x="1257508" y="958330"/>
          <a:ext cx="834020" cy="949503"/>
        </a:xfrm>
        <a:prstGeom prst="bentUpArrow">
          <a:avLst>
            <a:gd name="adj1" fmla="val 32840"/>
            <a:gd name="adj2" fmla="val 25000"/>
            <a:gd name="adj3" fmla="val 35780"/>
          </a:avLst>
        </a:prstGeom>
      </dgm:spPr>
    </dgm:pt>
    <dgm:pt modelId="{28463BE7-BB89-420D-814F-70018C6A64AB}" type="pres">
      <dgm:prSet presAssocID="{621D4DB5-CB8A-464E-B743-0BB7D56A1269}" presName="ParentText" presStyleLbl="node1" presStyleIdx="0" presStyleCnt="5">
        <dgm:presLayoutVars>
          <dgm:chMax val="1"/>
          <dgm:chPref val="1"/>
          <dgm:bulletEnabled val="1"/>
        </dgm:presLayoutVars>
      </dgm:prSet>
      <dgm:spPr/>
    </dgm:pt>
    <dgm:pt modelId="{543E5D85-A0EA-4C09-991B-0AAD2BB87D47}" type="pres">
      <dgm:prSet presAssocID="{621D4DB5-CB8A-464E-B743-0BB7D56A1269}" presName="ChildText" presStyleLbl="revTx" presStyleIdx="0" presStyleCnt="4">
        <dgm:presLayoutVars>
          <dgm:chMax val="0"/>
          <dgm:chPref val="0"/>
          <dgm:bulletEnabled val="1"/>
        </dgm:presLayoutVars>
      </dgm:prSet>
      <dgm:spPr>
        <a:xfrm>
          <a:off x="2440543" y="127529"/>
          <a:ext cx="1021135" cy="794305"/>
        </a:xfrm>
        <a:prstGeom prst="rect">
          <a:avLst/>
        </a:prstGeom>
      </dgm:spPr>
    </dgm:pt>
    <dgm:pt modelId="{4E8D549F-835E-4676-95AF-1F0381244148}" type="pres">
      <dgm:prSet presAssocID="{466B86DD-EE70-4BAB-8EE5-4BF929A6F136}" presName="sibTrans" presStyleCnt="0"/>
      <dgm:spPr/>
    </dgm:pt>
    <dgm:pt modelId="{75900FE6-CB74-4642-AD1B-90B2AEB4C001}" type="pres">
      <dgm:prSet presAssocID="{D3174FB0-4B75-43B7-BD04-C4D1DD35C3F7}" presName="composite" presStyleCnt="0"/>
      <dgm:spPr/>
    </dgm:pt>
    <dgm:pt modelId="{CCC6E5FD-84A5-4070-93CE-312D26721EDC}" type="pres">
      <dgm:prSet presAssocID="{D3174FB0-4B75-43B7-BD04-C4D1DD35C3F7}" presName="bentUpArrow1" presStyleLbl="alignImgPlace1" presStyleIdx="1" presStyleCnt="4"/>
      <dgm:spPr>
        <a:xfrm rot="5400000">
          <a:off x="2421573" y="2062288"/>
          <a:ext cx="834020" cy="949503"/>
        </a:xfrm>
        <a:prstGeom prst="bentUpArrow">
          <a:avLst>
            <a:gd name="adj1" fmla="val 32840"/>
            <a:gd name="adj2" fmla="val 25000"/>
            <a:gd name="adj3" fmla="val 35780"/>
          </a:avLst>
        </a:prstGeom>
      </dgm:spPr>
    </dgm:pt>
    <dgm:pt modelId="{FC5C0DEA-DEDA-4770-9FA2-A1158A0E2C1A}" type="pres">
      <dgm:prSet presAssocID="{D3174FB0-4B75-43B7-BD04-C4D1DD35C3F7}" presName="ParentText" presStyleLbl="node1" presStyleIdx="1" presStyleCnt="5">
        <dgm:presLayoutVars>
          <dgm:chMax val="1"/>
          <dgm:chPref val="1"/>
          <dgm:bulletEnabled val="1"/>
        </dgm:presLayoutVars>
      </dgm:prSet>
      <dgm:spPr/>
    </dgm:pt>
    <dgm:pt modelId="{5DE664E9-5684-45E4-B9B6-6CA743402A31}" type="pres">
      <dgm:prSet presAssocID="{D3174FB0-4B75-43B7-BD04-C4D1DD35C3F7}" presName="ChildText" presStyleLbl="revTx" presStyleIdx="1" presStyleCnt="4">
        <dgm:presLayoutVars>
          <dgm:chMax val="0"/>
          <dgm:chPref val="0"/>
          <dgm:bulletEnabled val="1"/>
        </dgm:presLayoutVars>
      </dgm:prSet>
      <dgm:spPr>
        <a:xfrm>
          <a:off x="3604608" y="1231487"/>
          <a:ext cx="1021135" cy="794305"/>
        </a:xfrm>
        <a:prstGeom prst="rect">
          <a:avLst/>
        </a:prstGeom>
      </dgm:spPr>
    </dgm:pt>
    <dgm:pt modelId="{FCF2D9C1-9A3C-4F2F-B208-8A56EBE935B6}" type="pres">
      <dgm:prSet presAssocID="{4AF77BF8-D2F5-49A2-B4D1-DACE84A21977}" presName="sibTrans" presStyleCnt="0"/>
      <dgm:spPr/>
    </dgm:pt>
    <dgm:pt modelId="{2C796FF3-DB66-4B36-90EF-FE7F861F8E3A}" type="pres">
      <dgm:prSet presAssocID="{6CB2F8FB-D343-4540-98EC-9C6A93A5020F}" presName="composite" presStyleCnt="0"/>
      <dgm:spPr/>
    </dgm:pt>
    <dgm:pt modelId="{6DCC4652-5818-4FBF-BB82-75B3C2905884}" type="pres">
      <dgm:prSet presAssocID="{6CB2F8FB-D343-4540-98EC-9C6A93A5020F}" presName="bentUpArrow1" presStyleLbl="alignImgPlace1" presStyleIdx="2" presStyleCnt="4"/>
      <dgm:spPr>
        <a:xfrm rot="5400000">
          <a:off x="3585638" y="3166246"/>
          <a:ext cx="834020" cy="949503"/>
        </a:xfrm>
        <a:prstGeom prst="bentUpArrow">
          <a:avLst>
            <a:gd name="adj1" fmla="val 32840"/>
            <a:gd name="adj2" fmla="val 25000"/>
            <a:gd name="adj3" fmla="val 35780"/>
          </a:avLst>
        </a:prstGeom>
      </dgm:spPr>
    </dgm:pt>
    <dgm:pt modelId="{DF0FE667-EB2F-4AA1-9AE2-AEAD2F5CE616}" type="pres">
      <dgm:prSet presAssocID="{6CB2F8FB-D343-4540-98EC-9C6A93A5020F}" presName="ParentText" presStyleLbl="node1" presStyleIdx="2" presStyleCnt="5">
        <dgm:presLayoutVars>
          <dgm:chMax val="1"/>
          <dgm:chPref val="1"/>
          <dgm:bulletEnabled val="1"/>
        </dgm:presLayoutVars>
      </dgm:prSet>
      <dgm:spPr/>
    </dgm:pt>
    <dgm:pt modelId="{7A50B785-97BF-4ED4-95A1-12962D2A11BA}" type="pres">
      <dgm:prSet presAssocID="{6CB2F8FB-D343-4540-98EC-9C6A93A5020F}" presName="ChildText" presStyleLbl="revTx" presStyleIdx="2" presStyleCnt="4">
        <dgm:presLayoutVars>
          <dgm:chMax val="0"/>
          <dgm:chPref val="0"/>
          <dgm:bulletEnabled val="1"/>
        </dgm:presLayoutVars>
      </dgm:prSet>
      <dgm:spPr>
        <a:xfrm>
          <a:off x="4768674" y="2335445"/>
          <a:ext cx="1021135" cy="794305"/>
        </a:xfrm>
        <a:prstGeom prst="rect">
          <a:avLst/>
        </a:prstGeom>
      </dgm:spPr>
    </dgm:pt>
    <dgm:pt modelId="{BA9EAD92-5869-45D9-80B8-107DD347B242}" type="pres">
      <dgm:prSet presAssocID="{AF6618BC-9D2C-44CC-B4F2-74CA633E8A4B}" presName="sibTrans" presStyleCnt="0"/>
      <dgm:spPr/>
    </dgm:pt>
    <dgm:pt modelId="{B72B98E3-C50C-49E5-BF69-1945F3C3D426}" type="pres">
      <dgm:prSet presAssocID="{9CB8E77F-E62F-4012-AF8F-FABFA4C90F60}" presName="composite" presStyleCnt="0"/>
      <dgm:spPr/>
    </dgm:pt>
    <dgm:pt modelId="{99DFEB67-2C1A-4E6B-8FDB-2681ED23F524}" type="pres">
      <dgm:prSet presAssocID="{9CB8E77F-E62F-4012-AF8F-FABFA4C90F60}" presName="bentUpArrow1" presStyleLbl="alignImgPlace1" presStyleIdx="3" presStyleCnt="4"/>
      <dgm:spPr>
        <a:xfrm rot="5400000">
          <a:off x="4749704" y="4270203"/>
          <a:ext cx="834020" cy="949503"/>
        </a:xfrm>
        <a:prstGeom prst="bentUpArrow">
          <a:avLst>
            <a:gd name="adj1" fmla="val 32840"/>
            <a:gd name="adj2" fmla="val 25000"/>
            <a:gd name="adj3" fmla="val 35780"/>
          </a:avLst>
        </a:prstGeom>
      </dgm:spPr>
    </dgm:pt>
    <dgm:pt modelId="{87274365-271A-487D-8FB7-CF8289E3A92E}" type="pres">
      <dgm:prSet presAssocID="{9CB8E77F-E62F-4012-AF8F-FABFA4C90F60}" presName="ParentText" presStyleLbl="node1" presStyleIdx="3" presStyleCnt="5">
        <dgm:presLayoutVars>
          <dgm:chMax val="1"/>
          <dgm:chPref val="1"/>
          <dgm:bulletEnabled val="1"/>
        </dgm:presLayoutVars>
      </dgm:prSet>
      <dgm:spPr/>
    </dgm:pt>
    <dgm:pt modelId="{338F5CE2-FACD-44C6-85E3-3DA12516F53F}" type="pres">
      <dgm:prSet presAssocID="{9CB8E77F-E62F-4012-AF8F-FABFA4C90F60}" presName="ChildText" presStyleLbl="revTx" presStyleIdx="3" presStyleCnt="4">
        <dgm:presLayoutVars>
          <dgm:chMax val="0"/>
          <dgm:chPref val="0"/>
          <dgm:bulletEnabled val="1"/>
        </dgm:presLayoutVars>
      </dgm:prSet>
      <dgm:spPr>
        <a:xfrm>
          <a:off x="5932739" y="3439402"/>
          <a:ext cx="1021135" cy="794305"/>
        </a:xfrm>
        <a:prstGeom prst="rect">
          <a:avLst/>
        </a:prstGeom>
      </dgm:spPr>
    </dgm:pt>
    <dgm:pt modelId="{CC05F170-437A-4C27-BAEC-C94D6DCA1AD3}" type="pres">
      <dgm:prSet presAssocID="{ED2FE92E-14E4-4B12-B86F-5676E6ABE33F}" presName="sibTrans" presStyleCnt="0"/>
      <dgm:spPr/>
    </dgm:pt>
    <dgm:pt modelId="{E8859A9A-4C21-42E8-8AC3-A5E0A6FF5204}" type="pres">
      <dgm:prSet presAssocID="{39492BF3-D3B9-45DC-BAA9-1E2B78573B24}" presName="composite" presStyleCnt="0"/>
      <dgm:spPr/>
    </dgm:pt>
    <dgm:pt modelId="{98E606A2-989D-40B8-8F1E-6A31C95AD05A}" type="pres">
      <dgm:prSet presAssocID="{39492BF3-D3B9-45DC-BAA9-1E2B78573B24}" presName="ParentText" presStyleLbl="node1" presStyleIdx="4" presStyleCnt="5">
        <dgm:presLayoutVars>
          <dgm:chMax val="1"/>
          <dgm:chPref val="1"/>
          <dgm:bulletEnabled val="1"/>
        </dgm:presLayoutVars>
      </dgm:prSet>
      <dgm:spPr/>
    </dgm:pt>
  </dgm:ptLst>
  <dgm:cxnLst>
    <dgm:cxn modelId="{673D080C-4501-478D-AF9A-A4E0D0FC3719}" type="presOf" srcId="{621D4DB5-CB8A-464E-B743-0BB7D56A1269}" destId="{28463BE7-BB89-420D-814F-70018C6A64AB}" srcOrd="0" destOrd="0" presId="urn:microsoft.com/office/officeart/2005/8/layout/StepDownProcess"/>
    <dgm:cxn modelId="{3F10D93A-1A79-4914-B0FB-7378740B50E7}" srcId="{16FAA40F-0136-4387-BF12-65204203EA4A}" destId="{D3174FB0-4B75-43B7-BD04-C4D1DD35C3F7}" srcOrd="1" destOrd="0" parTransId="{A1E67A80-1BF6-4AE9-8E2E-02251D7AE0A0}" sibTransId="{4AF77BF8-D2F5-49A2-B4D1-DACE84A21977}"/>
    <dgm:cxn modelId="{AADDDA5F-3A12-4486-9496-CECE861B6CE5}" type="presOf" srcId="{16FAA40F-0136-4387-BF12-65204203EA4A}" destId="{2E483853-AAD8-4ABF-9E21-86A8E2857435}" srcOrd="0" destOrd="0" presId="urn:microsoft.com/office/officeart/2005/8/layout/StepDownProcess"/>
    <dgm:cxn modelId="{87265E4F-0424-4024-BF88-DF50DCEFB4FD}" type="presOf" srcId="{6CB2F8FB-D343-4540-98EC-9C6A93A5020F}" destId="{DF0FE667-EB2F-4AA1-9AE2-AEAD2F5CE616}" srcOrd="0" destOrd="0" presId="urn:microsoft.com/office/officeart/2005/8/layout/StepDownProcess"/>
    <dgm:cxn modelId="{6F875A7D-CD56-4620-B825-674B131A2225}" srcId="{16FAA40F-0136-4387-BF12-65204203EA4A}" destId="{9CB8E77F-E62F-4012-AF8F-FABFA4C90F60}" srcOrd="3" destOrd="0" parTransId="{06A152BB-8DDB-4216-9102-B6341C5CBF38}" sibTransId="{ED2FE92E-14E4-4B12-B86F-5676E6ABE33F}"/>
    <dgm:cxn modelId="{2EBE8097-DB67-4D43-912D-D3266AEDBC10}" srcId="{16FAA40F-0136-4387-BF12-65204203EA4A}" destId="{6CB2F8FB-D343-4540-98EC-9C6A93A5020F}" srcOrd="2" destOrd="0" parTransId="{0D3F66EE-66B6-4454-B13B-A9B7093907B5}" sibTransId="{AF6618BC-9D2C-44CC-B4F2-74CA633E8A4B}"/>
    <dgm:cxn modelId="{D335B998-A617-4DE1-BE48-AEC8E5099480}" type="presOf" srcId="{9CB8E77F-E62F-4012-AF8F-FABFA4C90F60}" destId="{87274365-271A-487D-8FB7-CF8289E3A92E}" srcOrd="0" destOrd="0" presId="urn:microsoft.com/office/officeart/2005/8/layout/StepDownProcess"/>
    <dgm:cxn modelId="{AD5A15BE-4890-49A7-95E1-F16951E6F4DC}" srcId="{16FAA40F-0136-4387-BF12-65204203EA4A}" destId="{621D4DB5-CB8A-464E-B743-0BB7D56A1269}" srcOrd="0" destOrd="0" parTransId="{95E196C3-51D3-47EC-B2DE-1267CFF73890}" sibTransId="{466B86DD-EE70-4BAB-8EE5-4BF929A6F136}"/>
    <dgm:cxn modelId="{B2AF6CC9-EA98-4E42-B9C9-5782FE3B41FD}" type="presOf" srcId="{D3174FB0-4B75-43B7-BD04-C4D1DD35C3F7}" destId="{FC5C0DEA-DEDA-4770-9FA2-A1158A0E2C1A}" srcOrd="0" destOrd="0" presId="urn:microsoft.com/office/officeart/2005/8/layout/StepDownProcess"/>
    <dgm:cxn modelId="{29F70ED7-E15A-4E67-8F02-C1362821056C}" type="presOf" srcId="{39492BF3-D3B9-45DC-BAA9-1E2B78573B24}" destId="{98E606A2-989D-40B8-8F1E-6A31C95AD05A}" srcOrd="0" destOrd="0" presId="urn:microsoft.com/office/officeart/2005/8/layout/StepDownProcess"/>
    <dgm:cxn modelId="{86F3C1E3-6AD6-4A92-84D1-806344DEB443}" srcId="{16FAA40F-0136-4387-BF12-65204203EA4A}" destId="{39492BF3-D3B9-45DC-BAA9-1E2B78573B24}" srcOrd="4" destOrd="0" parTransId="{A82602B7-9159-4388-8609-D01A8253ABAD}" sibTransId="{956B0906-BF40-4A3B-BC2C-93E9B501D6E2}"/>
    <dgm:cxn modelId="{FD487C74-F8BF-41BF-A9B5-2ECB22BB88AE}" type="presParOf" srcId="{2E483853-AAD8-4ABF-9E21-86A8E2857435}" destId="{7BD9D063-6A1C-4E2B-878D-C152A1C3BC22}" srcOrd="0" destOrd="0" presId="urn:microsoft.com/office/officeart/2005/8/layout/StepDownProcess"/>
    <dgm:cxn modelId="{B1EA5191-16BA-4555-BF4D-CE479BAE662B}" type="presParOf" srcId="{7BD9D063-6A1C-4E2B-878D-C152A1C3BC22}" destId="{B125BA1A-509A-41E8-B830-6F9795D40B07}" srcOrd="0" destOrd="0" presId="urn:microsoft.com/office/officeart/2005/8/layout/StepDownProcess"/>
    <dgm:cxn modelId="{71215E37-B33A-4002-B1D2-6065DC015223}" type="presParOf" srcId="{7BD9D063-6A1C-4E2B-878D-C152A1C3BC22}" destId="{28463BE7-BB89-420D-814F-70018C6A64AB}" srcOrd="1" destOrd="0" presId="urn:microsoft.com/office/officeart/2005/8/layout/StepDownProcess"/>
    <dgm:cxn modelId="{C805A4AD-7736-4C15-8CE7-EA60F83E8E8C}" type="presParOf" srcId="{7BD9D063-6A1C-4E2B-878D-C152A1C3BC22}" destId="{543E5D85-A0EA-4C09-991B-0AAD2BB87D47}" srcOrd="2" destOrd="0" presId="urn:microsoft.com/office/officeart/2005/8/layout/StepDownProcess"/>
    <dgm:cxn modelId="{BB38DF61-A4B4-46F1-8647-FD6C7280DC03}" type="presParOf" srcId="{2E483853-AAD8-4ABF-9E21-86A8E2857435}" destId="{4E8D549F-835E-4676-95AF-1F0381244148}" srcOrd="1" destOrd="0" presId="urn:microsoft.com/office/officeart/2005/8/layout/StepDownProcess"/>
    <dgm:cxn modelId="{2AE99965-5F6E-4069-850C-4E56AED9229F}" type="presParOf" srcId="{2E483853-AAD8-4ABF-9E21-86A8E2857435}" destId="{75900FE6-CB74-4642-AD1B-90B2AEB4C001}" srcOrd="2" destOrd="0" presId="urn:microsoft.com/office/officeart/2005/8/layout/StepDownProcess"/>
    <dgm:cxn modelId="{1B80DDD7-2751-4280-8406-69719DB7E3FD}" type="presParOf" srcId="{75900FE6-CB74-4642-AD1B-90B2AEB4C001}" destId="{CCC6E5FD-84A5-4070-93CE-312D26721EDC}" srcOrd="0" destOrd="0" presId="urn:microsoft.com/office/officeart/2005/8/layout/StepDownProcess"/>
    <dgm:cxn modelId="{38798C5D-EF33-4464-B7F4-02BE099F79D6}" type="presParOf" srcId="{75900FE6-CB74-4642-AD1B-90B2AEB4C001}" destId="{FC5C0DEA-DEDA-4770-9FA2-A1158A0E2C1A}" srcOrd="1" destOrd="0" presId="urn:microsoft.com/office/officeart/2005/8/layout/StepDownProcess"/>
    <dgm:cxn modelId="{3A5D543E-7579-4C2F-B27D-EF0A1698E45F}" type="presParOf" srcId="{75900FE6-CB74-4642-AD1B-90B2AEB4C001}" destId="{5DE664E9-5684-45E4-B9B6-6CA743402A31}" srcOrd="2" destOrd="0" presId="urn:microsoft.com/office/officeart/2005/8/layout/StepDownProcess"/>
    <dgm:cxn modelId="{718D7CAC-905C-4B63-8FF7-0322ED35C3AB}" type="presParOf" srcId="{2E483853-AAD8-4ABF-9E21-86A8E2857435}" destId="{FCF2D9C1-9A3C-4F2F-B208-8A56EBE935B6}" srcOrd="3" destOrd="0" presId="urn:microsoft.com/office/officeart/2005/8/layout/StepDownProcess"/>
    <dgm:cxn modelId="{F7B63681-9463-486C-A6B8-E1542F1CFFF4}" type="presParOf" srcId="{2E483853-AAD8-4ABF-9E21-86A8E2857435}" destId="{2C796FF3-DB66-4B36-90EF-FE7F861F8E3A}" srcOrd="4" destOrd="0" presId="urn:microsoft.com/office/officeart/2005/8/layout/StepDownProcess"/>
    <dgm:cxn modelId="{08A4BCC2-B52C-4D26-8919-AA9A95FDB2C8}" type="presParOf" srcId="{2C796FF3-DB66-4B36-90EF-FE7F861F8E3A}" destId="{6DCC4652-5818-4FBF-BB82-75B3C2905884}" srcOrd="0" destOrd="0" presId="urn:microsoft.com/office/officeart/2005/8/layout/StepDownProcess"/>
    <dgm:cxn modelId="{BE075B16-4C95-4036-B747-E1E646963B1C}" type="presParOf" srcId="{2C796FF3-DB66-4B36-90EF-FE7F861F8E3A}" destId="{DF0FE667-EB2F-4AA1-9AE2-AEAD2F5CE616}" srcOrd="1" destOrd="0" presId="urn:microsoft.com/office/officeart/2005/8/layout/StepDownProcess"/>
    <dgm:cxn modelId="{68A6E55D-F233-42BA-9094-4534F4A54825}" type="presParOf" srcId="{2C796FF3-DB66-4B36-90EF-FE7F861F8E3A}" destId="{7A50B785-97BF-4ED4-95A1-12962D2A11BA}" srcOrd="2" destOrd="0" presId="urn:microsoft.com/office/officeart/2005/8/layout/StepDownProcess"/>
    <dgm:cxn modelId="{D8379634-C2F1-4E19-9599-F879127E2983}" type="presParOf" srcId="{2E483853-AAD8-4ABF-9E21-86A8E2857435}" destId="{BA9EAD92-5869-45D9-80B8-107DD347B242}" srcOrd="5" destOrd="0" presId="urn:microsoft.com/office/officeart/2005/8/layout/StepDownProcess"/>
    <dgm:cxn modelId="{BE0D40E5-8B89-4270-B0D5-07A5B6D4732F}" type="presParOf" srcId="{2E483853-AAD8-4ABF-9E21-86A8E2857435}" destId="{B72B98E3-C50C-49E5-BF69-1945F3C3D426}" srcOrd="6" destOrd="0" presId="urn:microsoft.com/office/officeart/2005/8/layout/StepDownProcess"/>
    <dgm:cxn modelId="{E5FD9D99-9953-4C8E-9B6E-4A3F1E97BB03}" type="presParOf" srcId="{B72B98E3-C50C-49E5-BF69-1945F3C3D426}" destId="{99DFEB67-2C1A-4E6B-8FDB-2681ED23F524}" srcOrd="0" destOrd="0" presId="urn:microsoft.com/office/officeart/2005/8/layout/StepDownProcess"/>
    <dgm:cxn modelId="{31262A72-B020-4CD4-A379-BB5C197DCB72}" type="presParOf" srcId="{B72B98E3-C50C-49E5-BF69-1945F3C3D426}" destId="{87274365-271A-487D-8FB7-CF8289E3A92E}" srcOrd="1" destOrd="0" presId="urn:microsoft.com/office/officeart/2005/8/layout/StepDownProcess"/>
    <dgm:cxn modelId="{A1779286-477C-4704-A512-7451F3504D1D}" type="presParOf" srcId="{B72B98E3-C50C-49E5-BF69-1945F3C3D426}" destId="{338F5CE2-FACD-44C6-85E3-3DA12516F53F}" srcOrd="2" destOrd="0" presId="urn:microsoft.com/office/officeart/2005/8/layout/StepDownProcess"/>
    <dgm:cxn modelId="{9FDFD1E8-32C0-4029-85E9-C1F4C0BEA263}" type="presParOf" srcId="{2E483853-AAD8-4ABF-9E21-86A8E2857435}" destId="{CC05F170-437A-4C27-BAEC-C94D6DCA1AD3}" srcOrd="7" destOrd="0" presId="urn:microsoft.com/office/officeart/2005/8/layout/StepDownProcess"/>
    <dgm:cxn modelId="{5852FD8F-638B-40B9-9A36-C55D3F78D45C}" type="presParOf" srcId="{2E483853-AAD8-4ABF-9E21-86A8E2857435}" destId="{E8859A9A-4C21-42E8-8AC3-A5E0A6FF5204}" srcOrd="8" destOrd="0" presId="urn:microsoft.com/office/officeart/2005/8/layout/StepDownProcess"/>
    <dgm:cxn modelId="{EADA74D2-BF88-43CA-8D40-AEA51B58BFC9}" type="presParOf" srcId="{E8859A9A-4C21-42E8-8AC3-A5E0A6FF5204}" destId="{98E606A2-989D-40B8-8F1E-6A31C95AD05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458D084-ECB3-4E26-A30C-B950A200C30C}" type="doc">
      <dgm:prSet loTypeId="urn:microsoft.com/office/officeart/2005/8/layout/process4" loCatId="process" qsTypeId="urn:microsoft.com/office/officeart/2005/8/quickstyle/simple4" qsCatId="simple" csTypeId="urn:microsoft.com/office/officeart/2005/8/colors/colorful5" csCatId="colorful" phldr="1"/>
      <dgm:spPr/>
      <dgm:t>
        <a:bodyPr/>
        <a:lstStyle/>
        <a:p>
          <a:endParaRPr lang="en-US"/>
        </a:p>
      </dgm:t>
    </dgm:pt>
    <dgm:pt modelId="{C4161196-169D-406B-9491-E7E0EADE1B7F}">
      <dgm:prSet/>
      <dgm:spPr>
        <a:xfrm rot="10800000">
          <a:off x="0" y="964"/>
          <a:ext cx="6666833" cy="2072457"/>
        </a:xfrm>
        <a:prstGeom prst="upArrowCallout">
          <a:avLst/>
        </a:prstGeom>
        <a:gradFill rotWithShape="0">
          <a:gsLst>
            <a:gs pos="0">
              <a:srgbClr val="A02B93">
                <a:hueOff val="-12152150"/>
                <a:satOff val="-826"/>
                <a:lumOff val="1961"/>
                <a:alphaOff val="0"/>
                <a:satMod val="103000"/>
                <a:lumMod val="102000"/>
                <a:tint val="94000"/>
              </a:srgbClr>
            </a:gs>
            <a:gs pos="50000">
              <a:srgbClr val="A02B93">
                <a:hueOff val="-12152150"/>
                <a:satOff val="-826"/>
                <a:lumOff val="1961"/>
                <a:alphaOff val="0"/>
                <a:satMod val="110000"/>
                <a:lumMod val="100000"/>
                <a:shade val="100000"/>
              </a:srgbClr>
            </a:gs>
            <a:gs pos="100000">
              <a:srgbClr val="A02B93">
                <a:hueOff val="-12152150"/>
                <a:satOff val="-826"/>
                <a:lumOff val="1961"/>
                <a:alphaOff val="0"/>
                <a:lumMod val="99000"/>
                <a:satMod val="120000"/>
                <a:shade val="78000"/>
              </a:srgbClr>
            </a:gs>
          </a:gsLst>
          <a:lin ang="5400000" scaled="0"/>
        </a:gradFill>
        <a:ln>
          <a:noFill/>
        </a:ln>
        <a:effectLst/>
      </dgm:spPr>
      <dgm:t>
        <a:bodyPr/>
        <a:lstStyle/>
        <a:p>
          <a:pPr>
            <a:buNone/>
          </a:pPr>
          <a:r>
            <a:rPr lang="en-US" b="0" i="0" dirty="0">
              <a:solidFill>
                <a:sysClr val="window" lastClr="FFFFFF"/>
              </a:solidFill>
              <a:latin typeface="Aptos" panose="02110004020202020204"/>
              <a:ea typeface="+mn-ea"/>
              <a:cs typeface="+mn-cs"/>
            </a:rPr>
            <a:t>Two presentations regarding </a:t>
          </a:r>
          <a:r>
            <a:rPr lang="en-US" b="1" i="0" dirty="0">
              <a:solidFill>
                <a:sysClr val="window" lastClr="FFFFFF"/>
              </a:solidFill>
              <a:latin typeface="Aptos" panose="02110004020202020204"/>
              <a:ea typeface="+mn-ea"/>
              <a:cs typeface="+mn-cs"/>
            </a:rPr>
            <a:t>AAA</a:t>
          </a:r>
          <a:r>
            <a:rPr lang="en-US" b="0" i="0" dirty="0">
              <a:solidFill>
                <a:sysClr val="window" lastClr="FFFFFF"/>
              </a:solidFill>
              <a:latin typeface="Aptos" panose="02110004020202020204"/>
              <a:ea typeface="+mn-ea"/>
              <a:cs typeface="+mn-cs"/>
            </a:rPr>
            <a:t> on two consecutive All Center Calls. The first presentation focused on the Why, focusing on what the Data is showing us, what the Community is telling us, and the process of Change Management. </a:t>
          </a:r>
          <a:endParaRPr lang="en-US" dirty="0">
            <a:solidFill>
              <a:sysClr val="window" lastClr="FFFFFF"/>
            </a:solidFill>
            <a:latin typeface="Aptos" panose="02110004020202020204"/>
            <a:ea typeface="+mn-ea"/>
            <a:cs typeface="+mn-cs"/>
          </a:endParaRPr>
        </a:p>
      </dgm:t>
    </dgm:pt>
    <dgm:pt modelId="{28421EB2-87BF-4404-A34D-48D7C86FE161}" type="parTrans" cxnId="{FA220B63-DE96-4BFD-A412-776E772B4276}">
      <dgm:prSet/>
      <dgm:spPr/>
      <dgm:t>
        <a:bodyPr/>
        <a:lstStyle/>
        <a:p>
          <a:endParaRPr lang="en-US"/>
        </a:p>
      </dgm:t>
    </dgm:pt>
    <dgm:pt modelId="{9EB9A764-51D5-450F-BA0B-50C5041B4ED4}" type="sibTrans" cxnId="{FA220B63-DE96-4BFD-A412-776E772B4276}">
      <dgm:prSet/>
      <dgm:spPr/>
      <dgm:t>
        <a:bodyPr/>
        <a:lstStyle/>
        <a:p>
          <a:endParaRPr lang="en-US"/>
        </a:p>
      </dgm:t>
    </dgm:pt>
    <dgm:pt modelId="{45314C87-8C0B-4693-8E31-EC17AE003F40}">
      <dgm:prSet/>
      <dgm:spPr>
        <a:xfrm rot="10800000">
          <a:off x="0" y="2053209"/>
          <a:ext cx="6666833" cy="2072457"/>
        </a:xfrm>
        <a:prstGeom prst="upArrowCallout">
          <a:avLst/>
        </a:prstGeom>
        <a:gradFill rotWithShape="0">
          <a:gsLst>
            <a:gs pos="0">
              <a:srgbClr val="A02B93">
                <a:hueOff val="-6076075"/>
                <a:satOff val="-413"/>
                <a:lumOff val="981"/>
                <a:alphaOff val="0"/>
                <a:satMod val="103000"/>
                <a:lumMod val="102000"/>
                <a:tint val="94000"/>
              </a:srgbClr>
            </a:gs>
            <a:gs pos="50000">
              <a:srgbClr val="A02B93">
                <a:hueOff val="-6076075"/>
                <a:satOff val="-413"/>
                <a:lumOff val="981"/>
                <a:alphaOff val="0"/>
                <a:satMod val="110000"/>
                <a:lumMod val="100000"/>
                <a:shade val="100000"/>
              </a:srgbClr>
            </a:gs>
            <a:gs pos="100000">
              <a:srgbClr val="A02B93">
                <a:hueOff val="-6076075"/>
                <a:satOff val="-413"/>
                <a:lumOff val="981"/>
                <a:alphaOff val="0"/>
                <a:lumMod val="99000"/>
                <a:satMod val="120000"/>
                <a:shade val="78000"/>
              </a:srgbClr>
            </a:gs>
          </a:gsLst>
          <a:lin ang="5400000" scaled="0"/>
        </a:gradFill>
        <a:ln>
          <a:noFill/>
        </a:ln>
        <a:effectLst/>
      </dgm:spPr>
      <dgm:t>
        <a:bodyPr/>
        <a:lstStyle/>
        <a:p>
          <a:pPr>
            <a:buNone/>
          </a:pPr>
          <a:r>
            <a:rPr lang="en-US" b="0" i="0">
              <a:solidFill>
                <a:sysClr val="window" lastClr="FFFFFF"/>
              </a:solidFill>
              <a:latin typeface="Aptos" panose="02110004020202020204"/>
              <a:ea typeface="+mn-ea"/>
              <a:cs typeface="+mn-cs"/>
            </a:rPr>
            <a:t>The second presentation was more detail oriented and focused on how </a:t>
          </a:r>
          <a:r>
            <a:rPr lang="en-US" b="1" i="0">
              <a:solidFill>
                <a:sysClr val="window" lastClr="FFFFFF"/>
              </a:solidFill>
              <a:latin typeface="Aptos" panose="02110004020202020204"/>
              <a:ea typeface="+mn-ea"/>
              <a:cs typeface="+mn-cs"/>
            </a:rPr>
            <a:t>AAA</a:t>
          </a:r>
          <a:r>
            <a:rPr lang="en-US" b="0" i="0">
              <a:solidFill>
                <a:sysClr val="window" lastClr="FFFFFF"/>
              </a:solidFill>
              <a:latin typeface="Aptos" panose="02110004020202020204"/>
              <a:ea typeface="+mn-ea"/>
              <a:cs typeface="+mn-cs"/>
            </a:rPr>
            <a:t> will look in the clinics, and how specific roles will impact its implementation.</a:t>
          </a:r>
          <a:endParaRPr lang="en-US">
            <a:solidFill>
              <a:sysClr val="window" lastClr="FFFFFF"/>
            </a:solidFill>
            <a:latin typeface="Aptos" panose="02110004020202020204"/>
            <a:ea typeface="+mn-ea"/>
            <a:cs typeface="+mn-cs"/>
          </a:endParaRPr>
        </a:p>
      </dgm:t>
    </dgm:pt>
    <dgm:pt modelId="{6BF5EB83-49D6-4079-A7EB-0436ED855476}" type="parTrans" cxnId="{B714C0D5-F982-4ABB-9A2E-AFEA83F7924B}">
      <dgm:prSet/>
      <dgm:spPr/>
      <dgm:t>
        <a:bodyPr/>
        <a:lstStyle/>
        <a:p>
          <a:endParaRPr lang="en-US"/>
        </a:p>
      </dgm:t>
    </dgm:pt>
    <dgm:pt modelId="{A4143AC6-0E5E-4482-BEE6-B2B27834338F}" type="sibTrans" cxnId="{B714C0D5-F982-4ABB-9A2E-AFEA83F7924B}">
      <dgm:prSet/>
      <dgm:spPr/>
      <dgm:t>
        <a:bodyPr/>
        <a:lstStyle/>
        <a:p>
          <a:endParaRPr lang="en-US"/>
        </a:p>
      </dgm:t>
    </dgm:pt>
    <dgm:pt modelId="{C2FC063A-A4EE-407D-92B2-544848290899}">
      <dgm:prSet/>
      <dgm:spPr>
        <a:xfrm>
          <a:off x="0" y="4105454"/>
          <a:ext cx="6666833" cy="1347501"/>
        </a:xfrm>
        <a:prstGeom prst="rect">
          <a:avLst/>
        </a:prstGeom>
        <a:gradFill rotWithShape="0">
          <a:gsLst>
            <a:gs pos="0">
              <a:srgbClr val="A02B93">
                <a:hueOff val="0"/>
                <a:satOff val="0"/>
                <a:lumOff val="0"/>
                <a:alphaOff val="0"/>
                <a:satMod val="103000"/>
                <a:lumMod val="102000"/>
                <a:tint val="94000"/>
              </a:srgbClr>
            </a:gs>
            <a:gs pos="50000">
              <a:srgbClr val="A02B93">
                <a:hueOff val="0"/>
                <a:satOff val="0"/>
                <a:lumOff val="0"/>
                <a:alphaOff val="0"/>
                <a:satMod val="110000"/>
                <a:lumMod val="100000"/>
                <a:shade val="100000"/>
              </a:srgbClr>
            </a:gs>
            <a:gs pos="100000">
              <a:srgbClr val="A02B93">
                <a:hueOff val="0"/>
                <a:satOff val="0"/>
                <a:lumOff val="0"/>
                <a:alphaOff val="0"/>
                <a:lumMod val="99000"/>
                <a:satMod val="120000"/>
                <a:shade val="78000"/>
              </a:srgbClr>
            </a:gs>
          </a:gsLst>
          <a:lin ang="5400000" scaled="0"/>
        </a:gradFill>
        <a:ln>
          <a:noFill/>
        </a:ln>
        <a:effectLst/>
      </dgm:spPr>
      <dgm:t>
        <a:bodyPr/>
        <a:lstStyle/>
        <a:p>
          <a:pPr>
            <a:buNone/>
          </a:pPr>
          <a:r>
            <a:rPr lang="en-US" b="0" i="0">
              <a:solidFill>
                <a:sysClr val="window" lastClr="FFFFFF"/>
              </a:solidFill>
              <a:latin typeface="Aptos" panose="02110004020202020204"/>
              <a:ea typeface="+mn-ea"/>
              <a:cs typeface="+mn-cs"/>
            </a:rPr>
            <a:t>The </a:t>
          </a:r>
          <a:r>
            <a:rPr lang="en-US" b="1" i="0">
              <a:solidFill>
                <a:sysClr val="window" lastClr="FFFFFF"/>
              </a:solidFill>
              <a:latin typeface="Aptos" panose="02110004020202020204"/>
              <a:ea typeface="+mn-ea"/>
              <a:cs typeface="+mn-cs"/>
            </a:rPr>
            <a:t>AAA</a:t>
          </a:r>
          <a:r>
            <a:rPr lang="en-US" b="0" i="0">
              <a:solidFill>
                <a:sysClr val="window" lastClr="FFFFFF"/>
              </a:solidFill>
              <a:latin typeface="Aptos" panose="02110004020202020204"/>
              <a:ea typeface="+mn-ea"/>
              <a:cs typeface="+mn-cs"/>
            </a:rPr>
            <a:t> leadership team also attended smaller team meetings prior to implementation to answer questions and address concerns.</a:t>
          </a:r>
          <a:endParaRPr lang="en-US">
            <a:solidFill>
              <a:sysClr val="window" lastClr="FFFFFF"/>
            </a:solidFill>
            <a:latin typeface="Aptos" panose="02110004020202020204"/>
            <a:ea typeface="+mn-ea"/>
            <a:cs typeface="+mn-cs"/>
          </a:endParaRPr>
        </a:p>
      </dgm:t>
    </dgm:pt>
    <dgm:pt modelId="{DBB31917-AB16-467A-BC8A-D2B508E13B3C}" type="parTrans" cxnId="{B0B7CE36-B563-4473-928D-01DC5158BAE3}">
      <dgm:prSet/>
      <dgm:spPr/>
      <dgm:t>
        <a:bodyPr/>
        <a:lstStyle/>
        <a:p>
          <a:endParaRPr lang="en-US"/>
        </a:p>
      </dgm:t>
    </dgm:pt>
    <dgm:pt modelId="{0CC00909-D63E-4549-A3D6-E8AC45FA7A47}" type="sibTrans" cxnId="{B0B7CE36-B563-4473-928D-01DC5158BAE3}">
      <dgm:prSet/>
      <dgm:spPr/>
      <dgm:t>
        <a:bodyPr/>
        <a:lstStyle/>
        <a:p>
          <a:endParaRPr lang="en-US"/>
        </a:p>
      </dgm:t>
    </dgm:pt>
    <dgm:pt modelId="{333A9BD6-6F63-41F3-81F6-6A61016F81ED}" type="pres">
      <dgm:prSet presAssocID="{5458D084-ECB3-4E26-A30C-B950A200C30C}" presName="Name0" presStyleCnt="0">
        <dgm:presLayoutVars>
          <dgm:dir/>
          <dgm:animLvl val="lvl"/>
          <dgm:resizeHandles val="exact"/>
        </dgm:presLayoutVars>
      </dgm:prSet>
      <dgm:spPr/>
    </dgm:pt>
    <dgm:pt modelId="{5EEA33D2-13E2-4713-9E71-7F2BCEE05165}" type="pres">
      <dgm:prSet presAssocID="{C2FC063A-A4EE-407D-92B2-544848290899}" presName="boxAndChildren" presStyleCnt="0"/>
      <dgm:spPr/>
    </dgm:pt>
    <dgm:pt modelId="{08F112A6-7152-4648-81FC-758DC4F2E71E}" type="pres">
      <dgm:prSet presAssocID="{C2FC063A-A4EE-407D-92B2-544848290899}" presName="parentTextBox" presStyleLbl="node1" presStyleIdx="0" presStyleCnt="3"/>
      <dgm:spPr/>
    </dgm:pt>
    <dgm:pt modelId="{CC9F219D-0C3A-45D7-AFA6-838E4A0B8624}" type="pres">
      <dgm:prSet presAssocID="{A4143AC6-0E5E-4482-BEE6-B2B27834338F}" presName="sp" presStyleCnt="0"/>
      <dgm:spPr/>
    </dgm:pt>
    <dgm:pt modelId="{B94572CC-6B5A-4CF8-971C-6B6A35A026C1}" type="pres">
      <dgm:prSet presAssocID="{45314C87-8C0B-4693-8E31-EC17AE003F40}" presName="arrowAndChildren" presStyleCnt="0"/>
      <dgm:spPr/>
    </dgm:pt>
    <dgm:pt modelId="{11F7AFDF-AE4C-4C4D-9AA3-CEC4F21C07AC}" type="pres">
      <dgm:prSet presAssocID="{45314C87-8C0B-4693-8E31-EC17AE003F40}" presName="parentTextArrow" presStyleLbl="node1" presStyleIdx="1" presStyleCnt="3"/>
      <dgm:spPr/>
    </dgm:pt>
    <dgm:pt modelId="{537EB8B8-4809-47C5-8187-F5695631368D}" type="pres">
      <dgm:prSet presAssocID="{9EB9A764-51D5-450F-BA0B-50C5041B4ED4}" presName="sp" presStyleCnt="0"/>
      <dgm:spPr/>
    </dgm:pt>
    <dgm:pt modelId="{2BE7587B-FB10-4C19-BFC0-2E091DCEFAA3}" type="pres">
      <dgm:prSet presAssocID="{C4161196-169D-406B-9491-E7E0EADE1B7F}" presName="arrowAndChildren" presStyleCnt="0"/>
      <dgm:spPr/>
    </dgm:pt>
    <dgm:pt modelId="{AFA1F1BE-8C5C-4C31-81BC-7AF69557274E}" type="pres">
      <dgm:prSet presAssocID="{C4161196-169D-406B-9491-E7E0EADE1B7F}" presName="parentTextArrow" presStyleLbl="node1" presStyleIdx="2" presStyleCnt="3"/>
      <dgm:spPr/>
    </dgm:pt>
  </dgm:ptLst>
  <dgm:cxnLst>
    <dgm:cxn modelId="{B0B7CE36-B563-4473-928D-01DC5158BAE3}" srcId="{5458D084-ECB3-4E26-A30C-B950A200C30C}" destId="{C2FC063A-A4EE-407D-92B2-544848290899}" srcOrd="2" destOrd="0" parTransId="{DBB31917-AB16-467A-BC8A-D2B508E13B3C}" sibTransId="{0CC00909-D63E-4549-A3D6-E8AC45FA7A47}"/>
    <dgm:cxn modelId="{FA220B63-DE96-4BFD-A412-776E772B4276}" srcId="{5458D084-ECB3-4E26-A30C-B950A200C30C}" destId="{C4161196-169D-406B-9491-E7E0EADE1B7F}" srcOrd="0" destOrd="0" parTransId="{28421EB2-87BF-4404-A34D-48D7C86FE161}" sibTransId="{9EB9A764-51D5-450F-BA0B-50C5041B4ED4}"/>
    <dgm:cxn modelId="{06067192-6836-4DD6-9902-283AF0C8C735}" type="presOf" srcId="{C4161196-169D-406B-9491-E7E0EADE1B7F}" destId="{AFA1F1BE-8C5C-4C31-81BC-7AF69557274E}" srcOrd="0" destOrd="0" presId="urn:microsoft.com/office/officeart/2005/8/layout/process4"/>
    <dgm:cxn modelId="{3910C7AC-B2E7-469F-BB3A-292E3B823F97}" type="presOf" srcId="{C2FC063A-A4EE-407D-92B2-544848290899}" destId="{08F112A6-7152-4648-81FC-758DC4F2E71E}" srcOrd="0" destOrd="0" presId="urn:microsoft.com/office/officeart/2005/8/layout/process4"/>
    <dgm:cxn modelId="{81B84BB7-DA37-4884-9288-9154E1303C6A}" type="presOf" srcId="{5458D084-ECB3-4E26-A30C-B950A200C30C}" destId="{333A9BD6-6F63-41F3-81F6-6A61016F81ED}" srcOrd="0" destOrd="0" presId="urn:microsoft.com/office/officeart/2005/8/layout/process4"/>
    <dgm:cxn modelId="{B714C0D5-F982-4ABB-9A2E-AFEA83F7924B}" srcId="{5458D084-ECB3-4E26-A30C-B950A200C30C}" destId="{45314C87-8C0B-4693-8E31-EC17AE003F40}" srcOrd="1" destOrd="0" parTransId="{6BF5EB83-49D6-4079-A7EB-0436ED855476}" sibTransId="{A4143AC6-0E5E-4482-BEE6-B2B27834338F}"/>
    <dgm:cxn modelId="{54C0BFE2-EF6C-4524-9DD3-8DA84EE3E9C5}" type="presOf" srcId="{45314C87-8C0B-4693-8E31-EC17AE003F40}" destId="{11F7AFDF-AE4C-4C4D-9AA3-CEC4F21C07AC}" srcOrd="0" destOrd="0" presId="urn:microsoft.com/office/officeart/2005/8/layout/process4"/>
    <dgm:cxn modelId="{39E4FC92-0262-4CE5-B011-003CEAC4D4E2}" type="presParOf" srcId="{333A9BD6-6F63-41F3-81F6-6A61016F81ED}" destId="{5EEA33D2-13E2-4713-9E71-7F2BCEE05165}" srcOrd="0" destOrd="0" presId="urn:microsoft.com/office/officeart/2005/8/layout/process4"/>
    <dgm:cxn modelId="{B9CBFEC0-FC67-48D9-9498-F767C973E027}" type="presParOf" srcId="{5EEA33D2-13E2-4713-9E71-7F2BCEE05165}" destId="{08F112A6-7152-4648-81FC-758DC4F2E71E}" srcOrd="0" destOrd="0" presId="urn:microsoft.com/office/officeart/2005/8/layout/process4"/>
    <dgm:cxn modelId="{7ABE6021-E9D5-4028-9D6E-4F99779E4063}" type="presParOf" srcId="{333A9BD6-6F63-41F3-81F6-6A61016F81ED}" destId="{CC9F219D-0C3A-45D7-AFA6-838E4A0B8624}" srcOrd="1" destOrd="0" presId="urn:microsoft.com/office/officeart/2005/8/layout/process4"/>
    <dgm:cxn modelId="{AC1F0542-6D53-4D50-85EE-B62C30D90F0C}" type="presParOf" srcId="{333A9BD6-6F63-41F3-81F6-6A61016F81ED}" destId="{B94572CC-6B5A-4CF8-971C-6B6A35A026C1}" srcOrd="2" destOrd="0" presId="urn:microsoft.com/office/officeart/2005/8/layout/process4"/>
    <dgm:cxn modelId="{828B50AD-BDD9-4515-8DC4-EA0215A974B6}" type="presParOf" srcId="{B94572CC-6B5A-4CF8-971C-6B6A35A026C1}" destId="{11F7AFDF-AE4C-4C4D-9AA3-CEC4F21C07AC}" srcOrd="0" destOrd="0" presId="urn:microsoft.com/office/officeart/2005/8/layout/process4"/>
    <dgm:cxn modelId="{0D2132CE-D5E1-4478-B4A0-F375342959C2}" type="presParOf" srcId="{333A9BD6-6F63-41F3-81F6-6A61016F81ED}" destId="{537EB8B8-4809-47C5-8187-F5695631368D}" srcOrd="3" destOrd="0" presId="urn:microsoft.com/office/officeart/2005/8/layout/process4"/>
    <dgm:cxn modelId="{4ABB37E8-E512-451B-A61C-4A84E24D57D2}" type="presParOf" srcId="{333A9BD6-6F63-41F3-81F6-6A61016F81ED}" destId="{2BE7587B-FB10-4C19-BFC0-2E091DCEFAA3}" srcOrd="4" destOrd="0" presId="urn:microsoft.com/office/officeart/2005/8/layout/process4"/>
    <dgm:cxn modelId="{4382F860-126B-4F05-9131-E70EFC48B7A4}" type="presParOf" srcId="{2BE7587B-FB10-4C19-BFC0-2E091DCEFAA3}" destId="{AFA1F1BE-8C5C-4C31-81BC-7AF69557274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3A2919-10E9-4B3C-8B50-ACDE345FCDB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1F1C9B46-32DA-4793-85C8-8993959E43E7}">
      <dgm:prSet/>
      <dgm:spPr>
        <a:solidFill>
          <a:srgbClr val="7030A0"/>
        </a:solidFill>
      </dgm:spPr>
      <dgm:t>
        <a:bodyPr/>
        <a:lstStyle/>
        <a:p>
          <a:r>
            <a:rPr lang="en-US" b="0" i="0" dirty="0"/>
            <a:t>QMHPs did not complete MH Intake Assessments prior to </a:t>
          </a:r>
          <a:r>
            <a:rPr lang="en-US" b="1" i="0" dirty="0"/>
            <a:t>AAA</a:t>
          </a:r>
          <a:r>
            <a:rPr lang="en-US" b="0" i="0" dirty="0"/>
            <a:t>. All affected staff required documentation </a:t>
          </a:r>
          <a:r>
            <a:rPr lang="en-US" b="1" i="0" dirty="0"/>
            <a:t>training and practice</a:t>
          </a:r>
          <a:r>
            <a:rPr lang="en-US" b="0" i="0" dirty="0"/>
            <a:t>.</a:t>
          </a:r>
          <a:endParaRPr lang="en-US" dirty="0"/>
        </a:p>
      </dgm:t>
    </dgm:pt>
    <dgm:pt modelId="{3E8691F3-3C8B-45D5-9BD7-9A08EB624714}" type="parTrans" cxnId="{6098D418-549C-48BE-B4C7-B0BD4872DF84}">
      <dgm:prSet/>
      <dgm:spPr/>
      <dgm:t>
        <a:bodyPr/>
        <a:lstStyle/>
        <a:p>
          <a:endParaRPr lang="en-US"/>
        </a:p>
      </dgm:t>
    </dgm:pt>
    <dgm:pt modelId="{950DFD2F-B995-49B5-BBFE-F0912BEE6E7A}" type="sibTrans" cxnId="{6098D418-549C-48BE-B4C7-B0BD4872DF84}">
      <dgm:prSet/>
      <dgm:spPr/>
      <dgm:t>
        <a:bodyPr/>
        <a:lstStyle/>
        <a:p>
          <a:endParaRPr lang="en-US"/>
        </a:p>
      </dgm:t>
    </dgm:pt>
    <dgm:pt modelId="{E44B54D8-5305-47D5-897F-6013BEDBC6E1}">
      <dgm:prSet/>
      <dgm:spPr>
        <a:solidFill>
          <a:srgbClr val="00B050"/>
        </a:solidFill>
      </dgm:spPr>
      <dgm:t>
        <a:bodyPr/>
        <a:lstStyle/>
        <a:p>
          <a:r>
            <a:rPr lang="en-US" b="0" i="0" dirty="0"/>
            <a:t>QMHP-----LPHA </a:t>
          </a:r>
          <a:r>
            <a:rPr lang="en-US" b="1" i="0" dirty="0"/>
            <a:t>Warm Hand-Off</a:t>
          </a:r>
          <a:r>
            <a:rPr lang="en-US" b="0" i="0" dirty="0"/>
            <a:t>: A process was created and reviewed with the QMHP and LPHA teams prior to beginning </a:t>
          </a:r>
          <a:r>
            <a:rPr lang="en-US" b="1" i="0" dirty="0"/>
            <a:t>AAA</a:t>
          </a:r>
          <a:r>
            <a:rPr lang="en-US" b="0" i="0" dirty="0"/>
            <a:t>.</a:t>
          </a:r>
          <a:endParaRPr lang="en-US" dirty="0"/>
        </a:p>
      </dgm:t>
    </dgm:pt>
    <dgm:pt modelId="{A5D870BC-29C0-46A2-A41C-4F9E146D2A7A}" type="parTrans" cxnId="{AC1706F8-0394-447F-B076-F7E73EC67071}">
      <dgm:prSet/>
      <dgm:spPr/>
      <dgm:t>
        <a:bodyPr/>
        <a:lstStyle/>
        <a:p>
          <a:endParaRPr lang="en-US"/>
        </a:p>
      </dgm:t>
    </dgm:pt>
    <dgm:pt modelId="{C0D74FB8-4092-4956-972C-EEEF201F09EB}" type="sibTrans" cxnId="{AC1706F8-0394-447F-B076-F7E73EC67071}">
      <dgm:prSet/>
      <dgm:spPr/>
      <dgm:t>
        <a:bodyPr/>
        <a:lstStyle/>
        <a:p>
          <a:endParaRPr lang="en-US"/>
        </a:p>
      </dgm:t>
    </dgm:pt>
    <dgm:pt modelId="{8DCEBED9-B242-407B-BE55-AEACC298B1E6}">
      <dgm:prSet/>
      <dgm:spPr>
        <a:solidFill>
          <a:srgbClr val="00B0F0"/>
        </a:solidFill>
      </dgm:spPr>
      <dgm:t>
        <a:bodyPr/>
        <a:lstStyle/>
        <a:p>
          <a:r>
            <a:rPr lang="en-US" b="1" dirty="0"/>
            <a:t>Daily Huddle </a:t>
          </a:r>
          <a:r>
            <a:rPr lang="en-US" dirty="0"/>
            <a:t>is a brief, recurring meeting where the team checks in to discuss goals, challenges, and priorities at the beginning or middle of the day. It should last no longer than 15 minutes.</a:t>
          </a:r>
        </a:p>
      </dgm:t>
    </dgm:pt>
    <dgm:pt modelId="{20206F32-F520-4C3A-924E-95297EA38BFB}" type="parTrans" cxnId="{B13402CA-CEF4-4505-8F8A-D684412E54D6}">
      <dgm:prSet/>
      <dgm:spPr/>
      <dgm:t>
        <a:bodyPr/>
        <a:lstStyle/>
        <a:p>
          <a:endParaRPr lang="en-US"/>
        </a:p>
      </dgm:t>
    </dgm:pt>
    <dgm:pt modelId="{DA979976-BD99-4FA2-82E2-9B10B8316685}" type="sibTrans" cxnId="{B13402CA-CEF4-4505-8F8A-D684412E54D6}">
      <dgm:prSet/>
      <dgm:spPr/>
      <dgm:t>
        <a:bodyPr/>
        <a:lstStyle/>
        <a:p>
          <a:endParaRPr lang="en-US"/>
        </a:p>
      </dgm:t>
    </dgm:pt>
    <dgm:pt modelId="{AA4E9FA1-9D11-4021-92C4-01D3677DC09B}">
      <dgm:prSet/>
      <dgm:spPr>
        <a:solidFill>
          <a:srgbClr val="C00000"/>
        </a:solidFill>
      </dgm:spPr>
      <dgm:t>
        <a:bodyPr/>
        <a:lstStyle/>
        <a:p>
          <a:r>
            <a:rPr lang="en-US" b="1" dirty="0"/>
            <a:t>Microsoft Teams Situation Room</a:t>
          </a:r>
          <a:r>
            <a:rPr lang="en-US" dirty="0"/>
            <a:t>: Means of virtual communication for all Clinical Administrative Staff allowing close monitoring of Assessment Clinics and real-time implementation of solutions to urgent issues.   </a:t>
          </a:r>
        </a:p>
      </dgm:t>
    </dgm:pt>
    <dgm:pt modelId="{4C69F33D-018D-4B5D-8756-5F1D11FA6BFD}" type="parTrans" cxnId="{7C813858-C46C-4422-B12E-7DDD163B378D}">
      <dgm:prSet/>
      <dgm:spPr/>
      <dgm:t>
        <a:bodyPr/>
        <a:lstStyle/>
        <a:p>
          <a:endParaRPr lang="en-US"/>
        </a:p>
      </dgm:t>
    </dgm:pt>
    <dgm:pt modelId="{D4355ED1-AAF7-475B-89D5-F15A7C95942F}" type="sibTrans" cxnId="{7C813858-C46C-4422-B12E-7DDD163B378D}">
      <dgm:prSet/>
      <dgm:spPr/>
      <dgm:t>
        <a:bodyPr/>
        <a:lstStyle/>
        <a:p>
          <a:endParaRPr lang="en-US"/>
        </a:p>
      </dgm:t>
    </dgm:pt>
    <dgm:pt modelId="{20B09A38-E050-4634-9C5E-0C065987975C}" type="pres">
      <dgm:prSet presAssocID="{773A2919-10E9-4B3C-8B50-ACDE345FCDB9}" presName="linear" presStyleCnt="0">
        <dgm:presLayoutVars>
          <dgm:animLvl val="lvl"/>
          <dgm:resizeHandles val="exact"/>
        </dgm:presLayoutVars>
      </dgm:prSet>
      <dgm:spPr/>
    </dgm:pt>
    <dgm:pt modelId="{47FF9F47-9459-45CD-A1E9-53D5859665D2}" type="pres">
      <dgm:prSet presAssocID="{1F1C9B46-32DA-4793-85C8-8993959E43E7}" presName="parentText" presStyleLbl="node1" presStyleIdx="0" presStyleCnt="4">
        <dgm:presLayoutVars>
          <dgm:chMax val="0"/>
          <dgm:bulletEnabled val="1"/>
        </dgm:presLayoutVars>
      </dgm:prSet>
      <dgm:spPr/>
    </dgm:pt>
    <dgm:pt modelId="{B54329CB-7A50-4FAA-8527-71F5612DF939}" type="pres">
      <dgm:prSet presAssocID="{950DFD2F-B995-49B5-BBFE-F0912BEE6E7A}" presName="spacer" presStyleCnt="0"/>
      <dgm:spPr/>
    </dgm:pt>
    <dgm:pt modelId="{885A0F01-2B0F-490D-870D-120FB504419F}" type="pres">
      <dgm:prSet presAssocID="{E44B54D8-5305-47D5-897F-6013BEDBC6E1}" presName="parentText" presStyleLbl="node1" presStyleIdx="1" presStyleCnt="4">
        <dgm:presLayoutVars>
          <dgm:chMax val="0"/>
          <dgm:bulletEnabled val="1"/>
        </dgm:presLayoutVars>
      </dgm:prSet>
      <dgm:spPr/>
    </dgm:pt>
    <dgm:pt modelId="{C7DFA0D7-2729-4AA0-90AC-F13ABCDC7B69}" type="pres">
      <dgm:prSet presAssocID="{C0D74FB8-4092-4956-972C-EEEF201F09EB}" presName="spacer" presStyleCnt="0"/>
      <dgm:spPr/>
    </dgm:pt>
    <dgm:pt modelId="{72ADBC2A-2128-48BC-88B1-9BA610D9736D}" type="pres">
      <dgm:prSet presAssocID="{8DCEBED9-B242-407B-BE55-AEACC298B1E6}" presName="parentText" presStyleLbl="node1" presStyleIdx="2" presStyleCnt="4" custLinFactY="493" custLinFactNeighborY="100000">
        <dgm:presLayoutVars>
          <dgm:chMax val="0"/>
          <dgm:bulletEnabled val="1"/>
        </dgm:presLayoutVars>
      </dgm:prSet>
      <dgm:spPr/>
    </dgm:pt>
    <dgm:pt modelId="{02B13CD4-C8D3-49D6-ACA8-FB24F758F61A}" type="pres">
      <dgm:prSet presAssocID="{DA979976-BD99-4FA2-82E2-9B10B8316685}" presName="spacer" presStyleCnt="0"/>
      <dgm:spPr/>
    </dgm:pt>
    <dgm:pt modelId="{11F0B0EA-62D9-4CD5-8560-B2B4A84DC613}" type="pres">
      <dgm:prSet presAssocID="{AA4E9FA1-9D11-4021-92C4-01D3677DC09B}" presName="parentText" presStyleLbl="node1" presStyleIdx="3" presStyleCnt="4" custLinFactY="2708" custLinFactNeighborY="100000">
        <dgm:presLayoutVars>
          <dgm:chMax val="0"/>
          <dgm:bulletEnabled val="1"/>
        </dgm:presLayoutVars>
      </dgm:prSet>
      <dgm:spPr/>
    </dgm:pt>
  </dgm:ptLst>
  <dgm:cxnLst>
    <dgm:cxn modelId="{6098D418-549C-48BE-B4C7-B0BD4872DF84}" srcId="{773A2919-10E9-4B3C-8B50-ACDE345FCDB9}" destId="{1F1C9B46-32DA-4793-85C8-8993959E43E7}" srcOrd="0" destOrd="0" parTransId="{3E8691F3-3C8B-45D5-9BD7-9A08EB624714}" sibTransId="{950DFD2F-B995-49B5-BBFE-F0912BEE6E7A}"/>
    <dgm:cxn modelId="{AA42C330-6DB6-4089-8D9F-5C15814093E5}" type="presOf" srcId="{1F1C9B46-32DA-4793-85C8-8993959E43E7}" destId="{47FF9F47-9459-45CD-A1E9-53D5859665D2}" srcOrd="0" destOrd="0" presId="urn:microsoft.com/office/officeart/2005/8/layout/vList2"/>
    <dgm:cxn modelId="{5F99326B-E132-4EF4-B27F-80DB55AA5094}" type="presOf" srcId="{AA4E9FA1-9D11-4021-92C4-01D3677DC09B}" destId="{11F0B0EA-62D9-4CD5-8560-B2B4A84DC613}" srcOrd="0" destOrd="0" presId="urn:microsoft.com/office/officeart/2005/8/layout/vList2"/>
    <dgm:cxn modelId="{F79D3E6D-8622-4149-884A-C25F7BF6EC08}" type="presOf" srcId="{773A2919-10E9-4B3C-8B50-ACDE345FCDB9}" destId="{20B09A38-E050-4634-9C5E-0C065987975C}" srcOrd="0" destOrd="0" presId="urn:microsoft.com/office/officeart/2005/8/layout/vList2"/>
    <dgm:cxn modelId="{7C813858-C46C-4422-B12E-7DDD163B378D}" srcId="{773A2919-10E9-4B3C-8B50-ACDE345FCDB9}" destId="{AA4E9FA1-9D11-4021-92C4-01D3677DC09B}" srcOrd="3" destOrd="0" parTransId="{4C69F33D-018D-4B5D-8756-5F1D11FA6BFD}" sibTransId="{D4355ED1-AAF7-475B-89D5-F15A7C95942F}"/>
    <dgm:cxn modelId="{88DD5DB5-6033-4D98-B0AB-575C3712ADCF}" type="presOf" srcId="{8DCEBED9-B242-407B-BE55-AEACC298B1E6}" destId="{72ADBC2A-2128-48BC-88B1-9BA610D9736D}" srcOrd="0" destOrd="0" presId="urn:microsoft.com/office/officeart/2005/8/layout/vList2"/>
    <dgm:cxn modelId="{B13402CA-CEF4-4505-8F8A-D684412E54D6}" srcId="{773A2919-10E9-4B3C-8B50-ACDE345FCDB9}" destId="{8DCEBED9-B242-407B-BE55-AEACC298B1E6}" srcOrd="2" destOrd="0" parTransId="{20206F32-F520-4C3A-924E-95297EA38BFB}" sibTransId="{DA979976-BD99-4FA2-82E2-9B10B8316685}"/>
    <dgm:cxn modelId="{804886E9-3A0D-4A93-B2A6-98BE9008E56B}" type="presOf" srcId="{E44B54D8-5305-47D5-897F-6013BEDBC6E1}" destId="{885A0F01-2B0F-490D-870D-120FB504419F}" srcOrd="0" destOrd="0" presId="urn:microsoft.com/office/officeart/2005/8/layout/vList2"/>
    <dgm:cxn modelId="{AC1706F8-0394-447F-B076-F7E73EC67071}" srcId="{773A2919-10E9-4B3C-8B50-ACDE345FCDB9}" destId="{E44B54D8-5305-47D5-897F-6013BEDBC6E1}" srcOrd="1" destOrd="0" parTransId="{A5D870BC-29C0-46A2-A41C-4F9E146D2A7A}" sibTransId="{C0D74FB8-4092-4956-972C-EEEF201F09EB}"/>
    <dgm:cxn modelId="{7BFCBF61-0ABB-4F35-805D-64FC1F6C76F4}" type="presParOf" srcId="{20B09A38-E050-4634-9C5E-0C065987975C}" destId="{47FF9F47-9459-45CD-A1E9-53D5859665D2}" srcOrd="0" destOrd="0" presId="urn:microsoft.com/office/officeart/2005/8/layout/vList2"/>
    <dgm:cxn modelId="{FB3104FC-3709-4371-9A33-C506FEF1A3F9}" type="presParOf" srcId="{20B09A38-E050-4634-9C5E-0C065987975C}" destId="{B54329CB-7A50-4FAA-8527-71F5612DF939}" srcOrd="1" destOrd="0" presId="urn:microsoft.com/office/officeart/2005/8/layout/vList2"/>
    <dgm:cxn modelId="{263D4178-BF29-470B-B724-A4112BDA4B59}" type="presParOf" srcId="{20B09A38-E050-4634-9C5E-0C065987975C}" destId="{885A0F01-2B0F-490D-870D-120FB504419F}" srcOrd="2" destOrd="0" presId="urn:microsoft.com/office/officeart/2005/8/layout/vList2"/>
    <dgm:cxn modelId="{B37EC126-919D-439F-9DFD-739CE9A0033E}" type="presParOf" srcId="{20B09A38-E050-4634-9C5E-0C065987975C}" destId="{C7DFA0D7-2729-4AA0-90AC-F13ABCDC7B69}" srcOrd="3" destOrd="0" presId="urn:microsoft.com/office/officeart/2005/8/layout/vList2"/>
    <dgm:cxn modelId="{FC80D0F2-BB21-401E-94F3-570A0C516C7D}" type="presParOf" srcId="{20B09A38-E050-4634-9C5E-0C065987975C}" destId="{72ADBC2A-2128-48BC-88B1-9BA610D9736D}" srcOrd="4" destOrd="0" presId="urn:microsoft.com/office/officeart/2005/8/layout/vList2"/>
    <dgm:cxn modelId="{E60DFC6A-AD08-4E80-B574-5EA83CAEBC86}" type="presParOf" srcId="{20B09A38-E050-4634-9C5E-0C065987975C}" destId="{02B13CD4-C8D3-49D6-ACA8-FB24F758F61A}" srcOrd="5" destOrd="0" presId="urn:microsoft.com/office/officeart/2005/8/layout/vList2"/>
    <dgm:cxn modelId="{A07CB594-1C17-4A85-A22C-B25C128C50AC}" type="presParOf" srcId="{20B09A38-E050-4634-9C5E-0C065987975C}" destId="{11F0B0EA-62D9-4CD5-8560-B2B4A84DC61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3A2919-10E9-4B3C-8B50-ACDE345FCDB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F1C9B46-32DA-4793-85C8-8993959E43E7}">
      <dgm:prSet/>
      <dgm:spPr/>
      <dgm:t>
        <a:bodyPr/>
        <a:lstStyle/>
        <a:p>
          <a:r>
            <a:rPr lang="en-US" b="0" i="0"/>
            <a:t>QMHPs did not complete MH Intake Assessments prior to </a:t>
          </a:r>
          <a:r>
            <a:rPr lang="en-US" b="1" i="0"/>
            <a:t>AAA</a:t>
          </a:r>
          <a:r>
            <a:rPr lang="en-US" b="0" i="0"/>
            <a:t>. All affected staff required documentation training and practice.</a:t>
          </a:r>
          <a:endParaRPr lang="en-US"/>
        </a:p>
      </dgm:t>
    </dgm:pt>
    <dgm:pt modelId="{3E8691F3-3C8B-45D5-9BD7-9A08EB624714}" type="parTrans" cxnId="{6098D418-549C-48BE-B4C7-B0BD4872DF84}">
      <dgm:prSet/>
      <dgm:spPr/>
      <dgm:t>
        <a:bodyPr/>
        <a:lstStyle/>
        <a:p>
          <a:endParaRPr lang="en-US"/>
        </a:p>
      </dgm:t>
    </dgm:pt>
    <dgm:pt modelId="{950DFD2F-B995-49B5-BBFE-F0912BEE6E7A}" type="sibTrans" cxnId="{6098D418-549C-48BE-B4C7-B0BD4872DF84}">
      <dgm:prSet/>
      <dgm:spPr/>
      <dgm:t>
        <a:bodyPr/>
        <a:lstStyle/>
        <a:p>
          <a:endParaRPr lang="en-US"/>
        </a:p>
      </dgm:t>
    </dgm:pt>
    <dgm:pt modelId="{E44B54D8-5305-47D5-897F-6013BEDBC6E1}">
      <dgm:prSet/>
      <dgm:spPr/>
      <dgm:t>
        <a:bodyPr/>
        <a:lstStyle/>
        <a:p>
          <a:r>
            <a:rPr lang="en-US" b="0" i="0" dirty="0"/>
            <a:t>QMHP-----LPHA Warm Hand-Off: A process was created and reviewed with the QMHP and LPHA teams prior to beginning </a:t>
          </a:r>
          <a:r>
            <a:rPr lang="en-US" b="1" i="0" dirty="0"/>
            <a:t>AAA</a:t>
          </a:r>
          <a:r>
            <a:rPr lang="en-US" b="0" i="0" dirty="0"/>
            <a:t>.</a:t>
          </a:r>
          <a:endParaRPr lang="en-US" dirty="0"/>
        </a:p>
      </dgm:t>
    </dgm:pt>
    <dgm:pt modelId="{A5D870BC-29C0-46A2-A41C-4F9E146D2A7A}" type="parTrans" cxnId="{AC1706F8-0394-447F-B076-F7E73EC67071}">
      <dgm:prSet/>
      <dgm:spPr/>
      <dgm:t>
        <a:bodyPr/>
        <a:lstStyle/>
        <a:p>
          <a:endParaRPr lang="en-US"/>
        </a:p>
      </dgm:t>
    </dgm:pt>
    <dgm:pt modelId="{C0D74FB8-4092-4956-972C-EEEF201F09EB}" type="sibTrans" cxnId="{AC1706F8-0394-447F-B076-F7E73EC67071}">
      <dgm:prSet/>
      <dgm:spPr/>
      <dgm:t>
        <a:bodyPr/>
        <a:lstStyle/>
        <a:p>
          <a:endParaRPr lang="en-US"/>
        </a:p>
      </dgm:t>
    </dgm:pt>
    <dgm:pt modelId="{8DCEBED9-B242-407B-BE55-AEACC298B1E6}">
      <dgm:prSet/>
      <dgm:spPr/>
      <dgm:t>
        <a:bodyPr/>
        <a:lstStyle/>
        <a:p>
          <a:r>
            <a:rPr lang="en-US" dirty="0"/>
            <a:t>Daily Huddle is a brief, recurring meeting where the team checks in to discuss goals, challenges, and priorities at the beginning or middle of the day. It should last no longer than 15 minutes.</a:t>
          </a:r>
        </a:p>
      </dgm:t>
    </dgm:pt>
    <dgm:pt modelId="{20206F32-F520-4C3A-924E-95297EA38BFB}" type="parTrans" cxnId="{B13402CA-CEF4-4505-8F8A-D684412E54D6}">
      <dgm:prSet/>
      <dgm:spPr/>
      <dgm:t>
        <a:bodyPr/>
        <a:lstStyle/>
        <a:p>
          <a:endParaRPr lang="en-US"/>
        </a:p>
      </dgm:t>
    </dgm:pt>
    <dgm:pt modelId="{DA979976-BD99-4FA2-82E2-9B10B8316685}" type="sibTrans" cxnId="{B13402CA-CEF4-4505-8F8A-D684412E54D6}">
      <dgm:prSet/>
      <dgm:spPr/>
      <dgm:t>
        <a:bodyPr/>
        <a:lstStyle/>
        <a:p>
          <a:endParaRPr lang="en-US"/>
        </a:p>
      </dgm:t>
    </dgm:pt>
    <dgm:pt modelId="{20B09A38-E050-4634-9C5E-0C065987975C}" type="pres">
      <dgm:prSet presAssocID="{773A2919-10E9-4B3C-8B50-ACDE345FCDB9}" presName="linear" presStyleCnt="0">
        <dgm:presLayoutVars>
          <dgm:animLvl val="lvl"/>
          <dgm:resizeHandles val="exact"/>
        </dgm:presLayoutVars>
      </dgm:prSet>
      <dgm:spPr/>
    </dgm:pt>
    <dgm:pt modelId="{47FF9F47-9459-45CD-A1E9-53D5859665D2}" type="pres">
      <dgm:prSet presAssocID="{1F1C9B46-32DA-4793-85C8-8993959E43E7}" presName="parentText" presStyleLbl="node1" presStyleIdx="0" presStyleCnt="3">
        <dgm:presLayoutVars>
          <dgm:chMax val="0"/>
          <dgm:bulletEnabled val="1"/>
        </dgm:presLayoutVars>
      </dgm:prSet>
      <dgm:spPr/>
    </dgm:pt>
    <dgm:pt modelId="{B54329CB-7A50-4FAA-8527-71F5612DF939}" type="pres">
      <dgm:prSet presAssocID="{950DFD2F-B995-49B5-BBFE-F0912BEE6E7A}" presName="spacer" presStyleCnt="0"/>
      <dgm:spPr/>
    </dgm:pt>
    <dgm:pt modelId="{885A0F01-2B0F-490D-870D-120FB504419F}" type="pres">
      <dgm:prSet presAssocID="{E44B54D8-5305-47D5-897F-6013BEDBC6E1}" presName="parentText" presStyleLbl="node1" presStyleIdx="1" presStyleCnt="3">
        <dgm:presLayoutVars>
          <dgm:chMax val="0"/>
          <dgm:bulletEnabled val="1"/>
        </dgm:presLayoutVars>
      </dgm:prSet>
      <dgm:spPr/>
    </dgm:pt>
    <dgm:pt modelId="{C7DFA0D7-2729-4AA0-90AC-F13ABCDC7B69}" type="pres">
      <dgm:prSet presAssocID="{C0D74FB8-4092-4956-972C-EEEF201F09EB}" presName="spacer" presStyleCnt="0"/>
      <dgm:spPr/>
    </dgm:pt>
    <dgm:pt modelId="{72ADBC2A-2128-48BC-88B1-9BA610D9736D}" type="pres">
      <dgm:prSet presAssocID="{8DCEBED9-B242-407B-BE55-AEACC298B1E6}" presName="parentText" presStyleLbl="node1" presStyleIdx="2" presStyleCnt="3" custLinFactY="493" custLinFactNeighborY="100000">
        <dgm:presLayoutVars>
          <dgm:chMax val="0"/>
          <dgm:bulletEnabled val="1"/>
        </dgm:presLayoutVars>
      </dgm:prSet>
      <dgm:spPr/>
    </dgm:pt>
  </dgm:ptLst>
  <dgm:cxnLst>
    <dgm:cxn modelId="{6098D418-549C-48BE-B4C7-B0BD4872DF84}" srcId="{773A2919-10E9-4B3C-8B50-ACDE345FCDB9}" destId="{1F1C9B46-32DA-4793-85C8-8993959E43E7}" srcOrd="0" destOrd="0" parTransId="{3E8691F3-3C8B-45D5-9BD7-9A08EB624714}" sibTransId="{950DFD2F-B995-49B5-BBFE-F0912BEE6E7A}"/>
    <dgm:cxn modelId="{AA42C330-6DB6-4089-8D9F-5C15814093E5}" type="presOf" srcId="{1F1C9B46-32DA-4793-85C8-8993959E43E7}" destId="{47FF9F47-9459-45CD-A1E9-53D5859665D2}" srcOrd="0" destOrd="0" presId="urn:microsoft.com/office/officeart/2005/8/layout/vList2"/>
    <dgm:cxn modelId="{F79D3E6D-8622-4149-884A-C25F7BF6EC08}" type="presOf" srcId="{773A2919-10E9-4B3C-8B50-ACDE345FCDB9}" destId="{20B09A38-E050-4634-9C5E-0C065987975C}" srcOrd="0" destOrd="0" presId="urn:microsoft.com/office/officeart/2005/8/layout/vList2"/>
    <dgm:cxn modelId="{88DD5DB5-6033-4D98-B0AB-575C3712ADCF}" type="presOf" srcId="{8DCEBED9-B242-407B-BE55-AEACC298B1E6}" destId="{72ADBC2A-2128-48BC-88B1-9BA610D9736D}" srcOrd="0" destOrd="0" presId="urn:microsoft.com/office/officeart/2005/8/layout/vList2"/>
    <dgm:cxn modelId="{B13402CA-CEF4-4505-8F8A-D684412E54D6}" srcId="{773A2919-10E9-4B3C-8B50-ACDE345FCDB9}" destId="{8DCEBED9-B242-407B-BE55-AEACC298B1E6}" srcOrd="2" destOrd="0" parTransId="{20206F32-F520-4C3A-924E-95297EA38BFB}" sibTransId="{DA979976-BD99-4FA2-82E2-9B10B8316685}"/>
    <dgm:cxn modelId="{804886E9-3A0D-4A93-B2A6-98BE9008E56B}" type="presOf" srcId="{E44B54D8-5305-47D5-897F-6013BEDBC6E1}" destId="{885A0F01-2B0F-490D-870D-120FB504419F}" srcOrd="0" destOrd="0" presId="urn:microsoft.com/office/officeart/2005/8/layout/vList2"/>
    <dgm:cxn modelId="{AC1706F8-0394-447F-B076-F7E73EC67071}" srcId="{773A2919-10E9-4B3C-8B50-ACDE345FCDB9}" destId="{E44B54D8-5305-47D5-897F-6013BEDBC6E1}" srcOrd="1" destOrd="0" parTransId="{A5D870BC-29C0-46A2-A41C-4F9E146D2A7A}" sibTransId="{C0D74FB8-4092-4956-972C-EEEF201F09EB}"/>
    <dgm:cxn modelId="{7BFCBF61-0ABB-4F35-805D-64FC1F6C76F4}" type="presParOf" srcId="{20B09A38-E050-4634-9C5E-0C065987975C}" destId="{47FF9F47-9459-45CD-A1E9-53D5859665D2}" srcOrd="0" destOrd="0" presId="urn:microsoft.com/office/officeart/2005/8/layout/vList2"/>
    <dgm:cxn modelId="{FB3104FC-3709-4371-9A33-C506FEF1A3F9}" type="presParOf" srcId="{20B09A38-E050-4634-9C5E-0C065987975C}" destId="{B54329CB-7A50-4FAA-8527-71F5612DF939}" srcOrd="1" destOrd="0" presId="urn:microsoft.com/office/officeart/2005/8/layout/vList2"/>
    <dgm:cxn modelId="{263D4178-BF29-470B-B724-A4112BDA4B59}" type="presParOf" srcId="{20B09A38-E050-4634-9C5E-0C065987975C}" destId="{885A0F01-2B0F-490D-870D-120FB504419F}" srcOrd="2" destOrd="0" presId="urn:microsoft.com/office/officeart/2005/8/layout/vList2"/>
    <dgm:cxn modelId="{B37EC126-919D-439F-9DFD-739CE9A0033E}" type="presParOf" srcId="{20B09A38-E050-4634-9C5E-0C065987975C}" destId="{C7DFA0D7-2729-4AA0-90AC-F13ABCDC7B69}" srcOrd="3" destOrd="0" presId="urn:microsoft.com/office/officeart/2005/8/layout/vList2"/>
    <dgm:cxn modelId="{FC80D0F2-BB21-401E-94F3-570A0C516C7D}" type="presParOf" srcId="{20B09A38-E050-4634-9C5E-0C065987975C}" destId="{72ADBC2A-2128-48BC-88B1-9BA610D9736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8539A-E59B-4F4C-B5FC-0932F0A7F22D}">
      <dsp:nvSpPr>
        <dsp:cNvPr id="0" name=""/>
        <dsp:cNvSpPr/>
      </dsp:nvSpPr>
      <dsp:spPr>
        <a:xfrm>
          <a:off x="0" y="3291729"/>
          <a:ext cx="6666833" cy="2159731"/>
        </a:xfrm>
        <a:prstGeom prst="rect">
          <a:avLst/>
        </a:prstGeom>
        <a:gradFill rotWithShape="0">
          <a:gsLst>
            <a:gs pos="0">
              <a:srgbClr val="E97132">
                <a:hueOff val="0"/>
                <a:satOff val="0"/>
                <a:lumOff val="0"/>
                <a:alphaOff val="0"/>
                <a:satMod val="103000"/>
                <a:lumMod val="102000"/>
                <a:tint val="94000"/>
              </a:srgbClr>
            </a:gs>
            <a:gs pos="50000">
              <a:srgbClr val="E97132">
                <a:hueOff val="0"/>
                <a:satOff val="0"/>
                <a:lumOff val="0"/>
                <a:alphaOff val="0"/>
                <a:satMod val="110000"/>
                <a:lumMod val="100000"/>
                <a:shade val="100000"/>
              </a:srgbClr>
            </a:gs>
            <a:gs pos="100000">
              <a:srgbClr val="E97132">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 lastClr="FFFFFF"/>
              </a:solidFill>
              <a:latin typeface="Aptos" panose="02110004020202020204"/>
              <a:ea typeface="+mn-ea"/>
              <a:cs typeface="+mn-cs"/>
            </a:rPr>
            <a:t>For </a:t>
          </a:r>
          <a:r>
            <a:rPr lang="en-US" sz="2200" b="1" kern="1200" dirty="0">
              <a:solidFill>
                <a:sysClr val="window" lastClr="FFFFFF"/>
              </a:solidFill>
              <a:latin typeface="Aptos" panose="02110004020202020204"/>
              <a:ea typeface="+mn-ea"/>
              <a:cs typeface="+mn-cs"/>
            </a:rPr>
            <a:t>All About Access (AAA)</a:t>
          </a:r>
          <a:r>
            <a:rPr lang="en-US" sz="2200" kern="1200" dirty="0">
              <a:solidFill>
                <a:sysClr val="window" lastClr="FFFFFF"/>
              </a:solidFill>
              <a:latin typeface="Aptos" panose="02110004020202020204"/>
              <a:ea typeface="+mn-ea"/>
              <a:cs typeface="+mn-cs"/>
            </a:rPr>
            <a:t>, GCC’s Golden Thread is the Change Management Model.</a:t>
          </a:r>
        </a:p>
      </dsp:txBody>
      <dsp:txXfrm>
        <a:off x="0" y="3291729"/>
        <a:ext cx="6666833" cy="2159731"/>
      </dsp:txXfrm>
    </dsp:sp>
    <dsp:sp modelId="{B10BE33F-3915-4544-AF76-8AC7E975D330}">
      <dsp:nvSpPr>
        <dsp:cNvPr id="0" name=""/>
        <dsp:cNvSpPr/>
      </dsp:nvSpPr>
      <dsp:spPr>
        <a:xfrm rot="10800000">
          <a:off x="0" y="2459"/>
          <a:ext cx="6666833" cy="3321666"/>
        </a:xfrm>
        <a:prstGeom prst="upArrowCallout">
          <a:avLst/>
        </a:prstGeom>
        <a:gradFill rotWithShape="0">
          <a:gsLst>
            <a:gs pos="0">
              <a:srgbClr val="196B24">
                <a:hueOff val="0"/>
                <a:satOff val="0"/>
                <a:lumOff val="0"/>
                <a:alphaOff val="0"/>
                <a:satMod val="103000"/>
                <a:lumMod val="102000"/>
                <a:tint val="94000"/>
              </a:srgbClr>
            </a:gs>
            <a:gs pos="50000">
              <a:srgbClr val="196B24">
                <a:hueOff val="0"/>
                <a:satOff val="0"/>
                <a:lumOff val="0"/>
                <a:alphaOff val="0"/>
                <a:satMod val="110000"/>
                <a:lumMod val="100000"/>
                <a:shade val="100000"/>
              </a:srgbClr>
            </a:gs>
            <a:gs pos="100000">
              <a:srgbClr val="196B24">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solidFill>
                <a:sysClr val="window" lastClr="FFFFFF"/>
              </a:solidFill>
              <a:latin typeface="Aptos" panose="02110004020202020204"/>
              <a:ea typeface="+mn-ea"/>
              <a:cs typeface="+mn-cs"/>
            </a:rPr>
            <a:t>A Golden Thread is a unifying element or connection. In clinical work, a </a:t>
          </a:r>
          <a:r>
            <a:rPr lang="en-US" sz="2200" b="1" kern="1200">
              <a:solidFill>
                <a:sysClr val="window" lastClr="FFFFFF"/>
              </a:solidFill>
              <a:latin typeface="Aptos" panose="02110004020202020204"/>
              <a:ea typeface="+mn-ea"/>
              <a:cs typeface="+mn-cs"/>
            </a:rPr>
            <a:t>"golden thread"</a:t>
          </a:r>
          <a:r>
            <a:rPr lang="en-US" sz="2200" kern="1200">
              <a:solidFill>
                <a:sysClr val="window" lastClr="FFFFFF"/>
              </a:solidFill>
              <a:latin typeface="Aptos" panose="02110004020202020204"/>
              <a:ea typeface="+mn-ea"/>
              <a:cs typeface="+mn-cs"/>
            </a:rPr>
            <a:t> refers to the consistent and logical connection that ties together all elements of a client's care. It ensures that every part of the client’s record aligns and supports the overarching treatment goals.</a:t>
          </a:r>
        </a:p>
      </dsp:txBody>
      <dsp:txXfrm rot="10800000">
        <a:off x="0" y="2459"/>
        <a:ext cx="6666833" cy="21583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09EB0-9717-45C8-854D-CACFAF9695CE}">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78E72-8DBB-4444-B316-A4B952E9FF8C}">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C54CC1-5B70-45FE-BA7E-CE4B9F106694}">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US" sz="2100" b="0" i="0" kern="1200" dirty="0"/>
            <a:t>This group lives in TEAMS and is the primary way staff communicate urgent needs to one another. </a:t>
          </a:r>
          <a:endParaRPr lang="en-US" sz="2100" kern="1200" dirty="0"/>
        </a:p>
      </dsp:txBody>
      <dsp:txXfrm>
        <a:off x="1437631" y="531"/>
        <a:ext cx="9077968" cy="1244702"/>
      </dsp:txXfrm>
    </dsp:sp>
    <dsp:sp modelId="{F06D7565-3FFD-44DC-AFC3-05CFC5848731}">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F68073-7027-419C-9AAA-C30125582471}">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171DAF-09C8-43AC-B553-3EB6A216514F}">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US" sz="2100" b="0" i="0" kern="1200"/>
            <a:t>For example: “My QMHP 2 went home sick, and we have 2 individuals waiting. Can anyone assist remotely?” </a:t>
          </a:r>
          <a:endParaRPr lang="en-US" sz="2100" kern="1200"/>
        </a:p>
      </dsp:txBody>
      <dsp:txXfrm>
        <a:off x="1437631" y="1556410"/>
        <a:ext cx="9077968" cy="1244702"/>
      </dsp:txXfrm>
    </dsp:sp>
    <dsp:sp modelId="{005CE132-A86D-4A58-9A4C-117637CBF25B}">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DD5E8B-2EE9-47B1-B26E-E51C6295BA91}">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6D6DB4-F3D3-4712-83D5-BC56B90F8452}">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US" sz="2100" b="0" i="0" kern="1200" dirty="0"/>
            <a:t>This channel also allows leadership to see how staff are communicating with one another and if they are overcoming barriers in a solution-focused way. Are clinic managers and team leads responding? If not, why? </a:t>
          </a:r>
          <a:endParaRPr lang="en-US" sz="2100" kern="1200" dirty="0"/>
        </a:p>
      </dsp:txBody>
      <dsp:txXfrm>
        <a:off x="1437631" y="3112289"/>
        <a:ext cx="9077968" cy="12447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53D90-C250-4BCC-A32A-6E3F95F736EE}">
      <dsp:nvSpPr>
        <dsp:cNvPr id="0" name=""/>
        <dsp:cNvSpPr/>
      </dsp:nvSpPr>
      <dsp:spPr>
        <a:xfrm>
          <a:off x="2" y="0"/>
          <a:ext cx="10075887" cy="5746659"/>
        </a:xfrm>
        <a:prstGeom prst="rightArrow">
          <a:avLst/>
        </a:prstGeom>
        <a:solidFill>
          <a:schemeClr val="bg1">
            <a:alpha val="65000"/>
          </a:schemeClr>
        </a:solidFill>
        <a:ln>
          <a:noFill/>
        </a:ln>
        <a:effectLst/>
      </dsp:spPr>
      <dsp:style>
        <a:lnRef idx="0">
          <a:scrgbClr r="0" g="0" b="0"/>
        </a:lnRef>
        <a:fillRef idx="1">
          <a:scrgbClr r="0" g="0" b="0"/>
        </a:fillRef>
        <a:effectRef idx="0">
          <a:scrgbClr r="0" g="0" b="0"/>
        </a:effectRef>
        <a:fontRef idx="minor"/>
      </dsp:style>
    </dsp:sp>
    <dsp:sp modelId="{FAFEB1E2-CF22-4837-915D-520196A73874}">
      <dsp:nvSpPr>
        <dsp:cNvPr id="0" name=""/>
        <dsp:cNvSpPr/>
      </dsp:nvSpPr>
      <dsp:spPr>
        <a:xfrm>
          <a:off x="119517" y="1723997"/>
          <a:ext cx="4513172" cy="2298664"/>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sng" kern="1200" dirty="0"/>
            <a:t>Short Term Wins</a:t>
          </a:r>
          <a:r>
            <a:rPr lang="en-US" sz="1800" b="0" i="0" kern="1200" dirty="0"/>
            <a:t>: In September 2024, </a:t>
          </a:r>
          <a:r>
            <a:rPr lang="en-US" sz="1800" b="1" i="0" kern="1200" dirty="0"/>
            <a:t>AAA</a:t>
          </a:r>
          <a:r>
            <a:rPr lang="en-US" sz="1800" b="0" i="0" kern="1200" dirty="0"/>
            <a:t> data was shared on the All-Center Call to show staff how their commitment to the process was positively impacting those seeking services. Additional data updates are shared every few months in a variety of different meetings.</a:t>
          </a:r>
          <a:endParaRPr lang="en-US" sz="1800" kern="1200" dirty="0"/>
        </a:p>
      </dsp:txBody>
      <dsp:txXfrm>
        <a:off x="231729" y="1836209"/>
        <a:ext cx="4288748" cy="2074240"/>
      </dsp:txXfrm>
    </dsp:sp>
    <dsp:sp modelId="{7174F0BA-FFEC-4AE3-BC1E-B09EC343B114}">
      <dsp:nvSpPr>
        <dsp:cNvPr id="0" name=""/>
        <dsp:cNvSpPr/>
      </dsp:nvSpPr>
      <dsp:spPr>
        <a:xfrm>
          <a:off x="4789147" y="1723975"/>
          <a:ext cx="3525798" cy="2298664"/>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sng" kern="1200" dirty="0"/>
            <a:t>Don’t Let Up</a:t>
          </a:r>
          <a:r>
            <a:rPr lang="en-US" sz="1800" b="0" i="0" kern="1200" dirty="0"/>
            <a:t>: Reminding the team of the WHY and how to reach out for help. Leaders ask how the process is going when meeting individually with staff and during team meetings. </a:t>
          </a:r>
          <a:endParaRPr lang="en-US" sz="1800" kern="1200" dirty="0"/>
        </a:p>
      </dsp:txBody>
      <dsp:txXfrm>
        <a:off x="4901359" y="1836187"/>
        <a:ext cx="3301374" cy="20742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EDD76-C222-4CF6-906D-DB9D8BF75472}">
      <dsp:nvSpPr>
        <dsp:cNvPr id="0" name=""/>
        <dsp:cNvSpPr/>
      </dsp:nvSpPr>
      <dsp:spPr>
        <a:xfrm>
          <a:off x="0" y="0"/>
          <a:ext cx="3167062" cy="4062412"/>
        </a:xfrm>
        <a:prstGeom prst="rect">
          <a:avLst/>
        </a:prstGeom>
        <a:solidFill>
          <a:srgbClr val="E97132">
            <a:tint val="40000"/>
            <a:alpha val="90000"/>
            <a:hueOff val="0"/>
            <a:satOff val="0"/>
            <a:lumOff val="0"/>
            <a:alphaOff val="0"/>
          </a:srgbClr>
        </a:solidFill>
        <a:ln w="19050" cap="flat" cmpd="sng" algn="ctr">
          <a:solidFill>
            <a:srgbClr val="E97132">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917" tIns="330200" rIns="246917" bIns="330200" numCol="1" spcCol="1270" anchor="t" anchorCtr="0">
          <a:noAutofit/>
        </a:bodyPr>
        <a:lstStyle/>
        <a:p>
          <a:pPr marL="0" lvl="0" indent="0" algn="l" defTabSz="1111250">
            <a:lnSpc>
              <a:spcPct val="90000"/>
            </a:lnSpc>
            <a:spcBef>
              <a:spcPct val="0"/>
            </a:spcBef>
            <a:spcAft>
              <a:spcPct val="35000"/>
            </a:spcAft>
            <a:buNone/>
          </a:pPr>
          <a:r>
            <a:rPr lang="en-US" sz="2500" b="1" i="0" kern="1200">
              <a:solidFill>
                <a:sysClr val="windowText" lastClr="000000">
                  <a:hueOff val="0"/>
                  <a:satOff val="0"/>
                  <a:lumOff val="0"/>
                  <a:alphaOff val="0"/>
                </a:sysClr>
              </a:solidFill>
              <a:latin typeface="Aptos" panose="02110004020202020204"/>
              <a:ea typeface="+mn-ea"/>
              <a:cs typeface="+mn-cs"/>
            </a:rPr>
            <a:t>AAA</a:t>
          </a:r>
          <a:r>
            <a:rPr lang="en-US" sz="2500" b="0" i="0" kern="1200">
              <a:solidFill>
                <a:sysClr val="windowText" lastClr="000000">
                  <a:hueOff val="0"/>
                  <a:satOff val="0"/>
                  <a:lumOff val="0"/>
                  <a:alphaOff val="0"/>
                </a:sysClr>
              </a:solidFill>
              <a:latin typeface="Aptos" panose="02110004020202020204"/>
              <a:ea typeface="+mn-ea"/>
              <a:cs typeface="+mn-cs"/>
            </a:rPr>
            <a:t> is not a first-come, first serve service.</a:t>
          </a:r>
          <a:endParaRPr lang="en-US" sz="2500" kern="1200">
            <a:solidFill>
              <a:sysClr val="windowText" lastClr="000000">
                <a:hueOff val="0"/>
                <a:satOff val="0"/>
                <a:lumOff val="0"/>
                <a:alphaOff val="0"/>
              </a:sysClr>
            </a:solidFill>
            <a:latin typeface="Aptos" panose="02110004020202020204"/>
            <a:ea typeface="+mn-ea"/>
            <a:cs typeface="+mn-cs"/>
          </a:endParaRPr>
        </a:p>
      </dsp:txBody>
      <dsp:txXfrm>
        <a:off x="0" y="1543716"/>
        <a:ext cx="3167062" cy="2437447"/>
      </dsp:txXfrm>
    </dsp:sp>
    <dsp:sp modelId="{E5D8AB0C-F2F0-46F4-97F6-6897AC9E9F7E}">
      <dsp:nvSpPr>
        <dsp:cNvPr id="0" name=""/>
        <dsp:cNvSpPr/>
      </dsp:nvSpPr>
      <dsp:spPr>
        <a:xfrm>
          <a:off x="974169" y="406241"/>
          <a:ext cx="1218723" cy="1218723"/>
        </a:xfrm>
        <a:prstGeom prst="ellipse">
          <a:avLst/>
        </a:prstGeom>
        <a:solidFill>
          <a:srgbClr val="E97132">
            <a:hueOff val="0"/>
            <a:satOff val="0"/>
            <a:lumOff val="0"/>
            <a:alphaOff val="0"/>
          </a:srgbClr>
        </a:solidFill>
        <a:ln w="19050" cap="flat" cmpd="sng" algn="ctr">
          <a:solidFill>
            <a:srgbClr val="E97132">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016" tIns="12700" rIns="95016"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ysClr val="window" lastClr="FFFFFF"/>
              </a:solidFill>
              <a:latin typeface="Aptos" panose="02110004020202020204"/>
              <a:ea typeface="+mn-ea"/>
              <a:cs typeface="+mn-cs"/>
            </a:rPr>
            <a:t>1</a:t>
          </a:r>
        </a:p>
      </dsp:txBody>
      <dsp:txXfrm>
        <a:off x="1152647" y="584719"/>
        <a:ext cx="861767" cy="861767"/>
      </dsp:txXfrm>
    </dsp:sp>
    <dsp:sp modelId="{3EC26A3B-4E6A-48BD-87CB-E1E37AAA2D6B}">
      <dsp:nvSpPr>
        <dsp:cNvPr id="0" name=""/>
        <dsp:cNvSpPr/>
      </dsp:nvSpPr>
      <dsp:spPr>
        <a:xfrm>
          <a:off x="0" y="4062340"/>
          <a:ext cx="3167062" cy="72"/>
        </a:xfrm>
        <a:prstGeom prst="rect">
          <a:avLst/>
        </a:prstGeom>
        <a:solidFill>
          <a:srgbClr val="196B24">
            <a:hueOff val="0"/>
            <a:satOff val="0"/>
            <a:lumOff val="0"/>
            <a:alphaOff val="0"/>
          </a:srgbClr>
        </a:solidFill>
        <a:ln w="19050" cap="flat" cmpd="sng" algn="ctr">
          <a:solidFill>
            <a:srgbClr val="196B24">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CCF4570-8757-4381-BE10-A6D1AECD3E3B}">
      <dsp:nvSpPr>
        <dsp:cNvPr id="0" name=""/>
        <dsp:cNvSpPr/>
      </dsp:nvSpPr>
      <dsp:spPr>
        <a:xfrm>
          <a:off x="3483768" y="0"/>
          <a:ext cx="3167062" cy="4062412"/>
        </a:xfrm>
        <a:prstGeom prst="rect">
          <a:avLst/>
        </a:prstGeom>
        <a:solidFill>
          <a:srgbClr val="196B24">
            <a:tint val="40000"/>
            <a:alpha val="90000"/>
            <a:hueOff val="0"/>
            <a:satOff val="0"/>
            <a:lumOff val="0"/>
            <a:alphaOff val="0"/>
          </a:srgbClr>
        </a:solidFill>
        <a:ln w="19050" cap="flat" cmpd="sng" algn="ctr">
          <a:solidFill>
            <a:srgbClr val="196B24">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917" tIns="330200" rIns="246917" bIns="330200" numCol="1" spcCol="1270" anchor="t" anchorCtr="0">
          <a:noAutofit/>
        </a:bodyPr>
        <a:lstStyle/>
        <a:p>
          <a:pPr marL="0" lvl="0" indent="0" algn="l" defTabSz="1111250">
            <a:lnSpc>
              <a:spcPct val="90000"/>
            </a:lnSpc>
            <a:spcBef>
              <a:spcPct val="0"/>
            </a:spcBef>
            <a:spcAft>
              <a:spcPct val="35000"/>
            </a:spcAft>
            <a:buNone/>
          </a:pPr>
          <a:r>
            <a:rPr lang="en-US" sz="2500" b="0" i="0" kern="1200" dirty="0">
              <a:solidFill>
                <a:sysClr val="windowText" lastClr="000000">
                  <a:hueOff val="0"/>
                  <a:satOff val="0"/>
                  <a:lumOff val="0"/>
                  <a:alphaOff val="0"/>
                </a:sysClr>
              </a:solidFill>
              <a:latin typeface="Aptos" panose="02110004020202020204"/>
              <a:ea typeface="+mn-ea"/>
              <a:cs typeface="+mn-cs"/>
            </a:rPr>
            <a:t>We get too comfortable and fail to maintain fidelity to the process</a:t>
          </a:r>
          <a:endParaRPr lang="en-US" sz="2500" kern="1200" dirty="0">
            <a:solidFill>
              <a:sysClr val="windowText" lastClr="000000">
                <a:hueOff val="0"/>
                <a:satOff val="0"/>
                <a:lumOff val="0"/>
                <a:alphaOff val="0"/>
              </a:sysClr>
            </a:solidFill>
            <a:latin typeface="Aptos" panose="02110004020202020204"/>
            <a:ea typeface="+mn-ea"/>
            <a:cs typeface="+mn-cs"/>
          </a:endParaRPr>
        </a:p>
      </dsp:txBody>
      <dsp:txXfrm>
        <a:off x="3483768" y="1543716"/>
        <a:ext cx="3167062" cy="2437447"/>
      </dsp:txXfrm>
    </dsp:sp>
    <dsp:sp modelId="{35569CF0-1EF1-4E37-B826-52530E912B2E}">
      <dsp:nvSpPr>
        <dsp:cNvPr id="0" name=""/>
        <dsp:cNvSpPr/>
      </dsp:nvSpPr>
      <dsp:spPr>
        <a:xfrm>
          <a:off x="4457938" y="406241"/>
          <a:ext cx="1218723" cy="1218723"/>
        </a:xfrm>
        <a:prstGeom prst="ellipse">
          <a:avLst/>
        </a:prstGeom>
        <a:solidFill>
          <a:srgbClr val="0F9ED5">
            <a:hueOff val="0"/>
            <a:satOff val="0"/>
            <a:lumOff val="0"/>
            <a:alphaOff val="0"/>
          </a:srgbClr>
        </a:solidFill>
        <a:ln w="19050" cap="flat" cmpd="sng" algn="ctr">
          <a:solidFill>
            <a:srgbClr val="0F9ED5">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016" tIns="12700" rIns="95016"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ysClr val="window" lastClr="FFFFFF"/>
              </a:solidFill>
              <a:latin typeface="Aptos" panose="02110004020202020204"/>
              <a:ea typeface="+mn-ea"/>
              <a:cs typeface="+mn-cs"/>
            </a:rPr>
            <a:t>2</a:t>
          </a:r>
        </a:p>
      </dsp:txBody>
      <dsp:txXfrm>
        <a:off x="4636416" y="584719"/>
        <a:ext cx="861767" cy="861767"/>
      </dsp:txXfrm>
    </dsp:sp>
    <dsp:sp modelId="{B5F24562-DD5C-4AC9-B925-45EE531614E8}">
      <dsp:nvSpPr>
        <dsp:cNvPr id="0" name=""/>
        <dsp:cNvSpPr/>
      </dsp:nvSpPr>
      <dsp:spPr>
        <a:xfrm>
          <a:off x="3483768" y="4062340"/>
          <a:ext cx="3167062" cy="72"/>
        </a:xfrm>
        <a:prstGeom prst="rect">
          <a:avLst/>
        </a:prstGeom>
        <a:solidFill>
          <a:srgbClr val="A02B93">
            <a:hueOff val="0"/>
            <a:satOff val="0"/>
            <a:lumOff val="0"/>
            <a:alphaOff val="0"/>
          </a:srgbClr>
        </a:solidFill>
        <a:ln w="19050" cap="flat" cmpd="sng" algn="ctr">
          <a:solidFill>
            <a:srgbClr val="A02B93">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BED2F8F-58E5-4197-9121-203DBBF0043A}">
      <dsp:nvSpPr>
        <dsp:cNvPr id="0" name=""/>
        <dsp:cNvSpPr/>
      </dsp:nvSpPr>
      <dsp:spPr>
        <a:xfrm>
          <a:off x="6967537" y="0"/>
          <a:ext cx="3167062" cy="4062412"/>
        </a:xfrm>
        <a:prstGeom prst="rect">
          <a:avLst/>
        </a:prstGeom>
        <a:solidFill>
          <a:srgbClr val="0F9ED5">
            <a:tint val="40000"/>
            <a:alpha val="90000"/>
            <a:hueOff val="0"/>
            <a:satOff val="0"/>
            <a:lumOff val="0"/>
            <a:alphaOff val="0"/>
          </a:srgbClr>
        </a:solidFill>
        <a:ln w="19050" cap="flat" cmpd="sng" algn="ctr">
          <a:solidFill>
            <a:srgbClr val="0F9ED5">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917" tIns="330200" rIns="246917" bIns="330200" numCol="1" spcCol="1270" anchor="t" anchorCtr="0">
          <a:noAutofit/>
        </a:bodyPr>
        <a:lstStyle/>
        <a:p>
          <a:pPr marL="0" lvl="0" indent="0" algn="l" defTabSz="1111250">
            <a:lnSpc>
              <a:spcPct val="90000"/>
            </a:lnSpc>
            <a:spcBef>
              <a:spcPct val="0"/>
            </a:spcBef>
            <a:spcAft>
              <a:spcPct val="35000"/>
            </a:spcAft>
            <a:buNone/>
          </a:pPr>
          <a:r>
            <a:rPr lang="en-US" sz="2500" b="0" i="0" kern="1200">
              <a:solidFill>
                <a:sysClr val="windowText" lastClr="000000">
                  <a:hueOff val="0"/>
                  <a:satOff val="0"/>
                  <a:lumOff val="0"/>
                  <a:alphaOff val="0"/>
                </a:sysClr>
              </a:solidFill>
              <a:latin typeface="Aptos" panose="02110004020202020204"/>
              <a:ea typeface="+mn-ea"/>
              <a:cs typeface="+mn-cs"/>
            </a:rPr>
            <a:t>Plan for coverage!!! </a:t>
          </a:r>
          <a:endParaRPr lang="en-US" sz="2500" kern="1200">
            <a:solidFill>
              <a:sysClr val="windowText" lastClr="000000">
                <a:hueOff val="0"/>
                <a:satOff val="0"/>
                <a:lumOff val="0"/>
                <a:alphaOff val="0"/>
              </a:sysClr>
            </a:solidFill>
            <a:latin typeface="Aptos" panose="02110004020202020204"/>
            <a:ea typeface="+mn-ea"/>
            <a:cs typeface="+mn-cs"/>
          </a:endParaRPr>
        </a:p>
      </dsp:txBody>
      <dsp:txXfrm>
        <a:off x="6967537" y="1543716"/>
        <a:ext cx="3167062" cy="2437447"/>
      </dsp:txXfrm>
    </dsp:sp>
    <dsp:sp modelId="{35D332F0-8633-452B-AB35-FDF0A585773D}">
      <dsp:nvSpPr>
        <dsp:cNvPr id="0" name=""/>
        <dsp:cNvSpPr/>
      </dsp:nvSpPr>
      <dsp:spPr>
        <a:xfrm>
          <a:off x="7941706" y="406241"/>
          <a:ext cx="1218723" cy="1218723"/>
        </a:xfrm>
        <a:prstGeom prst="ellipse">
          <a:avLst/>
        </a:prstGeom>
        <a:solidFill>
          <a:srgbClr val="4EA72E">
            <a:hueOff val="0"/>
            <a:satOff val="0"/>
            <a:lumOff val="0"/>
            <a:alphaOff val="0"/>
          </a:srgbClr>
        </a:solidFill>
        <a:ln w="19050" cap="flat" cmpd="sng" algn="ctr">
          <a:solidFill>
            <a:srgbClr val="4EA72E">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016" tIns="12700" rIns="95016"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ysClr val="window" lastClr="FFFFFF"/>
              </a:solidFill>
              <a:latin typeface="Aptos" panose="02110004020202020204"/>
              <a:ea typeface="+mn-ea"/>
              <a:cs typeface="+mn-cs"/>
            </a:rPr>
            <a:t>3</a:t>
          </a:r>
        </a:p>
      </dsp:txBody>
      <dsp:txXfrm>
        <a:off x="8120184" y="584719"/>
        <a:ext cx="861767" cy="861767"/>
      </dsp:txXfrm>
    </dsp:sp>
    <dsp:sp modelId="{4B1DE4C9-70F1-4CD8-9FFA-7D0C0C7DB8EB}">
      <dsp:nvSpPr>
        <dsp:cNvPr id="0" name=""/>
        <dsp:cNvSpPr/>
      </dsp:nvSpPr>
      <dsp:spPr>
        <a:xfrm>
          <a:off x="6967537" y="4062340"/>
          <a:ext cx="3167062" cy="72"/>
        </a:xfrm>
        <a:prstGeom prst="rect">
          <a:avLst/>
        </a:prstGeom>
        <a:solidFill>
          <a:srgbClr val="E97132">
            <a:hueOff val="0"/>
            <a:satOff val="0"/>
            <a:lumOff val="0"/>
            <a:alphaOff val="0"/>
          </a:srgbClr>
        </a:solidFill>
        <a:ln w="19050" cap="flat" cmpd="sng" algn="ctr">
          <a:solidFill>
            <a:srgbClr val="E97132">
              <a:hueOff val="0"/>
              <a:satOff val="0"/>
              <a:lumOff val="0"/>
              <a:alphaOff val="0"/>
            </a:srgb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8205B-F3A7-4F72-9FB6-286E9497988B}">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F0E3CF-6970-44B3-A519-21E4D8ED75B4}">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93D4F2-8CA5-48BE-9B6C-BB54F843A30A}">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dirty="0"/>
            <a:t>A Fast Pass is given only when the clinic cannot accommodate an individual during the same day process due to being at capacity for that day, or if the wait time exceeds 30 minutes.</a:t>
          </a:r>
        </a:p>
      </dsp:txBody>
      <dsp:txXfrm>
        <a:off x="1437631" y="531"/>
        <a:ext cx="9077968" cy="1244702"/>
      </dsp:txXfrm>
    </dsp:sp>
    <dsp:sp modelId="{F01C8EA1-CC22-4DDB-B600-B8B1CBA4FD68}">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086980-027A-4125-8DF6-21E8FF797281}">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1DF8CB-4943-4773-9FA1-294442C22EBF}">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dirty="0"/>
            <a:t>If the clinic </a:t>
          </a:r>
          <a:r>
            <a:rPr lang="en-US" sz="2300" b="1" u="sng" kern="1200" dirty="0"/>
            <a:t>can</a:t>
          </a:r>
          <a:r>
            <a:rPr lang="en-US" sz="2300" b="1" kern="1200" dirty="0"/>
            <a:t> </a:t>
          </a:r>
          <a:r>
            <a:rPr lang="en-US" sz="2300" kern="1200" dirty="0"/>
            <a:t>see the individual and the wait time is 30 minutes or less and the individual cannot wait, no Fast Pass would be provided.</a:t>
          </a:r>
        </a:p>
      </dsp:txBody>
      <dsp:txXfrm>
        <a:off x="1437631" y="1556410"/>
        <a:ext cx="9077968" cy="1244702"/>
      </dsp:txXfrm>
    </dsp:sp>
    <dsp:sp modelId="{15CD4DBD-A158-4536-BE03-0AE3F85E2598}">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B4B9D0-CD1C-4E98-9F62-72E0C792714F}">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291D03-8817-411F-9829-9E8DBB4FB39E}">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dirty="0"/>
            <a:t>A Fast Pass is only given when all resources have been exhausted. </a:t>
          </a:r>
        </a:p>
      </dsp:txBody>
      <dsp:txXfrm>
        <a:off x="1437631" y="3112289"/>
        <a:ext cx="9077968" cy="12447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B5AB1-13CB-4AE3-A723-51AFE87FAB0D}">
      <dsp:nvSpPr>
        <dsp:cNvPr id="0" name=""/>
        <dsp:cNvSpPr/>
      </dsp:nvSpPr>
      <dsp:spPr>
        <a:xfrm>
          <a:off x="208695" y="850"/>
          <a:ext cx="3899871" cy="23399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u="sng" kern="1200" dirty="0">
              <a:solidFill>
                <a:schemeClr val="tx1"/>
              </a:solidFill>
            </a:rPr>
            <a:t>AAA QMHP Time Off Requests</a:t>
          </a:r>
          <a:r>
            <a:rPr lang="en-US" sz="2700" kern="1200" dirty="0">
              <a:solidFill>
                <a:schemeClr val="tx1"/>
              </a:solidFill>
            </a:rPr>
            <a:t>: Clinic Managers must think ahead when approving QMHP and LPHA time off</a:t>
          </a:r>
        </a:p>
      </dsp:txBody>
      <dsp:txXfrm>
        <a:off x="208695" y="850"/>
        <a:ext cx="3899871" cy="2339922"/>
      </dsp:txXfrm>
    </dsp:sp>
    <dsp:sp modelId="{570F79C4-9CED-4069-9BF7-D7FD54EC16F3}">
      <dsp:nvSpPr>
        <dsp:cNvPr id="0" name=""/>
        <dsp:cNvSpPr/>
      </dsp:nvSpPr>
      <dsp:spPr>
        <a:xfrm>
          <a:off x="208695" y="2730760"/>
          <a:ext cx="3899871" cy="2339922"/>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u="sng" kern="1200" dirty="0">
              <a:solidFill>
                <a:schemeClr val="tx1"/>
              </a:solidFill>
              <a:latin typeface="+mn-lt"/>
              <a:ea typeface="+mn-ea"/>
              <a:cs typeface="+mn-cs"/>
            </a:rPr>
            <a:t>AAA Monthly Clinic Calendar</a:t>
          </a:r>
          <a:r>
            <a:rPr lang="en-US" sz="2700" b="1" kern="1200" dirty="0">
              <a:solidFill>
                <a:schemeClr val="tx1"/>
              </a:solidFill>
              <a:latin typeface="+mn-lt"/>
              <a:ea typeface="+mn-ea"/>
              <a:cs typeface="+mn-cs"/>
            </a:rPr>
            <a:t>: Looking ahead for the month. Do we have enough coverage? </a:t>
          </a:r>
          <a:endParaRPr lang="en-US" sz="2700" kern="1200" dirty="0"/>
        </a:p>
      </dsp:txBody>
      <dsp:txXfrm>
        <a:off x="208695" y="2730760"/>
        <a:ext cx="3899871" cy="2339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FB9B3-2ED2-40F3-9529-E4ED519EA593}">
      <dsp:nvSpPr>
        <dsp:cNvPr id="0" name=""/>
        <dsp:cNvSpPr/>
      </dsp:nvSpPr>
      <dsp:spPr>
        <a:xfrm>
          <a:off x="3286" y="733372"/>
          <a:ext cx="2607451" cy="1564471"/>
        </a:xfrm>
        <a:prstGeom prst="rect">
          <a:avLst/>
        </a:prstGeom>
        <a:solidFill>
          <a:srgbClr val="E9713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 lastClr="FFFFFF"/>
              </a:solidFill>
              <a:latin typeface="Aptos" panose="02110004020202020204"/>
              <a:ea typeface="+mn-ea"/>
              <a:cs typeface="+mn-cs"/>
            </a:rPr>
            <a:t>Individuals come for help, and we are creating barriers to their care.</a:t>
          </a:r>
        </a:p>
      </dsp:txBody>
      <dsp:txXfrm>
        <a:off x="3286" y="733372"/>
        <a:ext cx="2607451" cy="1564471"/>
      </dsp:txXfrm>
    </dsp:sp>
    <dsp:sp modelId="{78C66DD1-8A9E-4A05-AEFA-6DCCDD475865}">
      <dsp:nvSpPr>
        <dsp:cNvPr id="0" name=""/>
        <dsp:cNvSpPr/>
      </dsp:nvSpPr>
      <dsp:spPr>
        <a:xfrm>
          <a:off x="2871483" y="733372"/>
          <a:ext cx="2607451" cy="1564471"/>
        </a:xfrm>
        <a:prstGeom prst="rect">
          <a:avLst/>
        </a:prstGeom>
        <a:solidFill>
          <a:srgbClr val="FFC000"/>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 lastClr="FFFFFF"/>
              </a:solidFill>
              <a:latin typeface="Aptos" panose="02110004020202020204"/>
              <a:ea typeface="+mn-ea"/>
              <a:cs typeface="+mn-cs"/>
            </a:rPr>
            <a:t>Will we ever catch up with the need?</a:t>
          </a:r>
        </a:p>
      </dsp:txBody>
      <dsp:txXfrm>
        <a:off x="2871483" y="733372"/>
        <a:ext cx="2607451" cy="1564471"/>
      </dsp:txXfrm>
    </dsp:sp>
    <dsp:sp modelId="{9E7ED0BF-9D9E-4E2E-804A-C9DB9FE2D12E}">
      <dsp:nvSpPr>
        <dsp:cNvPr id="0" name=""/>
        <dsp:cNvSpPr/>
      </dsp:nvSpPr>
      <dsp:spPr>
        <a:xfrm>
          <a:off x="5739680" y="733372"/>
          <a:ext cx="2607451" cy="1564471"/>
        </a:xfrm>
        <a:prstGeom prst="rect">
          <a:avLst/>
        </a:prstGeom>
        <a:solidFill>
          <a:srgbClr val="2C4968"/>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ysClr val="window" lastClr="FFFFFF"/>
              </a:solidFill>
              <a:latin typeface="Aptos" panose="02110004020202020204"/>
              <a:ea typeface="+mn-ea"/>
              <a:cs typeface="+mn-cs"/>
            </a:rPr>
            <a:t>The resources exist but we are not using them efficiently.</a:t>
          </a:r>
        </a:p>
      </dsp:txBody>
      <dsp:txXfrm>
        <a:off x="5739680" y="733372"/>
        <a:ext cx="2607451" cy="1564471"/>
      </dsp:txXfrm>
    </dsp:sp>
    <dsp:sp modelId="{996D71A7-CAA2-482E-A682-10C7AA390EA8}">
      <dsp:nvSpPr>
        <dsp:cNvPr id="0" name=""/>
        <dsp:cNvSpPr/>
      </dsp:nvSpPr>
      <dsp:spPr>
        <a:xfrm>
          <a:off x="8607877" y="733372"/>
          <a:ext cx="2607451" cy="1564471"/>
        </a:xfrm>
        <a:prstGeom prst="rect">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ysClr val="window" lastClr="FFFFFF"/>
              </a:solidFill>
              <a:latin typeface="Aptos" panose="02110004020202020204"/>
              <a:ea typeface="+mn-ea"/>
              <a:cs typeface="+mn-cs"/>
            </a:rPr>
            <a:t>Community Partners tell me that services are difficult to access.</a:t>
          </a:r>
        </a:p>
      </dsp:txBody>
      <dsp:txXfrm>
        <a:off x="8607877" y="733372"/>
        <a:ext cx="2607451" cy="1564471"/>
      </dsp:txXfrm>
    </dsp:sp>
    <dsp:sp modelId="{2B0022FC-DC4F-4391-8C40-4C95DD6F5846}">
      <dsp:nvSpPr>
        <dsp:cNvPr id="0" name=""/>
        <dsp:cNvSpPr/>
      </dsp:nvSpPr>
      <dsp:spPr>
        <a:xfrm>
          <a:off x="3286" y="2558589"/>
          <a:ext cx="2607451" cy="1564471"/>
        </a:xfrm>
        <a:prstGeom prst="rect">
          <a:avLst/>
        </a:prstGeom>
        <a:solidFill>
          <a:srgbClr val="4EA72E">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ysClr val="window" lastClr="FFFFFF"/>
              </a:solidFill>
              <a:latin typeface="Aptos" panose="02110004020202020204"/>
              <a:ea typeface="+mn-ea"/>
              <a:cs typeface="+mn-cs"/>
            </a:rPr>
            <a:t>How can I defend a system that doesn’t seem to be serving our communities?</a:t>
          </a:r>
        </a:p>
      </dsp:txBody>
      <dsp:txXfrm>
        <a:off x="3286" y="2558589"/>
        <a:ext cx="2607451" cy="1564471"/>
      </dsp:txXfrm>
    </dsp:sp>
    <dsp:sp modelId="{2B885B63-EF8B-4B37-8453-41E60187930A}">
      <dsp:nvSpPr>
        <dsp:cNvPr id="0" name=""/>
        <dsp:cNvSpPr/>
      </dsp:nvSpPr>
      <dsp:spPr>
        <a:xfrm>
          <a:off x="2871483" y="2558589"/>
          <a:ext cx="2607451" cy="1564471"/>
        </a:xfrm>
        <a:prstGeom prst="rect">
          <a:avLst/>
        </a:prstGeom>
        <a:solidFill>
          <a:srgbClr val="C00000"/>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ysClr val="window" lastClr="FFFFFF"/>
              </a:solidFill>
              <a:latin typeface="Aptos" panose="02110004020202020204"/>
              <a:ea typeface="+mn-ea"/>
              <a:cs typeface="+mn-cs"/>
            </a:rPr>
            <a:t>THE SYSTEM ISN’T WORKING.</a:t>
          </a:r>
        </a:p>
      </dsp:txBody>
      <dsp:txXfrm>
        <a:off x="2871483" y="2558589"/>
        <a:ext cx="2607451" cy="1564471"/>
      </dsp:txXfrm>
    </dsp:sp>
    <dsp:sp modelId="{EAADA10D-D7AA-4083-A807-085B515A82F2}">
      <dsp:nvSpPr>
        <dsp:cNvPr id="0" name=""/>
        <dsp:cNvSpPr/>
      </dsp:nvSpPr>
      <dsp:spPr>
        <a:xfrm>
          <a:off x="5739680" y="2558589"/>
          <a:ext cx="2607451" cy="1564471"/>
        </a:xfrm>
        <a:prstGeom prst="rect">
          <a:avLst/>
        </a:prstGeom>
        <a:solidFill>
          <a:srgbClr val="196B24">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ysClr val="window" lastClr="FFFFFF"/>
              </a:solidFill>
              <a:latin typeface="Aptos" panose="02110004020202020204"/>
              <a:ea typeface="+mn-ea"/>
              <a:cs typeface="+mn-cs"/>
            </a:rPr>
            <a:t>Do we need to change all the processes, or just a few?</a:t>
          </a:r>
        </a:p>
      </dsp:txBody>
      <dsp:txXfrm>
        <a:off x="5739680" y="2558589"/>
        <a:ext cx="2607451" cy="1564471"/>
      </dsp:txXfrm>
    </dsp:sp>
    <dsp:sp modelId="{DD455D8D-4A20-41E6-BB92-C611738B90A8}">
      <dsp:nvSpPr>
        <dsp:cNvPr id="0" name=""/>
        <dsp:cNvSpPr/>
      </dsp:nvSpPr>
      <dsp:spPr>
        <a:xfrm>
          <a:off x="8607877" y="2558589"/>
          <a:ext cx="2607451" cy="1564471"/>
        </a:xfrm>
        <a:prstGeom prst="rect">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ysClr val="window" lastClr="FFFFFF"/>
              </a:solidFill>
              <a:latin typeface="Aptos" panose="02110004020202020204"/>
              <a:ea typeface="+mn-ea"/>
              <a:cs typeface="+mn-cs"/>
            </a:rPr>
            <a:t>How much change can I make in my role? I don’t know where to start.</a:t>
          </a:r>
        </a:p>
      </dsp:txBody>
      <dsp:txXfrm>
        <a:off x="8607877" y="2558589"/>
        <a:ext cx="2607451" cy="15644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45170-8197-4ED1-95EB-8E291B9B0F09}">
      <dsp:nvSpPr>
        <dsp:cNvPr id="0" name=""/>
        <dsp:cNvSpPr/>
      </dsp:nvSpPr>
      <dsp:spPr>
        <a:xfrm>
          <a:off x="0" y="12912"/>
          <a:ext cx="8183730" cy="7246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100793-2194-4B89-99F5-D0C96D36E906}">
      <dsp:nvSpPr>
        <dsp:cNvPr id="0" name=""/>
        <dsp:cNvSpPr/>
      </dsp:nvSpPr>
      <dsp:spPr>
        <a:xfrm>
          <a:off x="219209" y="167134"/>
          <a:ext cx="398951" cy="3985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814E6F-1A8A-4AFC-B328-D492134710A6}">
      <dsp:nvSpPr>
        <dsp:cNvPr id="0" name=""/>
        <dsp:cNvSpPr/>
      </dsp:nvSpPr>
      <dsp:spPr>
        <a:xfrm>
          <a:off x="837369" y="4086"/>
          <a:ext cx="7221259" cy="951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60" tIns="100660" rIns="100660" bIns="100660" numCol="1" spcCol="1270" anchor="ctr" anchorCtr="0">
          <a:noAutofit/>
        </a:bodyPr>
        <a:lstStyle/>
        <a:p>
          <a:pPr marL="0" lvl="0" indent="0" algn="l" defTabSz="1244600">
            <a:lnSpc>
              <a:spcPct val="100000"/>
            </a:lnSpc>
            <a:spcBef>
              <a:spcPct val="0"/>
            </a:spcBef>
            <a:spcAft>
              <a:spcPct val="35000"/>
            </a:spcAft>
            <a:buNone/>
          </a:pPr>
          <a:r>
            <a:rPr lang="en-US" sz="2800" kern="1200"/>
            <a:t>Average </a:t>
          </a:r>
          <a:r>
            <a:rPr lang="en-US" sz="2800" i="1" kern="1200"/>
            <a:t>Reduction</a:t>
          </a:r>
          <a:r>
            <a:rPr lang="en-US" sz="2800" kern="1200"/>
            <a:t> in Wait Days = 47%</a:t>
          </a:r>
        </a:p>
      </dsp:txBody>
      <dsp:txXfrm>
        <a:off x="837369" y="4086"/>
        <a:ext cx="7221259" cy="951113"/>
      </dsp:txXfrm>
    </dsp:sp>
    <dsp:sp modelId="{6B8399F0-D02A-44C1-B16B-A6D7C9BCADCF}">
      <dsp:nvSpPr>
        <dsp:cNvPr id="0" name=""/>
        <dsp:cNvSpPr/>
      </dsp:nvSpPr>
      <dsp:spPr>
        <a:xfrm>
          <a:off x="0" y="1192978"/>
          <a:ext cx="8183730" cy="7246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EEF5F2-C050-4D2B-88C4-C51C13C7FBC5}">
      <dsp:nvSpPr>
        <dsp:cNvPr id="0" name=""/>
        <dsp:cNvSpPr/>
      </dsp:nvSpPr>
      <dsp:spPr>
        <a:xfrm>
          <a:off x="219209" y="1356026"/>
          <a:ext cx="398951" cy="3985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D8E03E-C6E7-4DB1-812B-2C8F90B45B27}">
      <dsp:nvSpPr>
        <dsp:cNvPr id="0" name=""/>
        <dsp:cNvSpPr/>
      </dsp:nvSpPr>
      <dsp:spPr>
        <a:xfrm>
          <a:off x="837369" y="1192978"/>
          <a:ext cx="7221259" cy="951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60" tIns="100660" rIns="100660" bIns="100660" numCol="1" spcCol="1270" anchor="ctr" anchorCtr="0">
          <a:noAutofit/>
        </a:bodyPr>
        <a:lstStyle/>
        <a:p>
          <a:pPr marL="0" lvl="0" indent="0" algn="l" defTabSz="1244600">
            <a:lnSpc>
              <a:spcPct val="100000"/>
            </a:lnSpc>
            <a:spcBef>
              <a:spcPct val="0"/>
            </a:spcBef>
            <a:spcAft>
              <a:spcPct val="35000"/>
            </a:spcAft>
            <a:buNone/>
          </a:pPr>
          <a:r>
            <a:rPr lang="en-US" sz="2800" kern="1200"/>
            <a:t>Average </a:t>
          </a:r>
          <a:r>
            <a:rPr lang="en-US" sz="2800" i="1" kern="1200"/>
            <a:t>Increase</a:t>
          </a:r>
          <a:r>
            <a:rPr lang="en-US" sz="2800" kern="1200"/>
            <a:t> in Intake Volume  = 12%</a:t>
          </a:r>
        </a:p>
      </dsp:txBody>
      <dsp:txXfrm>
        <a:off x="837369" y="1192978"/>
        <a:ext cx="7221259" cy="951113"/>
      </dsp:txXfrm>
    </dsp:sp>
    <dsp:sp modelId="{D15D47F9-739B-4B4E-8E08-7F9D76EE608C}">
      <dsp:nvSpPr>
        <dsp:cNvPr id="0" name=""/>
        <dsp:cNvSpPr/>
      </dsp:nvSpPr>
      <dsp:spPr>
        <a:xfrm>
          <a:off x="0" y="2381870"/>
          <a:ext cx="8183730" cy="7246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DF9914-4425-4737-B0C8-6265B6B57AA7}">
      <dsp:nvSpPr>
        <dsp:cNvPr id="0" name=""/>
        <dsp:cNvSpPr/>
      </dsp:nvSpPr>
      <dsp:spPr>
        <a:xfrm>
          <a:off x="219209" y="2544918"/>
          <a:ext cx="398951" cy="3985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3C2251-C2A1-4B68-915C-F851FD02FA77}">
      <dsp:nvSpPr>
        <dsp:cNvPr id="0" name=""/>
        <dsp:cNvSpPr/>
      </dsp:nvSpPr>
      <dsp:spPr>
        <a:xfrm>
          <a:off x="837369" y="2381870"/>
          <a:ext cx="7221259" cy="951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60" tIns="100660" rIns="100660" bIns="100660" numCol="1" spcCol="1270" anchor="ctr" anchorCtr="0">
          <a:noAutofit/>
        </a:bodyPr>
        <a:lstStyle/>
        <a:p>
          <a:pPr marL="0" lvl="0" indent="0" algn="l" defTabSz="889000">
            <a:lnSpc>
              <a:spcPct val="100000"/>
            </a:lnSpc>
            <a:spcBef>
              <a:spcPct val="0"/>
            </a:spcBef>
            <a:spcAft>
              <a:spcPct val="35000"/>
            </a:spcAft>
            <a:buNone/>
          </a:pPr>
          <a:br>
            <a:rPr lang="en-US" sz="2000" kern="1200"/>
          </a:br>
          <a:r>
            <a:rPr lang="en-US" sz="2800" kern="1200"/>
            <a:t>Average Savings per Center = </a:t>
          </a:r>
          <a:r>
            <a:rPr lang="en-US" sz="2800" b="1" kern="1200"/>
            <a:t>$128,416</a:t>
          </a:r>
          <a:br>
            <a:rPr lang="en-US" sz="1500" b="1" kern="1200"/>
          </a:br>
          <a:endParaRPr lang="en-US" sz="1500" kern="1200"/>
        </a:p>
      </dsp:txBody>
      <dsp:txXfrm>
        <a:off x="837369" y="2381870"/>
        <a:ext cx="7221259" cy="951113"/>
      </dsp:txXfrm>
    </dsp:sp>
    <dsp:sp modelId="{24013928-62E6-4F76-9E2A-2DB92CD27255}">
      <dsp:nvSpPr>
        <dsp:cNvPr id="0" name=""/>
        <dsp:cNvSpPr/>
      </dsp:nvSpPr>
      <dsp:spPr>
        <a:xfrm>
          <a:off x="0" y="3570761"/>
          <a:ext cx="8183730" cy="7246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FB6A5E-9186-42A4-A882-742872641C7F}">
      <dsp:nvSpPr>
        <dsp:cNvPr id="0" name=""/>
        <dsp:cNvSpPr/>
      </dsp:nvSpPr>
      <dsp:spPr>
        <a:xfrm>
          <a:off x="219209" y="3733810"/>
          <a:ext cx="398951" cy="3985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769B32-3A3F-4E92-836C-ED84A667E26B}">
      <dsp:nvSpPr>
        <dsp:cNvPr id="0" name=""/>
        <dsp:cNvSpPr/>
      </dsp:nvSpPr>
      <dsp:spPr>
        <a:xfrm>
          <a:off x="837369" y="3570761"/>
          <a:ext cx="7221259" cy="951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60" tIns="100660" rIns="100660" bIns="100660" numCol="1" spcCol="1270" anchor="ctr" anchorCtr="0">
          <a:noAutofit/>
        </a:bodyPr>
        <a:lstStyle/>
        <a:p>
          <a:pPr marL="0" lvl="0" indent="0" algn="l" defTabSz="1244600">
            <a:lnSpc>
              <a:spcPct val="100000"/>
            </a:lnSpc>
            <a:spcBef>
              <a:spcPct val="0"/>
            </a:spcBef>
            <a:spcAft>
              <a:spcPct val="35000"/>
            </a:spcAft>
            <a:buNone/>
          </a:pPr>
          <a:r>
            <a:rPr lang="en-US" sz="2800" kern="1200"/>
            <a:t>Average Return on Investment = 6 to 1</a:t>
          </a:r>
        </a:p>
      </dsp:txBody>
      <dsp:txXfrm>
        <a:off x="837369" y="3570761"/>
        <a:ext cx="7221259" cy="9511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70A74-FAC9-41B1-9EC5-0AC4D10F382F}">
      <dsp:nvSpPr>
        <dsp:cNvPr id="0" name=""/>
        <dsp:cNvSpPr/>
      </dsp:nvSpPr>
      <dsp:spPr>
        <a:xfrm>
          <a:off x="1240" y="103200"/>
          <a:ext cx="4353847" cy="2764693"/>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F1091-3030-499E-BFB0-586E535F2A55}">
      <dsp:nvSpPr>
        <dsp:cNvPr id="0" name=""/>
        <dsp:cNvSpPr/>
      </dsp:nvSpPr>
      <dsp:spPr>
        <a:xfrm>
          <a:off x="485001" y="562772"/>
          <a:ext cx="4353847" cy="2764693"/>
        </a:xfrm>
        <a:prstGeom prst="roundRect">
          <a:avLst>
            <a:gd name="adj" fmla="val 10000"/>
          </a:avLst>
        </a:prstGeom>
        <a:solidFill>
          <a:schemeClr val="lt1">
            <a:hueOff val="0"/>
            <a:satOff val="0"/>
            <a:lumOff val="0"/>
            <a:alpha val="9500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ptos" panose="02110004020202020204"/>
              <a:ea typeface="+mn-ea"/>
              <a:cs typeface="+mn-cs"/>
            </a:rPr>
            <a:t>The</a:t>
          </a:r>
          <a:r>
            <a:rPr lang="en-US" sz="2600" kern="1200">
              <a:latin typeface="Aptos Display" panose="02110004020202020204"/>
              <a:ea typeface="+mn-ea"/>
              <a:cs typeface="+mn-cs"/>
            </a:rPr>
            <a:t> AAA</a:t>
          </a:r>
          <a:r>
            <a:rPr lang="en-US" sz="2600" kern="1200">
              <a:latin typeface="Aptos" panose="02110004020202020204"/>
              <a:ea typeface="+mn-ea"/>
              <a:cs typeface="+mn-cs"/>
            </a:rPr>
            <a:t> implementation team started with many leaders throughout the organization to review the results of the gap analysis performed by MTM services.</a:t>
          </a:r>
        </a:p>
      </dsp:txBody>
      <dsp:txXfrm>
        <a:off x="565976" y="643747"/>
        <a:ext cx="4191897" cy="2602743"/>
      </dsp:txXfrm>
    </dsp:sp>
    <dsp:sp modelId="{8B3D8D95-B6F5-4CEC-86C6-00AF2F577E93}">
      <dsp:nvSpPr>
        <dsp:cNvPr id="0" name=""/>
        <dsp:cNvSpPr/>
      </dsp:nvSpPr>
      <dsp:spPr>
        <a:xfrm>
          <a:off x="5322609" y="103200"/>
          <a:ext cx="4353847" cy="2764693"/>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A540C-4731-4DC7-AAC9-2158D236DB58}">
      <dsp:nvSpPr>
        <dsp:cNvPr id="0" name=""/>
        <dsp:cNvSpPr/>
      </dsp:nvSpPr>
      <dsp:spPr>
        <a:xfrm>
          <a:off x="5806370" y="562772"/>
          <a:ext cx="4353847" cy="2764693"/>
        </a:xfrm>
        <a:prstGeom prst="roundRect">
          <a:avLst>
            <a:gd name="adj" fmla="val 10000"/>
          </a:avLst>
        </a:prstGeom>
        <a:solidFill>
          <a:schemeClr val="lt1">
            <a:hueOff val="0"/>
            <a:satOff val="0"/>
            <a:lumOff val="0"/>
            <a:alpha val="9500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ptos" panose="02110004020202020204"/>
              <a:ea typeface="+mn-ea"/>
              <a:cs typeface="+mn-cs"/>
            </a:rPr>
            <a:t>As the months passed, the implementation got smaller, identifying key team players to assist with the development of the actual AAA process.</a:t>
          </a:r>
        </a:p>
      </dsp:txBody>
      <dsp:txXfrm>
        <a:off x="5887345" y="643747"/>
        <a:ext cx="4191897" cy="26027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26005-ED6B-4A3D-A8CB-9622DAF31A93}">
      <dsp:nvSpPr>
        <dsp:cNvPr id="0" name=""/>
        <dsp:cNvSpPr/>
      </dsp:nvSpPr>
      <dsp:spPr>
        <a:xfrm>
          <a:off x="0" y="0"/>
          <a:ext cx="8070248" cy="860413"/>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Aptos" panose="02110004020202020204"/>
              <a:ea typeface="+mn-ea"/>
              <a:cs typeface="+mn-cs"/>
            </a:rPr>
            <a:t>Person checks-in </a:t>
          </a:r>
        </a:p>
        <a:p>
          <a:pPr marL="0" lvl="0" indent="0" algn="l" defTabSz="889000">
            <a:lnSpc>
              <a:spcPct val="90000"/>
            </a:lnSpc>
            <a:spcBef>
              <a:spcPct val="0"/>
            </a:spcBef>
            <a:spcAft>
              <a:spcPct val="35000"/>
            </a:spcAft>
            <a:buNone/>
          </a:pPr>
          <a:r>
            <a:rPr lang="en-US" sz="1400" kern="1200">
              <a:latin typeface="Aptos" panose="02110004020202020204"/>
              <a:ea typeface="+mn-ea"/>
              <a:cs typeface="+mn-cs"/>
            </a:rPr>
            <a:t>(PSS)</a:t>
          </a:r>
        </a:p>
      </dsp:txBody>
      <dsp:txXfrm>
        <a:off x="25201" y="25201"/>
        <a:ext cx="7041125" cy="810011"/>
      </dsp:txXfrm>
    </dsp:sp>
    <dsp:sp modelId="{110D6E05-D393-46AF-A53B-6760BD5489D8}">
      <dsp:nvSpPr>
        <dsp:cNvPr id="0" name=""/>
        <dsp:cNvSpPr/>
      </dsp:nvSpPr>
      <dsp:spPr>
        <a:xfrm>
          <a:off x="602648" y="979915"/>
          <a:ext cx="8070248" cy="860413"/>
        </a:xfrm>
        <a:prstGeom prst="roundRect">
          <a:avLst>
            <a:gd name="adj" fmla="val 10000"/>
          </a:avLst>
        </a:prstGeom>
        <a:solidFill>
          <a:schemeClr val="accent3">
            <a:hueOff val="-4873036"/>
            <a:satOff val="10526"/>
            <a:lumOff val="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Aptos" panose="02110004020202020204"/>
              <a:ea typeface="+mn-ea"/>
              <a:cs typeface="+mn-cs"/>
            </a:rPr>
            <a:t>Financial Assessment, Insurance Verification </a:t>
          </a:r>
        </a:p>
        <a:p>
          <a:pPr marL="0" lvl="0" indent="0" algn="l" defTabSz="889000">
            <a:lnSpc>
              <a:spcPct val="90000"/>
            </a:lnSpc>
            <a:spcBef>
              <a:spcPct val="0"/>
            </a:spcBef>
            <a:spcAft>
              <a:spcPct val="35000"/>
            </a:spcAft>
            <a:buNone/>
          </a:pPr>
          <a:r>
            <a:rPr lang="en-US" sz="1400" kern="1200">
              <a:latin typeface="Aptos" panose="02110004020202020204"/>
              <a:ea typeface="+mn-ea"/>
              <a:cs typeface="+mn-cs"/>
            </a:rPr>
            <a:t>(EA)</a:t>
          </a:r>
        </a:p>
      </dsp:txBody>
      <dsp:txXfrm>
        <a:off x="627849" y="1005116"/>
        <a:ext cx="6857928" cy="810011"/>
      </dsp:txXfrm>
    </dsp:sp>
    <dsp:sp modelId="{AD6FD704-D682-42EF-84C6-809BD7AD9FF5}">
      <dsp:nvSpPr>
        <dsp:cNvPr id="0" name=""/>
        <dsp:cNvSpPr/>
      </dsp:nvSpPr>
      <dsp:spPr>
        <a:xfrm>
          <a:off x="1205296" y="1959831"/>
          <a:ext cx="8070248" cy="860413"/>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Aptos" panose="02110004020202020204"/>
              <a:ea typeface="+mn-ea"/>
              <a:cs typeface="+mn-cs"/>
            </a:rPr>
            <a:t>Mental Health Assessment</a:t>
          </a:r>
        </a:p>
        <a:p>
          <a:pPr marL="0" lvl="0" indent="0" algn="l" defTabSz="889000">
            <a:lnSpc>
              <a:spcPct val="90000"/>
            </a:lnSpc>
            <a:spcBef>
              <a:spcPct val="0"/>
            </a:spcBef>
            <a:spcAft>
              <a:spcPct val="35000"/>
            </a:spcAft>
            <a:buNone/>
          </a:pPr>
          <a:r>
            <a:rPr lang="en-US" sz="2000" kern="1200">
              <a:latin typeface="Aptos" panose="02110004020202020204"/>
              <a:ea typeface="+mn-ea"/>
              <a:cs typeface="+mn-cs"/>
            </a:rPr>
            <a:t>(</a:t>
          </a:r>
          <a:r>
            <a:rPr lang="en-US" sz="1300" kern="1200">
              <a:latin typeface="Aptos" panose="02110004020202020204"/>
              <a:ea typeface="+mn-ea"/>
              <a:cs typeface="+mn-cs"/>
            </a:rPr>
            <a:t>QMHP + LPHA)</a:t>
          </a:r>
          <a:endParaRPr lang="en-US" sz="2000" kern="1200">
            <a:latin typeface="Aptos" panose="02110004020202020204"/>
            <a:ea typeface="+mn-ea"/>
            <a:cs typeface="+mn-cs"/>
          </a:endParaRPr>
        </a:p>
      </dsp:txBody>
      <dsp:txXfrm>
        <a:off x="1230497" y="1985032"/>
        <a:ext cx="6857928" cy="810011"/>
      </dsp:txXfrm>
    </dsp:sp>
    <dsp:sp modelId="{F59EA5B7-F64E-4925-970F-216B3F9AD482}">
      <dsp:nvSpPr>
        <dsp:cNvPr id="0" name=""/>
        <dsp:cNvSpPr/>
      </dsp:nvSpPr>
      <dsp:spPr>
        <a:xfrm>
          <a:off x="1807945" y="2939747"/>
          <a:ext cx="8070248" cy="860413"/>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110004020202020204"/>
              <a:ea typeface="+mn-ea"/>
              <a:cs typeface="+mn-cs"/>
            </a:rPr>
            <a:t>Level of Care Assessment and Treatment Planning</a:t>
          </a:r>
        </a:p>
        <a:p>
          <a:pPr marL="0" lvl="0" indent="0" algn="l" defTabSz="933450">
            <a:lnSpc>
              <a:spcPct val="90000"/>
            </a:lnSpc>
            <a:spcBef>
              <a:spcPct val="0"/>
            </a:spcBef>
            <a:spcAft>
              <a:spcPct val="35000"/>
            </a:spcAft>
            <a:buNone/>
          </a:pPr>
          <a:r>
            <a:rPr lang="en-US" sz="2100" kern="1200">
              <a:latin typeface="Aptos" panose="02110004020202020204"/>
              <a:ea typeface="+mn-ea"/>
              <a:cs typeface="+mn-cs"/>
            </a:rPr>
            <a:t>(</a:t>
          </a:r>
          <a:r>
            <a:rPr lang="en-US" sz="1400" kern="1200">
              <a:latin typeface="Aptos" panose="02110004020202020204"/>
              <a:ea typeface="+mn-ea"/>
              <a:cs typeface="+mn-cs"/>
            </a:rPr>
            <a:t>QMHP)</a:t>
          </a:r>
          <a:endParaRPr lang="en-US" sz="2100" kern="1200">
            <a:latin typeface="Aptos" panose="02110004020202020204"/>
            <a:ea typeface="+mn-ea"/>
            <a:cs typeface="+mn-cs"/>
          </a:endParaRPr>
        </a:p>
      </dsp:txBody>
      <dsp:txXfrm>
        <a:off x="1833146" y="2964948"/>
        <a:ext cx="6857928" cy="810011"/>
      </dsp:txXfrm>
    </dsp:sp>
    <dsp:sp modelId="{A1145625-3A3B-42B2-9194-47C02ED5F135}">
      <dsp:nvSpPr>
        <dsp:cNvPr id="0" name=""/>
        <dsp:cNvSpPr/>
      </dsp:nvSpPr>
      <dsp:spPr>
        <a:xfrm>
          <a:off x="2410593" y="3919663"/>
          <a:ext cx="8070248" cy="860413"/>
        </a:xfrm>
        <a:prstGeom prst="roundRect">
          <a:avLst>
            <a:gd name="adj" fmla="val 10000"/>
          </a:avLst>
        </a:prstGeom>
        <a:solidFill>
          <a:schemeClr val="accent3">
            <a:hueOff val="-19492143"/>
            <a:satOff val="42104"/>
            <a:lumOff val="243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Aptos" panose="02110004020202020204"/>
              <a:ea typeface="+mn-ea"/>
              <a:cs typeface="+mn-cs"/>
            </a:rPr>
            <a:t>Person checks-out</a:t>
          </a:r>
          <a:endParaRPr lang="en-US" sz="1700" kern="1200">
            <a:latin typeface="Aptos" panose="02110004020202020204"/>
            <a:ea typeface="+mn-ea"/>
            <a:cs typeface="+mn-cs"/>
          </a:endParaRPr>
        </a:p>
        <a:p>
          <a:pPr marL="0" lvl="0" indent="0" algn="l" defTabSz="889000">
            <a:lnSpc>
              <a:spcPct val="90000"/>
            </a:lnSpc>
            <a:spcBef>
              <a:spcPct val="0"/>
            </a:spcBef>
            <a:spcAft>
              <a:spcPct val="35000"/>
            </a:spcAft>
            <a:buNone/>
          </a:pPr>
          <a:r>
            <a:rPr lang="en-US" sz="1400" kern="1200">
              <a:latin typeface="Aptos" panose="02110004020202020204"/>
              <a:ea typeface="+mn-ea"/>
              <a:cs typeface="+mn-cs"/>
            </a:rPr>
            <a:t>(PSS)</a:t>
          </a:r>
        </a:p>
      </dsp:txBody>
      <dsp:txXfrm>
        <a:off x="2435794" y="3944864"/>
        <a:ext cx="6857928" cy="810011"/>
      </dsp:txXfrm>
    </dsp:sp>
    <dsp:sp modelId="{E32B4B22-3370-4623-BEEA-22652B03D398}">
      <dsp:nvSpPr>
        <dsp:cNvPr id="0" name=""/>
        <dsp:cNvSpPr/>
      </dsp:nvSpPr>
      <dsp:spPr>
        <a:xfrm>
          <a:off x="7510979" y="628580"/>
          <a:ext cx="559269" cy="55926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solidFill>
              <a:sysClr val="windowText" lastClr="000000">
                <a:hueOff val="0"/>
                <a:satOff val="0"/>
                <a:lumOff val="0"/>
                <a:alphaOff val="0"/>
              </a:sysClr>
            </a:solidFill>
            <a:latin typeface="Aptos" panose="02110004020202020204"/>
            <a:ea typeface="+mn-ea"/>
            <a:cs typeface="+mn-cs"/>
          </a:endParaRPr>
        </a:p>
      </dsp:txBody>
      <dsp:txXfrm>
        <a:off x="7636815" y="628580"/>
        <a:ext cx="307597" cy="420850"/>
      </dsp:txXfrm>
    </dsp:sp>
    <dsp:sp modelId="{E2BAB771-EC26-40B5-A3B7-42B523146862}">
      <dsp:nvSpPr>
        <dsp:cNvPr id="0" name=""/>
        <dsp:cNvSpPr/>
      </dsp:nvSpPr>
      <dsp:spPr>
        <a:xfrm>
          <a:off x="8113627" y="1608495"/>
          <a:ext cx="559269" cy="559269"/>
        </a:xfrm>
        <a:prstGeom prst="downArrow">
          <a:avLst>
            <a:gd name="adj1" fmla="val 55000"/>
            <a:gd name="adj2" fmla="val 45000"/>
          </a:avLst>
        </a:prstGeom>
        <a:solidFill>
          <a:schemeClr val="accent3">
            <a:tint val="40000"/>
            <a:alpha val="90000"/>
            <a:hueOff val="-6770693"/>
            <a:satOff val="26063"/>
            <a:lumOff val="2466"/>
            <a:alphaOff val="0"/>
          </a:schemeClr>
        </a:solidFill>
        <a:ln w="12700" cap="flat" cmpd="sng" algn="ctr">
          <a:solidFill>
            <a:schemeClr val="accent3">
              <a:tint val="40000"/>
              <a:alpha val="90000"/>
              <a:hueOff val="-6770693"/>
              <a:satOff val="26063"/>
              <a:lumOff val="24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solidFill>
              <a:sysClr val="windowText" lastClr="000000">
                <a:hueOff val="0"/>
                <a:satOff val="0"/>
                <a:lumOff val="0"/>
                <a:alphaOff val="0"/>
              </a:sysClr>
            </a:solidFill>
            <a:latin typeface="Aptos" panose="02110004020202020204"/>
            <a:ea typeface="+mn-ea"/>
            <a:cs typeface="+mn-cs"/>
          </a:endParaRPr>
        </a:p>
      </dsp:txBody>
      <dsp:txXfrm>
        <a:off x="8239463" y="1608495"/>
        <a:ext cx="307597" cy="420850"/>
      </dsp:txXfrm>
    </dsp:sp>
    <dsp:sp modelId="{BCE0750B-53C7-4CBD-97DF-614EC0AFA356}">
      <dsp:nvSpPr>
        <dsp:cNvPr id="0" name=""/>
        <dsp:cNvSpPr/>
      </dsp:nvSpPr>
      <dsp:spPr>
        <a:xfrm>
          <a:off x="8716276" y="2574071"/>
          <a:ext cx="559269" cy="559269"/>
        </a:xfrm>
        <a:prstGeom prst="downArrow">
          <a:avLst>
            <a:gd name="adj1" fmla="val 55000"/>
            <a:gd name="adj2" fmla="val 45000"/>
          </a:avLst>
        </a:prstGeom>
        <a:solidFill>
          <a:schemeClr val="accent3">
            <a:tint val="40000"/>
            <a:alpha val="90000"/>
            <a:hueOff val="-13541385"/>
            <a:satOff val="52127"/>
            <a:lumOff val="4931"/>
            <a:alphaOff val="0"/>
          </a:schemeClr>
        </a:solidFill>
        <a:ln w="12700" cap="flat" cmpd="sng" algn="ctr">
          <a:solidFill>
            <a:schemeClr val="accent3">
              <a:tint val="40000"/>
              <a:alpha val="90000"/>
              <a:hueOff val="-13541385"/>
              <a:satOff val="52127"/>
              <a:lumOff val="49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solidFill>
              <a:sysClr val="windowText" lastClr="000000">
                <a:hueOff val="0"/>
                <a:satOff val="0"/>
                <a:lumOff val="0"/>
                <a:alphaOff val="0"/>
              </a:sysClr>
            </a:solidFill>
            <a:latin typeface="Aptos" panose="02110004020202020204"/>
            <a:ea typeface="+mn-ea"/>
            <a:cs typeface="+mn-cs"/>
          </a:endParaRPr>
        </a:p>
      </dsp:txBody>
      <dsp:txXfrm>
        <a:off x="8842112" y="2574071"/>
        <a:ext cx="307597" cy="420850"/>
      </dsp:txXfrm>
    </dsp:sp>
    <dsp:sp modelId="{2A00D4FA-DEB5-4C64-B8BF-3630FA061D98}">
      <dsp:nvSpPr>
        <dsp:cNvPr id="0" name=""/>
        <dsp:cNvSpPr/>
      </dsp:nvSpPr>
      <dsp:spPr>
        <a:xfrm>
          <a:off x="9318924" y="3563547"/>
          <a:ext cx="559269" cy="559269"/>
        </a:xfrm>
        <a:prstGeom prst="downArrow">
          <a:avLst>
            <a:gd name="adj1" fmla="val 55000"/>
            <a:gd name="adj2" fmla="val 45000"/>
          </a:avLst>
        </a:prstGeom>
        <a:solidFill>
          <a:schemeClr val="accent3">
            <a:tint val="40000"/>
            <a:alpha val="90000"/>
            <a:hueOff val="-20312078"/>
            <a:satOff val="78190"/>
            <a:lumOff val="7397"/>
            <a:alphaOff val="0"/>
          </a:schemeClr>
        </a:solidFill>
        <a:ln w="12700" cap="flat" cmpd="sng" algn="ctr">
          <a:solidFill>
            <a:schemeClr val="accent3">
              <a:tint val="40000"/>
              <a:alpha val="90000"/>
              <a:hueOff val="-20312078"/>
              <a:satOff val="78190"/>
              <a:lumOff val="73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solidFill>
              <a:sysClr val="windowText" lastClr="000000">
                <a:hueOff val="0"/>
                <a:satOff val="0"/>
                <a:lumOff val="0"/>
                <a:alphaOff val="0"/>
              </a:sysClr>
            </a:solidFill>
            <a:latin typeface="Aptos" panose="02110004020202020204"/>
            <a:ea typeface="+mn-ea"/>
            <a:cs typeface="+mn-cs"/>
          </a:endParaRPr>
        </a:p>
      </dsp:txBody>
      <dsp:txXfrm>
        <a:off x="9444760" y="3563547"/>
        <a:ext cx="307597" cy="4208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5BA1A-509A-41E8-B830-6F9795D40B07}">
      <dsp:nvSpPr>
        <dsp:cNvPr id="0" name=""/>
        <dsp:cNvSpPr/>
      </dsp:nvSpPr>
      <dsp:spPr>
        <a:xfrm rot="5400000">
          <a:off x="1212414" y="923965"/>
          <a:ext cx="804113" cy="915454"/>
        </a:xfrm>
        <a:prstGeom prst="bentUpArrow">
          <a:avLst>
            <a:gd name="adj1" fmla="val 32840"/>
            <a:gd name="adj2" fmla="val 25000"/>
            <a:gd name="adj3" fmla="val 3578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463BE7-BB89-420D-814F-70018C6A64AB}">
      <dsp:nvSpPr>
        <dsp:cNvPr id="0" name=""/>
        <dsp:cNvSpPr/>
      </dsp:nvSpPr>
      <dsp:spPr>
        <a:xfrm>
          <a:off x="999373" y="32589"/>
          <a:ext cx="1353653" cy="947513"/>
        </a:xfrm>
        <a:prstGeom prst="roundRect">
          <a:avLst>
            <a:gd name="adj" fmla="val 166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110004020202020204"/>
              <a:ea typeface="+mn-ea"/>
              <a:cs typeface="+mn-cs"/>
            </a:rPr>
            <a:t>Scenario Requires Contingency  Plan </a:t>
          </a:r>
        </a:p>
      </dsp:txBody>
      <dsp:txXfrm>
        <a:off x="1045635" y="78851"/>
        <a:ext cx="1261129" cy="854989"/>
      </dsp:txXfrm>
    </dsp:sp>
    <dsp:sp modelId="{543E5D85-A0EA-4C09-991B-0AAD2BB87D47}">
      <dsp:nvSpPr>
        <dsp:cNvPr id="0" name=""/>
        <dsp:cNvSpPr/>
      </dsp:nvSpPr>
      <dsp:spPr>
        <a:xfrm>
          <a:off x="2353026" y="122956"/>
          <a:ext cx="984518" cy="765822"/>
        </a:xfrm>
        <a:prstGeom prst="rect">
          <a:avLst/>
        </a:prstGeom>
        <a:noFill/>
        <a:ln>
          <a:noFill/>
        </a:ln>
        <a:effectLst/>
      </dsp:spPr>
      <dsp:style>
        <a:lnRef idx="0">
          <a:scrgbClr r="0" g="0" b="0"/>
        </a:lnRef>
        <a:fillRef idx="0">
          <a:scrgbClr r="0" g="0" b="0"/>
        </a:fillRef>
        <a:effectRef idx="0">
          <a:scrgbClr r="0" g="0" b="0"/>
        </a:effectRef>
        <a:fontRef idx="minor"/>
      </dsp:style>
    </dsp:sp>
    <dsp:sp modelId="{CCC6E5FD-84A5-4070-93CE-312D26721EDC}">
      <dsp:nvSpPr>
        <dsp:cNvPr id="0" name=""/>
        <dsp:cNvSpPr/>
      </dsp:nvSpPr>
      <dsp:spPr>
        <a:xfrm rot="5400000">
          <a:off x="2334737" y="1988336"/>
          <a:ext cx="804113" cy="915454"/>
        </a:xfrm>
        <a:prstGeom prst="bentUpArrow">
          <a:avLst>
            <a:gd name="adj1" fmla="val 32840"/>
            <a:gd name="adj2" fmla="val 25000"/>
            <a:gd name="adj3" fmla="val 35780"/>
          </a:avLst>
        </a:prstGeom>
        <a:solidFill>
          <a:schemeClr val="accent3">
            <a:tint val="50000"/>
            <a:hueOff val="-6791417"/>
            <a:satOff val="25623"/>
            <a:lumOff val="61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5C0DEA-DEDA-4770-9FA2-A1158A0E2C1A}">
      <dsp:nvSpPr>
        <dsp:cNvPr id="0" name=""/>
        <dsp:cNvSpPr/>
      </dsp:nvSpPr>
      <dsp:spPr>
        <a:xfrm>
          <a:off x="2121695" y="1096960"/>
          <a:ext cx="1353653" cy="947513"/>
        </a:xfrm>
        <a:prstGeom prst="roundRect">
          <a:avLst>
            <a:gd name="adj" fmla="val 16670"/>
          </a:avLst>
        </a:prstGeom>
        <a:solidFill>
          <a:schemeClr val="accent3">
            <a:hueOff val="-4873036"/>
            <a:satOff val="10526"/>
            <a:lumOff val="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110004020202020204"/>
              <a:ea typeface="+mn-ea"/>
              <a:cs typeface="+mn-cs"/>
            </a:rPr>
            <a:t>Clinic Program Manager Notified</a:t>
          </a:r>
        </a:p>
      </dsp:txBody>
      <dsp:txXfrm>
        <a:off x="2167957" y="1143222"/>
        <a:ext cx="1261129" cy="854989"/>
      </dsp:txXfrm>
    </dsp:sp>
    <dsp:sp modelId="{5DE664E9-5684-45E4-B9B6-6CA743402A31}">
      <dsp:nvSpPr>
        <dsp:cNvPr id="0" name=""/>
        <dsp:cNvSpPr/>
      </dsp:nvSpPr>
      <dsp:spPr>
        <a:xfrm>
          <a:off x="3475349" y="1187327"/>
          <a:ext cx="984518" cy="765822"/>
        </a:xfrm>
        <a:prstGeom prst="rect">
          <a:avLst/>
        </a:prstGeom>
        <a:noFill/>
        <a:ln>
          <a:noFill/>
        </a:ln>
        <a:effectLst/>
      </dsp:spPr>
      <dsp:style>
        <a:lnRef idx="0">
          <a:scrgbClr r="0" g="0" b="0"/>
        </a:lnRef>
        <a:fillRef idx="0">
          <a:scrgbClr r="0" g="0" b="0"/>
        </a:fillRef>
        <a:effectRef idx="0">
          <a:scrgbClr r="0" g="0" b="0"/>
        </a:effectRef>
        <a:fontRef idx="minor"/>
      </dsp:style>
    </dsp:sp>
    <dsp:sp modelId="{6DCC4652-5818-4FBF-BB82-75B3C2905884}">
      <dsp:nvSpPr>
        <dsp:cNvPr id="0" name=""/>
        <dsp:cNvSpPr/>
      </dsp:nvSpPr>
      <dsp:spPr>
        <a:xfrm rot="5400000">
          <a:off x="3457059" y="3052706"/>
          <a:ext cx="804113" cy="915454"/>
        </a:xfrm>
        <a:prstGeom prst="bentUpArrow">
          <a:avLst>
            <a:gd name="adj1" fmla="val 32840"/>
            <a:gd name="adj2" fmla="val 25000"/>
            <a:gd name="adj3" fmla="val 35780"/>
          </a:avLst>
        </a:prstGeom>
        <a:solidFill>
          <a:schemeClr val="accent3">
            <a:tint val="50000"/>
            <a:hueOff val="-13582833"/>
            <a:satOff val="51247"/>
            <a:lumOff val="122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0FE667-EB2F-4AA1-9AE2-AEAD2F5CE616}">
      <dsp:nvSpPr>
        <dsp:cNvPr id="0" name=""/>
        <dsp:cNvSpPr/>
      </dsp:nvSpPr>
      <dsp:spPr>
        <a:xfrm>
          <a:off x="3244018" y="2161330"/>
          <a:ext cx="1353653" cy="947513"/>
        </a:xfrm>
        <a:prstGeom prst="roundRect">
          <a:avLst>
            <a:gd name="adj" fmla="val 166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110004020202020204"/>
              <a:ea typeface="+mn-ea"/>
              <a:cs typeface="+mn-cs"/>
            </a:rPr>
            <a:t>Clinic PM  Employs Appropriate Contingency Plan</a:t>
          </a:r>
        </a:p>
      </dsp:txBody>
      <dsp:txXfrm>
        <a:off x="3290280" y="2207592"/>
        <a:ext cx="1261129" cy="854989"/>
      </dsp:txXfrm>
    </dsp:sp>
    <dsp:sp modelId="{7A50B785-97BF-4ED4-95A1-12962D2A11BA}">
      <dsp:nvSpPr>
        <dsp:cNvPr id="0" name=""/>
        <dsp:cNvSpPr/>
      </dsp:nvSpPr>
      <dsp:spPr>
        <a:xfrm>
          <a:off x="4597672" y="2251697"/>
          <a:ext cx="984518" cy="765822"/>
        </a:xfrm>
        <a:prstGeom prst="rect">
          <a:avLst/>
        </a:prstGeom>
        <a:noFill/>
        <a:ln>
          <a:noFill/>
        </a:ln>
        <a:effectLst/>
      </dsp:spPr>
      <dsp:style>
        <a:lnRef idx="0">
          <a:scrgbClr r="0" g="0" b="0"/>
        </a:lnRef>
        <a:fillRef idx="0">
          <a:scrgbClr r="0" g="0" b="0"/>
        </a:fillRef>
        <a:effectRef idx="0">
          <a:scrgbClr r="0" g="0" b="0"/>
        </a:effectRef>
        <a:fontRef idx="minor"/>
      </dsp:style>
    </dsp:sp>
    <dsp:sp modelId="{99DFEB67-2C1A-4E6B-8FDB-2681ED23F524}">
      <dsp:nvSpPr>
        <dsp:cNvPr id="0" name=""/>
        <dsp:cNvSpPr/>
      </dsp:nvSpPr>
      <dsp:spPr>
        <a:xfrm rot="5400000">
          <a:off x="4579382" y="4117076"/>
          <a:ext cx="804113" cy="915454"/>
        </a:xfrm>
        <a:prstGeom prst="bentUpArrow">
          <a:avLst>
            <a:gd name="adj1" fmla="val 32840"/>
            <a:gd name="adj2" fmla="val 25000"/>
            <a:gd name="adj3" fmla="val 35780"/>
          </a:avLst>
        </a:prstGeom>
        <a:solidFill>
          <a:schemeClr val="accent3">
            <a:tint val="50000"/>
            <a:hueOff val="-20374250"/>
            <a:satOff val="76870"/>
            <a:lumOff val="184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274365-271A-487D-8FB7-CF8289E3A92E}">
      <dsp:nvSpPr>
        <dsp:cNvPr id="0" name=""/>
        <dsp:cNvSpPr/>
      </dsp:nvSpPr>
      <dsp:spPr>
        <a:xfrm>
          <a:off x="4366341" y="3225701"/>
          <a:ext cx="1353653" cy="947513"/>
        </a:xfrm>
        <a:prstGeom prst="roundRect">
          <a:avLst>
            <a:gd name="adj" fmla="val 166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ptos" panose="02110004020202020204"/>
              <a:ea typeface="+mn-ea"/>
              <a:cs typeface="+mn-cs"/>
            </a:rPr>
            <a:t>Clinic PM Reaches out to BH Director(s),  Access Coordinator +/- ‘Situation Room’ for Additional Help</a:t>
          </a:r>
        </a:p>
      </dsp:txBody>
      <dsp:txXfrm>
        <a:off x="4412603" y="3271963"/>
        <a:ext cx="1261129" cy="854989"/>
      </dsp:txXfrm>
    </dsp:sp>
    <dsp:sp modelId="{338F5CE2-FACD-44C6-85E3-3DA12516F53F}">
      <dsp:nvSpPr>
        <dsp:cNvPr id="0" name=""/>
        <dsp:cNvSpPr/>
      </dsp:nvSpPr>
      <dsp:spPr>
        <a:xfrm>
          <a:off x="5719995" y="3316068"/>
          <a:ext cx="984518" cy="765822"/>
        </a:xfrm>
        <a:prstGeom prst="rect">
          <a:avLst/>
        </a:prstGeom>
        <a:noFill/>
        <a:ln>
          <a:noFill/>
        </a:ln>
        <a:effectLst/>
      </dsp:spPr>
      <dsp:style>
        <a:lnRef idx="0">
          <a:scrgbClr r="0" g="0" b="0"/>
        </a:lnRef>
        <a:fillRef idx="0">
          <a:scrgbClr r="0" g="0" b="0"/>
        </a:fillRef>
        <a:effectRef idx="0">
          <a:scrgbClr r="0" g="0" b="0"/>
        </a:effectRef>
        <a:fontRef idx="minor"/>
      </dsp:style>
    </dsp:sp>
    <dsp:sp modelId="{98E606A2-989D-40B8-8F1E-6A31C95AD05A}">
      <dsp:nvSpPr>
        <dsp:cNvPr id="0" name=""/>
        <dsp:cNvSpPr/>
      </dsp:nvSpPr>
      <dsp:spPr>
        <a:xfrm>
          <a:off x="5488664" y="4290071"/>
          <a:ext cx="1353653" cy="947513"/>
        </a:xfrm>
        <a:prstGeom prst="roundRect">
          <a:avLst>
            <a:gd name="adj" fmla="val 1667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110004020202020204"/>
              <a:ea typeface="+mn-ea"/>
              <a:cs typeface="+mn-cs"/>
            </a:rPr>
            <a:t>If all options ruled-out: </a:t>
          </a:r>
          <a:r>
            <a:rPr lang="en-US" sz="1000" b="0" kern="1200">
              <a:latin typeface="Aptos" panose="02110004020202020204"/>
              <a:ea typeface="+mn-ea"/>
              <a:cs typeface="+mn-cs"/>
            </a:rPr>
            <a:t>FAST PASS</a:t>
          </a:r>
        </a:p>
      </dsp:txBody>
      <dsp:txXfrm>
        <a:off x="5534926" y="4336333"/>
        <a:ext cx="1261129" cy="8549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112A6-7152-4648-81FC-758DC4F2E71E}">
      <dsp:nvSpPr>
        <dsp:cNvPr id="0" name=""/>
        <dsp:cNvSpPr/>
      </dsp:nvSpPr>
      <dsp:spPr>
        <a:xfrm>
          <a:off x="0" y="4105454"/>
          <a:ext cx="6666833" cy="1347501"/>
        </a:xfrm>
        <a:prstGeom prst="rect">
          <a:avLst/>
        </a:prstGeom>
        <a:gradFill rotWithShape="0">
          <a:gsLst>
            <a:gs pos="0">
              <a:srgbClr val="A02B93">
                <a:hueOff val="0"/>
                <a:satOff val="0"/>
                <a:lumOff val="0"/>
                <a:alphaOff val="0"/>
                <a:satMod val="103000"/>
                <a:lumMod val="102000"/>
                <a:tint val="94000"/>
              </a:srgbClr>
            </a:gs>
            <a:gs pos="50000">
              <a:srgbClr val="A02B93">
                <a:hueOff val="0"/>
                <a:satOff val="0"/>
                <a:lumOff val="0"/>
                <a:alphaOff val="0"/>
                <a:satMod val="110000"/>
                <a:lumMod val="100000"/>
                <a:shade val="100000"/>
              </a:srgbClr>
            </a:gs>
            <a:gs pos="100000">
              <a:srgbClr val="A02B93">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i="0" kern="1200">
              <a:solidFill>
                <a:sysClr val="window" lastClr="FFFFFF"/>
              </a:solidFill>
              <a:latin typeface="Aptos" panose="02110004020202020204"/>
              <a:ea typeface="+mn-ea"/>
              <a:cs typeface="+mn-cs"/>
            </a:rPr>
            <a:t>The </a:t>
          </a:r>
          <a:r>
            <a:rPr lang="en-US" sz="1800" b="1" i="0" kern="1200">
              <a:solidFill>
                <a:sysClr val="window" lastClr="FFFFFF"/>
              </a:solidFill>
              <a:latin typeface="Aptos" panose="02110004020202020204"/>
              <a:ea typeface="+mn-ea"/>
              <a:cs typeface="+mn-cs"/>
            </a:rPr>
            <a:t>AAA</a:t>
          </a:r>
          <a:r>
            <a:rPr lang="en-US" sz="1800" b="0" i="0" kern="1200">
              <a:solidFill>
                <a:sysClr val="window" lastClr="FFFFFF"/>
              </a:solidFill>
              <a:latin typeface="Aptos" panose="02110004020202020204"/>
              <a:ea typeface="+mn-ea"/>
              <a:cs typeface="+mn-cs"/>
            </a:rPr>
            <a:t> leadership team also attended smaller team meetings prior to implementation to answer questions and address concerns.</a:t>
          </a:r>
          <a:endParaRPr lang="en-US" sz="1800" kern="1200">
            <a:solidFill>
              <a:sysClr val="window" lastClr="FFFFFF"/>
            </a:solidFill>
            <a:latin typeface="Aptos" panose="02110004020202020204"/>
            <a:ea typeface="+mn-ea"/>
            <a:cs typeface="+mn-cs"/>
          </a:endParaRPr>
        </a:p>
      </dsp:txBody>
      <dsp:txXfrm>
        <a:off x="0" y="4105454"/>
        <a:ext cx="6666833" cy="1347501"/>
      </dsp:txXfrm>
    </dsp:sp>
    <dsp:sp modelId="{11F7AFDF-AE4C-4C4D-9AA3-CEC4F21C07AC}">
      <dsp:nvSpPr>
        <dsp:cNvPr id="0" name=""/>
        <dsp:cNvSpPr/>
      </dsp:nvSpPr>
      <dsp:spPr>
        <a:xfrm rot="10800000">
          <a:off x="0" y="2053209"/>
          <a:ext cx="6666833" cy="2072457"/>
        </a:xfrm>
        <a:prstGeom prst="upArrowCallout">
          <a:avLst/>
        </a:prstGeom>
        <a:gradFill rotWithShape="0">
          <a:gsLst>
            <a:gs pos="0">
              <a:srgbClr val="A02B93">
                <a:hueOff val="-6076075"/>
                <a:satOff val="-413"/>
                <a:lumOff val="981"/>
                <a:alphaOff val="0"/>
                <a:satMod val="103000"/>
                <a:lumMod val="102000"/>
                <a:tint val="94000"/>
              </a:srgbClr>
            </a:gs>
            <a:gs pos="50000">
              <a:srgbClr val="A02B93">
                <a:hueOff val="-6076075"/>
                <a:satOff val="-413"/>
                <a:lumOff val="981"/>
                <a:alphaOff val="0"/>
                <a:satMod val="110000"/>
                <a:lumMod val="100000"/>
                <a:shade val="100000"/>
              </a:srgbClr>
            </a:gs>
            <a:gs pos="100000">
              <a:srgbClr val="A02B93">
                <a:hueOff val="-6076075"/>
                <a:satOff val="-413"/>
                <a:lumOff val="981"/>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i="0" kern="1200">
              <a:solidFill>
                <a:sysClr val="window" lastClr="FFFFFF"/>
              </a:solidFill>
              <a:latin typeface="Aptos" panose="02110004020202020204"/>
              <a:ea typeface="+mn-ea"/>
              <a:cs typeface="+mn-cs"/>
            </a:rPr>
            <a:t>The second presentation was more detail oriented and focused on how </a:t>
          </a:r>
          <a:r>
            <a:rPr lang="en-US" sz="1800" b="1" i="0" kern="1200">
              <a:solidFill>
                <a:sysClr val="window" lastClr="FFFFFF"/>
              </a:solidFill>
              <a:latin typeface="Aptos" panose="02110004020202020204"/>
              <a:ea typeface="+mn-ea"/>
              <a:cs typeface="+mn-cs"/>
            </a:rPr>
            <a:t>AAA</a:t>
          </a:r>
          <a:r>
            <a:rPr lang="en-US" sz="1800" b="0" i="0" kern="1200">
              <a:solidFill>
                <a:sysClr val="window" lastClr="FFFFFF"/>
              </a:solidFill>
              <a:latin typeface="Aptos" panose="02110004020202020204"/>
              <a:ea typeface="+mn-ea"/>
              <a:cs typeface="+mn-cs"/>
            </a:rPr>
            <a:t> will look in the clinics, and how specific roles will impact its implementation.</a:t>
          </a:r>
          <a:endParaRPr lang="en-US" sz="1800" kern="1200">
            <a:solidFill>
              <a:sysClr val="window" lastClr="FFFFFF"/>
            </a:solidFill>
            <a:latin typeface="Aptos" panose="02110004020202020204"/>
            <a:ea typeface="+mn-ea"/>
            <a:cs typeface="+mn-cs"/>
          </a:endParaRPr>
        </a:p>
      </dsp:txBody>
      <dsp:txXfrm rot="10800000">
        <a:off x="0" y="2053209"/>
        <a:ext cx="6666833" cy="1346620"/>
      </dsp:txXfrm>
    </dsp:sp>
    <dsp:sp modelId="{AFA1F1BE-8C5C-4C31-81BC-7AF69557274E}">
      <dsp:nvSpPr>
        <dsp:cNvPr id="0" name=""/>
        <dsp:cNvSpPr/>
      </dsp:nvSpPr>
      <dsp:spPr>
        <a:xfrm rot="10800000">
          <a:off x="0" y="964"/>
          <a:ext cx="6666833" cy="2072457"/>
        </a:xfrm>
        <a:prstGeom prst="upArrowCallout">
          <a:avLst/>
        </a:prstGeom>
        <a:gradFill rotWithShape="0">
          <a:gsLst>
            <a:gs pos="0">
              <a:srgbClr val="A02B93">
                <a:hueOff val="-12152150"/>
                <a:satOff val="-826"/>
                <a:lumOff val="1961"/>
                <a:alphaOff val="0"/>
                <a:satMod val="103000"/>
                <a:lumMod val="102000"/>
                <a:tint val="94000"/>
              </a:srgbClr>
            </a:gs>
            <a:gs pos="50000">
              <a:srgbClr val="A02B93">
                <a:hueOff val="-12152150"/>
                <a:satOff val="-826"/>
                <a:lumOff val="1961"/>
                <a:alphaOff val="0"/>
                <a:satMod val="110000"/>
                <a:lumMod val="100000"/>
                <a:shade val="100000"/>
              </a:srgbClr>
            </a:gs>
            <a:gs pos="100000">
              <a:srgbClr val="A02B93">
                <a:hueOff val="-12152150"/>
                <a:satOff val="-826"/>
                <a:lumOff val="1961"/>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i="0" kern="1200" dirty="0">
              <a:solidFill>
                <a:sysClr val="window" lastClr="FFFFFF"/>
              </a:solidFill>
              <a:latin typeface="Aptos" panose="02110004020202020204"/>
              <a:ea typeface="+mn-ea"/>
              <a:cs typeface="+mn-cs"/>
            </a:rPr>
            <a:t>Two presentations regarding </a:t>
          </a:r>
          <a:r>
            <a:rPr lang="en-US" sz="1800" b="1" i="0" kern="1200" dirty="0">
              <a:solidFill>
                <a:sysClr val="window" lastClr="FFFFFF"/>
              </a:solidFill>
              <a:latin typeface="Aptos" panose="02110004020202020204"/>
              <a:ea typeface="+mn-ea"/>
              <a:cs typeface="+mn-cs"/>
            </a:rPr>
            <a:t>AAA</a:t>
          </a:r>
          <a:r>
            <a:rPr lang="en-US" sz="1800" b="0" i="0" kern="1200" dirty="0">
              <a:solidFill>
                <a:sysClr val="window" lastClr="FFFFFF"/>
              </a:solidFill>
              <a:latin typeface="Aptos" panose="02110004020202020204"/>
              <a:ea typeface="+mn-ea"/>
              <a:cs typeface="+mn-cs"/>
            </a:rPr>
            <a:t> on two consecutive All Center Calls. The first presentation focused on the Why, focusing on what the Data is showing us, what the Community is telling us, and the process of Change Management. </a:t>
          </a:r>
          <a:endParaRPr lang="en-US" sz="1800" kern="1200" dirty="0">
            <a:solidFill>
              <a:sysClr val="window" lastClr="FFFFFF"/>
            </a:solidFill>
            <a:latin typeface="Aptos" panose="02110004020202020204"/>
            <a:ea typeface="+mn-ea"/>
            <a:cs typeface="+mn-cs"/>
          </a:endParaRPr>
        </a:p>
      </dsp:txBody>
      <dsp:txXfrm rot="10800000">
        <a:off x="0" y="964"/>
        <a:ext cx="6666833" cy="13466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F9F47-9459-45CD-A1E9-53D5859665D2}">
      <dsp:nvSpPr>
        <dsp:cNvPr id="0" name=""/>
        <dsp:cNvSpPr/>
      </dsp:nvSpPr>
      <dsp:spPr>
        <a:xfrm>
          <a:off x="0" y="88033"/>
          <a:ext cx="6761882" cy="1281698"/>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t>QMHPs did not complete MH Intake Assessments prior to </a:t>
          </a:r>
          <a:r>
            <a:rPr lang="en-US" sz="1900" b="1" i="0" kern="1200" dirty="0"/>
            <a:t>AAA</a:t>
          </a:r>
          <a:r>
            <a:rPr lang="en-US" sz="1900" b="0" i="0" kern="1200" dirty="0"/>
            <a:t>. All affected staff required documentation </a:t>
          </a:r>
          <a:r>
            <a:rPr lang="en-US" sz="1900" b="1" i="0" kern="1200" dirty="0"/>
            <a:t>training and practice</a:t>
          </a:r>
          <a:r>
            <a:rPr lang="en-US" sz="1900" b="0" i="0" kern="1200" dirty="0"/>
            <a:t>.</a:t>
          </a:r>
          <a:endParaRPr lang="en-US" sz="1900" kern="1200" dirty="0"/>
        </a:p>
      </dsp:txBody>
      <dsp:txXfrm>
        <a:off x="62567" y="150600"/>
        <a:ext cx="6636748" cy="1156564"/>
      </dsp:txXfrm>
    </dsp:sp>
    <dsp:sp modelId="{885A0F01-2B0F-490D-870D-120FB504419F}">
      <dsp:nvSpPr>
        <dsp:cNvPr id="0" name=""/>
        <dsp:cNvSpPr/>
      </dsp:nvSpPr>
      <dsp:spPr>
        <a:xfrm>
          <a:off x="0" y="1424451"/>
          <a:ext cx="6761882" cy="1281698"/>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t>QMHP-----LPHA </a:t>
          </a:r>
          <a:r>
            <a:rPr lang="en-US" sz="1900" b="1" i="0" kern="1200" dirty="0"/>
            <a:t>Warm Hand-Off</a:t>
          </a:r>
          <a:r>
            <a:rPr lang="en-US" sz="1900" b="0" i="0" kern="1200" dirty="0"/>
            <a:t>: A process was created and reviewed with the QMHP and LPHA teams prior to beginning </a:t>
          </a:r>
          <a:r>
            <a:rPr lang="en-US" sz="1900" b="1" i="0" kern="1200" dirty="0"/>
            <a:t>AAA</a:t>
          </a:r>
          <a:r>
            <a:rPr lang="en-US" sz="1900" b="0" i="0" kern="1200" dirty="0"/>
            <a:t>.</a:t>
          </a:r>
          <a:endParaRPr lang="en-US" sz="1900" kern="1200" dirty="0"/>
        </a:p>
      </dsp:txBody>
      <dsp:txXfrm>
        <a:off x="62567" y="1487018"/>
        <a:ext cx="6636748" cy="1156564"/>
      </dsp:txXfrm>
    </dsp:sp>
    <dsp:sp modelId="{72ADBC2A-2128-48BC-88B1-9BA610D9736D}">
      <dsp:nvSpPr>
        <dsp:cNvPr id="0" name=""/>
        <dsp:cNvSpPr/>
      </dsp:nvSpPr>
      <dsp:spPr>
        <a:xfrm>
          <a:off x="0" y="2821908"/>
          <a:ext cx="6761882" cy="1281698"/>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Daily Huddle </a:t>
          </a:r>
          <a:r>
            <a:rPr lang="en-US" sz="1900" kern="1200" dirty="0"/>
            <a:t>is a brief, recurring meeting where the team checks in to discuss goals, challenges, and priorities at the beginning or middle of the day. It should last no longer than 15 minutes.</a:t>
          </a:r>
        </a:p>
      </dsp:txBody>
      <dsp:txXfrm>
        <a:off x="62567" y="2884475"/>
        <a:ext cx="6636748" cy="1156564"/>
      </dsp:txXfrm>
    </dsp:sp>
    <dsp:sp modelId="{11F0B0EA-62D9-4CD5-8560-B2B4A84DC613}">
      <dsp:nvSpPr>
        <dsp:cNvPr id="0" name=""/>
        <dsp:cNvSpPr/>
      </dsp:nvSpPr>
      <dsp:spPr>
        <a:xfrm>
          <a:off x="0" y="4185321"/>
          <a:ext cx="6761882" cy="1281698"/>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Microsoft Teams Situation Room</a:t>
          </a:r>
          <a:r>
            <a:rPr lang="en-US" sz="1900" kern="1200" dirty="0"/>
            <a:t>: Means of virtual communication for all Clinical Administrative Staff allowing close monitoring of Assessment Clinics and real-time implementation of solutions to urgent issues.   </a:t>
          </a:r>
        </a:p>
      </dsp:txBody>
      <dsp:txXfrm>
        <a:off x="62567" y="4247888"/>
        <a:ext cx="6636748" cy="11565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F9F47-9459-45CD-A1E9-53D5859665D2}">
      <dsp:nvSpPr>
        <dsp:cNvPr id="0" name=""/>
        <dsp:cNvSpPr/>
      </dsp:nvSpPr>
      <dsp:spPr>
        <a:xfrm>
          <a:off x="0" y="24560"/>
          <a:ext cx="7740089" cy="162048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QMHPs did not complete MH Intake Assessments prior to </a:t>
          </a:r>
          <a:r>
            <a:rPr lang="en-US" sz="2300" b="1" i="0" kern="1200"/>
            <a:t>AAA</a:t>
          </a:r>
          <a:r>
            <a:rPr lang="en-US" sz="2300" b="0" i="0" kern="1200"/>
            <a:t>. All affected staff required documentation training and practice.</a:t>
          </a:r>
          <a:endParaRPr lang="en-US" sz="2300" kern="1200"/>
        </a:p>
      </dsp:txBody>
      <dsp:txXfrm>
        <a:off x="79106" y="103666"/>
        <a:ext cx="7581877" cy="1462274"/>
      </dsp:txXfrm>
    </dsp:sp>
    <dsp:sp modelId="{885A0F01-2B0F-490D-870D-120FB504419F}">
      <dsp:nvSpPr>
        <dsp:cNvPr id="0" name=""/>
        <dsp:cNvSpPr/>
      </dsp:nvSpPr>
      <dsp:spPr>
        <a:xfrm>
          <a:off x="0" y="1711287"/>
          <a:ext cx="7740089" cy="1620486"/>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dirty="0"/>
            <a:t>QMHP-----LPHA Warm Hand-Off: A process was created and reviewed with the QMHP and LPHA teams prior to beginning </a:t>
          </a:r>
          <a:r>
            <a:rPr lang="en-US" sz="2300" b="1" i="0" kern="1200" dirty="0"/>
            <a:t>AAA</a:t>
          </a:r>
          <a:r>
            <a:rPr lang="en-US" sz="2300" b="0" i="0" kern="1200" dirty="0"/>
            <a:t>.</a:t>
          </a:r>
          <a:endParaRPr lang="en-US" sz="2300" kern="1200" dirty="0"/>
        </a:p>
      </dsp:txBody>
      <dsp:txXfrm>
        <a:off x="79106" y="1790393"/>
        <a:ext cx="7581877" cy="1462274"/>
      </dsp:txXfrm>
    </dsp:sp>
    <dsp:sp modelId="{72ADBC2A-2128-48BC-88B1-9BA610D9736D}">
      <dsp:nvSpPr>
        <dsp:cNvPr id="0" name=""/>
        <dsp:cNvSpPr/>
      </dsp:nvSpPr>
      <dsp:spPr>
        <a:xfrm>
          <a:off x="0" y="3422574"/>
          <a:ext cx="7740089" cy="1620486"/>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Daily Huddle is a brief, recurring meeting where the team checks in to discuss goals, challenges, and priorities at the beginning or middle of the day. It should last no longer than 15 minutes.</a:t>
          </a:r>
        </a:p>
      </dsp:txBody>
      <dsp:txXfrm>
        <a:off x="79106" y="3501680"/>
        <a:ext cx="7581877" cy="146227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C2370-3BC6-45D2-825D-67483DD1F195}"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F8B56-90BF-4BE5-B11D-3B69F40393EE}" type="slidenum">
              <a:rPr lang="en-US" smtClean="0"/>
              <a:t>‹#›</a:t>
            </a:fld>
            <a:endParaRPr lang="en-US"/>
          </a:p>
        </p:txBody>
      </p:sp>
    </p:spTree>
    <p:extLst>
      <p:ext uri="{BB962C8B-B14F-4D97-AF65-F5344CB8AC3E}">
        <p14:creationId xmlns:p14="http://schemas.microsoft.com/office/powerpoint/2010/main" val="82202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1593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a:extLst>
            <a:ext uri="{FF2B5EF4-FFF2-40B4-BE49-F238E27FC236}">
              <a16:creationId xmlns:a16="http://schemas.microsoft.com/office/drawing/2014/main" id="{32ABE815-C607-85B1-D2BB-4FF34FC55573}"/>
            </a:ext>
          </a:extLst>
        </p:cNvPr>
        <p:cNvGrpSpPr/>
        <p:nvPr/>
      </p:nvGrpSpPr>
      <p:grpSpPr>
        <a:xfrm>
          <a:off x="0" y="0"/>
          <a:ext cx="0" cy="0"/>
          <a:chOff x="0" y="0"/>
          <a:chExt cx="0" cy="0"/>
        </a:xfrm>
      </p:grpSpPr>
      <p:sp>
        <p:nvSpPr>
          <p:cNvPr id="1700" name="Google Shape;1700;g2e163b0fa5a_0_2928:notes">
            <a:extLst>
              <a:ext uri="{FF2B5EF4-FFF2-40B4-BE49-F238E27FC236}">
                <a16:creationId xmlns:a16="http://schemas.microsoft.com/office/drawing/2014/main" id="{1FAA3F6D-F7DF-C3D8-BFA6-09C0F4B885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1" name="Google Shape;1701;g2e163b0fa5a_0_2928:notes">
            <a:extLst>
              <a:ext uri="{FF2B5EF4-FFF2-40B4-BE49-F238E27FC236}">
                <a16:creationId xmlns:a16="http://schemas.microsoft.com/office/drawing/2014/main" id="{6D6D6E5F-7BD5-B620-E408-A5B10CCF3C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62382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2e163b0fa5a_0_2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1" name="Google Shape;1701;g2e163b0fa5a_0_2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903265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F8B56-90BF-4BE5-B11D-3B69F40393EE}" type="slidenum">
              <a:rPr lang="en-US" smtClean="0"/>
              <a:t>46</a:t>
            </a:fld>
            <a:endParaRPr lang="en-US"/>
          </a:p>
        </p:txBody>
      </p:sp>
    </p:spTree>
    <p:extLst>
      <p:ext uri="{BB962C8B-B14F-4D97-AF65-F5344CB8AC3E}">
        <p14:creationId xmlns:p14="http://schemas.microsoft.com/office/powerpoint/2010/main" val="324345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B659-0549-B893-3AFE-590534208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1F838B-B15D-549F-EB0D-CFEECB4DF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B4E1A-B5F3-6793-8167-4E7EA7EDF8AE}"/>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DFD1689E-4B3C-2304-7BE2-EE0314DC3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97C21-96B3-F781-74C4-5CCB8D06AAFB}"/>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2898576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9D4D-0CA8-07CE-7EC4-9C65AAFAE0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5D980-5619-1213-AF8D-F4A524BD31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804B4-B4DB-DCDC-96A4-A522C53BB363}"/>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A4F03499-6254-68D3-43D2-203CAA9C8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ABF1F-4607-2476-700F-74D15B5728E9}"/>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2984925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6"/>
        </a:solidFill>
        <a:effectLst/>
      </p:bgPr>
    </p:bg>
    <p:spTree>
      <p:nvGrpSpPr>
        <p:cNvPr id="1" name=""/>
        <p:cNvGrpSpPr/>
        <p:nvPr/>
      </p:nvGrpSpPr>
      <p:grpSpPr>
        <a:xfrm>
          <a:off x="0" y="0"/>
          <a:ext cx="0" cy="0"/>
          <a:chOff x="0" y="0"/>
          <a:chExt cx="0" cy="0"/>
        </a:xfrm>
      </p:grpSpPr>
      <p:pic>
        <p:nvPicPr>
          <p:cNvPr id="5" name="Google Shape;1684;p241">
            <a:extLst>
              <a:ext uri="{FF2B5EF4-FFF2-40B4-BE49-F238E27FC236}">
                <a16:creationId xmlns:a16="http://schemas.microsoft.com/office/drawing/2014/main" id="{B9837A55-25FD-DE72-78BF-0B2E3147D634}"/>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1248707" y="6021140"/>
            <a:ext cx="943294" cy="836860"/>
          </a:xfrm>
          <a:prstGeom prst="rect">
            <a:avLst/>
          </a:prstGeom>
          <a:noFill/>
          <a:ln>
            <a:noFill/>
          </a:ln>
        </p:spPr>
      </p:pic>
    </p:spTree>
    <p:extLst>
      <p:ext uri="{BB962C8B-B14F-4D97-AF65-F5344CB8AC3E}">
        <p14:creationId xmlns:p14="http://schemas.microsoft.com/office/powerpoint/2010/main" val="4099613549"/>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B0A313-3EB5-E701-C020-800E1AB11D5F}"/>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4234114005"/>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B0A313-3EB5-E701-C020-800E1AB11D5F}"/>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
        <p:nvSpPr>
          <p:cNvPr id="3" name="Rectangle 2">
            <a:extLst>
              <a:ext uri="{FF2B5EF4-FFF2-40B4-BE49-F238E27FC236}">
                <a16:creationId xmlns:a16="http://schemas.microsoft.com/office/drawing/2014/main" id="{DF3D091E-D098-22C0-183F-CCCEDBB2872D}"/>
              </a:ext>
            </a:extLst>
          </p:cNvPr>
          <p:cNvSpPr/>
          <p:nvPr userDrawn="1"/>
        </p:nvSpPr>
        <p:spPr>
          <a:xfrm>
            <a:off x="12074319"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3163904526"/>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B0A313-3EB5-E701-C020-800E1AB11D5F}"/>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pic>
        <p:nvPicPr>
          <p:cNvPr id="3" name="Google Shape;1684;p241">
            <a:extLst>
              <a:ext uri="{FF2B5EF4-FFF2-40B4-BE49-F238E27FC236}">
                <a16:creationId xmlns:a16="http://schemas.microsoft.com/office/drawing/2014/main" id="{EB1FEBD1-2D12-AF56-AEB0-EE123E257A22}"/>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1248707" y="6021140"/>
            <a:ext cx="943294" cy="836860"/>
          </a:xfrm>
          <a:prstGeom prst="rect">
            <a:avLst/>
          </a:prstGeom>
          <a:noFill/>
          <a:ln>
            <a:noFill/>
          </a:ln>
        </p:spPr>
      </p:pic>
    </p:spTree>
    <p:extLst>
      <p:ext uri="{BB962C8B-B14F-4D97-AF65-F5344CB8AC3E}">
        <p14:creationId xmlns:p14="http://schemas.microsoft.com/office/powerpoint/2010/main" val="2209461378"/>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907441"/>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0" y="0"/>
            <a:ext cx="73279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7430389" y="902970"/>
            <a:ext cx="4513961" cy="3291840"/>
          </a:xfrm>
        </p:spPr>
        <p:txBody>
          <a:bodyPr anchor="b">
            <a:normAutofit/>
          </a:bodyPr>
          <a:lstStyle>
            <a:lvl1pPr>
              <a:defRPr>
                <a:solidFill>
                  <a:schemeClr val="bg1"/>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7549261" y="4343534"/>
            <a:ext cx="4407267" cy="1005840"/>
          </a:xfrm>
          <a:prstGeom prst="rect">
            <a:avLst/>
          </a:prstGeom>
        </p:spPr>
        <p:txBody>
          <a:bodyPr>
            <a:norm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Tree>
    <p:extLst>
      <p:ext uri="{BB962C8B-B14F-4D97-AF65-F5344CB8AC3E}">
        <p14:creationId xmlns:p14="http://schemas.microsoft.com/office/powerpoint/2010/main" val="273052443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2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0" y="0"/>
            <a:ext cx="73279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7430389" y="902970"/>
            <a:ext cx="4513961" cy="3291840"/>
          </a:xfrm>
        </p:spPr>
        <p:txBody>
          <a:bodyPr anchor="b">
            <a:normAutofit/>
          </a:bodyPr>
          <a:lstStyle>
            <a:lvl1pPr>
              <a:defRPr>
                <a:solidFill>
                  <a:schemeClr val="bg1"/>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7549261" y="4343534"/>
            <a:ext cx="4407267" cy="1005840"/>
          </a:xfrm>
          <a:prstGeom prst="rect">
            <a:avLst/>
          </a:prstGeom>
        </p:spPr>
        <p:txBody>
          <a:bodyPr>
            <a:norm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10" name="Rectangle 9">
            <a:extLst>
              <a:ext uri="{FF2B5EF4-FFF2-40B4-BE49-F238E27FC236}">
                <a16:creationId xmlns:a16="http://schemas.microsoft.com/office/drawing/2014/main" id="{6A5BB831-CF4D-A065-636C-6CDB0B2E62A3}"/>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1125234351"/>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6154840" y="0"/>
            <a:ext cx="603715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7762874" y="721995"/>
            <a:ext cx="4350639" cy="3291840"/>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7865708" y="4162559"/>
            <a:ext cx="4247806" cy="1005840"/>
          </a:xfrm>
          <a:prstGeom prst="rect">
            <a:avLst/>
          </a:prstGeom>
        </p:spPr>
        <p:txBody>
          <a:bodyPr>
            <a:normAutofit/>
          </a:bodyPr>
          <a:lstStyle>
            <a:lvl1pPr marL="0" indent="0">
              <a:lnSpc>
                <a:spcPct val="100000"/>
              </a:lnSpc>
              <a:buNone/>
              <a:defRPr sz="1800" b="0">
                <a:solidFill>
                  <a:srgbClr val="0F253E"/>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10" name="Rectangle 9">
            <a:extLst>
              <a:ext uri="{FF2B5EF4-FFF2-40B4-BE49-F238E27FC236}">
                <a16:creationId xmlns:a16="http://schemas.microsoft.com/office/drawing/2014/main" id="{6A5BB831-CF4D-A065-636C-6CDB0B2E62A3}"/>
              </a:ext>
            </a:extLst>
          </p:cNvPr>
          <p:cNvSpPr/>
          <p:nvPr userDrawn="1"/>
        </p:nvSpPr>
        <p:spPr>
          <a:xfrm>
            <a:off x="6037159"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3310748148"/>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7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6095999" y="1"/>
            <a:ext cx="6096000" cy="17393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7087552" y="542469"/>
            <a:ext cx="4350639" cy="2592539"/>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 name="Rectangle 1">
            <a:extLst>
              <a:ext uri="{FF2B5EF4-FFF2-40B4-BE49-F238E27FC236}">
                <a16:creationId xmlns:a16="http://schemas.microsoft.com/office/drawing/2014/main" id="{020660DD-CECA-1E8C-0344-EE1C08319377}"/>
              </a:ext>
            </a:extLst>
          </p:cNvPr>
          <p:cNvSpPr/>
          <p:nvPr userDrawn="1"/>
        </p:nvSpPr>
        <p:spPr>
          <a:xfrm>
            <a:off x="0" y="1739348"/>
            <a:ext cx="6096000" cy="51186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A5BB831-CF4D-A065-636C-6CDB0B2E62A3}"/>
              </a:ext>
            </a:extLst>
          </p:cNvPr>
          <p:cNvSpPr/>
          <p:nvPr userDrawn="1"/>
        </p:nvSpPr>
        <p:spPr>
          <a:xfrm>
            <a:off x="6037157"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9F9F9"/>
              </a:solidFill>
              <a:effectLst/>
              <a:uLnTx/>
              <a:uFillTx/>
              <a:latin typeface="Manrope"/>
              <a:ea typeface="+mn-ea"/>
              <a:cs typeface="+mn-cs"/>
            </a:endParaRPr>
          </a:p>
        </p:txBody>
      </p:sp>
      <p:pic>
        <p:nvPicPr>
          <p:cNvPr id="5" name="Google Shape;1684;p241">
            <a:extLst>
              <a:ext uri="{FF2B5EF4-FFF2-40B4-BE49-F238E27FC236}">
                <a16:creationId xmlns:a16="http://schemas.microsoft.com/office/drawing/2014/main" id="{0F7F90DD-BEE8-E2B0-27EA-FA8DF71CCFBD}"/>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1248707" y="6021140"/>
            <a:ext cx="943294" cy="836860"/>
          </a:xfrm>
          <a:prstGeom prst="rect">
            <a:avLst/>
          </a:prstGeom>
          <a:noFill/>
          <a:ln>
            <a:noFill/>
          </a:ln>
        </p:spPr>
      </p:pic>
    </p:spTree>
    <p:extLst>
      <p:ext uri="{BB962C8B-B14F-4D97-AF65-F5344CB8AC3E}">
        <p14:creationId xmlns:p14="http://schemas.microsoft.com/office/powerpoint/2010/main" val="3272163882"/>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6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7634712" y="0"/>
            <a:ext cx="4557287"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7762874" y="721995"/>
            <a:ext cx="4350639" cy="3291840"/>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7865708" y="4162559"/>
            <a:ext cx="4247806" cy="1005840"/>
          </a:xfrm>
          <a:prstGeom prst="rect">
            <a:avLst/>
          </a:prstGeom>
        </p:spPr>
        <p:txBody>
          <a:bodyPr>
            <a:normAutofit/>
          </a:bodyPr>
          <a:lstStyle>
            <a:lvl1pPr marL="0" indent="0">
              <a:lnSpc>
                <a:spcPct val="100000"/>
              </a:lnSpc>
              <a:buNone/>
              <a:defRPr sz="1800" b="0">
                <a:solidFill>
                  <a:srgbClr val="0F253E"/>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10" name="Rectangle 9">
            <a:extLst>
              <a:ext uri="{FF2B5EF4-FFF2-40B4-BE49-F238E27FC236}">
                <a16:creationId xmlns:a16="http://schemas.microsoft.com/office/drawing/2014/main" id="{6A5BB831-CF4D-A065-636C-6CDB0B2E62A3}"/>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293576899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DAEF6-F32C-0FF9-53AC-203E0B63D2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5E7B49-4CFE-9112-E568-60BF3C5B3F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C9F2C4-F3A8-5AC9-7419-A67889A84F8C}"/>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D5F9728F-5679-3CC0-5A11-CE59C1C7F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54B68-91A1-8E47-548A-BA99ADF1816A}"/>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5071730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8058150" y="0"/>
            <a:ext cx="413384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8058150" y="721995"/>
            <a:ext cx="4055363" cy="3291840"/>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8154004" y="4162559"/>
            <a:ext cx="3959509" cy="1005840"/>
          </a:xfrm>
          <a:prstGeom prst="rect">
            <a:avLst/>
          </a:prstGeom>
        </p:spPr>
        <p:txBody>
          <a:bodyPr>
            <a:normAutofit/>
          </a:bodyPr>
          <a:lstStyle>
            <a:lvl1pPr marL="0" indent="0">
              <a:lnSpc>
                <a:spcPct val="100000"/>
              </a:lnSpc>
              <a:buNone/>
              <a:defRPr sz="1800" b="0">
                <a:solidFill>
                  <a:srgbClr val="0F253E"/>
                </a:solidFill>
              </a:defRPr>
            </a:lvl1pPr>
            <a:lvl2pPr>
              <a:defRPr sz="1000"/>
            </a:lvl2pPr>
            <a:lvl3pPr>
              <a:defRPr sz="900"/>
            </a:lvl3pPr>
            <a:lvl4pPr>
              <a:defRPr sz="800"/>
            </a:lvl4pPr>
            <a:lvl5pPr>
              <a:defRPr sz="800"/>
            </a:lvl5pPr>
          </a:lstStyle>
          <a:p>
            <a:pPr lvl="0"/>
            <a:r>
              <a:rPr lang="en-US" altLang="zh-CN" noProof="0"/>
              <a:t>Click to edit Master text styles</a:t>
            </a:r>
          </a:p>
        </p:txBody>
      </p:sp>
    </p:spTree>
    <p:extLst>
      <p:ext uri="{BB962C8B-B14F-4D97-AF65-F5344CB8AC3E}">
        <p14:creationId xmlns:p14="http://schemas.microsoft.com/office/powerpoint/2010/main" val="369230488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4864100" y="0"/>
            <a:ext cx="73279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5998464" y="731520"/>
            <a:ext cx="5029200" cy="3291840"/>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6117336" y="4172084"/>
            <a:ext cx="4910328" cy="1005840"/>
          </a:xfrm>
          <a:prstGeom prst="rect">
            <a:avLst/>
          </a:prstGeom>
        </p:spPr>
        <p:txBody>
          <a:bodyPr>
            <a:normAutofit/>
          </a:bodyPr>
          <a:lstStyle>
            <a:lvl1pPr marL="0" indent="0">
              <a:lnSpc>
                <a:spcPct val="100000"/>
              </a:lnSpc>
              <a:buNone/>
              <a:defRPr sz="1800" b="0">
                <a:solidFill>
                  <a:srgbClr val="0F253E"/>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10" name="Rectangle 9">
            <a:extLst>
              <a:ext uri="{FF2B5EF4-FFF2-40B4-BE49-F238E27FC236}">
                <a16:creationId xmlns:a16="http://schemas.microsoft.com/office/drawing/2014/main" id="{6A5BB831-CF4D-A065-636C-6CDB0B2E62A3}"/>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2666076610"/>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4864100" y="0"/>
            <a:ext cx="73279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5998464" y="731520"/>
            <a:ext cx="5029200" cy="3291840"/>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6117336" y="4172084"/>
            <a:ext cx="4910328" cy="1005840"/>
          </a:xfrm>
          <a:prstGeom prst="rect">
            <a:avLst/>
          </a:prstGeom>
        </p:spPr>
        <p:txBody>
          <a:bodyPr>
            <a:normAutofit/>
          </a:bodyPr>
          <a:lstStyle>
            <a:lvl1pPr marL="0" indent="0">
              <a:lnSpc>
                <a:spcPct val="100000"/>
              </a:lnSpc>
              <a:buNone/>
              <a:defRPr sz="1800" b="0">
                <a:solidFill>
                  <a:srgbClr val="0F253E"/>
                </a:solidFill>
              </a:defRPr>
            </a:lvl1pPr>
            <a:lvl2pPr>
              <a:defRPr sz="1000"/>
            </a:lvl2pPr>
            <a:lvl3pPr>
              <a:defRPr sz="900"/>
            </a:lvl3pPr>
            <a:lvl4pPr>
              <a:defRPr sz="800"/>
            </a:lvl4pPr>
            <a:lvl5pPr>
              <a:defRPr sz="800"/>
            </a:lvl5pPr>
          </a:lstStyle>
          <a:p>
            <a:pPr lvl="0"/>
            <a:r>
              <a:rPr lang="en-US" altLang="zh-CN" noProof="0"/>
              <a:t>Click to edit Master text styles</a:t>
            </a:r>
          </a:p>
        </p:txBody>
      </p:sp>
      <p:pic>
        <p:nvPicPr>
          <p:cNvPr id="2" name="Google Shape;1684;p241">
            <a:extLst>
              <a:ext uri="{FF2B5EF4-FFF2-40B4-BE49-F238E27FC236}">
                <a16:creationId xmlns:a16="http://schemas.microsoft.com/office/drawing/2014/main" id="{295049A3-9EF4-D3C5-6BB1-B12A2D944133}"/>
              </a:ext>
            </a:extLst>
          </p:cNvPr>
          <p:cNvPicPr preferRelativeResize="0"/>
          <p:nvPr userDrawn="1"/>
        </p:nvPicPr>
        <p:blipFill>
          <a:blip r:embed="rId2">
            <a:alphaModFix/>
          </a:blip>
          <a:stretch>
            <a:fillRect/>
          </a:stretch>
        </p:blipFill>
        <p:spPr>
          <a:xfrm>
            <a:off x="11248706" y="6021140"/>
            <a:ext cx="943294" cy="836860"/>
          </a:xfrm>
          <a:prstGeom prst="rect">
            <a:avLst/>
          </a:prstGeom>
          <a:noFill/>
          <a:ln>
            <a:noFill/>
          </a:ln>
        </p:spPr>
      </p:pic>
    </p:spTree>
    <p:extLst>
      <p:ext uri="{BB962C8B-B14F-4D97-AF65-F5344CB8AC3E}">
        <p14:creationId xmlns:p14="http://schemas.microsoft.com/office/powerpoint/2010/main" val="4242268105"/>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4076700" y="0"/>
            <a:ext cx="81153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5998464" y="731520"/>
            <a:ext cx="5029200" cy="3291840"/>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6117336" y="4172084"/>
            <a:ext cx="4910328" cy="1005840"/>
          </a:xfrm>
          <a:prstGeom prst="rect">
            <a:avLst/>
          </a:prstGeom>
        </p:spPr>
        <p:txBody>
          <a:bodyPr>
            <a:normAutofit/>
          </a:bodyPr>
          <a:lstStyle>
            <a:lvl1pPr marL="0" indent="0">
              <a:lnSpc>
                <a:spcPct val="100000"/>
              </a:lnSpc>
              <a:buNone/>
              <a:defRPr sz="1800" b="0">
                <a:solidFill>
                  <a:srgbClr val="0F253E"/>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2" name="Rectangle 1">
            <a:extLst>
              <a:ext uri="{FF2B5EF4-FFF2-40B4-BE49-F238E27FC236}">
                <a16:creationId xmlns:a16="http://schemas.microsoft.com/office/drawing/2014/main" id="{46DCD5EF-B0D9-B469-DF71-9429CF707B5A}"/>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204863011"/>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4076700" y="0"/>
            <a:ext cx="81153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5998464" y="731520"/>
            <a:ext cx="5029200" cy="3291840"/>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6117336" y="4172084"/>
            <a:ext cx="4910328" cy="1005840"/>
          </a:xfrm>
          <a:prstGeom prst="rect">
            <a:avLst/>
          </a:prstGeom>
        </p:spPr>
        <p:txBody>
          <a:bodyPr>
            <a:normAutofit/>
          </a:bodyPr>
          <a:lstStyle>
            <a:lvl1pPr marL="0" indent="0">
              <a:lnSpc>
                <a:spcPct val="100000"/>
              </a:lnSpc>
              <a:buNone/>
              <a:defRPr sz="1800" b="0">
                <a:solidFill>
                  <a:srgbClr val="0F253E"/>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2" name="Rectangle 1">
            <a:extLst>
              <a:ext uri="{FF2B5EF4-FFF2-40B4-BE49-F238E27FC236}">
                <a16:creationId xmlns:a16="http://schemas.microsoft.com/office/drawing/2014/main" id="{46DCD5EF-B0D9-B469-DF71-9429CF707B5A}"/>
              </a:ext>
            </a:extLst>
          </p:cNvPr>
          <p:cNvSpPr/>
          <p:nvPr userDrawn="1"/>
        </p:nvSpPr>
        <p:spPr>
          <a:xfrm>
            <a:off x="4017859"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3894459232"/>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4076700" y="0"/>
            <a:ext cx="81153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5998464" y="731520"/>
            <a:ext cx="5029200" cy="3291840"/>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6117336" y="4172084"/>
            <a:ext cx="4910328" cy="1005840"/>
          </a:xfrm>
          <a:prstGeom prst="rect">
            <a:avLst/>
          </a:prstGeom>
        </p:spPr>
        <p:txBody>
          <a:bodyPr>
            <a:normAutofit/>
          </a:bodyPr>
          <a:lstStyle>
            <a:lvl1pPr marL="0" indent="0">
              <a:lnSpc>
                <a:spcPct val="100000"/>
              </a:lnSpc>
              <a:buNone/>
              <a:defRPr sz="1800" b="0">
                <a:solidFill>
                  <a:srgbClr val="0F253E"/>
                </a:solidFill>
              </a:defRPr>
            </a:lvl1pPr>
            <a:lvl2pPr>
              <a:defRPr sz="1000"/>
            </a:lvl2pPr>
            <a:lvl3pPr>
              <a:defRPr sz="900"/>
            </a:lvl3pPr>
            <a:lvl4pPr>
              <a:defRPr sz="800"/>
            </a:lvl4pPr>
            <a:lvl5pPr>
              <a:defRPr sz="800"/>
            </a:lvl5pPr>
          </a:lstStyle>
          <a:p>
            <a:pPr lvl="0"/>
            <a:r>
              <a:rPr lang="en-US" altLang="zh-CN" noProof="0"/>
              <a:t>Click to edit Master text styles</a:t>
            </a:r>
          </a:p>
        </p:txBody>
      </p:sp>
      <p:pic>
        <p:nvPicPr>
          <p:cNvPr id="2" name="Google Shape;1684;p241">
            <a:extLst>
              <a:ext uri="{FF2B5EF4-FFF2-40B4-BE49-F238E27FC236}">
                <a16:creationId xmlns:a16="http://schemas.microsoft.com/office/drawing/2014/main" id="{9A4EA336-DDF2-D20F-9747-26B7382CFB74}"/>
              </a:ext>
            </a:extLst>
          </p:cNvPr>
          <p:cNvPicPr preferRelativeResize="0"/>
          <p:nvPr userDrawn="1"/>
        </p:nvPicPr>
        <p:blipFill>
          <a:blip r:embed="rId2">
            <a:alphaModFix/>
          </a:blip>
          <a:stretch>
            <a:fillRect/>
          </a:stretch>
        </p:blipFill>
        <p:spPr>
          <a:xfrm>
            <a:off x="11248706" y="6021140"/>
            <a:ext cx="943294" cy="836860"/>
          </a:xfrm>
          <a:prstGeom prst="rect">
            <a:avLst/>
          </a:prstGeom>
          <a:noFill/>
          <a:ln>
            <a:noFill/>
          </a:ln>
        </p:spPr>
      </p:pic>
      <p:sp>
        <p:nvSpPr>
          <p:cNvPr id="5" name="Rectangle 4">
            <a:extLst>
              <a:ext uri="{FF2B5EF4-FFF2-40B4-BE49-F238E27FC236}">
                <a16:creationId xmlns:a16="http://schemas.microsoft.com/office/drawing/2014/main" id="{9139449E-1FF4-935A-7C00-C8002310150C}"/>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1837926739"/>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1" y="2244658"/>
            <a:ext cx="12192000" cy="46133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6288532" y="2244658"/>
            <a:ext cx="5029200" cy="3291840"/>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846836" y="300856"/>
            <a:ext cx="4910328" cy="1005840"/>
          </a:xfrm>
          <a:prstGeom prst="rect">
            <a:avLst/>
          </a:prstGeom>
        </p:spPr>
        <p:txBody>
          <a:bodyPr>
            <a:norm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10" name="Rectangle 9">
            <a:extLst>
              <a:ext uri="{FF2B5EF4-FFF2-40B4-BE49-F238E27FC236}">
                <a16:creationId xmlns:a16="http://schemas.microsoft.com/office/drawing/2014/main" id="{6A5BB831-CF4D-A065-636C-6CDB0B2E62A3}"/>
              </a:ext>
            </a:extLst>
          </p:cNvPr>
          <p:cNvSpPr/>
          <p:nvPr userDrawn="1"/>
        </p:nvSpPr>
        <p:spPr>
          <a:xfrm rot="16200000">
            <a:off x="6032467" y="-3787808"/>
            <a:ext cx="127067" cy="12192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439933320"/>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5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117681" y="1803400"/>
            <a:ext cx="12074319" cy="5054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6288532" y="2244658"/>
            <a:ext cx="5029200" cy="3291840"/>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846836" y="300856"/>
            <a:ext cx="4910328" cy="1005840"/>
          </a:xfrm>
          <a:prstGeom prst="rect">
            <a:avLst/>
          </a:prstGeom>
        </p:spPr>
        <p:txBody>
          <a:bodyPr>
            <a:norm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10" name="Rectangle 9">
            <a:extLst>
              <a:ext uri="{FF2B5EF4-FFF2-40B4-BE49-F238E27FC236}">
                <a16:creationId xmlns:a16="http://schemas.microsoft.com/office/drawing/2014/main" id="{6A5BB831-CF4D-A065-636C-6CDB0B2E62A3}"/>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3151232239"/>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4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1" y="1362075"/>
            <a:ext cx="12192000" cy="54959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2065909" y="257877"/>
            <a:ext cx="8554466" cy="1104198"/>
          </a:xfrm>
        </p:spPr>
        <p:txBody>
          <a:bodyPr anchor="b">
            <a:normAutofit/>
          </a:bodyPr>
          <a:lstStyle>
            <a:lvl1pPr>
              <a:defRPr b="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392890412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58840" y="0"/>
            <a:ext cx="12133160" cy="5054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6300089" y="5187214"/>
            <a:ext cx="5029200" cy="1405823"/>
          </a:xfrm>
        </p:spPr>
        <p:txBody>
          <a:bodyPr anchor="b">
            <a:normAutofit/>
          </a:bodyPr>
          <a:lstStyle>
            <a:lvl1pPr>
              <a:defRPr>
                <a:solidFill>
                  <a:schemeClr val="bg1"/>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874268" y="5387206"/>
            <a:ext cx="4910328" cy="1005840"/>
          </a:xfrm>
          <a:prstGeom prst="rect">
            <a:avLst/>
          </a:prstGeom>
        </p:spPr>
        <p:txBody>
          <a:bodyPr>
            <a:norm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10" name="Rectangle 9">
            <a:extLst>
              <a:ext uri="{FF2B5EF4-FFF2-40B4-BE49-F238E27FC236}">
                <a16:creationId xmlns:a16="http://schemas.microsoft.com/office/drawing/2014/main" id="{6A5BB831-CF4D-A065-636C-6CDB0B2E62A3}"/>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3446365160"/>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Light 1">
  <p:cSld name="Text Light 1">
    <p:spTree>
      <p:nvGrpSpPr>
        <p:cNvPr id="1" name="Shape 529"/>
        <p:cNvGrpSpPr/>
        <p:nvPr/>
      </p:nvGrpSpPr>
      <p:grpSpPr>
        <a:xfrm>
          <a:off x="0" y="0"/>
          <a:ext cx="0" cy="0"/>
          <a:chOff x="0" y="0"/>
          <a:chExt cx="0" cy="0"/>
        </a:xfrm>
      </p:grpSpPr>
      <p:sp>
        <p:nvSpPr>
          <p:cNvPr id="531" name="Google Shape;531;p95"/>
          <p:cNvSpPr txBox="1">
            <a:spLocks noGrp="1"/>
          </p:cNvSpPr>
          <p:nvPr>
            <p:ph type="title" hasCustomPrompt="1"/>
          </p:nvPr>
        </p:nvSpPr>
        <p:spPr>
          <a:xfrm>
            <a:off x="428126" y="505685"/>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solidFill>
                  <a:schemeClr val="tx1"/>
                </a:solidFill>
                <a:latin typeface="Gill Sans Nova" panose="020B0602020104020203" pitchFamily="34" charset="0"/>
                <a:cs typeface="Gill Sans Nova Light" panose="020F0302020204030204"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r>
              <a:rPr lang="en-US"/>
              <a:t>Title</a:t>
            </a:r>
            <a:endParaRPr/>
          </a:p>
        </p:txBody>
      </p:sp>
      <p:sp>
        <p:nvSpPr>
          <p:cNvPr id="533" name="Google Shape;533;p9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Clr>
                <a:schemeClr val="dk2"/>
              </a:buClr>
              <a:buSzPts val="1400"/>
              <a:buFont typeface="Roboto"/>
              <a:buChar char="●"/>
              <a:defRPr b="0" i="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Clr>
                <a:schemeClr val="dk2"/>
              </a:buClr>
              <a:buSzPts val="1200"/>
              <a:buFont typeface="Roboto"/>
              <a:buChar char="○"/>
              <a:defRPr sz="1600">
                <a:solidFill>
                  <a:schemeClr val="dk2"/>
                </a:solidFill>
                <a:latin typeface="Roboto"/>
                <a:ea typeface="Roboto"/>
                <a:cs typeface="Roboto"/>
                <a:sym typeface="Roboto"/>
              </a:defRPr>
            </a:lvl2pPr>
            <a:lvl3pPr marL="1828754" lvl="2"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3pPr>
            <a:lvl4pPr marL="2438339" lvl="3"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4pPr>
            <a:lvl5pPr marL="3047924" lvl="4"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5pPr>
            <a:lvl6pPr marL="3657509" lvl="5"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6pPr>
            <a:lvl7pPr marL="4267093" lvl="6"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7pPr>
            <a:lvl8pPr marL="4876678" lvl="7"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8pPr>
            <a:lvl9pPr marL="5486263" lvl="8"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9pPr>
          </a:lstStyle>
          <a:p>
            <a:endParaRPr/>
          </a:p>
        </p:txBody>
      </p:sp>
      <p:sp>
        <p:nvSpPr>
          <p:cNvPr id="534" name="Google Shape;534;p95"/>
          <p:cNvSpPr txBox="1">
            <a:spLocks noGrp="1"/>
          </p:cNvSpPr>
          <p:nvPr>
            <p:ph type="sldNum" idx="12"/>
          </p:nvPr>
        </p:nvSpPr>
        <p:spPr>
          <a:xfrm>
            <a:off x="415600"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pic>
        <p:nvPicPr>
          <p:cNvPr id="5" name="Google Shape;1684;p241">
            <a:extLst>
              <a:ext uri="{FF2B5EF4-FFF2-40B4-BE49-F238E27FC236}">
                <a16:creationId xmlns:a16="http://schemas.microsoft.com/office/drawing/2014/main" id="{4CA4EA7B-68B1-11A1-81E2-5E1DCFF4EEA8}"/>
              </a:ext>
            </a:extLst>
          </p:cNvPr>
          <p:cNvPicPr preferRelativeResize="0"/>
          <p:nvPr userDrawn="1"/>
        </p:nvPicPr>
        <p:blipFill>
          <a:blip r:embed="rId2">
            <a:alphaModFix/>
          </a:blip>
          <a:stretch>
            <a:fillRect/>
          </a:stretch>
        </p:blipFill>
        <p:spPr>
          <a:xfrm>
            <a:off x="11054081" y="5829832"/>
            <a:ext cx="943294" cy="836860"/>
          </a:xfrm>
          <a:prstGeom prst="rect">
            <a:avLst/>
          </a:prstGeom>
          <a:noFill/>
          <a:ln>
            <a:noFill/>
          </a:ln>
        </p:spPr>
      </p:pic>
    </p:spTree>
    <p:extLst>
      <p:ext uri="{BB962C8B-B14F-4D97-AF65-F5344CB8AC3E}">
        <p14:creationId xmlns:p14="http://schemas.microsoft.com/office/powerpoint/2010/main" val="41222118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3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0" y="-1"/>
            <a:ext cx="12192000" cy="54483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743075" y="5187214"/>
            <a:ext cx="9586214" cy="1405823"/>
          </a:xfrm>
        </p:spPr>
        <p:txBody>
          <a:bodyPr anchor="b">
            <a:normAutofit/>
          </a:bodyPr>
          <a:lstStyle>
            <a:lvl1pPr>
              <a:defRPr>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29826597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Section break">
    <p:bg>
      <p:bgPr>
        <a:solidFill>
          <a:schemeClr val="accent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6E680C-856D-B157-4F48-F367B7BEE673}"/>
              </a:ext>
            </a:extLst>
          </p:cNvPr>
          <p:cNvSpPr/>
          <p:nvPr userDrawn="1"/>
        </p:nvSpPr>
        <p:spPr>
          <a:xfrm>
            <a:off x="959739" y="0"/>
            <a:ext cx="101346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5998464" y="731520"/>
            <a:ext cx="5029200" cy="3291840"/>
          </a:xfrm>
        </p:spPr>
        <p:txBody>
          <a:bodyPr anchor="b">
            <a:normAutofit/>
          </a:bodyPr>
          <a:lstStyle>
            <a:lvl1pPr>
              <a:defRPr>
                <a:solidFill>
                  <a:srgbClr val="0F253E"/>
                </a:solidFill>
              </a:defRPr>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6117336" y="4172084"/>
            <a:ext cx="4910328" cy="1005840"/>
          </a:xfrm>
          <a:prstGeom prst="rect">
            <a:avLst/>
          </a:prstGeom>
        </p:spPr>
        <p:txBody>
          <a:bodyPr>
            <a:normAutofit/>
          </a:bodyPr>
          <a:lstStyle>
            <a:lvl1pPr marL="0" indent="0">
              <a:lnSpc>
                <a:spcPct val="100000"/>
              </a:lnSpc>
              <a:buNone/>
              <a:defRPr sz="1800" b="0">
                <a:solidFill>
                  <a:srgbClr val="0F253E"/>
                </a:solidFill>
              </a:defRPr>
            </a:lvl1pPr>
            <a:lvl2pPr>
              <a:defRPr sz="1000"/>
            </a:lvl2pPr>
            <a:lvl3pPr>
              <a:defRPr sz="900"/>
            </a:lvl3pPr>
            <a:lvl4pPr>
              <a:defRPr sz="800"/>
            </a:lvl4pPr>
            <a:lvl5pPr>
              <a:defRPr sz="800"/>
            </a:lvl5pPr>
          </a:lstStyle>
          <a:p>
            <a:pPr lvl="0"/>
            <a:r>
              <a:rPr lang="en-US" altLang="zh-CN" noProof="0"/>
              <a:t>Click to edit Master text styles</a:t>
            </a:r>
          </a:p>
        </p:txBody>
      </p:sp>
      <p:pic>
        <p:nvPicPr>
          <p:cNvPr id="4" name="Google Shape;1684;p241">
            <a:extLst>
              <a:ext uri="{FF2B5EF4-FFF2-40B4-BE49-F238E27FC236}">
                <a16:creationId xmlns:a16="http://schemas.microsoft.com/office/drawing/2014/main" id="{5AA6D605-11AA-A50F-E33B-CC6DA603800B}"/>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1248707" y="6021140"/>
            <a:ext cx="943294" cy="836860"/>
          </a:xfrm>
          <a:prstGeom prst="rect">
            <a:avLst/>
          </a:prstGeom>
          <a:noFill/>
          <a:ln>
            <a:noFill/>
          </a:ln>
        </p:spPr>
      </p:pic>
    </p:spTree>
    <p:extLst>
      <p:ext uri="{BB962C8B-B14F-4D97-AF65-F5344CB8AC3E}">
        <p14:creationId xmlns:p14="http://schemas.microsoft.com/office/powerpoint/2010/main" val="334907089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914400" y="3429000"/>
            <a:ext cx="4206240" cy="2377440"/>
          </a:xfrm>
        </p:spPr>
        <p:txBody>
          <a:bodyPr anchor="t">
            <a:noAutofit/>
          </a:bodyPr>
          <a:lstStyle>
            <a:lvl1pPr>
              <a:defRPr sz="3600"/>
            </a:lvl1pPr>
          </a:lstStyle>
          <a:p>
            <a:r>
              <a:rPr lang="en-US" noProof="0"/>
              <a:t>Click to edit Master title style</a:t>
            </a:r>
            <a:endParaRPr lang="en-US" noProof="0" dirty="0"/>
          </a:p>
        </p:txBody>
      </p:sp>
      <p:sp>
        <p:nvSpPr>
          <p:cNvPr id="6" name="Content Placeholder 4">
            <a:extLst>
              <a:ext uri="{FF2B5EF4-FFF2-40B4-BE49-F238E27FC236}">
                <a16:creationId xmlns:a16="http://schemas.microsoft.com/office/drawing/2014/main" id="{73CCCCFD-E0FE-BDB7-CF9D-FCA345E6BA55}"/>
              </a:ext>
            </a:extLst>
          </p:cNvPr>
          <p:cNvSpPr>
            <a:spLocks noGrp="1"/>
          </p:cNvSpPr>
          <p:nvPr>
            <p:ph sz="quarter" idx="35"/>
          </p:nvPr>
        </p:nvSpPr>
        <p:spPr>
          <a:xfrm>
            <a:off x="5394325" y="3429000"/>
            <a:ext cx="3475038" cy="2378075"/>
          </a:xfrm>
        </p:spPr>
        <p:txBody>
          <a:bodyPr anchor="ctr"/>
          <a:lstStyle>
            <a:lvl1pPr marL="347472">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p:txBody>
          <a:bodyPr/>
          <a:lstStyle/>
          <a:p>
            <a:endParaRPr lang="en-US" noProof="0" dirty="0"/>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p:txBody>
          <a:bodyPr/>
          <a:lstStyle/>
          <a:p>
            <a:fld id="{47FEACEE-25B4-4A2D-B147-27296E36371D}" type="slidenum">
              <a:rPr lang="en-US" altLang="zh-CN" noProof="0" smtClean="0"/>
              <a:pPr/>
              <a:t>‹#›</a:t>
            </a:fld>
            <a:endParaRPr lang="en-US" altLang="zh-CN" noProof="0" dirty="0"/>
          </a:p>
        </p:txBody>
      </p:sp>
      <p:sp>
        <p:nvSpPr>
          <p:cNvPr id="8" name="Freeform 7">
            <a:extLst>
              <a:ext uri="{FF2B5EF4-FFF2-40B4-BE49-F238E27FC236}">
                <a16:creationId xmlns:a16="http://schemas.microsoft.com/office/drawing/2014/main" id="{24C8F37E-3F74-F3FA-C9D8-7083DF2BBECC}"/>
              </a:ext>
            </a:extLst>
          </p:cNvPr>
          <p:cNvSpPr/>
          <p:nvPr userDrawn="1"/>
        </p:nvSpPr>
        <p:spPr>
          <a:xfrm>
            <a:off x="7325349"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FB905CE6-1C2F-E053-4D14-6B86F4EFDC10}"/>
              </a:ext>
            </a:extLst>
          </p:cNvPr>
          <p:cNvSpPr/>
          <p:nvPr userDrawn="1"/>
        </p:nvSpPr>
        <p:spPr>
          <a:xfrm>
            <a:off x="9416816"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12">
            <a:extLst>
              <a:ext uri="{FF2B5EF4-FFF2-40B4-BE49-F238E27FC236}">
                <a16:creationId xmlns:a16="http://schemas.microsoft.com/office/drawing/2014/main" id="{0B2D3BF4-495E-23C2-9911-15BC9E0D8EA7}"/>
              </a:ext>
            </a:extLst>
          </p:cNvPr>
          <p:cNvSpPr/>
          <p:nvPr userDrawn="1"/>
        </p:nvSpPr>
        <p:spPr>
          <a:xfrm>
            <a:off x="1571157" y="505838"/>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8" name="Freeform 17">
            <a:extLst>
              <a:ext uri="{FF2B5EF4-FFF2-40B4-BE49-F238E27FC236}">
                <a16:creationId xmlns:a16="http://schemas.microsoft.com/office/drawing/2014/main" id="{62629C19-89EB-BC19-9230-7F7675E16EFF}"/>
              </a:ext>
            </a:extLst>
          </p:cNvPr>
          <p:cNvSpPr/>
          <p:nvPr userDrawn="1"/>
        </p:nvSpPr>
        <p:spPr>
          <a:xfrm>
            <a:off x="521034"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58185552"/>
      </p:ext>
    </p:extLst>
  </p:cSld>
  <p:clrMapOvr>
    <a:masterClrMapping/>
  </p:clrMapOvr>
  <p:extLst>
    <p:ext uri="{DCECCB84-F9BA-43D5-87BE-67443E8EF086}">
      <p15:sldGuideLst xmlns:p15="http://schemas.microsoft.com/office/powerpoint/2012/main">
        <p15:guide id="1" orient="horz" pos="528">
          <p15:clr>
            <a:srgbClr val="FBAE40"/>
          </p15:clr>
        </p15:guide>
        <p15:guide id="2" pos="50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5998464" y="731520"/>
            <a:ext cx="5029200" cy="3291840"/>
          </a:xfrm>
        </p:spPr>
        <p:txBody>
          <a:bodyPr anchor="b">
            <a:normAutofit/>
          </a:body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6117336" y="4172084"/>
            <a:ext cx="4910328" cy="1005840"/>
          </a:xfrm>
          <a:prstGeom prst="rect">
            <a:avLst/>
          </a:prstGeom>
        </p:spPr>
        <p:txBody>
          <a:bodyPr>
            <a:norm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2" name="Freeform: Shape 5">
            <a:extLst>
              <a:ext uri="{FF2B5EF4-FFF2-40B4-BE49-F238E27FC236}">
                <a16:creationId xmlns:a16="http://schemas.microsoft.com/office/drawing/2014/main" id="{B17C1EC9-3787-8D41-B5F1-BF16FD5C7ACB}"/>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4" name="Freeform: Shape 6">
            <a:extLst>
              <a:ext uri="{FF2B5EF4-FFF2-40B4-BE49-F238E27FC236}">
                <a16:creationId xmlns:a16="http://schemas.microsoft.com/office/drawing/2014/main" id="{E945D8B2-8BED-B43F-8D56-AB19D0D29970}"/>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noProof="0" dirty="0"/>
          </a:p>
        </p:txBody>
      </p:sp>
      <p:sp>
        <p:nvSpPr>
          <p:cNvPr id="5" name="Freeform: Shape 7">
            <a:extLst>
              <a:ext uri="{FF2B5EF4-FFF2-40B4-BE49-F238E27FC236}">
                <a16:creationId xmlns:a16="http://schemas.microsoft.com/office/drawing/2014/main" id="{3853EA5E-735A-20F3-684A-C0AD030EC2D4}"/>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6" name="Freeform: Shape 11">
            <a:extLst>
              <a:ext uri="{FF2B5EF4-FFF2-40B4-BE49-F238E27FC236}">
                <a16:creationId xmlns:a16="http://schemas.microsoft.com/office/drawing/2014/main" id="{75DB4848-0824-8316-ED27-44DF37AD6F3D}"/>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cxnSp>
        <p:nvCxnSpPr>
          <p:cNvPr id="7" name="Straight Connector 2">
            <a:extLst>
              <a:ext uri="{FF2B5EF4-FFF2-40B4-BE49-F238E27FC236}">
                <a16:creationId xmlns:a16="http://schemas.microsoft.com/office/drawing/2014/main" id="{8784B377-2FE4-4091-C29F-46938ECFA73E}"/>
              </a:ext>
            </a:extLst>
          </p:cNvPr>
          <p:cNvCxnSpPr/>
          <p:nvPr userDrawn="1"/>
        </p:nvCxnSpPr>
        <p:spPr>
          <a:xfrm>
            <a:off x="5998709" y="4172084"/>
            <a:ext cx="0" cy="760288"/>
          </a:xfrm>
          <a:prstGeom prst="line">
            <a:avLst/>
          </a:prstGeom>
          <a:noFill/>
          <a:ln w="19050" cap="flat" cmpd="sng" algn="ctr">
            <a:solidFill>
              <a:srgbClr val="D84400"/>
            </a:solidFill>
            <a:prstDash val="solid"/>
            <a:miter lim="800000"/>
          </a:ln>
          <a:effectLst/>
        </p:spPr>
      </p:cxnSp>
    </p:spTree>
    <p:extLst>
      <p:ext uri="{BB962C8B-B14F-4D97-AF65-F5344CB8AC3E}">
        <p14:creationId xmlns:p14="http://schemas.microsoft.com/office/powerpoint/2010/main" val="3236508588"/>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01">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820F9CA-E84D-E159-524A-398712EC6AFE}"/>
              </a:ext>
            </a:extLst>
          </p:cNvPr>
          <p:cNvGrpSpPr/>
          <p:nvPr userDrawn="1"/>
        </p:nvGrpSpPr>
        <p:grpSpPr>
          <a:xfrm>
            <a:off x="879765" y="-10376"/>
            <a:ext cx="10794247" cy="1864808"/>
            <a:chOff x="879765" y="-10376"/>
            <a:chExt cx="10794247" cy="1864808"/>
          </a:xfrm>
        </p:grpSpPr>
        <p:sp>
          <p:nvSpPr>
            <p:cNvPr id="12" name="Freeform: Shape 12">
              <a:extLst>
                <a:ext uri="{FF2B5EF4-FFF2-40B4-BE49-F238E27FC236}">
                  <a16:creationId xmlns:a16="http://schemas.microsoft.com/office/drawing/2014/main" id="{7674207A-3643-0D40-E3B5-F11FCACBAA74}"/>
                </a:ext>
              </a:extLst>
            </p:cNvPr>
            <p:cNvSpPr/>
            <p:nvPr/>
          </p:nvSpPr>
          <p:spPr>
            <a:xfrm>
              <a:off x="8893126" y="351937"/>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7" name="Freeform: Shape 12">
              <a:extLst>
                <a:ext uri="{FF2B5EF4-FFF2-40B4-BE49-F238E27FC236}">
                  <a16:creationId xmlns:a16="http://schemas.microsoft.com/office/drawing/2014/main" id="{9619B847-88FE-63C2-96AC-161C08F5934F}"/>
                </a:ext>
              </a:extLst>
            </p:cNvPr>
            <p:cNvSpPr/>
            <p:nvPr/>
          </p:nvSpPr>
          <p:spPr>
            <a:xfrm>
              <a:off x="5985740" y="345168"/>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8" name="Freeform 6">
              <a:extLst>
                <a:ext uri="{FF2B5EF4-FFF2-40B4-BE49-F238E27FC236}">
                  <a16:creationId xmlns:a16="http://schemas.microsoft.com/office/drawing/2014/main" id="{228172F9-6711-D31B-2F7B-A4ECDEAB360C}"/>
                </a:ext>
              </a:extLst>
            </p:cNvPr>
            <p:cNvSpPr/>
            <p:nvPr/>
          </p:nvSpPr>
          <p:spPr>
            <a:xfrm>
              <a:off x="5255120"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7">
              <a:extLst>
                <a:ext uri="{FF2B5EF4-FFF2-40B4-BE49-F238E27FC236}">
                  <a16:creationId xmlns:a16="http://schemas.microsoft.com/office/drawing/2014/main" id="{1732E38F-F657-48F0-5783-63C7EDB52F87}"/>
                </a:ext>
              </a:extLst>
            </p:cNvPr>
            <p:cNvSpPr/>
            <p:nvPr/>
          </p:nvSpPr>
          <p:spPr>
            <a:xfrm>
              <a:off x="6710252"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12">
              <a:extLst>
                <a:ext uri="{FF2B5EF4-FFF2-40B4-BE49-F238E27FC236}">
                  <a16:creationId xmlns:a16="http://schemas.microsoft.com/office/drawing/2014/main" id="{601F8F38-CEFA-8374-19C9-69BA4F7D10DF}"/>
                </a:ext>
              </a:extLst>
            </p:cNvPr>
            <p:cNvSpPr/>
            <p:nvPr/>
          </p:nvSpPr>
          <p:spPr>
            <a:xfrm>
              <a:off x="1610385" y="351937"/>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1" name="Freeform 9">
              <a:extLst>
                <a:ext uri="{FF2B5EF4-FFF2-40B4-BE49-F238E27FC236}">
                  <a16:creationId xmlns:a16="http://schemas.microsoft.com/office/drawing/2014/main" id="{0659428E-002A-3B5E-D9E8-A2B206826D40}"/>
                </a:ext>
              </a:extLst>
            </p:cNvPr>
            <p:cNvSpPr/>
            <p:nvPr/>
          </p:nvSpPr>
          <p:spPr>
            <a:xfrm>
              <a:off x="879765"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F3F6BB30-EA63-53B6-1493-0B0220BC1FF8}"/>
                </a:ext>
              </a:extLst>
            </p:cNvPr>
            <p:cNvSpPr/>
            <p:nvPr/>
          </p:nvSpPr>
          <p:spPr>
            <a:xfrm>
              <a:off x="2336512" y="-10376"/>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3B6E5B6F-28D6-E7F3-B009-0B5623E38F22}"/>
                </a:ext>
              </a:extLst>
            </p:cNvPr>
            <p:cNvSpPr/>
            <p:nvPr/>
          </p:nvSpPr>
          <p:spPr>
            <a:xfrm>
              <a:off x="8160084" y="-10376"/>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4817D92F-B8AA-2300-DC90-9AA1D5E54408}"/>
                </a:ext>
              </a:extLst>
            </p:cNvPr>
            <p:cNvSpPr/>
            <p:nvPr/>
          </p:nvSpPr>
          <p:spPr>
            <a:xfrm>
              <a:off x="9615216"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2">
              <a:extLst>
                <a:ext uri="{FF2B5EF4-FFF2-40B4-BE49-F238E27FC236}">
                  <a16:creationId xmlns:a16="http://schemas.microsoft.com/office/drawing/2014/main" id="{F40AC1C2-6632-AEFE-E7DF-2E1BB06D857A}"/>
                </a:ext>
              </a:extLst>
            </p:cNvPr>
            <p:cNvSpPr/>
            <p:nvPr/>
          </p:nvSpPr>
          <p:spPr>
            <a:xfrm>
              <a:off x="10342958" y="320527"/>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grpSp>
      <p:sp>
        <p:nvSpPr>
          <p:cNvPr id="2" name="Title 1"/>
          <p:cNvSpPr>
            <a:spLocks noGrp="1"/>
          </p:cNvSpPr>
          <p:nvPr>
            <p:ph type="title"/>
          </p:nvPr>
        </p:nvSpPr>
        <p:spPr>
          <a:xfrm>
            <a:off x="914400" y="2487168"/>
            <a:ext cx="4572000" cy="3383280"/>
          </a:xfrm>
        </p:spPr>
        <p:txBody>
          <a:bodyPr anchor="t">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17920" y="2487168"/>
            <a:ext cx="5029200" cy="338328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9657986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break with image">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143000" y="3200400"/>
            <a:ext cx="5029200" cy="2743200"/>
          </a:xfrm>
        </p:spPr>
        <p:txBody>
          <a:bodyPr anchor="t">
            <a:normAutofit/>
          </a:bodyPr>
          <a:lstStyle>
            <a:lvl1pPr>
              <a:defRPr sz="4800"/>
            </a:lvl1pPr>
          </a:lstStyle>
          <a:p>
            <a:r>
              <a:rPr lang="en-US" noProof="0"/>
              <a:t>Click to edit Master title style</a:t>
            </a:r>
            <a:endParaRPr lang="en-US" noProof="0" dirty="0"/>
          </a:p>
        </p:txBody>
      </p:sp>
      <p:pic>
        <p:nvPicPr>
          <p:cNvPr id="10" name="Picture Placeholder 31">
            <a:extLst>
              <a:ext uri="{FF2B5EF4-FFF2-40B4-BE49-F238E27FC236}">
                <a16:creationId xmlns:a16="http://schemas.microsoft.com/office/drawing/2014/main" id="{373D33A6-83B0-5538-2873-8856E4E60DC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55" b="2555"/>
          <a:stretch>
            <a:fillRect/>
          </a:stretch>
        </p:blipFill>
        <p:spPr>
          <a:xfrm>
            <a:off x="6504265" y="3029080"/>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accent5">
              <a:alpha val="30000"/>
            </a:schemeClr>
          </a:solidFill>
        </p:spPr>
      </p:pic>
      <p:sp>
        <p:nvSpPr>
          <p:cNvPr id="7" name="Content placeholder 47">
            <a:extLst>
              <a:ext uri="{FF2B5EF4-FFF2-40B4-BE49-F238E27FC236}">
                <a16:creationId xmlns:a16="http://schemas.microsoft.com/office/drawing/2014/main" id="{3944D979-8121-82AA-A130-38072F1EA83F}"/>
              </a:ext>
            </a:extLst>
          </p:cNvPr>
          <p:cNvSpPr>
            <a:spLocks noGrp="1"/>
          </p:cNvSpPr>
          <p:nvPr>
            <p:ph type="pic" sz="quarter" idx="47" hasCustomPrompt="1"/>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1261872" y="2240280"/>
            <a:ext cx="5029200" cy="760288"/>
          </a:xfrm>
          <a:prstGeom prst="rect">
            <a:avLst/>
          </a:prstGeom>
        </p:spPr>
        <p:txBody>
          <a:bodyPr anchor="b">
            <a:normAutofit/>
          </a:bodyPr>
          <a:lstStyle>
            <a:lvl1pPr marL="0" indent="0">
              <a:lnSpc>
                <a:spcPct val="100000"/>
              </a:lnSpc>
              <a:buNone/>
              <a:defRPr sz="20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5" name="Freeform: Shape 25">
            <a:extLst>
              <a:ext uri="{FF2B5EF4-FFF2-40B4-BE49-F238E27FC236}">
                <a16:creationId xmlns:a16="http://schemas.microsoft.com/office/drawing/2014/main" id="{8A1DBD66-3066-DF70-EF94-95DF0D7A6503}"/>
              </a:ext>
            </a:extLst>
          </p:cNvPr>
          <p:cNvSpPr/>
          <p:nvPr userDrawn="1"/>
        </p:nvSpPr>
        <p:spPr>
          <a:xfrm flipH="1">
            <a:off x="7400972" y="4594440"/>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Freeform: Shape 11">
            <a:extLst>
              <a:ext uri="{FF2B5EF4-FFF2-40B4-BE49-F238E27FC236}">
                <a16:creationId xmlns:a16="http://schemas.microsoft.com/office/drawing/2014/main" id="{D2CC929C-40BF-4EF5-7910-7F657CAF8CA9}"/>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cxnSp>
        <p:nvCxnSpPr>
          <p:cNvPr id="9" name="Straight Connector 2">
            <a:extLst>
              <a:ext uri="{FF2B5EF4-FFF2-40B4-BE49-F238E27FC236}">
                <a16:creationId xmlns:a16="http://schemas.microsoft.com/office/drawing/2014/main" id="{66E94398-47F0-267C-6791-5C30B1CEF496}"/>
              </a:ext>
            </a:extLst>
          </p:cNvPr>
          <p:cNvCxnSpPr/>
          <p:nvPr userDrawn="1"/>
        </p:nvCxnSpPr>
        <p:spPr>
          <a:xfrm>
            <a:off x="1142663" y="2282891"/>
            <a:ext cx="0" cy="760288"/>
          </a:xfrm>
          <a:prstGeom prst="line">
            <a:avLst/>
          </a:prstGeom>
          <a:noFill/>
          <a:ln w="19050" cap="flat" cmpd="sng" algn="ctr">
            <a:solidFill>
              <a:srgbClr val="D84400"/>
            </a:solidFill>
            <a:prstDash val="solid"/>
            <a:miter lim="800000"/>
          </a:ln>
          <a:effectLst/>
        </p:spPr>
      </p:cxnSp>
    </p:spTree>
    <p:extLst>
      <p:ext uri="{BB962C8B-B14F-4D97-AF65-F5344CB8AC3E}">
        <p14:creationId xmlns:p14="http://schemas.microsoft.com/office/powerpoint/2010/main" val="1815226912"/>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ntent 01">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914400" y="731520"/>
            <a:ext cx="4663440" cy="1737360"/>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E7A93C-2947-B6E4-C693-7C485DDC0135}"/>
              </a:ext>
            </a:extLst>
          </p:cNvPr>
          <p:cNvSpPr>
            <a:spLocks noGrp="1"/>
          </p:cNvSpPr>
          <p:nvPr>
            <p:ph idx="1"/>
          </p:nvPr>
        </p:nvSpPr>
        <p:spPr>
          <a:xfrm>
            <a:off x="5852160" y="731520"/>
            <a:ext cx="5486400" cy="173736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E8A3F288-990F-014E-F099-1E3091477CA7}"/>
              </a:ext>
            </a:extLst>
          </p:cNvPr>
          <p:cNvSpPr>
            <a:spLocks noGrp="1"/>
          </p:cNvSpPr>
          <p:nvPr>
            <p:ph idx="30"/>
          </p:nvPr>
        </p:nvSpPr>
        <p:spPr>
          <a:xfrm>
            <a:off x="914400" y="2743200"/>
            <a:ext cx="8348472" cy="3374136"/>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p>
            <a:endParaRPr lang="en-US" noProof="0" dirty="0"/>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7507395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914400" y="731520"/>
            <a:ext cx="3931920" cy="2103120"/>
          </a:xfrm>
        </p:spPr>
        <p:txBody>
          <a:bodyPr anchor="b">
            <a:normAutofit/>
          </a:bodyPr>
          <a:lstStyle>
            <a:lvl1pPr>
              <a:defRPr sz="36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2317990C-ED42-30BE-0501-F9C5B4A48B73}"/>
              </a:ext>
            </a:extLst>
          </p:cNvPr>
          <p:cNvSpPr>
            <a:spLocks noGrp="1"/>
          </p:cNvSpPr>
          <p:nvPr>
            <p:ph idx="1"/>
          </p:nvPr>
        </p:nvSpPr>
        <p:spPr>
          <a:xfrm>
            <a:off x="914400" y="3108960"/>
            <a:ext cx="3931920" cy="265176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a:extLst>
              <a:ext uri="{FF2B5EF4-FFF2-40B4-BE49-F238E27FC236}">
                <a16:creationId xmlns:a16="http://schemas.microsoft.com/office/drawing/2014/main" id="{4AC62875-1B1B-E814-6549-162A8DBF8929}"/>
              </a:ext>
            </a:extLst>
          </p:cNvPr>
          <p:cNvSpPr>
            <a:spLocks noGrp="1"/>
          </p:cNvSpPr>
          <p:nvPr>
            <p:ph type="pic" sz="quarter" idx="54"/>
          </p:nvPr>
        </p:nvSpPr>
        <p:spPr>
          <a:xfrm>
            <a:off x="5745002" y="0"/>
            <a:ext cx="6446999" cy="6858000"/>
          </a:xfrm>
          <a:custGeom>
            <a:avLst/>
            <a:gdLst>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close/>
              </a:path>
            </a:pathLst>
          </a:custGeom>
        </p:spPr>
        <p:txBody>
          <a:bodyPr wrap="square" anchor="ctr">
            <a:noAutofit/>
          </a:bodyPr>
          <a:lstStyle>
            <a:lvl1pPr marL="0" indent="0">
              <a:buNone/>
              <a:defRPr sz="1600"/>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p>
            <a:endParaRPr lang="en-US" noProof="0" dirty="0"/>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p>
            <a:fld id="{47FEACEE-25B4-4A2D-B147-27296E36371D}" type="slidenum">
              <a:rPr lang="en-US" altLang="zh-CN" noProof="0" smtClean="0"/>
              <a:pPr/>
              <a:t>‹#›</a:t>
            </a:fld>
            <a:endParaRPr lang="en-US" altLang="zh-CN" noProof="0" dirty="0"/>
          </a:p>
        </p:txBody>
      </p:sp>
      <p:sp>
        <p:nvSpPr>
          <p:cNvPr id="2" name="Freeform: Shape 1">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userDrawn="1"/>
        </p:nvSpPr>
        <p:spPr>
          <a:xfrm>
            <a:off x="5203802" y="480395"/>
            <a:ext cx="1896941" cy="217161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rgbClr val="F7D952"/>
              </a:solidFill>
              <a:effectLst/>
              <a:uLnTx/>
              <a:uFillTx/>
              <a:latin typeface="Posterama Text SemiBold"/>
              <a:ea typeface="+mn-ea"/>
              <a:cs typeface="+mn-cs"/>
            </a:endParaRPr>
          </a:p>
        </p:txBody>
      </p:sp>
    </p:spTree>
    <p:extLst>
      <p:ext uri="{BB962C8B-B14F-4D97-AF65-F5344CB8AC3E}">
        <p14:creationId xmlns:p14="http://schemas.microsoft.com/office/powerpoint/2010/main" val="37873912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12BFFCE7-C68B-4904-8795-9589C3F38FD4}"/>
              </a:ext>
            </a:extLst>
          </p:cNvPr>
          <p:cNvSpPr/>
          <p:nvPr userDrawn="1"/>
        </p:nvSpPr>
        <p:spPr>
          <a:xfrm>
            <a:off x="636161" y="5854024"/>
            <a:ext cx="2330137" cy="708120"/>
          </a:xfrm>
          <a:prstGeom prst="rect">
            <a:avLst/>
          </a:prstGeom>
          <a:solidFill>
            <a:srgbClr val="0F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2" name="Freeform: Shape 19">
            <a:extLst>
              <a:ext uri="{FF2B5EF4-FFF2-40B4-BE49-F238E27FC236}">
                <a16:creationId xmlns:a16="http://schemas.microsoft.com/office/drawing/2014/main" id="{9D307BA6-8A60-85D7-CC8B-894256DC4B90}"/>
              </a:ext>
            </a:extLst>
          </p:cNvPr>
          <p:cNvSpPr/>
          <p:nvPr userDrawn="1"/>
        </p:nvSpPr>
        <p:spPr>
          <a:xfrm>
            <a:off x="8517470" y="2248218"/>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7" name="Freeform: Shape 19">
            <a:extLst>
              <a:ext uri="{FF2B5EF4-FFF2-40B4-BE49-F238E27FC236}">
                <a16:creationId xmlns:a16="http://schemas.microsoft.com/office/drawing/2014/main" id="{F38B75F8-75D4-4B41-B7C7-433032DD0A6F}"/>
              </a:ext>
            </a:extLst>
          </p:cNvPr>
          <p:cNvSpPr/>
          <p:nvPr userDrawn="1"/>
        </p:nvSpPr>
        <p:spPr>
          <a:xfrm>
            <a:off x="9578882" y="460803"/>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8" name="Freeform: Shape 24">
            <a:extLst>
              <a:ext uri="{FF2B5EF4-FFF2-40B4-BE49-F238E27FC236}">
                <a16:creationId xmlns:a16="http://schemas.microsoft.com/office/drawing/2014/main" id="{671D1224-EDDC-4900-92DC-13608D44C524}"/>
              </a:ext>
            </a:extLst>
          </p:cNvPr>
          <p:cNvSpPr/>
          <p:nvPr userDrawn="1"/>
        </p:nvSpPr>
        <p:spPr>
          <a:xfrm>
            <a:off x="9522496"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15" name="Freeform 14">
            <a:extLst>
              <a:ext uri="{FF2B5EF4-FFF2-40B4-BE49-F238E27FC236}">
                <a16:creationId xmlns:a16="http://schemas.microsoft.com/office/drawing/2014/main" id="{635A9E44-4E60-1AD1-0B85-72422683B48A}"/>
              </a:ext>
            </a:extLst>
          </p:cNvPr>
          <p:cNvSpPr/>
          <p:nvPr userDrawn="1"/>
        </p:nvSpPr>
        <p:spPr>
          <a:xfrm>
            <a:off x="11034052" y="3709992"/>
            <a:ext cx="117318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914400" y="1060704"/>
            <a:ext cx="7132320" cy="1773936"/>
          </a:xfrm>
        </p:spPr>
        <p:txBody>
          <a:bodyPr anchor="b">
            <a:normAutofit/>
          </a:bodyPr>
          <a:lstStyle>
            <a:lvl1pPr>
              <a:defRPr sz="360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E3E34C76-4814-6AFA-CEFD-F82B9ED9BB1D}"/>
              </a:ext>
            </a:extLst>
          </p:cNvPr>
          <p:cNvSpPr>
            <a:spLocks noGrp="1"/>
          </p:cNvSpPr>
          <p:nvPr>
            <p:ph idx="1"/>
          </p:nvPr>
        </p:nvSpPr>
        <p:spPr>
          <a:xfrm>
            <a:off x="914400" y="3108960"/>
            <a:ext cx="3291840" cy="2651760"/>
          </a:xfrm>
        </p:spPr>
        <p:txBody>
          <a:bodyPr/>
          <a:lstStyle>
            <a:lvl1pPr marL="0" indent="0">
              <a:buNone/>
              <a:defRPr sz="1800"/>
            </a:lvl1pPr>
            <a:lvl2pPr marL="347472">
              <a:defRPr sz="1800"/>
            </a:lvl2pPr>
            <a:lvl3pPr marL="731520">
              <a:defRPr sz="1800"/>
            </a:lvl3pPr>
            <a:lvl4pPr marL="109728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42F254A-B4C7-D072-FEB9-22F9A2B0CA64}"/>
              </a:ext>
            </a:extLst>
          </p:cNvPr>
          <p:cNvSpPr>
            <a:spLocks noGrp="1"/>
          </p:cNvSpPr>
          <p:nvPr>
            <p:ph idx="56"/>
          </p:nvPr>
        </p:nvSpPr>
        <p:spPr>
          <a:xfrm>
            <a:off x="4754880" y="3108960"/>
            <a:ext cx="3291840" cy="2651760"/>
          </a:xfrm>
        </p:spPr>
        <p:txBody>
          <a:bodyPr/>
          <a:lstStyle>
            <a:lvl1pPr marL="0" indent="0">
              <a:buNone/>
              <a:defRPr sz="1800"/>
            </a:lvl1pPr>
            <a:lvl2pPr marL="347472">
              <a:defRPr sz="1800"/>
            </a:lvl2pPr>
            <a:lvl3pPr marL="731520">
              <a:defRPr sz="1800"/>
            </a:lvl3pPr>
            <a:lvl4pPr marL="109728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8">
            <a:extLst>
              <a:ext uri="{FF2B5EF4-FFF2-40B4-BE49-F238E27FC236}">
                <a16:creationId xmlns:a16="http://schemas.microsoft.com/office/drawing/2014/main" id="{85DBF4DF-D0B4-1DA6-0271-5D4033A9C19C}"/>
              </a:ext>
            </a:extLst>
          </p:cNvPr>
          <p:cNvSpPr>
            <a:spLocks noGrp="1"/>
          </p:cNvSpPr>
          <p:nvPr>
            <p:ph type="ftr" sz="quarter" idx="57"/>
          </p:nvPr>
        </p:nvSpPr>
        <p:spPr/>
        <p:txBody>
          <a:bodyPr/>
          <a:lstStyle/>
          <a:p>
            <a:endParaRPr lang="en-US" noProof="0" dirty="0"/>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6666977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wo content 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914400" y="731520"/>
            <a:ext cx="4389120" cy="2103120"/>
          </a:xfrm>
        </p:spPr>
        <p:txBody>
          <a:bodyPr anchor="b" anchorCtr="0">
            <a:normAutofit/>
          </a:bodyPr>
          <a:lstStyle>
            <a:lvl1pPr>
              <a:defRPr sz="3600"/>
            </a:lvl1pPr>
          </a:lstStyle>
          <a:p>
            <a:r>
              <a:rPr lang="en-US"/>
              <a:t>Click to edit Master title style</a:t>
            </a:r>
          </a:p>
        </p:txBody>
      </p:sp>
      <p:sp>
        <p:nvSpPr>
          <p:cNvPr id="4" name="Content Placeholder 2">
            <a:extLst>
              <a:ext uri="{FF2B5EF4-FFF2-40B4-BE49-F238E27FC236}">
                <a16:creationId xmlns:a16="http://schemas.microsoft.com/office/drawing/2014/main" id="{C403123E-E3E0-5E2A-E1FB-EC28A2C68EEB}"/>
              </a:ext>
            </a:extLst>
          </p:cNvPr>
          <p:cNvSpPr>
            <a:spLocks noGrp="1"/>
          </p:cNvSpPr>
          <p:nvPr>
            <p:ph idx="14"/>
          </p:nvPr>
        </p:nvSpPr>
        <p:spPr>
          <a:xfrm>
            <a:off x="914400" y="3108960"/>
            <a:ext cx="4389120" cy="192024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9" name="Content Placeholder 2">
            <a:extLst>
              <a:ext uri="{FF2B5EF4-FFF2-40B4-BE49-F238E27FC236}">
                <a16:creationId xmlns:a16="http://schemas.microsoft.com/office/drawing/2014/main" id="{5B0A6B95-C59B-C125-7957-8C41B37891E1}"/>
              </a:ext>
            </a:extLst>
          </p:cNvPr>
          <p:cNvSpPr>
            <a:spLocks noGrp="1"/>
          </p:cNvSpPr>
          <p:nvPr>
            <p:ph idx="1"/>
          </p:nvPr>
        </p:nvSpPr>
        <p:spPr>
          <a:xfrm>
            <a:off x="5852160" y="731520"/>
            <a:ext cx="5367528" cy="521208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2" name="Freeform 11">
            <a:extLst>
              <a:ext uri="{FF2B5EF4-FFF2-40B4-BE49-F238E27FC236}">
                <a16:creationId xmlns:a16="http://schemas.microsoft.com/office/drawing/2014/main" id="{18CD2E87-8426-FC12-6665-A6E2F64FEA93}"/>
              </a:ext>
            </a:extLst>
          </p:cNvPr>
          <p:cNvSpPr>
            <a:spLocks noChangeAspect="1"/>
          </p:cNvSpPr>
          <p:nvPr userDrawn="1"/>
        </p:nvSpPr>
        <p:spPr>
          <a:xfrm flipH="1">
            <a:off x="-9525" y="5039331"/>
            <a:ext cx="986377" cy="128016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1">
            <a:extLst>
              <a:ext uri="{FF2B5EF4-FFF2-40B4-BE49-F238E27FC236}">
                <a16:creationId xmlns:a16="http://schemas.microsoft.com/office/drawing/2014/main" id="{D35CF771-1335-6C94-6AA8-AF68EADDDF00}"/>
              </a:ext>
            </a:extLst>
          </p:cNvPr>
          <p:cNvSpPr/>
          <p:nvPr userDrawn="1"/>
        </p:nvSpPr>
        <p:spPr>
          <a:xfrm>
            <a:off x="1140014" y="5142797"/>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chemeClr val="bg2">
                <a:lumMod val="75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2353028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9477"/>
            <a:ext cx="10515600" cy="3938954"/>
          </a:xfrm>
        </p:spPr>
        <p:txBody>
          <a:bodyPr/>
          <a:lstStyle>
            <a:lvl1pPr>
              <a:lnSpc>
                <a:spcPct val="100000"/>
              </a:lnSpc>
              <a:buClr>
                <a:srgbClr val="B4000D"/>
              </a:buClr>
              <a:defRPr>
                <a:solidFill>
                  <a:srgbClr val="000000"/>
                </a:solidFill>
                <a:latin typeface="Helvetica" charset="0"/>
                <a:ea typeface="Helvetica" charset="0"/>
                <a:cs typeface="Helvetica" charset="0"/>
              </a:defRPr>
            </a:lvl1pPr>
            <a:lvl2pPr>
              <a:lnSpc>
                <a:spcPct val="100000"/>
              </a:lnSpc>
              <a:buClr>
                <a:srgbClr val="B4000D"/>
              </a:buClr>
              <a:defRPr>
                <a:solidFill>
                  <a:srgbClr val="000000"/>
                </a:solidFill>
                <a:latin typeface="Helvetica" charset="0"/>
                <a:ea typeface="Helvetica" charset="0"/>
                <a:cs typeface="Helvetica" charset="0"/>
              </a:defRPr>
            </a:lvl2pPr>
            <a:lvl3pPr>
              <a:lnSpc>
                <a:spcPct val="100000"/>
              </a:lnSpc>
              <a:buClr>
                <a:srgbClr val="B4000D"/>
              </a:buClr>
              <a:defRPr>
                <a:solidFill>
                  <a:srgbClr val="000000"/>
                </a:solidFill>
                <a:latin typeface="Helvetica" charset="0"/>
                <a:ea typeface="Helvetica" charset="0"/>
                <a:cs typeface="Helvetica" charset="0"/>
              </a:defRPr>
            </a:lvl3pPr>
            <a:lvl4pPr>
              <a:lnSpc>
                <a:spcPct val="100000"/>
              </a:lnSpc>
              <a:buClr>
                <a:srgbClr val="B4000D"/>
              </a:buClr>
              <a:defRPr>
                <a:solidFill>
                  <a:srgbClr val="000000"/>
                </a:solidFill>
                <a:latin typeface="Helvetica" charset="0"/>
                <a:ea typeface="Helvetica" charset="0"/>
                <a:cs typeface="Helvetica" charset="0"/>
              </a:defRPr>
            </a:lvl4pPr>
            <a:lvl5pPr>
              <a:lnSpc>
                <a:spcPct val="100000"/>
              </a:lnSpc>
              <a:buClr>
                <a:srgbClr val="B4000D"/>
              </a:buClr>
              <a:defRPr>
                <a:solidFill>
                  <a:srgbClr val="000000"/>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F16F084-38D8-7F47-A752-6417A58AD616}" type="slidenum">
              <a:rPr lang="en-US" smtClean="0"/>
              <a:t>‹#›</a:t>
            </a:fld>
            <a:endParaRPr lang="en-US"/>
          </a:p>
        </p:txBody>
      </p:sp>
      <p:cxnSp>
        <p:nvCxnSpPr>
          <p:cNvPr id="13" name="Straight Connector 12"/>
          <p:cNvCxnSpPr/>
          <p:nvPr userDrawn="1"/>
        </p:nvCxnSpPr>
        <p:spPr>
          <a:xfrm>
            <a:off x="838200" y="1230925"/>
            <a:ext cx="105156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a:xfrm>
            <a:off x="838200" y="271345"/>
            <a:ext cx="10515600" cy="963735"/>
          </a:xfrm>
          <a:prstGeom prst="rect">
            <a:avLst/>
          </a:prstGeom>
        </p:spPr>
        <p:txBody>
          <a:bodyPr vert="horz" lIns="91440" tIns="45720" rIns="91440" bIns="45720" rtlCol="0" anchor="ctr">
            <a:normAutofit/>
          </a:bodyPr>
          <a:lstStyle/>
          <a:p>
            <a:r>
              <a:rPr lang="en-US"/>
              <a:t>Click to edit Master title style</a:t>
            </a:r>
          </a:p>
        </p:txBody>
      </p:sp>
      <p:sp>
        <p:nvSpPr>
          <p:cNvPr id="17" name="Text Placeholder 16"/>
          <p:cNvSpPr>
            <a:spLocks noGrp="1"/>
          </p:cNvSpPr>
          <p:nvPr>
            <p:ph type="body" sz="quarter" idx="13" hasCustomPrompt="1"/>
          </p:nvPr>
        </p:nvSpPr>
        <p:spPr>
          <a:xfrm>
            <a:off x="838200" y="1439497"/>
            <a:ext cx="10515600" cy="455492"/>
          </a:xfrm>
        </p:spPr>
        <p:txBody>
          <a:bodyPr anchor="ctr" anchorCtr="0"/>
          <a:lstStyle>
            <a:lvl1pPr marL="0" indent="0">
              <a:buNone/>
              <a:defRPr b="1" baseline="0">
                <a:solidFill>
                  <a:srgbClr val="B4000D"/>
                </a:solidFill>
              </a:defRPr>
            </a:lvl1pPr>
          </a:lstStyle>
          <a:p>
            <a:pPr lvl="0"/>
            <a:r>
              <a:rPr lang="en-US" b="1"/>
              <a:t>Click to edit subtitle</a:t>
            </a:r>
            <a:endParaRPr lang="en-US"/>
          </a:p>
        </p:txBody>
      </p:sp>
      <p:sp>
        <p:nvSpPr>
          <p:cNvPr id="2" name="Footer Placeholder 1"/>
          <p:cNvSpPr>
            <a:spLocks noGrp="1"/>
          </p:cNvSpPr>
          <p:nvPr>
            <p:ph type="ftr" sz="quarter" idx="14"/>
          </p:nvPr>
        </p:nvSpPr>
        <p:spPr/>
        <p:txBody>
          <a:bodyPr/>
          <a:lstStyle>
            <a:lvl1pPr>
              <a:defRPr>
                <a:solidFill>
                  <a:srgbClr val="FF0000"/>
                </a:solidFill>
              </a:defRPr>
            </a:lvl1pPr>
          </a:lstStyle>
          <a:p>
            <a:r>
              <a:rPr lang="en-US"/>
              <a:t>WWW.MTMSERVICES.ORG</a:t>
            </a:r>
          </a:p>
        </p:txBody>
      </p:sp>
    </p:spTree>
    <p:extLst>
      <p:ext uri="{BB962C8B-B14F-4D97-AF65-F5344CB8AC3E}">
        <p14:creationId xmlns:p14="http://schemas.microsoft.com/office/powerpoint/2010/main" val="14634880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914400" y="731520"/>
            <a:ext cx="7671816" cy="2103120"/>
          </a:xfrm>
        </p:spPr>
        <p:txBody>
          <a:bodyPr anchor="b" anchorCtr="0">
            <a:normAutofit/>
          </a:body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F9296AFE-5FB8-52A4-3111-3B53DBE4DB3E}"/>
              </a:ext>
            </a:extLst>
          </p:cNvPr>
          <p:cNvSpPr>
            <a:spLocks noGrp="1"/>
          </p:cNvSpPr>
          <p:nvPr>
            <p:ph idx="14"/>
          </p:nvPr>
        </p:nvSpPr>
        <p:spPr>
          <a:xfrm>
            <a:off x="914400" y="3200400"/>
            <a:ext cx="10149840" cy="28346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3" name="Freeform: Shape 12">
            <a:extLst>
              <a:ext uri="{FF2B5EF4-FFF2-40B4-BE49-F238E27FC236}">
                <a16:creationId xmlns:a16="http://schemas.microsoft.com/office/drawing/2014/main" id="{809C5320-0161-C582-141C-55F06D4F3BAE}"/>
              </a:ext>
            </a:extLst>
          </p:cNvPr>
          <p:cNvSpPr/>
          <p:nvPr userDrawn="1"/>
        </p:nvSpPr>
        <p:spPr>
          <a:xfrm>
            <a:off x="8893126" y="351937"/>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7" name="Freeform 6">
            <a:extLst>
              <a:ext uri="{FF2B5EF4-FFF2-40B4-BE49-F238E27FC236}">
                <a16:creationId xmlns:a16="http://schemas.microsoft.com/office/drawing/2014/main" id="{29C982F3-4477-76AC-0429-350585A39FFA}"/>
              </a:ext>
            </a:extLst>
          </p:cNvPr>
          <p:cNvSpPr/>
          <p:nvPr userDrawn="1"/>
        </p:nvSpPr>
        <p:spPr>
          <a:xfrm>
            <a:off x="5255120"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5">
              <a:lumMod val="7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7">
            <a:extLst>
              <a:ext uri="{FF2B5EF4-FFF2-40B4-BE49-F238E27FC236}">
                <a16:creationId xmlns:a16="http://schemas.microsoft.com/office/drawing/2014/main" id="{87A8F7B2-0552-AAD4-9DE2-845DE10CA10A}"/>
              </a:ext>
            </a:extLst>
          </p:cNvPr>
          <p:cNvSpPr/>
          <p:nvPr userDrawn="1"/>
        </p:nvSpPr>
        <p:spPr>
          <a:xfrm>
            <a:off x="6710252"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395DA7FF-BAA0-F04C-CA6C-16E9C2D55593}"/>
              </a:ext>
            </a:extLst>
          </p:cNvPr>
          <p:cNvSpPr/>
          <p:nvPr userDrawn="1"/>
        </p:nvSpPr>
        <p:spPr>
          <a:xfrm>
            <a:off x="879765"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468D9CEC-53B7-B8DC-B77E-E3F86681879C}"/>
              </a:ext>
            </a:extLst>
          </p:cNvPr>
          <p:cNvSpPr/>
          <p:nvPr userDrawn="1"/>
        </p:nvSpPr>
        <p:spPr>
          <a:xfrm>
            <a:off x="2336512" y="-9525"/>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9222D4D6-56B1-C4C3-0E51-FB22F0CD902B}"/>
              </a:ext>
            </a:extLst>
          </p:cNvPr>
          <p:cNvSpPr/>
          <p:nvPr userDrawn="1"/>
        </p:nvSpPr>
        <p:spPr>
          <a:xfrm>
            <a:off x="8160084" y="-10376"/>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0E6292F0-9E78-C98C-097B-30DEBBC1B179}"/>
              </a:ext>
            </a:extLst>
          </p:cNvPr>
          <p:cNvSpPr/>
          <p:nvPr userDrawn="1"/>
        </p:nvSpPr>
        <p:spPr>
          <a:xfrm>
            <a:off x="9615216"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2">
            <a:extLst>
              <a:ext uri="{FF2B5EF4-FFF2-40B4-BE49-F238E27FC236}">
                <a16:creationId xmlns:a16="http://schemas.microsoft.com/office/drawing/2014/main" id="{315817B3-76DB-FDD0-60F7-E385C0E84F58}"/>
              </a:ext>
            </a:extLst>
          </p:cNvPr>
          <p:cNvSpPr/>
          <p:nvPr userDrawn="1"/>
        </p:nvSpPr>
        <p:spPr>
          <a:xfrm>
            <a:off x="10342958" y="320527"/>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Tree>
    <p:extLst>
      <p:ext uri="{BB962C8B-B14F-4D97-AF65-F5344CB8AC3E}">
        <p14:creationId xmlns:p14="http://schemas.microsoft.com/office/powerpoint/2010/main" val="13106736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Content placeholder 47">
            <a:extLst>
              <a:ext uri="{FF2B5EF4-FFF2-40B4-BE49-F238E27FC236}">
                <a16:creationId xmlns:a16="http://schemas.microsoft.com/office/drawing/2014/main" id="{117BCD91-6BBA-AACD-3424-C3A4E5C1AB1D}"/>
              </a:ext>
            </a:extLst>
          </p:cNvPr>
          <p:cNvSpPr>
            <a:spLocks noGrp="1" noChangeAspect="1"/>
          </p:cNvSpPr>
          <p:nvPr>
            <p:ph type="pic" sz="quarter" idx="48"/>
          </p:nvPr>
        </p:nvSpPr>
        <p:spPr>
          <a:xfrm>
            <a:off x="914400" y="539496"/>
            <a:ext cx="5025207" cy="577900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a:t>Click icon to add picture</a:t>
            </a:r>
            <a:endParaRPr lang="en-US" altLang="zh-CN" noProof="0" dirty="0"/>
          </a:p>
        </p:txBody>
      </p:sp>
      <p:pic>
        <p:nvPicPr>
          <p:cNvPr id="7" name="Shape 33">
            <a:extLst>
              <a:ext uri="{FF2B5EF4-FFF2-40B4-BE49-F238E27FC236}">
                <a16:creationId xmlns:a16="http://schemas.microsoft.com/office/drawing/2014/main" id="{78B6A20E-2402-E586-7E92-A2C0D0B854D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352010" y="4038403"/>
            <a:ext cx="1438713" cy="1645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3" name="Freeform: Shape 11">
            <a:extLst>
              <a:ext uri="{FF2B5EF4-FFF2-40B4-BE49-F238E27FC236}">
                <a16:creationId xmlns:a16="http://schemas.microsoft.com/office/drawing/2014/main" id="{20E24AA2-A4D8-FFB3-C801-0E57990B8CB6}"/>
              </a:ext>
            </a:extLst>
          </p:cNvPr>
          <p:cNvSpPr/>
          <p:nvPr userDrawn="1"/>
        </p:nvSpPr>
        <p:spPr>
          <a:xfrm>
            <a:off x="1360235" y="5541405"/>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1">
              <a:lumMod val="60000"/>
              <a:lumOff val="4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9" name="Freeform: Shape 5">
            <a:extLst>
              <a:ext uri="{FF2B5EF4-FFF2-40B4-BE49-F238E27FC236}">
                <a16:creationId xmlns:a16="http://schemas.microsoft.com/office/drawing/2014/main" id="{1FEC53F3-5030-5BCF-54CA-ABB14457C073}"/>
              </a:ext>
            </a:extLst>
          </p:cNvPr>
          <p:cNvSpPr/>
          <p:nvPr userDrawn="1"/>
        </p:nvSpPr>
        <p:spPr>
          <a:xfrm>
            <a:off x="5429027" y="393334"/>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Tree>
    <p:extLst>
      <p:ext uri="{BB962C8B-B14F-4D97-AF65-F5344CB8AC3E}">
        <p14:creationId xmlns:p14="http://schemas.microsoft.com/office/powerpoint/2010/main" val="39336549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6721E85-C7DE-A05F-D33D-97CAF161E33A}"/>
              </a:ext>
            </a:extLst>
          </p:cNvPr>
          <p:cNvSpPr/>
          <p:nvPr userDrawn="1"/>
        </p:nvSpPr>
        <p:spPr>
          <a:xfrm>
            <a:off x="0" y="2860787"/>
            <a:ext cx="2004570" cy="3676532"/>
          </a:xfrm>
          <a:custGeom>
            <a:avLst/>
            <a:gdLst>
              <a:gd name="connsiteX0" fmla="*/ 417538 w 2004570"/>
              <a:gd name="connsiteY0" fmla="*/ 0 h 3676532"/>
              <a:gd name="connsiteX1" fmla="*/ 2004570 w 2004570"/>
              <a:gd name="connsiteY1" fmla="*/ 925683 h 3676532"/>
              <a:gd name="connsiteX2" fmla="*/ 2004570 w 2004570"/>
              <a:gd name="connsiteY2" fmla="*/ 2763949 h 3676532"/>
              <a:gd name="connsiteX3" fmla="*/ 413202 w 2004570"/>
              <a:gd name="connsiteY3" fmla="*/ 3676532 h 3676532"/>
              <a:gd name="connsiteX4" fmla="*/ 0 w 2004570"/>
              <a:gd name="connsiteY4" fmla="*/ 3439338 h 3676532"/>
              <a:gd name="connsiteX5" fmla="*/ 0 w 2004570"/>
              <a:gd name="connsiteY5" fmla="*/ 24107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570" h="3676532">
                <a:moveTo>
                  <a:pt x="417538" y="0"/>
                </a:moveTo>
                <a:lnTo>
                  <a:pt x="2004570" y="925683"/>
                </a:lnTo>
                <a:lnTo>
                  <a:pt x="2004570" y="2763949"/>
                </a:lnTo>
                <a:lnTo>
                  <a:pt x="413202" y="3676532"/>
                </a:lnTo>
                <a:lnTo>
                  <a:pt x="0" y="3439338"/>
                </a:lnTo>
                <a:lnTo>
                  <a:pt x="0" y="241075"/>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657773" y="5253270"/>
            <a:ext cx="1710765" cy="1621875"/>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275432"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3465576" y="1499616"/>
            <a:ext cx="7955280" cy="1335024"/>
          </a:xfrm>
        </p:spPr>
        <p:txBody>
          <a:bodyPr anchor="b">
            <a:normAutofit/>
          </a:bodyPr>
          <a:lstStyle>
            <a:lvl1pPr>
              <a:defRPr sz="3600"/>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6FFF81D2-C0B4-3B82-8DF6-D10CC07C441C}"/>
              </a:ext>
            </a:extLst>
          </p:cNvPr>
          <p:cNvSpPr>
            <a:spLocks noGrp="1"/>
          </p:cNvSpPr>
          <p:nvPr>
            <p:ph idx="14"/>
          </p:nvPr>
        </p:nvSpPr>
        <p:spPr>
          <a:xfrm>
            <a:off x="3465576" y="3108960"/>
            <a:ext cx="4572000" cy="3108960"/>
          </a:xfrm>
        </p:spPr>
        <p:txBody>
          <a:bodyPr/>
          <a:lstStyle>
            <a:lvl1pPr marL="512064" indent="-512064">
              <a:buFont typeface="+mj-lt"/>
              <a:buAutoNum type="arabicPeriod"/>
              <a:defRPr sz="1800"/>
            </a:lvl1pPr>
            <a:lvl2pPr marL="1097280" indent="-512064">
              <a:buFont typeface="+mj-lt"/>
              <a:buAutoNum type="alphaLcPeriod"/>
              <a:defRPr sz="1800"/>
            </a:lvl2pPr>
            <a:lvl3pPr marL="1645920" indent="-512064">
              <a:buFont typeface="+mj-lt"/>
              <a:buAutoNum type="romanLcPeriod"/>
              <a:defRPr sz="1800"/>
            </a:lvl3pPr>
            <a:lvl4pPr marL="2194560" indent="-512064">
              <a:buFont typeface="+mj-lt"/>
              <a:buAutoNum type="arabicParen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F190F721-56C7-251D-948D-117696095C32}"/>
              </a:ext>
            </a:extLst>
          </p:cNvPr>
          <p:cNvSpPr>
            <a:spLocks noGrp="1"/>
          </p:cNvSpPr>
          <p:nvPr>
            <p:ph idx="1"/>
          </p:nvPr>
        </p:nvSpPr>
        <p:spPr>
          <a:xfrm>
            <a:off x="8229600" y="3108960"/>
            <a:ext cx="3017520" cy="3108960"/>
          </a:xfrm>
        </p:spPr>
        <p:txBody>
          <a:bodyPr/>
          <a:lstStyle>
            <a:lvl1pPr marL="0" indent="0">
              <a:lnSpc>
                <a:spcPct val="100000"/>
              </a:lnSpc>
              <a:spcBef>
                <a:spcPts val="0"/>
              </a:spcBef>
              <a:spcAft>
                <a:spcPts val="600"/>
              </a:spcAft>
              <a:buNone/>
              <a:defRPr sz="180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a:extLst>
              <a:ext uri="{FF2B5EF4-FFF2-40B4-BE49-F238E27FC236}">
                <a16:creationId xmlns:a16="http://schemas.microsoft.com/office/drawing/2014/main" id="{6C94E8A0-C02C-2322-50C1-50080A793F84}"/>
              </a:ext>
            </a:extLst>
          </p:cNvPr>
          <p:cNvSpPr>
            <a:spLocks noGrp="1"/>
          </p:cNvSpPr>
          <p:nvPr>
            <p:ph type="ftr" sz="quarter" idx="41"/>
          </p:nvPr>
        </p:nvSpPr>
        <p:spPr>
          <a:xfrm>
            <a:off x="3465576" y="6217920"/>
            <a:ext cx="4114800" cy="365125"/>
          </a:xfrm>
        </p:spPr>
        <p:txBody>
          <a:bodyPr/>
          <a:lstStyle/>
          <a:p>
            <a:endParaRPr lang="en-US" noProof="0" dirty="0"/>
          </a:p>
        </p:txBody>
      </p:sp>
      <p:sp>
        <p:nvSpPr>
          <p:cNvPr id="5" name="Slide Number Placehold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a:noAutofit/>
          </a:bodyPr>
          <a:lstStyle/>
          <a:p>
            <a:fld id="{47FEACEE-25B4-4A2D-B147-27296E36371D}" type="slidenum">
              <a:rPr lang="en-US" altLang="zh-CN" noProof="0" smtClean="0"/>
              <a:pPr/>
              <a:t>‹#›</a:t>
            </a:fld>
            <a:endParaRPr lang="en-US" altLang="zh-CN" noProof="0" dirty="0"/>
          </a:p>
        </p:txBody>
      </p:sp>
      <p:sp>
        <p:nvSpPr>
          <p:cNvPr id="2" name="Freeform: Shape 12">
            <a:extLst>
              <a:ext uri="{FF2B5EF4-FFF2-40B4-BE49-F238E27FC236}">
                <a16:creationId xmlns:a16="http://schemas.microsoft.com/office/drawing/2014/main" id="{0750FD92-E143-4402-D455-30DC417CBDBE}"/>
              </a:ext>
            </a:extLst>
          </p:cNvPr>
          <p:cNvSpPr/>
          <p:nvPr userDrawn="1"/>
        </p:nvSpPr>
        <p:spPr>
          <a:xfrm>
            <a:off x="1198465" y="958947"/>
            <a:ext cx="1544735" cy="174369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29" name="Freeform 28">
            <a:extLst>
              <a:ext uri="{FF2B5EF4-FFF2-40B4-BE49-F238E27FC236}">
                <a16:creationId xmlns:a16="http://schemas.microsoft.com/office/drawing/2014/main" id="{6B13E9E2-D67B-E75B-D60D-CE3782A4FC67}"/>
              </a:ext>
            </a:extLst>
          </p:cNvPr>
          <p:cNvSpPr/>
          <p:nvPr userDrawn="1"/>
        </p:nvSpPr>
        <p:spPr>
          <a:xfrm>
            <a:off x="326738" y="0"/>
            <a:ext cx="1544359" cy="1254845"/>
          </a:xfrm>
          <a:custGeom>
            <a:avLst/>
            <a:gdLst>
              <a:gd name="connsiteX0" fmla="*/ 0 w 1544359"/>
              <a:gd name="connsiteY0" fmla="*/ 0 h 1254845"/>
              <a:gd name="connsiteX1" fmla="*/ 1544359 w 1544359"/>
              <a:gd name="connsiteY1" fmla="*/ 0 h 1254845"/>
              <a:gd name="connsiteX2" fmla="*/ 1543519 w 1544359"/>
              <a:gd name="connsiteY2" fmla="*/ 822090 h 1254845"/>
              <a:gd name="connsiteX3" fmla="*/ 772206 w 1544359"/>
              <a:gd name="connsiteY3" fmla="*/ 1254845 h 1254845"/>
              <a:gd name="connsiteX4" fmla="*/ 0 w 1544359"/>
              <a:gd name="connsiteY4" fmla="*/ 822027 h 125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59" h="1254845">
                <a:moveTo>
                  <a:pt x="0" y="0"/>
                </a:moveTo>
                <a:lnTo>
                  <a:pt x="1544359" y="0"/>
                </a:lnTo>
                <a:lnTo>
                  <a:pt x="1543519" y="822090"/>
                </a:lnTo>
                <a:lnTo>
                  <a:pt x="772206" y="1254845"/>
                </a:lnTo>
                <a:lnTo>
                  <a:pt x="0" y="82202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2362687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04">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Hexagon 21">
            <a:extLst>
              <a:ext uri="{FF2B5EF4-FFF2-40B4-BE49-F238E27FC236}">
                <a16:creationId xmlns:a16="http://schemas.microsoft.com/office/drawing/2014/main" id="{AA088CB3-68C2-8BF7-640B-511D7AD708D4}"/>
              </a:ext>
            </a:extLst>
          </p:cNvPr>
          <p:cNvSpPr/>
          <p:nvPr userDrawn="1"/>
        </p:nvSpPr>
        <p:spPr>
          <a:xfrm>
            <a:off x="2757266" y="2493385"/>
            <a:ext cx="1467568" cy="1305975"/>
          </a:xfrm>
          <a:prstGeom prst="hexagon">
            <a:avLst>
              <a:gd name="adj" fmla="val 28413"/>
              <a:gd name="vf" fmla="val 115470"/>
            </a:avLst>
          </a:prstGeom>
          <a:noFill/>
          <a:ln w="19050">
            <a:solidFill>
              <a:srgbClr val="D84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Hexagon 28">
            <a:extLst>
              <a:ext uri="{FF2B5EF4-FFF2-40B4-BE49-F238E27FC236}">
                <a16:creationId xmlns:a16="http://schemas.microsoft.com/office/drawing/2014/main" id="{E4EF439B-1CC3-CA39-B62A-E54F83ED70D2}"/>
              </a:ext>
            </a:extLst>
          </p:cNvPr>
          <p:cNvSpPr/>
          <p:nvPr userDrawn="1"/>
        </p:nvSpPr>
        <p:spPr>
          <a:xfrm>
            <a:off x="396269" y="2511644"/>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Hexagon 21">
            <a:extLst>
              <a:ext uri="{FF2B5EF4-FFF2-40B4-BE49-F238E27FC236}">
                <a16:creationId xmlns:a16="http://schemas.microsoft.com/office/drawing/2014/main" id="{A38FF139-88E9-67A9-6010-4EDFB851076B}"/>
              </a:ext>
            </a:extLst>
          </p:cNvPr>
          <p:cNvSpPr/>
          <p:nvPr userDrawn="1"/>
        </p:nvSpPr>
        <p:spPr>
          <a:xfrm>
            <a:off x="5150156" y="5261378"/>
            <a:ext cx="1455521" cy="1266696"/>
          </a:xfrm>
          <a:prstGeom prst="hexagon">
            <a:avLst>
              <a:gd name="adj" fmla="val 28413"/>
              <a:gd name="vf" fmla="val 115470"/>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Hexagon 21">
            <a:extLst>
              <a:ext uri="{FF2B5EF4-FFF2-40B4-BE49-F238E27FC236}">
                <a16:creationId xmlns:a16="http://schemas.microsoft.com/office/drawing/2014/main" id="{99956147-4454-5EA6-FC9C-94C08EE35F28}"/>
              </a:ext>
            </a:extLst>
          </p:cNvPr>
          <p:cNvSpPr/>
          <p:nvPr userDrawn="1"/>
        </p:nvSpPr>
        <p:spPr>
          <a:xfrm>
            <a:off x="3948599" y="3206642"/>
            <a:ext cx="1455521" cy="1266696"/>
          </a:xfrm>
          <a:prstGeom prst="hexagon">
            <a:avLst>
              <a:gd name="adj" fmla="val 28413"/>
              <a:gd name="vf" fmla="val 1154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35040" y="731520"/>
            <a:ext cx="5394960" cy="2103120"/>
          </a:xfrm>
        </p:spPr>
        <p:txBody>
          <a:bodyPr anchor="b">
            <a:normAutofit/>
          </a:bodyPr>
          <a:lstStyle/>
          <a:p>
            <a:r>
              <a:rPr lang="en-US"/>
              <a:t>Click to edit Master title style</a:t>
            </a:r>
            <a:endParaRPr lang="en-US"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p:nvPr>
        </p:nvSpPr>
        <p:spPr>
          <a:xfrm>
            <a:off x="6035040" y="3108960"/>
            <a:ext cx="5394960" cy="1879791"/>
          </a:xfrm>
          <a:prstGeom prst="rect">
            <a:avLst/>
          </a:prstGeom>
        </p:spPr>
        <p:txBody>
          <a:bodyPr anchor="t">
            <a:normAutofit/>
          </a:bodyPr>
          <a:lstStyle>
            <a:lvl1pPr marL="0" indent="0" algn="l">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a:t>Click to edit Master text styles</a:t>
            </a:r>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3794800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8CADF-7238-AB8B-9BB6-3AD9BCBB51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EF6624-512C-88F2-1BB9-9437477170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8C0489-2285-EDF3-EB65-A95DCD118AD6}"/>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5" name="Footer Placeholder 4">
            <a:extLst>
              <a:ext uri="{FF2B5EF4-FFF2-40B4-BE49-F238E27FC236}">
                <a16:creationId xmlns:a16="http://schemas.microsoft.com/office/drawing/2014/main" id="{5526DEDC-0470-BB89-B78B-A92FDA9C3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43B82-99C6-0AAC-3757-4637A47B9C97}"/>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33278764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0BD0-7469-F170-D19B-FDC2A763B0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3B6BE0-FE23-1ADF-0C29-DDA88D51B6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C0359-BAD5-4E15-AB15-1925308F1A27}"/>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5" name="Footer Placeholder 4">
            <a:extLst>
              <a:ext uri="{FF2B5EF4-FFF2-40B4-BE49-F238E27FC236}">
                <a16:creationId xmlns:a16="http://schemas.microsoft.com/office/drawing/2014/main" id="{3928FB7E-E09D-A72F-BFDE-AA3075A1B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70F1D-FE14-B2DA-3A4F-C362EADD6514}"/>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12385755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FD0C-6CC2-2311-F8C0-A62AC60184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DB0E3D-2891-C6C8-7052-DDF6EB6E29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E8BEB7-18D5-DD57-1878-C48D36689FC9}"/>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5" name="Footer Placeholder 4">
            <a:extLst>
              <a:ext uri="{FF2B5EF4-FFF2-40B4-BE49-F238E27FC236}">
                <a16:creationId xmlns:a16="http://schemas.microsoft.com/office/drawing/2014/main" id="{0F8C5935-CCC8-CCFA-C90F-7E6479F26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B085C-DE79-5761-AD44-D73016362CB0}"/>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20666269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6171-03E9-A56A-C95D-00A8CD722E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272F1-A171-3AD7-7A73-3D4461DC4C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578636-53B3-91B0-3F26-B2FD30254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8E65D-5CD8-7867-EC93-74A55A92F715}"/>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6" name="Footer Placeholder 5">
            <a:extLst>
              <a:ext uri="{FF2B5EF4-FFF2-40B4-BE49-F238E27FC236}">
                <a16:creationId xmlns:a16="http://schemas.microsoft.com/office/drawing/2014/main" id="{1D665751-D573-BA30-F095-8D3B3F149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FB369-A170-3D10-07B9-3BCFDB229A15}"/>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14027558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831B6-8587-1ADD-6859-222E9AA644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964DB3-2DEE-76C6-CE42-F8969F9DC2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F57DB5-10E5-71D8-720A-3A7CD7D177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AD0FCF-BDB2-B480-F925-7EA4B2CC8E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C50863-F67E-B56B-F6AF-DE3D2A8725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CFFE99-9D95-A0B7-7695-C968F5D77362}"/>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8" name="Footer Placeholder 7">
            <a:extLst>
              <a:ext uri="{FF2B5EF4-FFF2-40B4-BE49-F238E27FC236}">
                <a16:creationId xmlns:a16="http://schemas.microsoft.com/office/drawing/2014/main" id="{E7224F46-9A77-D199-078B-3502F513D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FC3B70-584D-1EA4-8A0C-B29EA41A0C53}"/>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35477595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DF9F1-2314-DB02-F71A-38F672C13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8E09C7-B0FB-03A0-F78C-8BEA0A3D4239}"/>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4" name="Footer Placeholder 3">
            <a:extLst>
              <a:ext uri="{FF2B5EF4-FFF2-40B4-BE49-F238E27FC236}">
                <a16:creationId xmlns:a16="http://schemas.microsoft.com/office/drawing/2014/main" id="{B0227262-CE66-A0D1-3AE8-3F640649E0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5FB1A4-1AA8-6CA4-57C3-FF14CFC43629}"/>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1986832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3" preserve="1">
  <p:cSld name="Title 3">
    <p:spTree>
      <p:nvGrpSpPr>
        <p:cNvPr id="1" name="Shape 478"/>
        <p:cNvGrpSpPr/>
        <p:nvPr/>
      </p:nvGrpSpPr>
      <p:grpSpPr>
        <a:xfrm>
          <a:off x="0" y="0"/>
          <a:ext cx="0" cy="0"/>
          <a:chOff x="0" y="0"/>
          <a:chExt cx="0" cy="0"/>
        </a:xfrm>
      </p:grpSpPr>
      <p:sp>
        <p:nvSpPr>
          <p:cNvPr id="481" name="Google Shape;481;p90"/>
          <p:cNvSpPr txBox="1">
            <a:spLocks noGrp="1"/>
          </p:cNvSpPr>
          <p:nvPr>
            <p:ph type="ctrTitle" hasCustomPrompt="1"/>
          </p:nvPr>
        </p:nvSpPr>
        <p:spPr>
          <a:xfrm>
            <a:off x="536967" y="2273817"/>
            <a:ext cx="3960400" cy="1064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500"/>
              <a:buFont typeface="Roboto Slab"/>
              <a:buNone/>
              <a:defRPr sz="3333" b="1" i="0">
                <a:solidFill>
                  <a:schemeClr val="tx1"/>
                </a:solidFill>
                <a:latin typeface="Gill Sans Nova" panose="020B0602020104020203" pitchFamily="34" charset="0"/>
                <a:ea typeface="Roboto Slab"/>
                <a:cs typeface="Roboto Slab"/>
                <a:sym typeface="Roboto Slab"/>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r>
              <a:rPr lang="en-US"/>
              <a:t>Title lorem </a:t>
            </a:r>
            <a:r>
              <a:rPr lang="en-US" err="1"/>
              <a:t>ipsom</a:t>
            </a:r>
            <a:endParaRPr/>
          </a:p>
        </p:txBody>
      </p:sp>
      <p:sp>
        <p:nvSpPr>
          <p:cNvPr id="482" name="Google Shape;482;p90"/>
          <p:cNvSpPr txBox="1">
            <a:spLocks noGrp="1"/>
          </p:cNvSpPr>
          <p:nvPr>
            <p:ph type="subTitle" idx="1"/>
          </p:nvPr>
        </p:nvSpPr>
        <p:spPr>
          <a:xfrm>
            <a:off x="536967" y="3534584"/>
            <a:ext cx="50840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600"/>
              <a:buFont typeface="Roboto"/>
              <a:buNone/>
              <a:defRPr sz="2133"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83" name="Google Shape;483;p90"/>
          <p:cNvSpPr txBox="1">
            <a:spLocks noGrp="1"/>
          </p:cNvSpPr>
          <p:nvPr>
            <p:ph type="subTitle" idx="2"/>
          </p:nvPr>
        </p:nvSpPr>
        <p:spPr>
          <a:xfrm>
            <a:off x="536967" y="3940117"/>
            <a:ext cx="35572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200"/>
              <a:buFont typeface="Roboto"/>
              <a:buNone/>
              <a:defRPr sz="1600"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2850924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CA7FAA-0DF8-F76E-4AB8-A2D57A824DE2}"/>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3" name="Footer Placeholder 2">
            <a:extLst>
              <a:ext uri="{FF2B5EF4-FFF2-40B4-BE49-F238E27FC236}">
                <a16:creationId xmlns:a16="http://schemas.microsoft.com/office/drawing/2014/main" id="{065C0985-2B0D-BD9B-6AE6-249DDC20B5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080F11-A5D7-07E0-F3FE-C716729E2AC3}"/>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767127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1DF2-7E40-2B08-5C5C-DBC202754D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A7D770-06AF-51C7-A9CC-9F39F5A43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635561-C6A8-9CEB-78A3-F844A0A1C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BB203-48ED-4F20-C3EE-756ECDF76939}"/>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6" name="Footer Placeholder 5">
            <a:extLst>
              <a:ext uri="{FF2B5EF4-FFF2-40B4-BE49-F238E27FC236}">
                <a16:creationId xmlns:a16="http://schemas.microsoft.com/office/drawing/2014/main" id="{CC9961F9-B3C0-E9C2-1E01-6502E6C51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F39C4-3487-65E1-C546-42ABBEB8C4A9}"/>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15746297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ADBB-7B30-2B57-3F9F-367E070E9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0F22E1-3313-5C99-41F8-CBAAE51484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774781-FCE1-F10F-C8DA-A1D9BB219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C97B2-E9EA-99A5-E758-46CE1803E362}"/>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6" name="Footer Placeholder 5">
            <a:extLst>
              <a:ext uri="{FF2B5EF4-FFF2-40B4-BE49-F238E27FC236}">
                <a16:creationId xmlns:a16="http://schemas.microsoft.com/office/drawing/2014/main" id="{CB27F9AB-4375-5A82-0487-2DC8DFBF65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EC1967-412A-C554-F8E0-B7831B463353}"/>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2587278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9125C-14FA-1C43-F13B-E4FADAE94F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7E8CC8-1047-35A3-08B7-46B768A63C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EA317-76F9-DC42-C0A8-5D2F0DD43A38}"/>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5" name="Footer Placeholder 4">
            <a:extLst>
              <a:ext uri="{FF2B5EF4-FFF2-40B4-BE49-F238E27FC236}">
                <a16:creationId xmlns:a16="http://schemas.microsoft.com/office/drawing/2014/main" id="{04A187BC-54EB-BA39-9FF8-20D54ECF8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3B2DD-90C6-6DCE-81A7-6F4F67F8488E}"/>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2637031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68FD5D-799E-04DE-513F-504530D19C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97369-9E8B-DCD8-2F9D-48C638497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C5545-FC6C-8B68-D22C-3293BED566AE}"/>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5" name="Footer Placeholder 4">
            <a:extLst>
              <a:ext uri="{FF2B5EF4-FFF2-40B4-BE49-F238E27FC236}">
                <a16:creationId xmlns:a16="http://schemas.microsoft.com/office/drawing/2014/main" id="{3EADD6E7-A327-F148-6C8F-E48B35B53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AFCAB-CBB5-C49F-B850-8ADE8A28EF09}"/>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7188627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adder_MR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AFA05-1465-6CF3-8F56-998EAC7B7968}"/>
              </a:ext>
            </a:extLst>
          </p:cNvPr>
          <p:cNvSpPr>
            <a:spLocks noGrp="1"/>
          </p:cNvSpPr>
          <p:nvPr>
            <p:ph type="title"/>
          </p:nvPr>
        </p:nvSpPr>
        <p:spPr/>
        <p:txBody>
          <a:bodyPr/>
          <a:lstStyle>
            <a:lvl1pPr>
              <a:defRPr/>
            </a:lvl1pPr>
          </a:lstStyle>
          <a:p>
            <a:endParaRPr lang="en-US"/>
          </a:p>
        </p:txBody>
      </p:sp>
      <p:sp>
        <p:nvSpPr>
          <p:cNvPr id="3" name="Date Placeholder 2">
            <a:extLst>
              <a:ext uri="{FF2B5EF4-FFF2-40B4-BE49-F238E27FC236}">
                <a16:creationId xmlns:a16="http://schemas.microsoft.com/office/drawing/2014/main" id="{3B4398C0-D23B-DF8B-F636-566261F699F6}"/>
              </a:ext>
            </a:extLst>
          </p:cNvPr>
          <p:cNvSpPr>
            <a:spLocks noGrp="1"/>
          </p:cNvSpPr>
          <p:nvPr>
            <p:ph type="dt" sz="half" idx="10"/>
          </p:nvPr>
        </p:nvSpPr>
        <p:spPr/>
        <p:txBody>
          <a:bodyPr/>
          <a:lstStyle/>
          <a:p>
            <a:fld id="{9ED4253E-05D5-4041-8004-73AAC400D200}" type="datetimeFigureOut">
              <a:rPr lang="en-US" smtClean="0"/>
              <a:t>6/17/2025</a:t>
            </a:fld>
            <a:endParaRPr lang="en-US"/>
          </a:p>
        </p:txBody>
      </p:sp>
      <p:sp>
        <p:nvSpPr>
          <p:cNvPr id="4" name="Footer Placeholder 3">
            <a:extLst>
              <a:ext uri="{FF2B5EF4-FFF2-40B4-BE49-F238E27FC236}">
                <a16:creationId xmlns:a16="http://schemas.microsoft.com/office/drawing/2014/main" id="{9AF0F6F4-2AD1-2A57-2282-5DFCFC8BA7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E52A30-3743-78A3-7CEB-B9B7D4F3B73A}"/>
              </a:ext>
            </a:extLst>
          </p:cNvPr>
          <p:cNvSpPr>
            <a:spLocks noGrp="1"/>
          </p:cNvSpPr>
          <p:nvPr>
            <p:ph type="sldNum" sz="quarter" idx="12"/>
          </p:nvPr>
        </p:nvSpPr>
        <p:spPr/>
        <p:txBody>
          <a:bodyPr/>
          <a:lstStyle/>
          <a:p>
            <a:fld id="{1E2FC0FA-7583-4542-98AD-6F9237D0C2D8}" type="slidenum">
              <a:rPr lang="en-US" smtClean="0"/>
              <a:t>‹#›</a:t>
            </a:fld>
            <a:endParaRPr lang="en-US"/>
          </a:p>
        </p:txBody>
      </p:sp>
      <p:sp>
        <p:nvSpPr>
          <p:cNvPr id="11" name="Flowchart: Manual Input 10">
            <a:extLst>
              <a:ext uri="{FF2B5EF4-FFF2-40B4-BE49-F238E27FC236}">
                <a16:creationId xmlns:a16="http://schemas.microsoft.com/office/drawing/2014/main" id="{EA411E5B-6141-C5F9-698E-BF95DCB056D7}"/>
              </a:ext>
            </a:extLst>
          </p:cNvPr>
          <p:cNvSpPr/>
          <p:nvPr userDrawn="1"/>
        </p:nvSpPr>
        <p:spPr>
          <a:xfrm rot="5400000" flipV="1">
            <a:off x="6393611" y="1059613"/>
            <a:ext cx="6858001" cy="4738777"/>
          </a:xfrm>
          <a:prstGeom prst="flowChartManualInput">
            <a:avLst/>
          </a:prstGeom>
          <a:solidFill>
            <a:srgbClr val="0F25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982815DA-9726-1DE1-3610-3848F44B3BD6}"/>
              </a:ext>
            </a:extLst>
          </p:cNvPr>
          <p:cNvSpPr/>
          <p:nvPr userDrawn="1"/>
        </p:nvSpPr>
        <p:spPr>
          <a:xfrm>
            <a:off x="7979016" y="306334"/>
            <a:ext cx="628237" cy="644345"/>
          </a:xfrm>
          <a:prstGeom prst="flowChartConnector">
            <a:avLst/>
          </a:prstGeom>
          <a:solidFill>
            <a:srgbClr val="7030A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14" name="Flowchart: Connector 13">
            <a:extLst>
              <a:ext uri="{FF2B5EF4-FFF2-40B4-BE49-F238E27FC236}">
                <a16:creationId xmlns:a16="http://schemas.microsoft.com/office/drawing/2014/main" id="{BDE0BE1D-AEF0-664F-41AA-334DAC041A71}"/>
              </a:ext>
            </a:extLst>
          </p:cNvPr>
          <p:cNvSpPr/>
          <p:nvPr userDrawn="1"/>
        </p:nvSpPr>
        <p:spPr>
          <a:xfrm>
            <a:off x="7877480" y="1093601"/>
            <a:ext cx="628237" cy="644345"/>
          </a:xfrm>
          <a:prstGeom prst="flowChartConnector">
            <a:avLst/>
          </a:prstGeom>
          <a:solidFill>
            <a:srgbClr val="0070C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15" name="Flowchart: Connector 14">
            <a:extLst>
              <a:ext uri="{FF2B5EF4-FFF2-40B4-BE49-F238E27FC236}">
                <a16:creationId xmlns:a16="http://schemas.microsoft.com/office/drawing/2014/main" id="{712541A6-E27A-F252-52FD-BE9291000D4C}"/>
              </a:ext>
            </a:extLst>
          </p:cNvPr>
          <p:cNvSpPr/>
          <p:nvPr userDrawn="1"/>
        </p:nvSpPr>
        <p:spPr>
          <a:xfrm>
            <a:off x="7775967" y="1891435"/>
            <a:ext cx="628237" cy="644345"/>
          </a:xfrm>
          <a:prstGeom prst="flowChartConnector">
            <a:avLst/>
          </a:prstGeom>
          <a:solidFill>
            <a:srgbClr val="00B0F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16" name="Flowchart: Connector 15">
            <a:extLst>
              <a:ext uri="{FF2B5EF4-FFF2-40B4-BE49-F238E27FC236}">
                <a16:creationId xmlns:a16="http://schemas.microsoft.com/office/drawing/2014/main" id="{F2073FF2-195E-2BFA-3A35-657BA6FECFF7}"/>
              </a:ext>
            </a:extLst>
          </p:cNvPr>
          <p:cNvSpPr/>
          <p:nvPr userDrawn="1"/>
        </p:nvSpPr>
        <p:spPr>
          <a:xfrm>
            <a:off x="7664479" y="2711672"/>
            <a:ext cx="628237" cy="644345"/>
          </a:xfrm>
          <a:prstGeom prst="flowChartConnector">
            <a:avLst/>
          </a:prstGeom>
          <a:solidFill>
            <a:srgbClr val="00B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7" name="Flowchart: Connector 16">
            <a:extLst>
              <a:ext uri="{FF2B5EF4-FFF2-40B4-BE49-F238E27FC236}">
                <a16:creationId xmlns:a16="http://schemas.microsoft.com/office/drawing/2014/main" id="{A7A78B18-3ABC-6E75-44F1-94BE03E4C1EB}"/>
              </a:ext>
            </a:extLst>
          </p:cNvPr>
          <p:cNvSpPr/>
          <p:nvPr userDrawn="1"/>
        </p:nvSpPr>
        <p:spPr>
          <a:xfrm>
            <a:off x="7546109" y="3567493"/>
            <a:ext cx="628237" cy="644345"/>
          </a:xfrm>
          <a:prstGeom prst="flowChartConnector">
            <a:avLst/>
          </a:prstGeom>
          <a:solidFill>
            <a:srgbClr val="92D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8" name="Flowchart: Connector 17">
            <a:extLst>
              <a:ext uri="{FF2B5EF4-FFF2-40B4-BE49-F238E27FC236}">
                <a16:creationId xmlns:a16="http://schemas.microsoft.com/office/drawing/2014/main" id="{0FC4E571-C098-99C7-3E20-F9B56EBD1616}"/>
              </a:ext>
            </a:extLst>
          </p:cNvPr>
          <p:cNvSpPr/>
          <p:nvPr userDrawn="1"/>
        </p:nvSpPr>
        <p:spPr>
          <a:xfrm>
            <a:off x="7448163" y="4374718"/>
            <a:ext cx="628237" cy="644345"/>
          </a:xfrm>
          <a:prstGeom prst="flowChartConnector">
            <a:avLst/>
          </a:prstGeom>
          <a:solidFill>
            <a:srgbClr val="F8F2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9" name="Flowchart: Connector 18">
            <a:extLst>
              <a:ext uri="{FF2B5EF4-FFF2-40B4-BE49-F238E27FC236}">
                <a16:creationId xmlns:a16="http://schemas.microsoft.com/office/drawing/2014/main" id="{3677CFC7-93AF-8975-242A-A96970036A9E}"/>
              </a:ext>
            </a:extLst>
          </p:cNvPr>
          <p:cNvSpPr/>
          <p:nvPr userDrawn="1"/>
        </p:nvSpPr>
        <p:spPr>
          <a:xfrm>
            <a:off x="7328704" y="5212747"/>
            <a:ext cx="628237" cy="644345"/>
          </a:xfrm>
          <a:prstGeom prst="flowChartConnector">
            <a:avLst/>
          </a:prstGeom>
          <a:solidFill>
            <a:srgbClr val="F3921C"/>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20" name="Flowchart: Connector 19">
            <a:extLst>
              <a:ext uri="{FF2B5EF4-FFF2-40B4-BE49-F238E27FC236}">
                <a16:creationId xmlns:a16="http://schemas.microsoft.com/office/drawing/2014/main" id="{085DD6B2-70D7-613E-7EF5-FA2147E8AD4E}"/>
              </a:ext>
            </a:extLst>
          </p:cNvPr>
          <p:cNvSpPr/>
          <p:nvPr userDrawn="1"/>
        </p:nvSpPr>
        <p:spPr>
          <a:xfrm>
            <a:off x="7221625" y="6034177"/>
            <a:ext cx="628237" cy="644345"/>
          </a:xfrm>
          <a:prstGeom prst="flowChartConnector">
            <a:avLst/>
          </a:prstGeom>
          <a:solidFill>
            <a:srgbClr val="F2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24" name="Rectangle 23">
            <a:extLst>
              <a:ext uri="{FF2B5EF4-FFF2-40B4-BE49-F238E27FC236}">
                <a16:creationId xmlns:a16="http://schemas.microsoft.com/office/drawing/2014/main" id="{BD1490BD-3979-6FCB-9CDD-10B1B332D22A}"/>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
        <p:nvSpPr>
          <p:cNvPr id="6" name="TextBox 5">
            <a:extLst>
              <a:ext uri="{FF2B5EF4-FFF2-40B4-BE49-F238E27FC236}">
                <a16:creationId xmlns:a16="http://schemas.microsoft.com/office/drawing/2014/main" id="{5036CE29-65EC-B32D-A0D1-4EDC6BBC6094}"/>
              </a:ext>
            </a:extLst>
          </p:cNvPr>
          <p:cNvSpPr txBox="1"/>
          <p:nvPr userDrawn="1"/>
        </p:nvSpPr>
        <p:spPr>
          <a:xfrm>
            <a:off x="8775042" y="445071"/>
            <a:ext cx="2441694" cy="369332"/>
          </a:xfrm>
          <a:prstGeom prst="rect">
            <a:avLst/>
          </a:prstGeom>
          <a:noFill/>
        </p:spPr>
        <p:txBody>
          <a:bodyPr wrap="none" rtlCol="0">
            <a:spAutoFit/>
          </a:bodyPr>
          <a:lstStyle/>
          <a:p>
            <a:r>
              <a:rPr lang="en-US" b="1">
                <a:solidFill>
                  <a:schemeClr val="bg1"/>
                </a:solidFill>
              </a:rPr>
              <a:t>Create a new culture</a:t>
            </a:r>
          </a:p>
        </p:txBody>
      </p:sp>
      <p:sp>
        <p:nvSpPr>
          <p:cNvPr id="7" name="TextBox 6">
            <a:extLst>
              <a:ext uri="{FF2B5EF4-FFF2-40B4-BE49-F238E27FC236}">
                <a16:creationId xmlns:a16="http://schemas.microsoft.com/office/drawing/2014/main" id="{479727C0-1849-1432-13F2-596D702E5F6C}"/>
              </a:ext>
            </a:extLst>
          </p:cNvPr>
          <p:cNvSpPr txBox="1"/>
          <p:nvPr userDrawn="1"/>
        </p:nvSpPr>
        <p:spPr>
          <a:xfrm>
            <a:off x="8659681" y="1200224"/>
            <a:ext cx="1454244" cy="369332"/>
          </a:xfrm>
          <a:prstGeom prst="rect">
            <a:avLst/>
          </a:prstGeom>
          <a:noFill/>
        </p:spPr>
        <p:txBody>
          <a:bodyPr wrap="none" rtlCol="0">
            <a:spAutoFit/>
          </a:bodyPr>
          <a:lstStyle/>
          <a:p>
            <a:r>
              <a:rPr lang="en-US" b="1">
                <a:solidFill>
                  <a:schemeClr val="bg1"/>
                </a:solidFill>
              </a:rPr>
              <a:t>Don’t let up</a:t>
            </a:r>
          </a:p>
        </p:txBody>
      </p:sp>
      <p:sp>
        <p:nvSpPr>
          <p:cNvPr id="8" name="TextBox 7">
            <a:extLst>
              <a:ext uri="{FF2B5EF4-FFF2-40B4-BE49-F238E27FC236}">
                <a16:creationId xmlns:a16="http://schemas.microsoft.com/office/drawing/2014/main" id="{5366D413-D87A-3766-226B-C1BF7DCCABF3}"/>
              </a:ext>
            </a:extLst>
          </p:cNvPr>
          <p:cNvSpPr txBox="1"/>
          <p:nvPr userDrawn="1"/>
        </p:nvSpPr>
        <p:spPr>
          <a:xfrm>
            <a:off x="8435156" y="2838379"/>
            <a:ext cx="2672526" cy="369332"/>
          </a:xfrm>
          <a:prstGeom prst="rect">
            <a:avLst/>
          </a:prstGeom>
          <a:noFill/>
        </p:spPr>
        <p:txBody>
          <a:bodyPr wrap="none" rtlCol="0">
            <a:spAutoFit/>
          </a:bodyPr>
          <a:lstStyle/>
          <a:p>
            <a:r>
              <a:rPr lang="en-US" b="1">
                <a:solidFill>
                  <a:schemeClr val="bg1"/>
                </a:solidFill>
              </a:rPr>
              <a:t>Empower others to act</a:t>
            </a:r>
          </a:p>
        </p:txBody>
      </p:sp>
      <p:sp>
        <p:nvSpPr>
          <p:cNvPr id="9" name="TextBox 8">
            <a:extLst>
              <a:ext uri="{FF2B5EF4-FFF2-40B4-BE49-F238E27FC236}">
                <a16:creationId xmlns:a16="http://schemas.microsoft.com/office/drawing/2014/main" id="{5EEBC613-A476-70EC-B0D4-70C6DE36947F}"/>
              </a:ext>
            </a:extLst>
          </p:cNvPr>
          <p:cNvSpPr txBox="1"/>
          <p:nvPr userDrawn="1"/>
        </p:nvSpPr>
        <p:spPr>
          <a:xfrm>
            <a:off x="8552255" y="2014960"/>
            <a:ext cx="2890535" cy="369332"/>
          </a:xfrm>
          <a:prstGeom prst="rect">
            <a:avLst/>
          </a:prstGeom>
          <a:noFill/>
        </p:spPr>
        <p:txBody>
          <a:bodyPr wrap="none" rtlCol="0">
            <a:spAutoFit/>
          </a:bodyPr>
          <a:lstStyle/>
          <a:p>
            <a:r>
              <a:rPr lang="en-US" b="1">
                <a:solidFill>
                  <a:schemeClr val="bg1"/>
                </a:solidFill>
              </a:rPr>
              <a:t>Produce short term wins</a:t>
            </a:r>
          </a:p>
        </p:txBody>
      </p:sp>
      <p:sp>
        <p:nvSpPr>
          <p:cNvPr id="10" name="TextBox 9">
            <a:extLst>
              <a:ext uri="{FF2B5EF4-FFF2-40B4-BE49-F238E27FC236}">
                <a16:creationId xmlns:a16="http://schemas.microsoft.com/office/drawing/2014/main" id="{65C38A72-6ECC-B6B7-04BA-684E63DD8A27}"/>
              </a:ext>
            </a:extLst>
          </p:cNvPr>
          <p:cNvSpPr txBox="1"/>
          <p:nvPr userDrawn="1"/>
        </p:nvSpPr>
        <p:spPr>
          <a:xfrm>
            <a:off x="8305010" y="3745184"/>
            <a:ext cx="3506088" cy="369332"/>
          </a:xfrm>
          <a:prstGeom prst="rect">
            <a:avLst/>
          </a:prstGeom>
          <a:noFill/>
        </p:spPr>
        <p:txBody>
          <a:bodyPr wrap="none" rtlCol="0">
            <a:spAutoFit/>
          </a:bodyPr>
          <a:lstStyle/>
          <a:p>
            <a:r>
              <a:rPr lang="en-US" b="1">
                <a:solidFill>
                  <a:schemeClr val="bg1"/>
                </a:solidFill>
              </a:rPr>
              <a:t>Communicate for engagement</a:t>
            </a:r>
          </a:p>
        </p:txBody>
      </p:sp>
      <p:sp>
        <p:nvSpPr>
          <p:cNvPr id="12" name="TextBox 11">
            <a:extLst>
              <a:ext uri="{FF2B5EF4-FFF2-40B4-BE49-F238E27FC236}">
                <a16:creationId xmlns:a16="http://schemas.microsoft.com/office/drawing/2014/main" id="{00FAF1B8-B66E-12FD-6C6B-F44DD65684C5}"/>
              </a:ext>
            </a:extLst>
          </p:cNvPr>
          <p:cNvSpPr txBox="1"/>
          <p:nvPr userDrawn="1"/>
        </p:nvSpPr>
        <p:spPr>
          <a:xfrm>
            <a:off x="8203781" y="4536725"/>
            <a:ext cx="3963586" cy="369332"/>
          </a:xfrm>
          <a:prstGeom prst="rect">
            <a:avLst/>
          </a:prstGeom>
          <a:noFill/>
        </p:spPr>
        <p:txBody>
          <a:bodyPr wrap="none" rtlCol="0">
            <a:spAutoFit/>
          </a:bodyPr>
          <a:lstStyle/>
          <a:p>
            <a:r>
              <a:rPr lang="en-US" b="1">
                <a:solidFill>
                  <a:schemeClr val="bg1"/>
                </a:solidFill>
              </a:rPr>
              <a:t>Develop Change Vision &amp; Strategy</a:t>
            </a:r>
          </a:p>
        </p:txBody>
      </p:sp>
      <p:sp>
        <p:nvSpPr>
          <p:cNvPr id="21" name="TextBox 20">
            <a:extLst>
              <a:ext uri="{FF2B5EF4-FFF2-40B4-BE49-F238E27FC236}">
                <a16:creationId xmlns:a16="http://schemas.microsoft.com/office/drawing/2014/main" id="{D644C103-0506-7278-03FD-4700F3BC353A}"/>
              </a:ext>
            </a:extLst>
          </p:cNvPr>
          <p:cNvSpPr txBox="1"/>
          <p:nvPr userDrawn="1"/>
        </p:nvSpPr>
        <p:spPr>
          <a:xfrm>
            <a:off x="8082464" y="5359920"/>
            <a:ext cx="3506088" cy="369332"/>
          </a:xfrm>
          <a:prstGeom prst="rect">
            <a:avLst/>
          </a:prstGeom>
          <a:noFill/>
        </p:spPr>
        <p:txBody>
          <a:bodyPr wrap="none" rtlCol="0">
            <a:spAutoFit/>
          </a:bodyPr>
          <a:lstStyle/>
          <a:p>
            <a:r>
              <a:rPr lang="en-US" b="1">
                <a:solidFill>
                  <a:schemeClr val="bg1"/>
                </a:solidFill>
              </a:rPr>
              <a:t>Pull together the guiding team</a:t>
            </a:r>
          </a:p>
        </p:txBody>
      </p:sp>
      <p:sp>
        <p:nvSpPr>
          <p:cNvPr id="22" name="TextBox 21">
            <a:extLst>
              <a:ext uri="{FF2B5EF4-FFF2-40B4-BE49-F238E27FC236}">
                <a16:creationId xmlns:a16="http://schemas.microsoft.com/office/drawing/2014/main" id="{D74F3911-37BD-21A0-0DEA-BEC4DEC9884D}"/>
              </a:ext>
            </a:extLst>
          </p:cNvPr>
          <p:cNvSpPr txBox="1"/>
          <p:nvPr userDrawn="1"/>
        </p:nvSpPr>
        <p:spPr>
          <a:xfrm>
            <a:off x="7965779" y="6228467"/>
            <a:ext cx="3057247" cy="369332"/>
          </a:xfrm>
          <a:prstGeom prst="rect">
            <a:avLst/>
          </a:prstGeom>
          <a:noFill/>
        </p:spPr>
        <p:txBody>
          <a:bodyPr wrap="none" rtlCol="0">
            <a:spAutoFit/>
          </a:bodyPr>
          <a:lstStyle/>
          <a:p>
            <a:r>
              <a:rPr lang="en-US" b="1">
                <a:solidFill>
                  <a:schemeClr val="bg1"/>
                </a:solidFill>
              </a:rPr>
              <a:t>Create a sense of urgency</a:t>
            </a:r>
          </a:p>
        </p:txBody>
      </p:sp>
    </p:spTree>
    <p:extLst>
      <p:ext uri="{BB962C8B-B14F-4D97-AF65-F5344CB8AC3E}">
        <p14:creationId xmlns:p14="http://schemas.microsoft.com/office/powerpoint/2010/main" val="7842265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Ladder_MR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AFA05-1465-6CF3-8F56-998EAC7B7968}"/>
              </a:ext>
            </a:extLst>
          </p:cNvPr>
          <p:cNvSpPr>
            <a:spLocks noGrp="1"/>
          </p:cNvSpPr>
          <p:nvPr>
            <p:ph type="title"/>
          </p:nvPr>
        </p:nvSpPr>
        <p:spPr/>
        <p:txBody>
          <a:bodyPr/>
          <a:lstStyle>
            <a:lvl1pPr>
              <a:defRPr/>
            </a:lvl1pPr>
          </a:lstStyle>
          <a:p>
            <a:endParaRPr lang="en-US"/>
          </a:p>
        </p:txBody>
      </p:sp>
      <p:sp>
        <p:nvSpPr>
          <p:cNvPr id="3" name="Date Placeholder 2">
            <a:extLst>
              <a:ext uri="{FF2B5EF4-FFF2-40B4-BE49-F238E27FC236}">
                <a16:creationId xmlns:a16="http://schemas.microsoft.com/office/drawing/2014/main" id="{3B4398C0-D23B-DF8B-F636-566261F699F6}"/>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4" name="Footer Placeholder 3">
            <a:extLst>
              <a:ext uri="{FF2B5EF4-FFF2-40B4-BE49-F238E27FC236}">
                <a16:creationId xmlns:a16="http://schemas.microsoft.com/office/drawing/2014/main" id="{9AF0F6F4-2AD1-2A57-2282-5DFCFC8BA7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E52A30-3743-78A3-7CEB-B9B7D4F3B73A}"/>
              </a:ext>
            </a:extLst>
          </p:cNvPr>
          <p:cNvSpPr>
            <a:spLocks noGrp="1"/>
          </p:cNvSpPr>
          <p:nvPr>
            <p:ph type="sldNum" sz="quarter" idx="12"/>
          </p:nvPr>
        </p:nvSpPr>
        <p:spPr/>
        <p:txBody>
          <a:bodyPr/>
          <a:lstStyle/>
          <a:p>
            <a:fld id="{1E2FC0FA-7583-4542-98AD-6F9237D0C2D8}" type="slidenum">
              <a:rPr lang="en-US" smtClean="0"/>
              <a:t>‹#›</a:t>
            </a:fld>
            <a:endParaRPr lang="en-US"/>
          </a:p>
        </p:txBody>
      </p:sp>
      <p:sp>
        <p:nvSpPr>
          <p:cNvPr id="11" name="Flowchart: Manual Input 10">
            <a:extLst>
              <a:ext uri="{FF2B5EF4-FFF2-40B4-BE49-F238E27FC236}">
                <a16:creationId xmlns:a16="http://schemas.microsoft.com/office/drawing/2014/main" id="{EA411E5B-6141-C5F9-698E-BF95DCB056D7}"/>
              </a:ext>
            </a:extLst>
          </p:cNvPr>
          <p:cNvSpPr/>
          <p:nvPr userDrawn="1"/>
        </p:nvSpPr>
        <p:spPr>
          <a:xfrm rot="5400000" flipV="1">
            <a:off x="6393611" y="1059613"/>
            <a:ext cx="6858001" cy="4738777"/>
          </a:xfrm>
          <a:prstGeom prst="flowChartManualInput">
            <a:avLst/>
          </a:prstGeom>
          <a:solidFill>
            <a:srgbClr val="0F25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982815DA-9726-1DE1-3610-3848F44B3BD6}"/>
              </a:ext>
            </a:extLst>
          </p:cNvPr>
          <p:cNvSpPr/>
          <p:nvPr userDrawn="1"/>
        </p:nvSpPr>
        <p:spPr>
          <a:xfrm>
            <a:off x="7979016" y="306334"/>
            <a:ext cx="628237" cy="644345"/>
          </a:xfrm>
          <a:prstGeom prst="flowChartConnector">
            <a:avLst/>
          </a:prstGeom>
          <a:solidFill>
            <a:srgbClr val="7030A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14" name="Flowchart: Connector 13">
            <a:extLst>
              <a:ext uri="{FF2B5EF4-FFF2-40B4-BE49-F238E27FC236}">
                <a16:creationId xmlns:a16="http://schemas.microsoft.com/office/drawing/2014/main" id="{BDE0BE1D-AEF0-664F-41AA-334DAC041A71}"/>
              </a:ext>
            </a:extLst>
          </p:cNvPr>
          <p:cNvSpPr/>
          <p:nvPr userDrawn="1"/>
        </p:nvSpPr>
        <p:spPr>
          <a:xfrm>
            <a:off x="7877480" y="1093601"/>
            <a:ext cx="628237" cy="644345"/>
          </a:xfrm>
          <a:prstGeom prst="flowChartConnector">
            <a:avLst/>
          </a:prstGeom>
          <a:solidFill>
            <a:srgbClr val="0070C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15" name="Flowchart: Connector 14">
            <a:extLst>
              <a:ext uri="{FF2B5EF4-FFF2-40B4-BE49-F238E27FC236}">
                <a16:creationId xmlns:a16="http://schemas.microsoft.com/office/drawing/2014/main" id="{712541A6-E27A-F252-52FD-BE9291000D4C}"/>
              </a:ext>
            </a:extLst>
          </p:cNvPr>
          <p:cNvSpPr/>
          <p:nvPr userDrawn="1"/>
        </p:nvSpPr>
        <p:spPr>
          <a:xfrm>
            <a:off x="7775967" y="1891435"/>
            <a:ext cx="628237" cy="644345"/>
          </a:xfrm>
          <a:prstGeom prst="flowChartConnector">
            <a:avLst/>
          </a:prstGeom>
          <a:solidFill>
            <a:srgbClr val="00B0F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16" name="Flowchart: Connector 15">
            <a:extLst>
              <a:ext uri="{FF2B5EF4-FFF2-40B4-BE49-F238E27FC236}">
                <a16:creationId xmlns:a16="http://schemas.microsoft.com/office/drawing/2014/main" id="{F2073FF2-195E-2BFA-3A35-657BA6FECFF7}"/>
              </a:ext>
            </a:extLst>
          </p:cNvPr>
          <p:cNvSpPr/>
          <p:nvPr userDrawn="1"/>
        </p:nvSpPr>
        <p:spPr>
          <a:xfrm>
            <a:off x="7664479" y="2711672"/>
            <a:ext cx="628237" cy="644345"/>
          </a:xfrm>
          <a:prstGeom prst="flowChartConnector">
            <a:avLst/>
          </a:prstGeom>
          <a:solidFill>
            <a:srgbClr val="00B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7" name="Flowchart: Connector 16">
            <a:extLst>
              <a:ext uri="{FF2B5EF4-FFF2-40B4-BE49-F238E27FC236}">
                <a16:creationId xmlns:a16="http://schemas.microsoft.com/office/drawing/2014/main" id="{A7A78B18-3ABC-6E75-44F1-94BE03E4C1EB}"/>
              </a:ext>
            </a:extLst>
          </p:cNvPr>
          <p:cNvSpPr/>
          <p:nvPr userDrawn="1"/>
        </p:nvSpPr>
        <p:spPr>
          <a:xfrm>
            <a:off x="7546109" y="3567493"/>
            <a:ext cx="628237" cy="644345"/>
          </a:xfrm>
          <a:prstGeom prst="flowChartConnector">
            <a:avLst/>
          </a:prstGeom>
          <a:solidFill>
            <a:srgbClr val="92D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8" name="Flowchart: Connector 17">
            <a:extLst>
              <a:ext uri="{FF2B5EF4-FFF2-40B4-BE49-F238E27FC236}">
                <a16:creationId xmlns:a16="http://schemas.microsoft.com/office/drawing/2014/main" id="{0FC4E571-C098-99C7-3E20-F9B56EBD1616}"/>
              </a:ext>
            </a:extLst>
          </p:cNvPr>
          <p:cNvSpPr/>
          <p:nvPr userDrawn="1"/>
        </p:nvSpPr>
        <p:spPr>
          <a:xfrm>
            <a:off x="7448163" y="4374718"/>
            <a:ext cx="628237" cy="644345"/>
          </a:xfrm>
          <a:prstGeom prst="flowChartConnector">
            <a:avLst/>
          </a:prstGeom>
          <a:solidFill>
            <a:srgbClr val="F8F2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9" name="Flowchart: Connector 18">
            <a:extLst>
              <a:ext uri="{FF2B5EF4-FFF2-40B4-BE49-F238E27FC236}">
                <a16:creationId xmlns:a16="http://schemas.microsoft.com/office/drawing/2014/main" id="{3677CFC7-93AF-8975-242A-A96970036A9E}"/>
              </a:ext>
            </a:extLst>
          </p:cNvPr>
          <p:cNvSpPr/>
          <p:nvPr userDrawn="1"/>
        </p:nvSpPr>
        <p:spPr>
          <a:xfrm>
            <a:off x="7328704" y="5212747"/>
            <a:ext cx="628237" cy="644345"/>
          </a:xfrm>
          <a:prstGeom prst="flowChartConnector">
            <a:avLst/>
          </a:prstGeom>
          <a:solidFill>
            <a:srgbClr val="F3921C"/>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20" name="Flowchart: Connector 19">
            <a:extLst>
              <a:ext uri="{FF2B5EF4-FFF2-40B4-BE49-F238E27FC236}">
                <a16:creationId xmlns:a16="http://schemas.microsoft.com/office/drawing/2014/main" id="{085DD6B2-70D7-613E-7EF5-FA2147E8AD4E}"/>
              </a:ext>
            </a:extLst>
          </p:cNvPr>
          <p:cNvSpPr/>
          <p:nvPr userDrawn="1"/>
        </p:nvSpPr>
        <p:spPr>
          <a:xfrm>
            <a:off x="7221625" y="6034177"/>
            <a:ext cx="628237" cy="644345"/>
          </a:xfrm>
          <a:prstGeom prst="flowChartConnector">
            <a:avLst/>
          </a:prstGeom>
          <a:solidFill>
            <a:srgbClr val="F2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6" name="TextBox 5">
            <a:extLst>
              <a:ext uri="{FF2B5EF4-FFF2-40B4-BE49-F238E27FC236}">
                <a16:creationId xmlns:a16="http://schemas.microsoft.com/office/drawing/2014/main" id="{5036CE29-65EC-B32D-A0D1-4EDC6BBC6094}"/>
              </a:ext>
            </a:extLst>
          </p:cNvPr>
          <p:cNvSpPr txBox="1"/>
          <p:nvPr userDrawn="1"/>
        </p:nvSpPr>
        <p:spPr>
          <a:xfrm>
            <a:off x="8775042" y="445071"/>
            <a:ext cx="2441694" cy="369332"/>
          </a:xfrm>
          <a:prstGeom prst="rect">
            <a:avLst/>
          </a:prstGeom>
          <a:noFill/>
        </p:spPr>
        <p:txBody>
          <a:bodyPr wrap="none" rtlCol="0">
            <a:spAutoFit/>
          </a:bodyPr>
          <a:lstStyle/>
          <a:p>
            <a:r>
              <a:rPr lang="en-US" b="1">
                <a:solidFill>
                  <a:schemeClr val="bg1"/>
                </a:solidFill>
              </a:rPr>
              <a:t>Create a new culture</a:t>
            </a:r>
          </a:p>
        </p:txBody>
      </p:sp>
      <p:sp>
        <p:nvSpPr>
          <p:cNvPr id="7" name="TextBox 6">
            <a:extLst>
              <a:ext uri="{FF2B5EF4-FFF2-40B4-BE49-F238E27FC236}">
                <a16:creationId xmlns:a16="http://schemas.microsoft.com/office/drawing/2014/main" id="{479727C0-1849-1432-13F2-596D702E5F6C}"/>
              </a:ext>
            </a:extLst>
          </p:cNvPr>
          <p:cNvSpPr txBox="1"/>
          <p:nvPr userDrawn="1"/>
        </p:nvSpPr>
        <p:spPr>
          <a:xfrm>
            <a:off x="8659681" y="1200224"/>
            <a:ext cx="1454244" cy="369332"/>
          </a:xfrm>
          <a:prstGeom prst="rect">
            <a:avLst/>
          </a:prstGeom>
          <a:noFill/>
        </p:spPr>
        <p:txBody>
          <a:bodyPr wrap="none" rtlCol="0">
            <a:spAutoFit/>
          </a:bodyPr>
          <a:lstStyle/>
          <a:p>
            <a:r>
              <a:rPr lang="en-US" b="1">
                <a:solidFill>
                  <a:schemeClr val="bg1"/>
                </a:solidFill>
              </a:rPr>
              <a:t>Don’t let up</a:t>
            </a:r>
          </a:p>
        </p:txBody>
      </p:sp>
      <p:sp>
        <p:nvSpPr>
          <p:cNvPr id="8" name="TextBox 7">
            <a:extLst>
              <a:ext uri="{FF2B5EF4-FFF2-40B4-BE49-F238E27FC236}">
                <a16:creationId xmlns:a16="http://schemas.microsoft.com/office/drawing/2014/main" id="{5366D413-D87A-3766-226B-C1BF7DCCABF3}"/>
              </a:ext>
            </a:extLst>
          </p:cNvPr>
          <p:cNvSpPr txBox="1"/>
          <p:nvPr userDrawn="1"/>
        </p:nvSpPr>
        <p:spPr>
          <a:xfrm>
            <a:off x="8435156" y="2838379"/>
            <a:ext cx="2672526" cy="369332"/>
          </a:xfrm>
          <a:prstGeom prst="rect">
            <a:avLst/>
          </a:prstGeom>
          <a:noFill/>
        </p:spPr>
        <p:txBody>
          <a:bodyPr wrap="none" rtlCol="0">
            <a:spAutoFit/>
          </a:bodyPr>
          <a:lstStyle/>
          <a:p>
            <a:r>
              <a:rPr lang="en-US" b="1">
                <a:solidFill>
                  <a:schemeClr val="bg1"/>
                </a:solidFill>
              </a:rPr>
              <a:t>Empower others to act</a:t>
            </a:r>
          </a:p>
        </p:txBody>
      </p:sp>
      <p:sp>
        <p:nvSpPr>
          <p:cNvPr id="9" name="TextBox 8">
            <a:extLst>
              <a:ext uri="{FF2B5EF4-FFF2-40B4-BE49-F238E27FC236}">
                <a16:creationId xmlns:a16="http://schemas.microsoft.com/office/drawing/2014/main" id="{5EEBC613-A476-70EC-B0D4-70C6DE36947F}"/>
              </a:ext>
            </a:extLst>
          </p:cNvPr>
          <p:cNvSpPr txBox="1"/>
          <p:nvPr userDrawn="1"/>
        </p:nvSpPr>
        <p:spPr>
          <a:xfrm>
            <a:off x="8552255" y="2014960"/>
            <a:ext cx="2890535" cy="369332"/>
          </a:xfrm>
          <a:prstGeom prst="rect">
            <a:avLst/>
          </a:prstGeom>
          <a:noFill/>
        </p:spPr>
        <p:txBody>
          <a:bodyPr wrap="none" rtlCol="0">
            <a:spAutoFit/>
          </a:bodyPr>
          <a:lstStyle/>
          <a:p>
            <a:r>
              <a:rPr lang="en-US" b="1">
                <a:solidFill>
                  <a:schemeClr val="bg1"/>
                </a:solidFill>
              </a:rPr>
              <a:t>Produce short term wins</a:t>
            </a:r>
          </a:p>
        </p:txBody>
      </p:sp>
      <p:sp>
        <p:nvSpPr>
          <p:cNvPr id="10" name="TextBox 9">
            <a:extLst>
              <a:ext uri="{FF2B5EF4-FFF2-40B4-BE49-F238E27FC236}">
                <a16:creationId xmlns:a16="http://schemas.microsoft.com/office/drawing/2014/main" id="{65C38A72-6ECC-B6B7-04BA-684E63DD8A27}"/>
              </a:ext>
            </a:extLst>
          </p:cNvPr>
          <p:cNvSpPr txBox="1"/>
          <p:nvPr userDrawn="1"/>
        </p:nvSpPr>
        <p:spPr>
          <a:xfrm>
            <a:off x="8305010" y="3745184"/>
            <a:ext cx="3506088" cy="369332"/>
          </a:xfrm>
          <a:prstGeom prst="rect">
            <a:avLst/>
          </a:prstGeom>
          <a:noFill/>
        </p:spPr>
        <p:txBody>
          <a:bodyPr wrap="none" rtlCol="0">
            <a:spAutoFit/>
          </a:bodyPr>
          <a:lstStyle/>
          <a:p>
            <a:r>
              <a:rPr lang="en-US" b="1">
                <a:solidFill>
                  <a:schemeClr val="bg1"/>
                </a:solidFill>
              </a:rPr>
              <a:t>Communicate for engagement</a:t>
            </a:r>
          </a:p>
        </p:txBody>
      </p:sp>
      <p:sp>
        <p:nvSpPr>
          <p:cNvPr id="12" name="TextBox 11">
            <a:extLst>
              <a:ext uri="{FF2B5EF4-FFF2-40B4-BE49-F238E27FC236}">
                <a16:creationId xmlns:a16="http://schemas.microsoft.com/office/drawing/2014/main" id="{00FAF1B8-B66E-12FD-6C6B-F44DD65684C5}"/>
              </a:ext>
            </a:extLst>
          </p:cNvPr>
          <p:cNvSpPr txBox="1"/>
          <p:nvPr userDrawn="1"/>
        </p:nvSpPr>
        <p:spPr>
          <a:xfrm>
            <a:off x="8203781" y="4536725"/>
            <a:ext cx="3963586" cy="369332"/>
          </a:xfrm>
          <a:prstGeom prst="rect">
            <a:avLst/>
          </a:prstGeom>
          <a:noFill/>
        </p:spPr>
        <p:txBody>
          <a:bodyPr wrap="none" rtlCol="0">
            <a:spAutoFit/>
          </a:bodyPr>
          <a:lstStyle/>
          <a:p>
            <a:r>
              <a:rPr lang="en-US" b="1">
                <a:solidFill>
                  <a:schemeClr val="bg1"/>
                </a:solidFill>
              </a:rPr>
              <a:t>Develop Change Vision &amp; Strategy</a:t>
            </a:r>
          </a:p>
        </p:txBody>
      </p:sp>
      <p:sp>
        <p:nvSpPr>
          <p:cNvPr id="21" name="TextBox 20">
            <a:extLst>
              <a:ext uri="{FF2B5EF4-FFF2-40B4-BE49-F238E27FC236}">
                <a16:creationId xmlns:a16="http://schemas.microsoft.com/office/drawing/2014/main" id="{D644C103-0506-7278-03FD-4700F3BC353A}"/>
              </a:ext>
            </a:extLst>
          </p:cNvPr>
          <p:cNvSpPr txBox="1"/>
          <p:nvPr userDrawn="1"/>
        </p:nvSpPr>
        <p:spPr>
          <a:xfrm>
            <a:off x="8082464" y="5359920"/>
            <a:ext cx="3506088" cy="369332"/>
          </a:xfrm>
          <a:prstGeom prst="rect">
            <a:avLst/>
          </a:prstGeom>
          <a:noFill/>
        </p:spPr>
        <p:txBody>
          <a:bodyPr wrap="none" rtlCol="0">
            <a:spAutoFit/>
          </a:bodyPr>
          <a:lstStyle/>
          <a:p>
            <a:r>
              <a:rPr lang="en-US" b="1">
                <a:solidFill>
                  <a:schemeClr val="bg1"/>
                </a:solidFill>
              </a:rPr>
              <a:t>Pull together the guiding team</a:t>
            </a:r>
          </a:p>
        </p:txBody>
      </p:sp>
      <p:sp>
        <p:nvSpPr>
          <p:cNvPr id="22" name="TextBox 21">
            <a:extLst>
              <a:ext uri="{FF2B5EF4-FFF2-40B4-BE49-F238E27FC236}">
                <a16:creationId xmlns:a16="http://schemas.microsoft.com/office/drawing/2014/main" id="{D74F3911-37BD-21A0-0DEA-BEC4DEC9884D}"/>
              </a:ext>
            </a:extLst>
          </p:cNvPr>
          <p:cNvSpPr txBox="1"/>
          <p:nvPr userDrawn="1"/>
        </p:nvSpPr>
        <p:spPr>
          <a:xfrm>
            <a:off x="7965779" y="6228467"/>
            <a:ext cx="3057247" cy="369332"/>
          </a:xfrm>
          <a:prstGeom prst="rect">
            <a:avLst/>
          </a:prstGeom>
          <a:noFill/>
        </p:spPr>
        <p:txBody>
          <a:bodyPr wrap="none" rtlCol="0">
            <a:spAutoFit/>
          </a:bodyPr>
          <a:lstStyle/>
          <a:p>
            <a:r>
              <a:rPr lang="en-US" b="1">
                <a:solidFill>
                  <a:schemeClr val="bg1"/>
                </a:solidFill>
              </a:rPr>
              <a:t>Create a sense of urgency</a:t>
            </a:r>
          </a:p>
        </p:txBody>
      </p:sp>
    </p:spTree>
    <p:extLst>
      <p:ext uri="{BB962C8B-B14F-4D97-AF65-F5344CB8AC3E}">
        <p14:creationId xmlns:p14="http://schemas.microsoft.com/office/powerpoint/2010/main" val="36310702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Ladder_MR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AFA05-1465-6CF3-8F56-998EAC7B7968}"/>
              </a:ext>
            </a:extLst>
          </p:cNvPr>
          <p:cNvSpPr>
            <a:spLocks noGrp="1"/>
          </p:cNvSpPr>
          <p:nvPr>
            <p:ph type="title"/>
          </p:nvPr>
        </p:nvSpPr>
        <p:spPr>
          <a:xfrm>
            <a:off x="5474666" y="365125"/>
            <a:ext cx="5879134" cy="1325563"/>
          </a:xfrm>
        </p:spPr>
        <p:txBody>
          <a:bodyPr/>
          <a:lstStyle>
            <a:lvl1pPr>
              <a:defRPr/>
            </a:lvl1pPr>
          </a:lstStyle>
          <a:p>
            <a:endParaRPr lang="en-US"/>
          </a:p>
        </p:txBody>
      </p:sp>
      <p:sp>
        <p:nvSpPr>
          <p:cNvPr id="3" name="Date Placeholder 2">
            <a:extLst>
              <a:ext uri="{FF2B5EF4-FFF2-40B4-BE49-F238E27FC236}">
                <a16:creationId xmlns:a16="http://schemas.microsoft.com/office/drawing/2014/main" id="{3B4398C0-D23B-DF8B-F636-566261F699F6}"/>
              </a:ext>
            </a:extLst>
          </p:cNvPr>
          <p:cNvSpPr>
            <a:spLocks noGrp="1"/>
          </p:cNvSpPr>
          <p:nvPr>
            <p:ph type="dt" sz="half" idx="10"/>
          </p:nvPr>
        </p:nvSpPr>
        <p:spPr>
          <a:xfrm>
            <a:off x="801304" y="6319774"/>
            <a:ext cx="2743200" cy="365125"/>
          </a:xfrm>
        </p:spPr>
        <p:txBody>
          <a:bodyPr/>
          <a:lstStyle/>
          <a:p>
            <a:fld id="{9ED4253E-05D5-4041-8004-73AAC400D200}" type="datetimeFigureOut">
              <a:rPr lang="en-US" smtClean="0"/>
              <a:t>6/24/2025</a:t>
            </a:fld>
            <a:endParaRPr lang="en-US"/>
          </a:p>
        </p:txBody>
      </p:sp>
      <p:sp>
        <p:nvSpPr>
          <p:cNvPr id="5" name="Slide Number Placeholder 4">
            <a:extLst>
              <a:ext uri="{FF2B5EF4-FFF2-40B4-BE49-F238E27FC236}">
                <a16:creationId xmlns:a16="http://schemas.microsoft.com/office/drawing/2014/main" id="{63E52A30-3743-78A3-7CEB-B9B7D4F3B73A}"/>
              </a:ext>
            </a:extLst>
          </p:cNvPr>
          <p:cNvSpPr>
            <a:spLocks noGrp="1"/>
          </p:cNvSpPr>
          <p:nvPr>
            <p:ph type="sldNum" sz="quarter" idx="12"/>
          </p:nvPr>
        </p:nvSpPr>
        <p:spPr>
          <a:xfrm>
            <a:off x="1547266" y="6319774"/>
            <a:ext cx="2743200" cy="365125"/>
          </a:xfrm>
        </p:spPr>
        <p:txBody>
          <a:bodyPr/>
          <a:lstStyle/>
          <a:p>
            <a:fld id="{1E2FC0FA-7583-4542-98AD-6F9237D0C2D8}" type="slidenum">
              <a:rPr lang="en-US" smtClean="0"/>
              <a:t>‹#›</a:t>
            </a:fld>
            <a:endParaRPr lang="en-US"/>
          </a:p>
        </p:txBody>
      </p:sp>
      <p:sp>
        <p:nvSpPr>
          <p:cNvPr id="11" name="Flowchart: Manual Input 10">
            <a:extLst>
              <a:ext uri="{FF2B5EF4-FFF2-40B4-BE49-F238E27FC236}">
                <a16:creationId xmlns:a16="http://schemas.microsoft.com/office/drawing/2014/main" id="{EA411E5B-6141-C5F9-698E-BF95DCB056D7}"/>
              </a:ext>
            </a:extLst>
          </p:cNvPr>
          <p:cNvSpPr/>
          <p:nvPr userDrawn="1"/>
        </p:nvSpPr>
        <p:spPr>
          <a:xfrm rot="5400000" flipV="1">
            <a:off x="-720031" y="1100741"/>
            <a:ext cx="6867179" cy="4647339"/>
          </a:xfrm>
          <a:prstGeom prst="flowChartManualInput">
            <a:avLst/>
          </a:prstGeom>
          <a:solidFill>
            <a:srgbClr val="0F25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982815DA-9726-1DE1-3610-3848F44B3BD6}"/>
              </a:ext>
            </a:extLst>
          </p:cNvPr>
          <p:cNvSpPr/>
          <p:nvPr userDrawn="1"/>
        </p:nvSpPr>
        <p:spPr>
          <a:xfrm>
            <a:off x="915682" y="269758"/>
            <a:ext cx="628237" cy="644345"/>
          </a:xfrm>
          <a:prstGeom prst="flowChartConnector">
            <a:avLst/>
          </a:prstGeom>
          <a:solidFill>
            <a:srgbClr val="7030A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14" name="Flowchart: Connector 13">
            <a:extLst>
              <a:ext uri="{FF2B5EF4-FFF2-40B4-BE49-F238E27FC236}">
                <a16:creationId xmlns:a16="http://schemas.microsoft.com/office/drawing/2014/main" id="{BDE0BE1D-AEF0-664F-41AA-334DAC041A71}"/>
              </a:ext>
            </a:extLst>
          </p:cNvPr>
          <p:cNvSpPr/>
          <p:nvPr userDrawn="1"/>
        </p:nvSpPr>
        <p:spPr>
          <a:xfrm>
            <a:off x="814146" y="1057025"/>
            <a:ext cx="628237" cy="644345"/>
          </a:xfrm>
          <a:prstGeom prst="flowChartConnector">
            <a:avLst/>
          </a:prstGeom>
          <a:solidFill>
            <a:srgbClr val="0070C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15" name="Flowchart: Connector 14">
            <a:extLst>
              <a:ext uri="{FF2B5EF4-FFF2-40B4-BE49-F238E27FC236}">
                <a16:creationId xmlns:a16="http://schemas.microsoft.com/office/drawing/2014/main" id="{712541A6-E27A-F252-52FD-BE9291000D4C}"/>
              </a:ext>
            </a:extLst>
          </p:cNvPr>
          <p:cNvSpPr/>
          <p:nvPr userDrawn="1"/>
        </p:nvSpPr>
        <p:spPr>
          <a:xfrm>
            <a:off x="712633" y="1854859"/>
            <a:ext cx="628237" cy="644345"/>
          </a:xfrm>
          <a:prstGeom prst="flowChartConnector">
            <a:avLst/>
          </a:prstGeom>
          <a:solidFill>
            <a:srgbClr val="00B0F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16" name="Flowchart: Connector 15">
            <a:extLst>
              <a:ext uri="{FF2B5EF4-FFF2-40B4-BE49-F238E27FC236}">
                <a16:creationId xmlns:a16="http://schemas.microsoft.com/office/drawing/2014/main" id="{F2073FF2-195E-2BFA-3A35-657BA6FECFF7}"/>
              </a:ext>
            </a:extLst>
          </p:cNvPr>
          <p:cNvSpPr/>
          <p:nvPr userDrawn="1"/>
        </p:nvSpPr>
        <p:spPr>
          <a:xfrm>
            <a:off x="601145" y="2675096"/>
            <a:ext cx="628237" cy="644345"/>
          </a:xfrm>
          <a:prstGeom prst="flowChartConnector">
            <a:avLst/>
          </a:prstGeom>
          <a:solidFill>
            <a:srgbClr val="00B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7" name="Flowchart: Connector 16">
            <a:extLst>
              <a:ext uri="{FF2B5EF4-FFF2-40B4-BE49-F238E27FC236}">
                <a16:creationId xmlns:a16="http://schemas.microsoft.com/office/drawing/2014/main" id="{A7A78B18-3ABC-6E75-44F1-94BE03E4C1EB}"/>
              </a:ext>
            </a:extLst>
          </p:cNvPr>
          <p:cNvSpPr/>
          <p:nvPr userDrawn="1"/>
        </p:nvSpPr>
        <p:spPr>
          <a:xfrm>
            <a:off x="482775" y="3530917"/>
            <a:ext cx="628237" cy="644345"/>
          </a:xfrm>
          <a:prstGeom prst="flowChartConnector">
            <a:avLst/>
          </a:prstGeom>
          <a:solidFill>
            <a:srgbClr val="92D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8" name="Flowchart: Connector 17">
            <a:extLst>
              <a:ext uri="{FF2B5EF4-FFF2-40B4-BE49-F238E27FC236}">
                <a16:creationId xmlns:a16="http://schemas.microsoft.com/office/drawing/2014/main" id="{0FC4E571-C098-99C7-3E20-F9B56EBD1616}"/>
              </a:ext>
            </a:extLst>
          </p:cNvPr>
          <p:cNvSpPr/>
          <p:nvPr userDrawn="1"/>
        </p:nvSpPr>
        <p:spPr>
          <a:xfrm>
            <a:off x="384829" y="4338142"/>
            <a:ext cx="628237" cy="644345"/>
          </a:xfrm>
          <a:prstGeom prst="flowChartConnector">
            <a:avLst/>
          </a:prstGeom>
          <a:solidFill>
            <a:srgbClr val="F8F2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9" name="Flowchart: Connector 18">
            <a:extLst>
              <a:ext uri="{FF2B5EF4-FFF2-40B4-BE49-F238E27FC236}">
                <a16:creationId xmlns:a16="http://schemas.microsoft.com/office/drawing/2014/main" id="{3677CFC7-93AF-8975-242A-A96970036A9E}"/>
              </a:ext>
            </a:extLst>
          </p:cNvPr>
          <p:cNvSpPr/>
          <p:nvPr userDrawn="1"/>
        </p:nvSpPr>
        <p:spPr>
          <a:xfrm>
            <a:off x="265370" y="5176171"/>
            <a:ext cx="628237" cy="644345"/>
          </a:xfrm>
          <a:prstGeom prst="flowChartConnector">
            <a:avLst/>
          </a:prstGeom>
          <a:solidFill>
            <a:srgbClr val="F3921C"/>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20" name="Flowchart: Connector 19">
            <a:extLst>
              <a:ext uri="{FF2B5EF4-FFF2-40B4-BE49-F238E27FC236}">
                <a16:creationId xmlns:a16="http://schemas.microsoft.com/office/drawing/2014/main" id="{085DD6B2-70D7-613E-7EF5-FA2147E8AD4E}"/>
              </a:ext>
            </a:extLst>
          </p:cNvPr>
          <p:cNvSpPr/>
          <p:nvPr userDrawn="1"/>
        </p:nvSpPr>
        <p:spPr>
          <a:xfrm>
            <a:off x="158291" y="5997601"/>
            <a:ext cx="628237" cy="644345"/>
          </a:xfrm>
          <a:prstGeom prst="flowChartConnector">
            <a:avLst/>
          </a:prstGeom>
          <a:solidFill>
            <a:srgbClr val="F2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24" name="Rectangle 23">
            <a:extLst>
              <a:ext uri="{FF2B5EF4-FFF2-40B4-BE49-F238E27FC236}">
                <a16:creationId xmlns:a16="http://schemas.microsoft.com/office/drawing/2014/main" id="{BD1490BD-3979-6FCB-9CDD-10B1B332D22A}"/>
              </a:ext>
            </a:extLst>
          </p:cNvPr>
          <p:cNvSpPr/>
          <p:nvPr userDrawn="1"/>
        </p:nvSpPr>
        <p:spPr>
          <a:xfrm>
            <a:off x="-24940" y="0"/>
            <a:ext cx="117681" cy="6858000"/>
          </a:xfrm>
          <a:prstGeom prst="rect">
            <a:avLst/>
          </a:prstGeom>
          <a:solidFill>
            <a:srgbClr val="0F253E"/>
          </a:soli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9F9F9"/>
              </a:solidFill>
              <a:effectLst/>
              <a:uLnTx/>
              <a:uFillTx/>
              <a:latin typeface="Manrope"/>
              <a:ea typeface="+mn-ea"/>
              <a:cs typeface="+mn-cs"/>
            </a:endParaRPr>
          </a:p>
        </p:txBody>
      </p:sp>
      <p:sp>
        <p:nvSpPr>
          <p:cNvPr id="6" name="TextBox 5">
            <a:extLst>
              <a:ext uri="{FF2B5EF4-FFF2-40B4-BE49-F238E27FC236}">
                <a16:creationId xmlns:a16="http://schemas.microsoft.com/office/drawing/2014/main" id="{5036CE29-65EC-B32D-A0D1-4EDC6BBC6094}"/>
              </a:ext>
            </a:extLst>
          </p:cNvPr>
          <p:cNvSpPr txBox="1"/>
          <p:nvPr userDrawn="1"/>
        </p:nvSpPr>
        <p:spPr>
          <a:xfrm>
            <a:off x="1711708" y="408495"/>
            <a:ext cx="2441694" cy="369332"/>
          </a:xfrm>
          <a:prstGeom prst="rect">
            <a:avLst/>
          </a:prstGeom>
          <a:noFill/>
        </p:spPr>
        <p:txBody>
          <a:bodyPr wrap="none" rtlCol="0">
            <a:spAutoFit/>
          </a:bodyPr>
          <a:lstStyle/>
          <a:p>
            <a:r>
              <a:rPr lang="en-US" b="1">
                <a:solidFill>
                  <a:schemeClr val="bg1"/>
                </a:solidFill>
              </a:rPr>
              <a:t>Create a new culture</a:t>
            </a:r>
          </a:p>
        </p:txBody>
      </p:sp>
      <p:sp>
        <p:nvSpPr>
          <p:cNvPr id="7" name="TextBox 6">
            <a:extLst>
              <a:ext uri="{FF2B5EF4-FFF2-40B4-BE49-F238E27FC236}">
                <a16:creationId xmlns:a16="http://schemas.microsoft.com/office/drawing/2014/main" id="{479727C0-1849-1432-13F2-596D702E5F6C}"/>
              </a:ext>
            </a:extLst>
          </p:cNvPr>
          <p:cNvSpPr txBox="1"/>
          <p:nvPr userDrawn="1"/>
        </p:nvSpPr>
        <p:spPr>
          <a:xfrm>
            <a:off x="1596347" y="1163648"/>
            <a:ext cx="1454244" cy="369332"/>
          </a:xfrm>
          <a:prstGeom prst="rect">
            <a:avLst/>
          </a:prstGeom>
          <a:noFill/>
        </p:spPr>
        <p:txBody>
          <a:bodyPr wrap="none" rtlCol="0">
            <a:spAutoFit/>
          </a:bodyPr>
          <a:lstStyle/>
          <a:p>
            <a:r>
              <a:rPr lang="en-US" b="1">
                <a:solidFill>
                  <a:schemeClr val="bg1"/>
                </a:solidFill>
              </a:rPr>
              <a:t>Don’t let up</a:t>
            </a:r>
          </a:p>
        </p:txBody>
      </p:sp>
      <p:sp>
        <p:nvSpPr>
          <p:cNvPr id="8" name="TextBox 7">
            <a:extLst>
              <a:ext uri="{FF2B5EF4-FFF2-40B4-BE49-F238E27FC236}">
                <a16:creationId xmlns:a16="http://schemas.microsoft.com/office/drawing/2014/main" id="{5366D413-D87A-3766-226B-C1BF7DCCABF3}"/>
              </a:ext>
            </a:extLst>
          </p:cNvPr>
          <p:cNvSpPr txBox="1"/>
          <p:nvPr userDrawn="1"/>
        </p:nvSpPr>
        <p:spPr>
          <a:xfrm>
            <a:off x="1371822" y="2801803"/>
            <a:ext cx="2672526" cy="369332"/>
          </a:xfrm>
          <a:prstGeom prst="rect">
            <a:avLst/>
          </a:prstGeom>
          <a:noFill/>
        </p:spPr>
        <p:txBody>
          <a:bodyPr wrap="none" rtlCol="0">
            <a:spAutoFit/>
          </a:bodyPr>
          <a:lstStyle/>
          <a:p>
            <a:r>
              <a:rPr lang="en-US" b="1">
                <a:solidFill>
                  <a:schemeClr val="bg1"/>
                </a:solidFill>
              </a:rPr>
              <a:t>Empower others to act</a:t>
            </a:r>
          </a:p>
        </p:txBody>
      </p:sp>
      <p:sp>
        <p:nvSpPr>
          <p:cNvPr id="9" name="TextBox 8">
            <a:extLst>
              <a:ext uri="{FF2B5EF4-FFF2-40B4-BE49-F238E27FC236}">
                <a16:creationId xmlns:a16="http://schemas.microsoft.com/office/drawing/2014/main" id="{5EEBC613-A476-70EC-B0D4-70C6DE36947F}"/>
              </a:ext>
            </a:extLst>
          </p:cNvPr>
          <p:cNvSpPr txBox="1"/>
          <p:nvPr userDrawn="1"/>
        </p:nvSpPr>
        <p:spPr>
          <a:xfrm>
            <a:off x="1488921" y="1978384"/>
            <a:ext cx="2890535" cy="369332"/>
          </a:xfrm>
          <a:prstGeom prst="rect">
            <a:avLst/>
          </a:prstGeom>
          <a:noFill/>
        </p:spPr>
        <p:txBody>
          <a:bodyPr wrap="none" rtlCol="0">
            <a:spAutoFit/>
          </a:bodyPr>
          <a:lstStyle/>
          <a:p>
            <a:r>
              <a:rPr lang="en-US" b="1">
                <a:solidFill>
                  <a:schemeClr val="bg1"/>
                </a:solidFill>
              </a:rPr>
              <a:t>Produce short term wins</a:t>
            </a:r>
          </a:p>
        </p:txBody>
      </p:sp>
      <p:sp>
        <p:nvSpPr>
          <p:cNvPr id="10" name="TextBox 9">
            <a:extLst>
              <a:ext uri="{FF2B5EF4-FFF2-40B4-BE49-F238E27FC236}">
                <a16:creationId xmlns:a16="http://schemas.microsoft.com/office/drawing/2014/main" id="{65C38A72-6ECC-B6B7-04BA-684E63DD8A27}"/>
              </a:ext>
            </a:extLst>
          </p:cNvPr>
          <p:cNvSpPr txBox="1"/>
          <p:nvPr userDrawn="1"/>
        </p:nvSpPr>
        <p:spPr>
          <a:xfrm>
            <a:off x="1241676" y="3708608"/>
            <a:ext cx="3506088" cy="369332"/>
          </a:xfrm>
          <a:prstGeom prst="rect">
            <a:avLst/>
          </a:prstGeom>
          <a:noFill/>
        </p:spPr>
        <p:txBody>
          <a:bodyPr wrap="none" rtlCol="0">
            <a:spAutoFit/>
          </a:bodyPr>
          <a:lstStyle/>
          <a:p>
            <a:r>
              <a:rPr lang="en-US" b="1">
                <a:solidFill>
                  <a:schemeClr val="bg1"/>
                </a:solidFill>
              </a:rPr>
              <a:t>Communicate for engagement</a:t>
            </a:r>
          </a:p>
        </p:txBody>
      </p:sp>
      <p:sp>
        <p:nvSpPr>
          <p:cNvPr id="12" name="TextBox 11">
            <a:extLst>
              <a:ext uri="{FF2B5EF4-FFF2-40B4-BE49-F238E27FC236}">
                <a16:creationId xmlns:a16="http://schemas.microsoft.com/office/drawing/2014/main" id="{00FAF1B8-B66E-12FD-6C6B-F44DD65684C5}"/>
              </a:ext>
            </a:extLst>
          </p:cNvPr>
          <p:cNvSpPr txBox="1"/>
          <p:nvPr userDrawn="1"/>
        </p:nvSpPr>
        <p:spPr>
          <a:xfrm>
            <a:off x="1140447" y="4500149"/>
            <a:ext cx="3963586" cy="369332"/>
          </a:xfrm>
          <a:prstGeom prst="rect">
            <a:avLst/>
          </a:prstGeom>
          <a:noFill/>
        </p:spPr>
        <p:txBody>
          <a:bodyPr wrap="none" rtlCol="0">
            <a:spAutoFit/>
          </a:bodyPr>
          <a:lstStyle/>
          <a:p>
            <a:r>
              <a:rPr lang="en-US" b="1">
                <a:solidFill>
                  <a:schemeClr val="bg1"/>
                </a:solidFill>
              </a:rPr>
              <a:t>Develop Change Vision &amp; Strategy</a:t>
            </a:r>
          </a:p>
        </p:txBody>
      </p:sp>
      <p:sp>
        <p:nvSpPr>
          <p:cNvPr id="21" name="TextBox 20">
            <a:extLst>
              <a:ext uri="{FF2B5EF4-FFF2-40B4-BE49-F238E27FC236}">
                <a16:creationId xmlns:a16="http://schemas.microsoft.com/office/drawing/2014/main" id="{D644C103-0506-7278-03FD-4700F3BC353A}"/>
              </a:ext>
            </a:extLst>
          </p:cNvPr>
          <p:cNvSpPr txBox="1"/>
          <p:nvPr userDrawn="1"/>
        </p:nvSpPr>
        <p:spPr>
          <a:xfrm>
            <a:off x="1019130" y="5323344"/>
            <a:ext cx="3506088" cy="369332"/>
          </a:xfrm>
          <a:prstGeom prst="rect">
            <a:avLst/>
          </a:prstGeom>
          <a:noFill/>
        </p:spPr>
        <p:txBody>
          <a:bodyPr wrap="none" rtlCol="0">
            <a:spAutoFit/>
          </a:bodyPr>
          <a:lstStyle/>
          <a:p>
            <a:r>
              <a:rPr lang="en-US" b="1">
                <a:solidFill>
                  <a:schemeClr val="bg1"/>
                </a:solidFill>
              </a:rPr>
              <a:t>Pull together the guiding team</a:t>
            </a:r>
          </a:p>
        </p:txBody>
      </p:sp>
      <p:sp>
        <p:nvSpPr>
          <p:cNvPr id="22" name="TextBox 21">
            <a:extLst>
              <a:ext uri="{FF2B5EF4-FFF2-40B4-BE49-F238E27FC236}">
                <a16:creationId xmlns:a16="http://schemas.microsoft.com/office/drawing/2014/main" id="{D74F3911-37BD-21A0-0DEA-BEC4DEC9884D}"/>
              </a:ext>
            </a:extLst>
          </p:cNvPr>
          <p:cNvSpPr txBox="1"/>
          <p:nvPr userDrawn="1"/>
        </p:nvSpPr>
        <p:spPr>
          <a:xfrm>
            <a:off x="902445" y="6191891"/>
            <a:ext cx="3057247" cy="369332"/>
          </a:xfrm>
          <a:prstGeom prst="rect">
            <a:avLst/>
          </a:prstGeom>
          <a:noFill/>
        </p:spPr>
        <p:txBody>
          <a:bodyPr wrap="none" rtlCol="0">
            <a:spAutoFit/>
          </a:bodyPr>
          <a:lstStyle/>
          <a:p>
            <a:r>
              <a:rPr lang="en-US" b="1">
                <a:solidFill>
                  <a:schemeClr val="bg1"/>
                </a:solidFill>
              </a:rPr>
              <a:t>Create a sense of urgency</a:t>
            </a:r>
          </a:p>
        </p:txBody>
      </p:sp>
      <p:sp>
        <p:nvSpPr>
          <p:cNvPr id="4" name="Rectangle 3">
            <a:extLst>
              <a:ext uri="{FF2B5EF4-FFF2-40B4-BE49-F238E27FC236}">
                <a16:creationId xmlns:a16="http://schemas.microsoft.com/office/drawing/2014/main" id="{AE803DEB-7A1A-6242-1A9A-7FEBCFE45320}"/>
              </a:ext>
            </a:extLst>
          </p:cNvPr>
          <p:cNvSpPr/>
          <p:nvPr userDrawn="1"/>
        </p:nvSpPr>
        <p:spPr>
          <a:xfrm rot="5400000">
            <a:off x="2433292" y="-2467410"/>
            <a:ext cx="145705" cy="5062167"/>
          </a:xfrm>
          <a:prstGeom prst="rect">
            <a:avLst/>
          </a:prstGeom>
          <a:solidFill>
            <a:srgbClr val="0F253E"/>
          </a:soli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9F9F9"/>
              </a:solidFill>
              <a:effectLst/>
              <a:uLnTx/>
              <a:uFillTx/>
              <a:latin typeface="Manrope"/>
              <a:ea typeface="+mn-ea"/>
              <a:cs typeface="+mn-cs"/>
            </a:endParaRPr>
          </a:p>
        </p:txBody>
      </p:sp>
      <p:sp>
        <p:nvSpPr>
          <p:cNvPr id="23" name="Rectangle 22">
            <a:extLst>
              <a:ext uri="{FF2B5EF4-FFF2-40B4-BE49-F238E27FC236}">
                <a16:creationId xmlns:a16="http://schemas.microsoft.com/office/drawing/2014/main" id="{535E5998-DDEE-9EE2-85AA-BEF9394B67CD}"/>
              </a:ext>
            </a:extLst>
          </p:cNvPr>
          <p:cNvSpPr/>
          <p:nvPr userDrawn="1"/>
        </p:nvSpPr>
        <p:spPr>
          <a:xfrm rot="5400000">
            <a:off x="2437267" y="4275190"/>
            <a:ext cx="145705" cy="5062167"/>
          </a:xfrm>
          <a:prstGeom prst="rect">
            <a:avLst/>
          </a:prstGeom>
          <a:solidFill>
            <a:srgbClr val="0F253E"/>
          </a:soli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1082374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genda 3" preserve="1">
  <p:cSld name="Agenda 3">
    <p:bg>
      <p:bgPr>
        <a:solidFill>
          <a:schemeClr val="bg2"/>
        </a:solidFill>
        <a:effectLst/>
      </p:bgPr>
    </p:bg>
    <p:spTree>
      <p:nvGrpSpPr>
        <p:cNvPr id="1" name="Shape 496"/>
        <p:cNvGrpSpPr/>
        <p:nvPr/>
      </p:nvGrpSpPr>
      <p:grpSpPr>
        <a:xfrm>
          <a:off x="0" y="0"/>
          <a:ext cx="0" cy="0"/>
          <a:chOff x="0" y="0"/>
          <a:chExt cx="0" cy="0"/>
        </a:xfrm>
      </p:grpSpPr>
      <p:sp>
        <p:nvSpPr>
          <p:cNvPr id="498" name="Google Shape;498;p9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00" name="Google Shape;500;p93"/>
          <p:cNvSpPr txBox="1">
            <a:spLocks noGrp="1"/>
          </p:cNvSpPr>
          <p:nvPr>
            <p:ph type="body" idx="1"/>
          </p:nvPr>
        </p:nvSpPr>
        <p:spPr>
          <a:xfrm>
            <a:off x="5326000" y="1662433"/>
            <a:ext cx="5267600" cy="4154800"/>
          </a:xfrm>
          <a:prstGeom prst="rect">
            <a:avLst/>
          </a:prstGeom>
          <a:noFill/>
          <a:ln>
            <a:noFill/>
          </a:ln>
        </p:spPr>
        <p:txBody>
          <a:bodyPr spcFirstLastPara="1" wrap="square" lIns="91425" tIns="91425" rIns="91425" bIns="91425" anchor="t" anchorCtr="0">
            <a:normAutofit/>
          </a:bodyPr>
          <a:lstStyle>
            <a:lvl1pPr marL="609585" lvl="0" indent="-440256" algn="l" rtl="0">
              <a:lnSpc>
                <a:spcPct val="130000"/>
              </a:lnSpc>
              <a:spcBef>
                <a:spcPts val="0"/>
              </a:spcBef>
              <a:spcAft>
                <a:spcPts val="0"/>
              </a:spcAft>
              <a:buClr>
                <a:schemeClr val="dk1"/>
              </a:buClr>
              <a:buSzPts val="1600"/>
              <a:buChar char="●"/>
              <a:defRPr sz="2133" b="0" i="0">
                <a:solidFill>
                  <a:schemeClr val="dk1"/>
                </a:solidFill>
                <a:latin typeface="Gill Sans Nova" panose="020B0602020104020203" pitchFamily="34" charset="0"/>
              </a:defRPr>
            </a:lvl1pPr>
            <a:lvl2pPr marL="1219170" lvl="1" indent="-423323" algn="l" rtl="0">
              <a:lnSpc>
                <a:spcPct val="130000"/>
              </a:lnSpc>
              <a:spcBef>
                <a:spcPts val="0"/>
              </a:spcBef>
              <a:spcAft>
                <a:spcPts val="0"/>
              </a:spcAft>
              <a:buClr>
                <a:schemeClr val="dk1"/>
              </a:buClr>
              <a:buSzPts val="1400"/>
              <a:buChar char="○"/>
              <a:defRPr sz="1867">
                <a:solidFill>
                  <a:schemeClr val="dk1"/>
                </a:solidFill>
              </a:defRPr>
            </a:lvl2pPr>
            <a:lvl3pPr marL="1828754" lvl="2" indent="-389457" algn="l" rtl="0">
              <a:lnSpc>
                <a:spcPct val="130000"/>
              </a:lnSpc>
              <a:spcBef>
                <a:spcPts val="0"/>
              </a:spcBef>
              <a:spcAft>
                <a:spcPts val="0"/>
              </a:spcAft>
              <a:buClr>
                <a:schemeClr val="dk1"/>
              </a:buClr>
              <a:buSzPts val="1000"/>
              <a:buChar char="■"/>
              <a:defRPr>
                <a:solidFill>
                  <a:schemeClr val="dk1"/>
                </a:solidFill>
              </a:defRPr>
            </a:lvl3pPr>
            <a:lvl4pPr marL="2438339" lvl="3" indent="-389457" algn="l" rtl="0">
              <a:lnSpc>
                <a:spcPct val="130000"/>
              </a:lnSpc>
              <a:spcBef>
                <a:spcPts val="0"/>
              </a:spcBef>
              <a:spcAft>
                <a:spcPts val="0"/>
              </a:spcAft>
              <a:buClr>
                <a:schemeClr val="dk1"/>
              </a:buClr>
              <a:buSzPts val="1000"/>
              <a:buChar char="●"/>
              <a:defRPr>
                <a:solidFill>
                  <a:schemeClr val="dk1"/>
                </a:solidFill>
              </a:defRPr>
            </a:lvl4pPr>
            <a:lvl5pPr marL="3047924" lvl="4" indent="-389457" algn="l" rtl="0">
              <a:lnSpc>
                <a:spcPct val="130000"/>
              </a:lnSpc>
              <a:spcBef>
                <a:spcPts val="0"/>
              </a:spcBef>
              <a:spcAft>
                <a:spcPts val="0"/>
              </a:spcAft>
              <a:buClr>
                <a:schemeClr val="dk1"/>
              </a:buClr>
              <a:buSzPts val="1000"/>
              <a:buChar char="○"/>
              <a:defRPr>
                <a:solidFill>
                  <a:schemeClr val="dk1"/>
                </a:solidFill>
              </a:defRPr>
            </a:lvl5pPr>
            <a:lvl6pPr marL="3657509" lvl="5" indent="-389457" algn="l" rtl="0">
              <a:lnSpc>
                <a:spcPct val="130000"/>
              </a:lnSpc>
              <a:spcBef>
                <a:spcPts val="0"/>
              </a:spcBef>
              <a:spcAft>
                <a:spcPts val="0"/>
              </a:spcAft>
              <a:buClr>
                <a:schemeClr val="dk1"/>
              </a:buClr>
              <a:buSzPts val="1000"/>
              <a:buChar char="■"/>
              <a:defRPr>
                <a:solidFill>
                  <a:schemeClr val="dk1"/>
                </a:solidFill>
              </a:defRPr>
            </a:lvl6pPr>
            <a:lvl7pPr marL="4267093" lvl="6" indent="-389457" algn="l" rtl="0">
              <a:lnSpc>
                <a:spcPct val="130000"/>
              </a:lnSpc>
              <a:spcBef>
                <a:spcPts val="0"/>
              </a:spcBef>
              <a:spcAft>
                <a:spcPts val="0"/>
              </a:spcAft>
              <a:buClr>
                <a:schemeClr val="dk1"/>
              </a:buClr>
              <a:buSzPts val="1000"/>
              <a:buChar char="●"/>
              <a:defRPr>
                <a:solidFill>
                  <a:schemeClr val="dk1"/>
                </a:solidFill>
              </a:defRPr>
            </a:lvl7pPr>
            <a:lvl8pPr marL="4876678" lvl="7" indent="-389457" algn="l" rtl="0">
              <a:lnSpc>
                <a:spcPct val="130000"/>
              </a:lnSpc>
              <a:spcBef>
                <a:spcPts val="0"/>
              </a:spcBef>
              <a:spcAft>
                <a:spcPts val="0"/>
              </a:spcAft>
              <a:buClr>
                <a:schemeClr val="dk1"/>
              </a:buClr>
              <a:buSzPts val="1000"/>
              <a:buChar char="○"/>
              <a:defRPr>
                <a:solidFill>
                  <a:schemeClr val="dk1"/>
                </a:solidFill>
              </a:defRPr>
            </a:lvl8pPr>
            <a:lvl9pPr marL="5486263" lvl="8" indent="-389457" algn="l" rtl="0">
              <a:lnSpc>
                <a:spcPct val="130000"/>
              </a:lnSpc>
              <a:spcBef>
                <a:spcPts val="0"/>
              </a:spcBef>
              <a:spcAft>
                <a:spcPts val="0"/>
              </a:spcAft>
              <a:buClr>
                <a:schemeClr val="dk1"/>
              </a:buClr>
              <a:buSzPts val="1000"/>
              <a:buChar char="■"/>
              <a:defRPr>
                <a:solidFill>
                  <a:schemeClr val="dk1"/>
                </a:solidFill>
              </a:defRPr>
            </a:lvl9pPr>
          </a:lstStyle>
          <a:p>
            <a:endParaRPr/>
          </a:p>
        </p:txBody>
      </p:sp>
      <p:sp>
        <p:nvSpPr>
          <p:cNvPr id="501" name="Google Shape;501;p93"/>
          <p:cNvSpPr txBox="1"/>
          <p:nvPr/>
        </p:nvSpPr>
        <p:spPr>
          <a:xfrm>
            <a:off x="3232800" y="1594468"/>
            <a:ext cx="1774800" cy="73862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3200" b="1" i="0" u="none" strike="noStrike" cap="none">
                <a:solidFill>
                  <a:schemeClr val="tx1"/>
                </a:solidFill>
                <a:latin typeface="Gill Sans Nova" panose="020B0602020104020203" pitchFamily="34" charset="0"/>
                <a:ea typeface="Roboto Slab"/>
                <a:cs typeface="Roboto Slab"/>
                <a:sym typeface="Roboto Slab"/>
              </a:rPr>
              <a:t>Agenda</a:t>
            </a:r>
            <a:endParaRPr sz="3200" b="1" i="0" u="none" strike="noStrike" cap="none">
              <a:solidFill>
                <a:schemeClr val="tx1"/>
              </a:solidFill>
              <a:latin typeface="Gill Sans Nova" panose="020B0602020104020203" pitchFamily="34" charset="0"/>
              <a:ea typeface="Roboto Slab"/>
              <a:cs typeface="Roboto Slab"/>
              <a:sym typeface="Roboto Slab"/>
            </a:endParaRPr>
          </a:p>
        </p:txBody>
      </p:sp>
    </p:spTree>
    <p:extLst>
      <p:ext uri="{BB962C8B-B14F-4D97-AF65-F5344CB8AC3E}">
        <p14:creationId xmlns:p14="http://schemas.microsoft.com/office/powerpoint/2010/main" val="2933662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Light 1" preserve="1">
  <p:cSld name="Text Light 1">
    <p:spTree>
      <p:nvGrpSpPr>
        <p:cNvPr id="1" name="Shape 529"/>
        <p:cNvGrpSpPr/>
        <p:nvPr/>
      </p:nvGrpSpPr>
      <p:grpSpPr>
        <a:xfrm>
          <a:off x="0" y="0"/>
          <a:ext cx="0" cy="0"/>
          <a:chOff x="0" y="0"/>
          <a:chExt cx="0" cy="0"/>
        </a:xfrm>
      </p:grpSpPr>
      <p:sp>
        <p:nvSpPr>
          <p:cNvPr id="531" name="Google Shape;531;p95"/>
          <p:cNvSpPr txBox="1">
            <a:spLocks noGrp="1"/>
          </p:cNvSpPr>
          <p:nvPr>
            <p:ph type="title" hasCustomPrompt="1"/>
          </p:nvPr>
        </p:nvSpPr>
        <p:spPr>
          <a:xfrm>
            <a:off x="428126" y="505685"/>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solidFill>
                  <a:schemeClr val="tx1"/>
                </a:solidFill>
                <a:latin typeface="Gill Sans Nova" panose="020B0602020104020203" pitchFamily="34" charset="0"/>
                <a:cs typeface="Gill Sans Nova Light" panose="020F0302020204030204"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r>
              <a:rPr lang="en-US"/>
              <a:t>Title</a:t>
            </a:r>
            <a:endParaRPr/>
          </a:p>
        </p:txBody>
      </p:sp>
      <p:sp>
        <p:nvSpPr>
          <p:cNvPr id="533" name="Google Shape;533;p9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Clr>
                <a:schemeClr val="dk2"/>
              </a:buClr>
              <a:buSzPts val="1400"/>
              <a:buFont typeface="Roboto"/>
              <a:buChar char="●"/>
              <a:defRPr b="0" i="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Clr>
                <a:schemeClr val="dk2"/>
              </a:buClr>
              <a:buSzPts val="1200"/>
              <a:buFont typeface="Roboto"/>
              <a:buChar char="○"/>
              <a:defRPr sz="1600">
                <a:solidFill>
                  <a:schemeClr val="dk2"/>
                </a:solidFill>
                <a:latin typeface="Roboto"/>
                <a:ea typeface="Roboto"/>
                <a:cs typeface="Roboto"/>
                <a:sym typeface="Roboto"/>
              </a:defRPr>
            </a:lvl2pPr>
            <a:lvl3pPr marL="1828754" lvl="2"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3pPr>
            <a:lvl4pPr marL="2438339" lvl="3"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4pPr>
            <a:lvl5pPr marL="3047924" lvl="4"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5pPr>
            <a:lvl6pPr marL="3657509" lvl="5"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6pPr>
            <a:lvl7pPr marL="4267093" lvl="6"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7pPr>
            <a:lvl8pPr marL="4876678" lvl="7"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8pPr>
            <a:lvl9pPr marL="5486263" lvl="8"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9pPr>
          </a:lstStyle>
          <a:p>
            <a:endParaRPr/>
          </a:p>
        </p:txBody>
      </p:sp>
      <p:sp>
        <p:nvSpPr>
          <p:cNvPr id="534" name="Google Shape;534;p95"/>
          <p:cNvSpPr txBox="1">
            <a:spLocks noGrp="1"/>
          </p:cNvSpPr>
          <p:nvPr>
            <p:ph type="sldNum" idx="12"/>
          </p:nvPr>
        </p:nvSpPr>
        <p:spPr>
          <a:xfrm>
            <a:off x="415600"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pic>
        <p:nvPicPr>
          <p:cNvPr id="5" name="Google Shape;1684;p241">
            <a:extLst>
              <a:ext uri="{FF2B5EF4-FFF2-40B4-BE49-F238E27FC236}">
                <a16:creationId xmlns:a16="http://schemas.microsoft.com/office/drawing/2014/main" id="{4CA4EA7B-68B1-11A1-81E2-5E1DCFF4EEA8}"/>
              </a:ext>
            </a:extLst>
          </p:cNvPr>
          <p:cNvPicPr preferRelativeResize="0"/>
          <p:nvPr userDrawn="1"/>
        </p:nvPicPr>
        <p:blipFill>
          <a:blip r:embed="rId2">
            <a:alphaModFix/>
          </a:blip>
          <a:stretch>
            <a:fillRect/>
          </a:stretch>
        </p:blipFill>
        <p:spPr>
          <a:xfrm>
            <a:off x="11054081" y="5829832"/>
            <a:ext cx="943294" cy="836860"/>
          </a:xfrm>
          <a:prstGeom prst="rect">
            <a:avLst/>
          </a:prstGeom>
          <a:noFill/>
          <a:ln>
            <a:noFill/>
          </a:ln>
        </p:spPr>
      </p:pic>
    </p:spTree>
    <p:extLst>
      <p:ext uri="{BB962C8B-B14F-4D97-AF65-F5344CB8AC3E}">
        <p14:creationId xmlns:p14="http://schemas.microsoft.com/office/powerpoint/2010/main" val="1697536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Light 2" preserve="1">
  <p:cSld name="Text Light 2">
    <p:spTree>
      <p:nvGrpSpPr>
        <p:cNvPr id="1" name="Shape 535"/>
        <p:cNvGrpSpPr/>
        <p:nvPr/>
      </p:nvGrpSpPr>
      <p:grpSpPr>
        <a:xfrm>
          <a:off x="0" y="0"/>
          <a:ext cx="0" cy="0"/>
          <a:chOff x="0" y="0"/>
          <a:chExt cx="0" cy="0"/>
        </a:xfrm>
      </p:grpSpPr>
      <p:sp>
        <p:nvSpPr>
          <p:cNvPr id="537" name="Google Shape;537;p9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38" name="Google Shape;538;p9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solidFill>
                <a:srgbClr val="666666"/>
              </a:solidFill>
            </a:endParaRPr>
          </a:p>
        </p:txBody>
      </p:sp>
      <p:sp>
        <p:nvSpPr>
          <p:cNvPr id="540" name="Google Shape;540;p96"/>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
        <p:nvSpPr>
          <p:cNvPr id="541" name="Google Shape;541;p96"/>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008306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Light 2 1" preserve="1">
  <p:cSld name="Text Light 2 1">
    <p:spTree>
      <p:nvGrpSpPr>
        <p:cNvPr id="1" name="Shape 542"/>
        <p:cNvGrpSpPr/>
        <p:nvPr/>
      </p:nvGrpSpPr>
      <p:grpSpPr>
        <a:xfrm>
          <a:off x="0" y="0"/>
          <a:ext cx="0" cy="0"/>
          <a:chOff x="0" y="0"/>
          <a:chExt cx="0" cy="0"/>
        </a:xfrm>
      </p:grpSpPr>
      <p:sp>
        <p:nvSpPr>
          <p:cNvPr id="544" name="Google Shape;544;p9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45" name="Google Shape;545;p9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solidFill>
                <a:srgbClr val="666666"/>
              </a:solidFill>
            </a:endParaRPr>
          </a:p>
        </p:txBody>
      </p:sp>
      <p:sp>
        <p:nvSpPr>
          <p:cNvPr id="547" name="Google Shape;547;p9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
        <p:nvSpPr>
          <p:cNvPr id="548" name="Google Shape;548;p9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SzPts val="1400"/>
              <a:buChar char="●"/>
              <a:defRPr sz="1867" b="0" i="0">
                <a:latin typeface="Gill Sans Nova" panose="020B0602020104020203" pitchFamily="34" charset="0"/>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649028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 Image Light" preserve="1">
  <p:cSld name="Text + Image Light">
    <p:spTree>
      <p:nvGrpSpPr>
        <p:cNvPr id="1" name="Shape 549"/>
        <p:cNvGrpSpPr/>
        <p:nvPr/>
      </p:nvGrpSpPr>
      <p:grpSpPr>
        <a:xfrm>
          <a:off x="0" y="0"/>
          <a:ext cx="0" cy="0"/>
          <a:chOff x="0" y="0"/>
          <a:chExt cx="0" cy="0"/>
        </a:xfrm>
      </p:grpSpPr>
      <p:sp>
        <p:nvSpPr>
          <p:cNvPr id="550" name="Google Shape;550;p98"/>
          <p:cNvSpPr>
            <a:spLocks noGrp="1"/>
          </p:cNvSpPr>
          <p:nvPr>
            <p:ph type="pic" idx="2"/>
          </p:nvPr>
        </p:nvSpPr>
        <p:spPr>
          <a:xfrm>
            <a:off x="6443200" y="0"/>
            <a:ext cx="5749200" cy="6858000"/>
          </a:xfrm>
          <a:prstGeom prst="rect">
            <a:avLst/>
          </a:prstGeom>
          <a:noFill/>
          <a:ln>
            <a:noFill/>
          </a:ln>
        </p:spPr>
      </p:sp>
      <p:sp>
        <p:nvSpPr>
          <p:cNvPr id="551" name="Google Shape;551;p98"/>
          <p:cNvSpPr txBox="1">
            <a:spLocks noGrp="1"/>
          </p:cNvSpPr>
          <p:nvPr>
            <p:ph type="title"/>
          </p:nvPr>
        </p:nvSpPr>
        <p:spPr>
          <a:xfrm>
            <a:off x="415600" y="593367"/>
            <a:ext cx="53332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52" name="Google Shape;552;p9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54" name="Google Shape;554;p9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424975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868C7-7245-FD2A-754F-ED6541494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1D0642-7340-ECF8-9AF3-3FA76112F1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FE2EE-97B1-83E1-E5B7-D446E2932284}"/>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4DF94351-4836-FF94-F901-8D7DE4574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1D05C-2EF4-F8CC-3E39-4E0B592EFBEB}"/>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2429248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meline" preserve="1">
  <p:cSld name="Timeline">
    <p:bg>
      <p:bgPr>
        <a:solidFill>
          <a:schemeClr val="lt1"/>
        </a:solidFill>
        <a:effectLst/>
      </p:bgPr>
    </p:bg>
    <p:spTree>
      <p:nvGrpSpPr>
        <p:cNvPr id="1" name="Shape 502"/>
        <p:cNvGrpSpPr/>
        <p:nvPr/>
      </p:nvGrpSpPr>
      <p:grpSpPr>
        <a:xfrm>
          <a:off x="0" y="0"/>
          <a:ext cx="0" cy="0"/>
          <a:chOff x="0" y="0"/>
          <a:chExt cx="0" cy="0"/>
        </a:xfrm>
      </p:grpSpPr>
      <p:sp>
        <p:nvSpPr>
          <p:cNvPr id="5" name="Oval 4">
            <a:extLst>
              <a:ext uri="{FF2B5EF4-FFF2-40B4-BE49-F238E27FC236}">
                <a16:creationId xmlns:a16="http://schemas.microsoft.com/office/drawing/2014/main" id="{6378DAB9-D34F-898C-2082-DAFF70A79B08}"/>
              </a:ext>
            </a:extLst>
          </p:cNvPr>
          <p:cNvSpPr/>
          <p:nvPr userDrawn="1"/>
        </p:nvSpPr>
        <p:spPr>
          <a:xfrm>
            <a:off x="9985024" y="1842738"/>
            <a:ext cx="893325" cy="89332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4" name="Oval 3">
            <a:extLst>
              <a:ext uri="{FF2B5EF4-FFF2-40B4-BE49-F238E27FC236}">
                <a16:creationId xmlns:a16="http://schemas.microsoft.com/office/drawing/2014/main" id="{7A2CAC4D-8D0D-CC7D-4D9D-31075901555E}"/>
              </a:ext>
            </a:extLst>
          </p:cNvPr>
          <p:cNvSpPr/>
          <p:nvPr userDrawn="1"/>
        </p:nvSpPr>
        <p:spPr>
          <a:xfrm>
            <a:off x="7098324" y="1842738"/>
            <a:ext cx="893325" cy="89332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3" name="Oval 2">
            <a:extLst>
              <a:ext uri="{FF2B5EF4-FFF2-40B4-BE49-F238E27FC236}">
                <a16:creationId xmlns:a16="http://schemas.microsoft.com/office/drawing/2014/main" id="{D77143D4-165E-C4E9-F3F8-DEB557E266ED}"/>
              </a:ext>
            </a:extLst>
          </p:cNvPr>
          <p:cNvSpPr/>
          <p:nvPr userDrawn="1"/>
        </p:nvSpPr>
        <p:spPr>
          <a:xfrm>
            <a:off x="4252265" y="1842738"/>
            <a:ext cx="893325" cy="89332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2" name="Oval 1">
            <a:extLst>
              <a:ext uri="{FF2B5EF4-FFF2-40B4-BE49-F238E27FC236}">
                <a16:creationId xmlns:a16="http://schemas.microsoft.com/office/drawing/2014/main" id="{3B0CAAC1-826E-B573-8221-44F5B246A031}"/>
              </a:ext>
            </a:extLst>
          </p:cNvPr>
          <p:cNvSpPr/>
          <p:nvPr userDrawn="1"/>
        </p:nvSpPr>
        <p:spPr>
          <a:xfrm>
            <a:off x="1304488" y="1842738"/>
            <a:ext cx="893325" cy="89332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504" name="Google Shape;504;p9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cxnSp>
        <p:nvCxnSpPr>
          <p:cNvPr id="505" name="Google Shape;505;p94"/>
          <p:cNvCxnSpPr/>
          <p:nvPr/>
        </p:nvCxnSpPr>
        <p:spPr>
          <a:xfrm>
            <a:off x="562217" y="3161567"/>
            <a:ext cx="11144000" cy="0"/>
          </a:xfrm>
          <a:prstGeom prst="straightConnector1">
            <a:avLst/>
          </a:prstGeom>
          <a:noFill/>
          <a:ln w="28575" cap="flat" cmpd="sng">
            <a:solidFill>
              <a:schemeClr val="dk1"/>
            </a:solidFill>
            <a:prstDash val="solid"/>
            <a:round/>
            <a:headEnd type="none" w="sm" len="sm"/>
            <a:tailEnd type="none" w="sm" len="sm"/>
          </a:ln>
        </p:spPr>
      </p:cxnSp>
      <p:sp>
        <p:nvSpPr>
          <p:cNvPr id="506" name="Google Shape;506;p94"/>
          <p:cNvSpPr/>
          <p:nvPr/>
        </p:nvSpPr>
        <p:spPr>
          <a:xfrm>
            <a:off x="11573967" y="3079200"/>
            <a:ext cx="164800" cy="1648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8" name="Google Shape;508;p94"/>
          <p:cNvSpPr/>
          <p:nvPr/>
        </p:nvSpPr>
        <p:spPr>
          <a:xfrm>
            <a:off x="485767" y="3079200"/>
            <a:ext cx="164800" cy="1648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3" name="Google Shape;513;p94"/>
          <p:cNvSpPr/>
          <p:nvPr/>
        </p:nvSpPr>
        <p:spPr>
          <a:xfrm>
            <a:off x="1751151"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4" name="Google Shape;514;p94"/>
          <p:cNvSpPr/>
          <p:nvPr/>
        </p:nvSpPr>
        <p:spPr>
          <a:xfrm>
            <a:off x="4618272"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5" name="Google Shape;515;p94"/>
          <p:cNvSpPr/>
          <p:nvPr/>
        </p:nvSpPr>
        <p:spPr>
          <a:xfrm>
            <a:off x="7485395"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6" name="Google Shape;516;p94"/>
          <p:cNvSpPr/>
          <p:nvPr/>
        </p:nvSpPr>
        <p:spPr>
          <a:xfrm>
            <a:off x="10352517"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7" name="Google Shape;517;p94"/>
          <p:cNvSpPr txBox="1"/>
          <p:nvPr/>
        </p:nvSpPr>
        <p:spPr>
          <a:xfrm>
            <a:off x="1388367"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1</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18" name="Google Shape;518;p94"/>
          <p:cNvSpPr txBox="1"/>
          <p:nvPr/>
        </p:nvSpPr>
        <p:spPr>
          <a:xfrm>
            <a:off x="4332386"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2</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19" name="Google Shape;519;p94"/>
          <p:cNvSpPr txBox="1"/>
          <p:nvPr/>
        </p:nvSpPr>
        <p:spPr>
          <a:xfrm>
            <a:off x="7182774"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3</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20" name="Google Shape;520;p94"/>
          <p:cNvSpPr txBox="1"/>
          <p:nvPr/>
        </p:nvSpPr>
        <p:spPr>
          <a:xfrm>
            <a:off x="10048751"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4</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21" name="Google Shape;521;p94"/>
          <p:cNvSpPr txBox="1">
            <a:spLocks noGrp="1"/>
          </p:cNvSpPr>
          <p:nvPr>
            <p:ph type="body" idx="1"/>
          </p:nvPr>
        </p:nvSpPr>
        <p:spPr>
          <a:xfrm>
            <a:off x="744967"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2" name="Google Shape;522;p94"/>
          <p:cNvSpPr txBox="1">
            <a:spLocks noGrp="1"/>
          </p:cNvSpPr>
          <p:nvPr>
            <p:ph type="subTitle" idx="2" hasCustomPrompt="1"/>
          </p:nvPr>
        </p:nvSpPr>
        <p:spPr>
          <a:xfrm>
            <a:off x="744967" y="3519833"/>
            <a:ext cx="2177200" cy="374339"/>
          </a:xfrm>
          <a:prstGeom prst="rect">
            <a:avLst/>
          </a:prstGeom>
          <a:noFill/>
          <a:ln>
            <a:noFill/>
          </a:ln>
        </p:spPr>
        <p:txBody>
          <a:bodyPr spcFirstLastPara="1" wrap="square" lIns="91425" tIns="91425" rIns="91425" bIns="91425" anchor="ctr" anchorCtr="0">
            <a:normAutofit/>
          </a:bodyPr>
          <a:lstStyle>
            <a:lvl1pPr lvl="0" algn="ctr" rtl="0">
              <a:lnSpc>
                <a:spcPct val="130000"/>
              </a:lnSpc>
              <a:spcBef>
                <a:spcPts val="0"/>
              </a:spcBef>
              <a:spcAft>
                <a:spcPts val="0"/>
              </a:spcAft>
              <a:buSzPts val="1400"/>
              <a:buNone/>
              <a:defRPr b="0" i="0">
                <a:latin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
        <p:nvSpPr>
          <p:cNvPr id="523" name="Google Shape;523;p94"/>
          <p:cNvSpPr txBox="1">
            <a:spLocks noGrp="1"/>
          </p:cNvSpPr>
          <p:nvPr>
            <p:ph type="body" idx="3"/>
          </p:nvPr>
        </p:nvSpPr>
        <p:spPr>
          <a:xfrm>
            <a:off x="3612067"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4" name="Google Shape;524;p94"/>
          <p:cNvSpPr txBox="1">
            <a:spLocks noGrp="1"/>
          </p:cNvSpPr>
          <p:nvPr>
            <p:ph type="subTitle" idx="4" hasCustomPrompt="1"/>
          </p:nvPr>
        </p:nvSpPr>
        <p:spPr>
          <a:xfrm>
            <a:off x="3603433" y="3519833"/>
            <a:ext cx="2185834" cy="374339"/>
          </a:xfrm>
          <a:prstGeom prst="rect">
            <a:avLst/>
          </a:prstGeom>
          <a:noFill/>
          <a:ln>
            <a:noFill/>
          </a:ln>
        </p:spPr>
        <p:txBody>
          <a:bodyPr spcFirstLastPara="1" wrap="square" lIns="91425" tIns="91425" rIns="91425" bIns="91425" anchor="ctr" anchorCtr="0">
            <a:noAutofit/>
          </a:bodyPr>
          <a:lstStyle>
            <a:lvl1pPr marL="0" lvl="0" indent="0" algn="ctr" defTabSz="609570" rtl="0" eaLnBrk="1" fontAlgn="base" hangingPunct="1">
              <a:lnSpc>
                <a:spcPct val="130000"/>
              </a:lnSpc>
              <a:spcBef>
                <a:spcPts val="0"/>
              </a:spcBef>
              <a:spcAft>
                <a:spcPts val="0"/>
              </a:spcAft>
              <a:buSzPts val="1400"/>
              <a:buFont typeface="Arial" charset="0"/>
              <a:buNone/>
              <a:defRPr sz="2000" b="0" i="0" kern="1200" dirty="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
        <p:nvSpPr>
          <p:cNvPr id="525" name="Google Shape;525;p94"/>
          <p:cNvSpPr txBox="1">
            <a:spLocks noGrp="1"/>
          </p:cNvSpPr>
          <p:nvPr>
            <p:ph type="body" idx="5"/>
          </p:nvPr>
        </p:nvSpPr>
        <p:spPr>
          <a:xfrm>
            <a:off x="6487851"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6" name="Google Shape;526;p94"/>
          <p:cNvSpPr txBox="1">
            <a:spLocks noGrp="1"/>
          </p:cNvSpPr>
          <p:nvPr>
            <p:ph type="subTitle" idx="6" hasCustomPrompt="1"/>
          </p:nvPr>
        </p:nvSpPr>
        <p:spPr>
          <a:xfrm>
            <a:off x="6479167" y="3519833"/>
            <a:ext cx="2185883" cy="374339"/>
          </a:xfrm>
          <a:prstGeom prst="rect">
            <a:avLst/>
          </a:prstGeom>
          <a:noFill/>
          <a:ln>
            <a:noFill/>
          </a:ln>
        </p:spPr>
        <p:txBody>
          <a:bodyPr spcFirstLastPara="1" wrap="square" lIns="91425" tIns="91425" rIns="91425" bIns="91425" anchor="ctr" anchorCtr="0">
            <a:noAutofit/>
          </a:bodyPr>
          <a:lstStyle>
            <a:lvl1pPr marL="0" lvl="0" indent="0" algn="ctr" defTabSz="609570" rtl="0" eaLnBrk="1" fontAlgn="base" hangingPunct="1">
              <a:lnSpc>
                <a:spcPct val="130000"/>
              </a:lnSpc>
              <a:spcBef>
                <a:spcPts val="0"/>
              </a:spcBef>
              <a:spcAft>
                <a:spcPts val="0"/>
              </a:spcAft>
              <a:buSzPts val="1400"/>
              <a:buFont typeface="Arial" charset="0"/>
              <a:buNone/>
              <a:defRPr sz="2000" b="0" i="0" kern="1200" dirty="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
        <p:nvSpPr>
          <p:cNvPr id="527" name="Google Shape;527;p94"/>
          <p:cNvSpPr txBox="1">
            <a:spLocks noGrp="1"/>
          </p:cNvSpPr>
          <p:nvPr>
            <p:ph type="body" idx="7"/>
          </p:nvPr>
        </p:nvSpPr>
        <p:spPr>
          <a:xfrm>
            <a:off x="9346317"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8" name="Google Shape;528;p94"/>
          <p:cNvSpPr txBox="1">
            <a:spLocks noGrp="1"/>
          </p:cNvSpPr>
          <p:nvPr>
            <p:ph type="subTitle" idx="8" hasCustomPrompt="1"/>
          </p:nvPr>
        </p:nvSpPr>
        <p:spPr>
          <a:xfrm>
            <a:off x="9346317" y="3519833"/>
            <a:ext cx="2177200" cy="374339"/>
          </a:xfrm>
          <a:prstGeom prst="rect">
            <a:avLst/>
          </a:prstGeom>
          <a:noFill/>
          <a:ln>
            <a:noFill/>
          </a:ln>
        </p:spPr>
        <p:txBody>
          <a:bodyPr spcFirstLastPara="1" wrap="square" lIns="91425" tIns="91425" rIns="91425" bIns="91425" anchor="ctr" anchorCtr="0">
            <a:noAutofit/>
          </a:bodyPr>
          <a:lstStyle>
            <a:lvl1pPr marL="0" lvl="0" indent="0" algn="ctr" defTabSz="609570" rtl="0" eaLnBrk="1" fontAlgn="base" hangingPunct="1">
              <a:lnSpc>
                <a:spcPct val="130000"/>
              </a:lnSpc>
              <a:spcBef>
                <a:spcPts val="0"/>
              </a:spcBef>
              <a:spcAft>
                <a:spcPts val="0"/>
              </a:spcAft>
              <a:buSzPts val="1400"/>
              <a:buFont typeface="Arial" charset="0"/>
              <a:buNone/>
              <a:defRPr sz="2000" b="0" i="0" kern="1200" dirty="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Tree>
    <p:extLst>
      <p:ext uri="{BB962C8B-B14F-4D97-AF65-F5344CB8AC3E}">
        <p14:creationId xmlns:p14="http://schemas.microsoft.com/office/powerpoint/2010/main" val="1834454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Dark 1" preserve="1">
  <p:cSld name="Text Dark 1">
    <p:bg>
      <p:bgPr>
        <a:solidFill>
          <a:schemeClr val="dk1"/>
        </a:solidFill>
        <a:effectLst/>
      </p:bgPr>
    </p:bg>
    <p:spTree>
      <p:nvGrpSpPr>
        <p:cNvPr id="1" name="Shape 555"/>
        <p:cNvGrpSpPr/>
        <p:nvPr/>
      </p:nvGrpSpPr>
      <p:grpSpPr>
        <a:xfrm>
          <a:off x="0" y="0"/>
          <a:ext cx="0" cy="0"/>
          <a:chOff x="0" y="0"/>
          <a:chExt cx="0" cy="0"/>
        </a:xfrm>
      </p:grpSpPr>
      <p:sp>
        <p:nvSpPr>
          <p:cNvPr id="556" name="Google Shape;556;p9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200"/>
              <a:buNone/>
              <a:defRPr b="1" i="0">
                <a:solidFill>
                  <a:schemeClr val="lt1"/>
                </a:solidFill>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57" name="Google Shape;557;p9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Clr>
                <a:schemeClr val="lt1"/>
              </a:buClr>
              <a:buSzPts val="1400"/>
              <a:buChar char="●"/>
              <a:defRPr b="0" i="0">
                <a:solidFill>
                  <a:schemeClr val="lt1"/>
                </a:solidFill>
                <a:latin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a:solidFill>
                  <a:schemeClr val="lt1"/>
                </a:solidFill>
              </a:defRPr>
            </a:lvl2pPr>
            <a:lvl3pPr marL="1828754" lvl="2" indent="-389457" algn="l" rtl="0">
              <a:lnSpc>
                <a:spcPct val="130000"/>
              </a:lnSpc>
              <a:spcBef>
                <a:spcPts val="0"/>
              </a:spcBef>
              <a:spcAft>
                <a:spcPts val="0"/>
              </a:spcAft>
              <a:buClr>
                <a:schemeClr val="lt1"/>
              </a:buClr>
              <a:buSzPts val="1000"/>
              <a:buChar char="■"/>
              <a:defRPr>
                <a:solidFill>
                  <a:schemeClr val="lt1"/>
                </a:solidFill>
              </a:defRPr>
            </a:lvl3pPr>
            <a:lvl4pPr marL="2438339" lvl="3" indent="-389457" algn="l" rtl="0">
              <a:lnSpc>
                <a:spcPct val="130000"/>
              </a:lnSpc>
              <a:spcBef>
                <a:spcPts val="0"/>
              </a:spcBef>
              <a:spcAft>
                <a:spcPts val="0"/>
              </a:spcAft>
              <a:buClr>
                <a:schemeClr val="lt1"/>
              </a:buClr>
              <a:buSzPts val="1000"/>
              <a:buChar char="●"/>
              <a:defRPr>
                <a:solidFill>
                  <a:schemeClr val="lt1"/>
                </a:solidFill>
              </a:defRPr>
            </a:lvl4pPr>
            <a:lvl5pPr marL="3047924" lvl="4" indent="-389457" algn="l" rtl="0">
              <a:lnSpc>
                <a:spcPct val="130000"/>
              </a:lnSpc>
              <a:spcBef>
                <a:spcPts val="0"/>
              </a:spcBef>
              <a:spcAft>
                <a:spcPts val="0"/>
              </a:spcAft>
              <a:buClr>
                <a:schemeClr val="lt1"/>
              </a:buClr>
              <a:buSzPts val="1000"/>
              <a:buChar char="○"/>
              <a:defRPr>
                <a:solidFill>
                  <a:schemeClr val="lt1"/>
                </a:solidFill>
              </a:defRPr>
            </a:lvl5pPr>
            <a:lvl6pPr marL="3657509" lvl="5" indent="-389457" algn="l" rtl="0">
              <a:lnSpc>
                <a:spcPct val="130000"/>
              </a:lnSpc>
              <a:spcBef>
                <a:spcPts val="0"/>
              </a:spcBef>
              <a:spcAft>
                <a:spcPts val="0"/>
              </a:spcAft>
              <a:buClr>
                <a:schemeClr val="lt1"/>
              </a:buClr>
              <a:buSzPts val="1000"/>
              <a:buChar char="■"/>
              <a:defRPr>
                <a:solidFill>
                  <a:schemeClr val="lt1"/>
                </a:solidFill>
              </a:defRPr>
            </a:lvl6pPr>
            <a:lvl7pPr marL="4267093" lvl="6" indent="-389457" algn="l" rtl="0">
              <a:lnSpc>
                <a:spcPct val="130000"/>
              </a:lnSpc>
              <a:spcBef>
                <a:spcPts val="0"/>
              </a:spcBef>
              <a:spcAft>
                <a:spcPts val="0"/>
              </a:spcAft>
              <a:buClr>
                <a:schemeClr val="lt1"/>
              </a:buClr>
              <a:buSzPts val="1000"/>
              <a:buChar char="●"/>
              <a:defRPr>
                <a:solidFill>
                  <a:schemeClr val="lt1"/>
                </a:solidFill>
              </a:defRPr>
            </a:lvl7pPr>
            <a:lvl8pPr marL="4876678" lvl="7" indent="-389457" algn="l" rtl="0">
              <a:lnSpc>
                <a:spcPct val="130000"/>
              </a:lnSpc>
              <a:spcBef>
                <a:spcPts val="0"/>
              </a:spcBef>
              <a:spcAft>
                <a:spcPts val="0"/>
              </a:spcAft>
              <a:buClr>
                <a:schemeClr val="lt1"/>
              </a:buClr>
              <a:buSzPts val="1000"/>
              <a:buChar char="○"/>
              <a:defRPr>
                <a:solidFill>
                  <a:schemeClr val="lt1"/>
                </a:solidFill>
              </a:defRPr>
            </a:lvl8pPr>
            <a:lvl9pPr marL="5486263" lvl="8" indent="-389457" algn="l" rtl="0">
              <a:lnSpc>
                <a:spcPct val="130000"/>
              </a:lnSpc>
              <a:spcBef>
                <a:spcPts val="0"/>
              </a:spcBef>
              <a:spcAft>
                <a:spcPts val="0"/>
              </a:spcAft>
              <a:buClr>
                <a:schemeClr val="lt1"/>
              </a:buClr>
              <a:buSzPts val="1000"/>
              <a:buChar char="■"/>
              <a:defRPr>
                <a:solidFill>
                  <a:schemeClr val="lt1"/>
                </a:solidFill>
              </a:defRPr>
            </a:lvl9pPr>
          </a:lstStyle>
          <a:p>
            <a:endParaRPr/>
          </a:p>
        </p:txBody>
      </p:sp>
      <p:sp>
        <p:nvSpPr>
          <p:cNvPr id="558" name="Google Shape;558;p9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6007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Dark 2" preserve="1">
  <p:cSld name="Text Dark 2">
    <p:bg>
      <p:bgPr>
        <a:solidFill>
          <a:schemeClr val="dk1"/>
        </a:solidFill>
        <a:effectLst/>
      </p:bgPr>
    </p:bg>
    <p:spTree>
      <p:nvGrpSpPr>
        <p:cNvPr id="1" name="Shape 560"/>
        <p:cNvGrpSpPr/>
        <p:nvPr/>
      </p:nvGrpSpPr>
      <p:grpSpPr>
        <a:xfrm>
          <a:off x="0" y="0"/>
          <a:ext cx="0" cy="0"/>
          <a:chOff x="0" y="0"/>
          <a:chExt cx="0" cy="0"/>
        </a:xfrm>
      </p:grpSpPr>
      <p:sp>
        <p:nvSpPr>
          <p:cNvPr id="561" name="Google Shape;561;p10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200"/>
              <a:buNone/>
              <a:defRPr b="1" i="0">
                <a:solidFill>
                  <a:schemeClr val="lt1"/>
                </a:solidFill>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2" name="Google Shape;562;p10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64" name="Google Shape;564;p100"/>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lt1"/>
              </a:buClr>
              <a:buSzPts val="1400"/>
              <a:buFont typeface="Arial" charset="0"/>
              <a:buChar char="●"/>
              <a:defRPr sz="2000" b="0" i="0" kern="1200" dirty="0">
                <a:solidFill>
                  <a:schemeClr val="lt1"/>
                </a:solidFill>
                <a:latin typeface="Gill Sans Nova" panose="020B0602020104020203" pitchFamily="34" charset="0"/>
                <a:ea typeface="Gill Sans Nova" panose="020B0602020104020203" pitchFamily="34" charset="0"/>
                <a:cs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sz="1600">
                <a:solidFill>
                  <a:schemeClr val="lt1"/>
                </a:solidFill>
              </a:defRPr>
            </a:lvl2pPr>
            <a:lvl3pPr marL="1828754" lvl="2" indent="-406390" algn="l" rtl="0">
              <a:lnSpc>
                <a:spcPct val="130000"/>
              </a:lnSpc>
              <a:spcBef>
                <a:spcPts val="0"/>
              </a:spcBef>
              <a:spcAft>
                <a:spcPts val="0"/>
              </a:spcAft>
              <a:buClr>
                <a:schemeClr val="lt1"/>
              </a:buClr>
              <a:buSzPts val="1200"/>
              <a:buChar char="■"/>
              <a:defRPr sz="1600">
                <a:solidFill>
                  <a:schemeClr val="lt1"/>
                </a:solidFill>
              </a:defRPr>
            </a:lvl3pPr>
            <a:lvl4pPr marL="2438339" lvl="3" indent="-406390" algn="l" rtl="0">
              <a:lnSpc>
                <a:spcPct val="130000"/>
              </a:lnSpc>
              <a:spcBef>
                <a:spcPts val="0"/>
              </a:spcBef>
              <a:spcAft>
                <a:spcPts val="0"/>
              </a:spcAft>
              <a:buClr>
                <a:schemeClr val="lt1"/>
              </a:buClr>
              <a:buSzPts val="1200"/>
              <a:buChar char="●"/>
              <a:defRPr sz="1600">
                <a:solidFill>
                  <a:schemeClr val="lt1"/>
                </a:solidFill>
              </a:defRPr>
            </a:lvl4pPr>
            <a:lvl5pPr marL="3047924" lvl="4" indent="-406390" algn="l" rtl="0">
              <a:lnSpc>
                <a:spcPct val="130000"/>
              </a:lnSpc>
              <a:spcBef>
                <a:spcPts val="0"/>
              </a:spcBef>
              <a:spcAft>
                <a:spcPts val="0"/>
              </a:spcAft>
              <a:buClr>
                <a:schemeClr val="lt1"/>
              </a:buClr>
              <a:buSzPts val="1200"/>
              <a:buChar char="○"/>
              <a:defRPr sz="1600">
                <a:solidFill>
                  <a:schemeClr val="lt1"/>
                </a:solidFill>
              </a:defRPr>
            </a:lvl5pPr>
            <a:lvl6pPr marL="3657509" lvl="5" indent="-406390" algn="l" rtl="0">
              <a:lnSpc>
                <a:spcPct val="130000"/>
              </a:lnSpc>
              <a:spcBef>
                <a:spcPts val="0"/>
              </a:spcBef>
              <a:spcAft>
                <a:spcPts val="0"/>
              </a:spcAft>
              <a:buClr>
                <a:schemeClr val="lt1"/>
              </a:buClr>
              <a:buSzPts val="1200"/>
              <a:buChar char="■"/>
              <a:defRPr sz="1600">
                <a:solidFill>
                  <a:schemeClr val="lt1"/>
                </a:solidFill>
              </a:defRPr>
            </a:lvl6pPr>
            <a:lvl7pPr marL="4267093" lvl="6" indent="-406390" algn="l" rtl="0">
              <a:lnSpc>
                <a:spcPct val="130000"/>
              </a:lnSpc>
              <a:spcBef>
                <a:spcPts val="0"/>
              </a:spcBef>
              <a:spcAft>
                <a:spcPts val="0"/>
              </a:spcAft>
              <a:buClr>
                <a:schemeClr val="lt1"/>
              </a:buClr>
              <a:buSzPts val="1200"/>
              <a:buChar char="●"/>
              <a:defRPr sz="1600">
                <a:solidFill>
                  <a:schemeClr val="lt1"/>
                </a:solidFill>
              </a:defRPr>
            </a:lvl7pPr>
            <a:lvl8pPr marL="4876678" lvl="7" indent="-406390" algn="l" rtl="0">
              <a:lnSpc>
                <a:spcPct val="130000"/>
              </a:lnSpc>
              <a:spcBef>
                <a:spcPts val="0"/>
              </a:spcBef>
              <a:spcAft>
                <a:spcPts val="0"/>
              </a:spcAft>
              <a:buClr>
                <a:schemeClr val="lt1"/>
              </a:buClr>
              <a:buSzPts val="1200"/>
              <a:buChar char="○"/>
              <a:defRPr sz="1600">
                <a:solidFill>
                  <a:schemeClr val="lt1"/>
                </a:solidFill>
              </a:defRPr>
            </a:lvl8pPr>
            <a:lvl9pPr marL="5486263" lvl="8" indent="-406390" algn="l" rtl="0">
              <a:lnSpc>
                <a:spcPct val="130000"/>
              </a:lnSpc>
              <a:spcBef>
                <a:spcPts val="0"/>
              </a:spcBef>
              <a:spcAft>
                <a:spcPts val="0"/>
              </a:spcAft>
              <a:buClr>
                <a:schemeClr val="lt1"/>
              </a:buClr>
              <a:buSzPts val="1200"/>
              <a:buChar char="■"/>
              <a:defRPr sz="1600">
                <a:solidFill>
                  <a:schemeClr val="lt1"/>
                </a:solidFill>
              </a:defRPr>
            </a:lvl9pPr>
          </a:lstStyle>
          <a:p>
            <a:endParaRPr/>
          </a:p>
        </p:txBody>
      </p:sp>
      <p:sp>
        <p:nvSpPr>
          <p:cNvPr id="565" name="Google Shape;565;p100"/>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lt1"/>
              </a:buClr>
              <a:buSzPts val="1400"/>
              <a:buFont typeface="Arial" charset="0"/>
              <a:buChar char="●"/>
              <a:defRPr sz="2000" b="0" i="0" kern="1200" dirty="0">
                <a:solidFill>
                  <a:schemeClr val="lt1"/>
                </a:solidFill>
                <a:latin typeface="Gill Sans Nova" panose="020B0602020104020203" pitchFamily="34" charset="0"/>
                <a:ea typeface="Gill Sans Nova" panose="020B0602020104020203" pitchFamily="34" charset="0"/>
                <a:cs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sz="1600">
                <a:solidFill>
                  <a:schemeClr val="lt1"/>
                </a:solidFill>
              </a:defRPr>
            </a:lvl2pPr>
            <a:lvl3pPr marL="1828754" lvl="2" indent="-406390" algn="l" rtl="0">
              <a:lnSpc>
                <a:spcPct val="130000"/>
              </a:lnSpc>
              <a:spcBef>
                <a:spcPts val="0"/>
              </a:spcBef>
              <a:spcAft>
                <a:spcPts val="0"/>
              </a:spcAft>
              <a:buClr>
                <a:schemeClr val="lt1"/>
              </a:buClr>
              <a:buSzPts val="1200"/>
              <a:buChar char="■"/>
              <a:defRPr sz="1600">
                <a:solidFill>
                  <a:schemeClr val="lt1"/>
                </a:solidFill>
              </a:defRPr>
            </a:lvl3pPr>
            <a:lvl4pPr marL="2438339" lvl="3" indent="-406390" algn="l" rtl="0">
              <a:lnSpc>
                <a:spcPct val="130000"/>
              </a:lnSpc>
              <a:spcBef>
                <a:spcPts val="0"/>
              </a:spcBef>
              <a:spcAft>
                <a:spcPts val="0"/>
              </a:spcAft>
              <a:buClr>
                <a:schemeClr val="lt1"/>
              </a:buClr>
              <a:buSzPts val="1200"/>
              <a:buChar char="●"/>
              <a:defRPr sz="1600">
                <a:solidFill>
                  <a:schemeClr val="lt1"/>
                </a:solidFill>
              </a:defRPr>
            </a:lvl4pPr>
            <a:lvl5pPr marL="3047924" lvl="4" indent="-406390" algn="l" rtl="0">
              <a:lnSpc>
                <a:spcPct val="130000"/>
              </a:lnSpc>
              <a:spcBef>
                <a:spcPts val="0"/>
              </a:spcBef>
              <a:spcAft>
                <a:spcPts val="0"/>
              </a:spcAft>
              <a:buClr>
                <a:schemeClr val="lt1"/>
              </a:buClr>
              <a:buSzPts val="1200"/>
              <a:buChar char="○"/>
              <a:defRPr sz="1600">
                <a:solidFill>
                  <a:schemeClr val="lt1"/>
                </a:solidFill>
              </a:defRPr>
            </a:lvl5pPr>
            <a:lvl6pPr marL="3657509" lvl="5" indent="-406390" algn="l" rtl="0">
              <a:lnSpc>
                <a:spcPct val="130000"/>
              </a:lnSpc>
              <a:spcBef>
                <a:spcPts val="0"/>
              </a:spcBef>
              <a:spcAft>
                <a:spcPts val="0"/>
              </a:spcAft>
              <a:buClr>
                <a:schemeClr val="lt1"/>
              </a:buClr>
              <a:buSzPts val="1200"/>
              <a:buChar char="■"/>
              <a:defRPr sz="1600">
                <a:solidFill>
                  <a:schemeClr val="lt1"/>
                </a:solidFill>
              </a:defRPr>
            </a:lvl6pPr>
            <a:lvl7pPr marL="4267093" lvl="6" indent="-406390" algn="l" rtl="0">
              <a:lnSpc>
                <a:spcPct val="130000"/>
              </a:lnSpc>
              <a:spcBef>
                <a:spcPts val="0"/>
              </a:spcBef>
              <a:spcAft>
                <a:spcPts val="0"/>
              </a:spcAft>
              <a:buClr>
                <a:schemeClr val="lt1"/>
              </a:buClr>
              <a:buSzPts val="1200"/>
              <a:buChar char="●"/>
              <a:defRPr sz="1600">
                <a:solidFill>
                  <a:schemeClr val="lt1"/>
                </a:solidFill>
              </a:defRPr>
            </a:lvl7pPr>
            <a:lvl8pPr marL="4876678" lvl="7" indent="-406390" algn="l" rtl="0">
              <a:lnSpc>
                <a:spcPct val="130000"/>
              </a:lnSpc>
              <a:spcBef>
                <a:spcPts val="0"/>
              </a:spcBef>
              <a:spcAft>
                <a:spcPts val="0"/>
              </a:spcAft>
              <a:buClr>
                <a:schemeClr val="lt1"/>
              </a:buClr>
              <a:buSzPts val="1200"/>
              <a:buChar char="○"/>
              <a:defRPr sz="1600">
                <a:solidFill>
                  <a:schemeClr val="lt1"/>
                </a:solidFill>
              </a:defRPr>
            </a:lvl8pPr>
            <a:lvl9pPr marL="5486263" lvl="8" indent="-406390" algn="l" rtl="0">
              <a:lnSpc>
                <a:spcPct val="130000"/>
              </a:lnSpc>
              <a:spcBef>
                <a:spcPts val="0"/>
              </a:spcBef>
              <a:spcAft>
                <a:spcPts val="0"/>
              </a:spcAft>
              <a:buClr>
                <a:schemeClr val="lt1"/>
              </a:buClr>
              <a:buSzPts val="1200"/>
              <a:buChar char="■"/>
              <a:defRPr sz="1600">
                <a:solidFill>
                  <a:schemeClr val="lt1"/>
                </a:solidFill>
              </a:defRPr>
            </a:lvl9pPr>
          </a:lstStyle>
          <a:p>
            <a:endParaRPr/>
          </a:p>
        </p:txBody>
      </p:sp>
    </p:spTree>
    <p:extLst>
      <p:ext uri="{BB962C8B-B14F-4D97-AF65-F5344CB8AC3E}">
        <p14:creationId xmlns:p14="http://schemas.microsoft.com/office/powerpoint/2010/main" val="1854406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 Image Dark" preserve="1">
  <p:cSld name="Text + Image Dark">
    <p:bg>
      <p:bgPr>
        <a:solidFill>
          <a:schemeClr val="dk1"/>
        </a:solidFill>
        <a:effectLst/>
      </p:bgPr>
    </p:bg>
    <p:spTree>
      <p:nvGrpSpPr>
        <p:cNvPr id="1" name="Shape 566"/>
        <p:cNvGrpSpPr/>
        <p:nvPr/>
      </p:nvGrpSpPr>
      <p:grpSpPr>
        <a:xfrm>
          <a:off x="0" y="0"/>
          <a:ext cx="0" cy="0"/>
          <a:chOff x="0" y="0"/>
          <a:chExt cx="0" cy="0"/>
        </a:xfrm>
      </p:grpSpPr>
      <p:sp>
        <p:nvSpPr>
          <p:cNvPr id="567" name="Google Shape;567;p101"/>
          <p:cNvSpPr>
            <a:spLocks noGrp="1"/>
          </p:cNvSpPr>
          <p:nvPr>
            <p:ph type="pic" idx="2"/>
          </p:nvPr>
        </p:nvSpPr>
        <p:spPr>
          <a:xfrm>
            <a:off x="6443200" y="0"/>
            <a:ext cx="5749200" cy="6858000"/>
          </a:xfrm>
          <a:prstGeom prst="rect">
            <a:avLst/>
          </a:prstGeom>
          <a:noFill/>
          <a:ln>
            <a:noFill/>
          </a:ln>
        </p:spPr>
      </p:sp>
      <p:sp>
        <p:nvSpPr>
          <p:cNvPr id="568" name="Google Shape;568;p101"/>
          <p:cNvSpPr txBox="1">
            <a:spLocks noGrp="1"/>
          </p:cNvSpPr>
          <p:nvPr>
            <p:ph type="title"/>
          </p:nvPr>
        </p:nvSpPr>
        <p:spPr>
          <a:xfrm>
            <a:off x="415600" y="593367"/>
            <a:ext cx="53332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200"/>
              <a:buNone/>
              <a:defRPr b="1" i="0">
                <a:solidFill>
                  <a:schemeClr val="lt1"/>
                </a:solidFill>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9" name="Google Shape;569;p10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71" name="Google Shape;571;p101"/>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lt1"/>
              </a:buClr>
              <a:buSzPts val="1400"/>
              <a:buFont typeface="Arial" charset="0"/>
              <a:buChar char="●"/>
              <a:defRPr sz="2000" b="0" i="0" kern="1200" dirty="0">
                <a:solidFill>
                  <a:schemeClr val="lt1"/>
                </a:solidFill>
                <a:latin typeface="Gill Sans Nova" panose="020B0602020104020203" pitchFamily="34" charset="0"/>
                <a:ea typeface="Gill Sans Nova" panose="020B0602020104020203" pitchFamily="34" charset="0"/>
                <a:cs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sz="1600">
                <a:solidFill>
                  <a:schemeClr val="lt1"/>
                </a:solidFill>
              </a:defRPr>
            </a:lvl2pPr>
            <a:lvl3pPr marL="1828754" lvl="2" indent="-406390" algn="l" rtl="0">
              <a:lnSpc>
                <a:spcPct val="130000"/>
              </a:lnSpc>
              <a:spcBef>
                <a:spcPts val="0"/>
              </a:spcBef>
              <a:spcAft>
                <a:spcPts val="0"/>
              </a:spcAft>
              <a:buClr>
                <a:schemeClr val="lt1"/>
              </a:buClr>
              <a:buSzPts val="1200"/>
              <a:buChar char="■"/>
              <a:defRPr sz="1600">
                <a:solidFill>
                  <a:schemeClr val="lt1"/>
                </a:solidFill>
              </a:defRPr>
            </a:lvl3pPr>
            <a:lvl4pPr marL="2438339" lvl="3" indent="-406390" algn="l" rtl="0">
              <a:lnSpc>
                <a:spcPct val="130000"/>
              </a:lnSpc>
              <a:spcBef>
                <a:spcPts val="0"/>
              </a:spcBef>
              <a:spcAft>
                <a:spcPts val="0"/>
              </a:spcAft>
              <a:buClr>
                <a:schemeClr val="lt1"/>
              </a:buClr>
              <a:buSzPts val="1200"/>
              <a:buChar char="●"/>
              <a:defRPr sz="1600">
                <a:solidFill>
                  <a:schemeClr val="lt1"/>
                </a:solidFill>
              </a:defRPr>
            </a:lvl4pPr>
            <a:lvl5pPr marL="3047924" lvl="4" indent="-406390" algn="l" rtl="0">
              <a:lnSpc>
                <a:spcPct val="130000"/>
              </a:lnSpc>
              <a:spcBef>
                <a:spcPts val="0"/>
              </a:spcBef>
              <a:spcAft>
                <a:spcPts val="0"/>
              </a:spcAft>
              <a:buClr>
                <a:schemeClr val="lt1"/>
              </a:buClr>
              <a:buSzPts val="1200"/>
              <a:buChar char="○"/>
              <a:defRPr sz="1600">
                <a:solidFill>
                  <a:schemeClr val="lt1"/>
                </a:solidFill>
              </a:defRPr>
            </a:lvl5pPr>
            <a:lvl6pPr marL="3657509" lvl="5" indent="-406390" algn="l" rtl="0">
              <a:lnSpc>
                <a:spcPct val="130000"/>
              </a:lnSpc>
              <a:spcBef>
                <a:spcPts val="0"/>
              </a:spcBef>
              <a:spcAft>
                <a:spcPts val="0"/>
              </a:spcAft>
              <a:buClr>
                <a:schemeClr val="lt1"/>
              </a:buClr>
              <a:buSzPts val="1200"/>
              <a:buChar char="■"/>
              <a:defRPr sz="1600">
                <a:solidFill>
                  <a:schemeClr val="lt1"/>
                </a:solidFill>
              </a:defRPr>
            </a:lvl6pPr>
            <a:lvl7pPr marL="4267093" lvl="6" indent="-406390" algn="l" rtl="0">
              <a:lnSpc>
                <a:spcPct val="130000"/>
              </a:lnSpc>
              <a:spcBef>
                <a:spcPts val="0"/>
              </a:spcBef>
              <a:spcAft>
                <a:spcPts val="0"/>
              </a:spcAft>
              <a:buClr>
                <a:schemeClr val="lt1"/>
              </a:buClr>
              <a:buSzPts val="1200"/>
              <a:buChar char="●"/>
              <a:defRPr sz="1600">
                <a:solidFill>
                  <a:schemeClr val="lt1"/>
                </a:solidFill>
              </a:defRPr>
            </a:lvl7pPr>
            <a:lvl8pPr marL="4876678" lvl="7" indent="-406390" algn="l" rtl="0">
              <a:lnSpc>
                <a:spcPct val="130000"/>
              </a:lnSpc>
              <a:spcBef>
                <a:spcPts val="0"/>
              </a:spcBef>
              <a:spcAft>
                <a:spcPts val="0"/>
              </a:spcAft>
              <a:buClr>
                <a:schemeClr val="lt1"/>
              </a:buClr>
              <a:buSzPts val="1200"/>
              <a:buChar char="○"/>
              <a:defRPr sz="1600">
                <a:solidFill>
                  <a:schemeClr val="lt1"/>
                </a:solidFill>
              </a:defRPr>
            </a:lvl8pPr>
            <a:lvl9pPr marL="5486263" lvl="8" indent="-406390" algn="l" rtl="0">
              <a:lnSpc>
                <a:spcPct val="130000"/>
              </a:lnSpc>
              <a:spcBef>
                <a:spcPts val="0"/>
              </a:spcBef>
              <a:spcAft>
                <a:spcPts val="0"/>
              </a:spcAft>
              <a:buClr>
                <a:schemeClr val="lt1"/>
              </a:buClr>
              <a:buSzPts val="1200"/>
              <a:buChar char="■"/>
              <a:defRPr sz="1600">
                <a:solidFill>
                  <a:schemeClr val="lt1"/>
                </a:solidFill>
              </a:defRPr>
            </a:lvl9pPr>
          </a:lstStyle>
          <a:p>
            <a:endParaRPr/>
          </a:p>
        </p:txBody>
      </p:sp>
    </p:spTree>
    <p:extLst>
      <p:ext uri="{BB962C8B-B14F-4D97-AF65-F5344CB8AC3E}">
        <p14:creationId xmlns:p14="http://schemas.microsoft.com/office/powerpoint/2010/main" val="4268034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B659-0549-B893-3AFE-590534208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1F838B-B15D-549F-EB0D-CFEECB4DF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B4E1A-B5F3-6793-8167-4E7EA7EDF8AE}"/>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DFD1689E-4B3C-2304-7BE2-EE0314DC3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97C21-96B3-F781-74C4-5CCB8D06AAFB}"/>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1346270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868C7-7245-FD2A-754F-ED6541494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1D0642-7340-ECF8-9AF3-3FA76112F1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FE2EE-97B1-83E1-E5B7-D446E2932284}"/>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4DF94351-4836-FF94-F901-8D7DE4574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1D05C-2EF4-F8CC-3E39-4E0B592EFBEB}"/>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528504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961A-13D1-DD74-7807-352221642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80AF39-4B07-EB6F-698E-EDE00A7691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2DD6B6-FD1B-0B29-9E6E-D19A5D7EB735}"/>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F9EF1759-BF20-E40E-266A-2C151CB7B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097C5-4F01-ABC6-FCE9-5F03AD3AEB46}"/>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1700021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8ACD-B005-680B-3A20-E5A08CFE3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BBABF-CBDD-883C-4819-F357EC806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12C4E7-8DF7-AE10-66F6-C6C8975871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19EDF0-E07E-D0DD-7941-5041F085588E}"/>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6" name="Footer Placeholder 5">
            <a:extLst>
              <a:ext uri="{FF2B5EF4-FFF2-40B4-BE49-F238E27FC236}">
                <a16:creationId xmlns:a16="http://schemas.microsoft.com/office/drawing/2014/main" id="{68560141-B868-AD49-8FD7-075129F1B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17A7E-E9ED-90C3-F528-54926B0379FD}"/>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2065470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A479-CA2E-DE04-729B-3DAD956C6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C4B60D-FF18-7A91-1E38-60A0B3717C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39BB07-6BDD-9C4B-8C3C-FDBA814B1B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CA1455-3599-7AC9-24DE-D38D4DC0A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16EDE3-75DF-00BA-C3A1-BF4D4B22D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80A8F5-AFCE-2B74-48D2-B24168629402}"/>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8" name="Footer Placeholder 7">
            <a:extLst>
              <a:ext uri="{FF2B5EF4-FFF2-40B4-BE49-F238E27FC236}">
                <a16:creationId xmlns:a16="http://schemas.microsoft.com/office/drawing/2014/main" id="{EEC15CFC-3E97-F24F-95FB-81CF27850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7F0EF3-32C4-31D0-4E8E-869B090C6F1F}"/>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1045042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F21E1-749C-B97D-5FE7-3DD3E143CE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5ACA57-E976-3A96-DDD2-726FE25DD9D7}"/>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4" name="Footer Placeholder 3">
            <a:extLst>
              <a:ext uri="{FF2B5EF4-FFF2-40B4-BE49-F238E27FC236}">
                <a16:creationId xmlns:a16="http://schemas.microsoft.com/office/drawing/2014/main" id="{A24CAE4A-BA59-59AD-CD84-E5DE3D04E6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52C96C-2B2C-B259-5B52-860229AF37D4}"/>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848999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961A-13D1-DD74-7807-352221642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80AF39-4B07-EB6F-698E-EDE00A7691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2DD6B6-FD1B-0B29-9E6E-D19A5D7EB735}"/>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F9EF1759-BF20-E40E-266A-2C151CB7B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097C5-4F01-ABC6-FCE9-5F03AD3AEB46}"/>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719811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547E9A-4E9D-6ADE-9538-CDECDA438376}"/>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3" name="Footer Placeholder 2">
            <a:extLst>
              <a:ext uri="{FF2B5EF4-FFF2-40B4-BE49-F238E27FC236}">
                <a16:creationId xmlns:a16="http://schemas.microsoft.com/office/drawing/2014/main" id="{B705E033-BA89-19F8-B093-6A249A5FED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2B7E78-9DA6-E4AE-E9C4-8BCEE4911FB7}"/>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695256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6B91-4E34-E099-A2C0-86933DF862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F9630A-AC87-A46E-AA47-E30FB8D321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80904A-7225-5F5D-3B56-DD6579F4D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4110D-7C36-59DA-31C4-4EDFDC13DC8F}"/>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6" name="Footer Placeholder 5">
            <a:extLst>
              <a:ext uri="{FF2B5EF4-FFF2-40B4-BE49-F238E27FC236}">
                <a16:creationId xmlns:a16="http://schemas.microsoft.com/office/drawing/2014/main" id="{68080484-CF60-16C8-FEAB-562E6EB86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14497B-8E7B-9171-9528-99A56E74445A}"/>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055045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9C23-827F-62B1-F21C-57CA4B204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FF7DFB-25B7-EBA7-1FDF-C89D1D6F58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99EE72-BC07-B0D5-54BC-6CF7E2AC3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7CD576-919C-D493-A24E-8D1835F8A419}"/>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6" name="Footer Placeholder 5">
            <a:extLst>
              <a:ext uri="{FF2B5EF4-FFF2-40B4-BE49-F238E27FC236}">
                <a16:creationId xmlns:a16="http://schemas.microsoft.com/office/drawing/2014/main" id="{CA360BBB-BCDF-C4AA-BD58-7CC1C544F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3E8A00-8DBF-BF4D-D391-5D5DD508F25B}"/>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1767042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9D4D-0CA8-07CE-7EC4-9C65AAFAE0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5D980-5619-1213-AF8D-F4A524BD31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804B4-B4DB-DCDC-96A4-A522C53BB363}"/>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A4F03499-6254-68D3-43D2-203CAA9C8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ABF1F-4607-2476-700F-74D15B5728E9}"/>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1803548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DAEF6-F32C-0FF9-53AC-203E0B63D2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5E7B49-4CFE-9112-E568-60BF3C5B3F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C9F2C4-F3A8-5AC9-7419-A67889A84F8C}"/>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D5F9728F-5679-3CC0-5A11-CE59C1C7F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54B68-91A1-8E47-548A-BA99ADF1816A}"/>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2595213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3" preserve="1">
  <p:cSld name="Title 3">
    <p:spTree>
      <p:nvGrpSpPr>
        <p:cNvPr id="1" name="Shape 478"/>
        <p:cNvGrpSpPr/>
        <p:nvPr/>
      </p:nvGrpSpPr>
      <p:grpSpPr>
        <a:xfrm>
          <a:off x="0" y="0"/>
          <a:ext cx="0" cy="0"/>
          <a:chOff x="0" y="0"/>
          <a:chExt cx="0" cy="0"/>
        </a:xfrm>
      </p:grpSpPr>
      <p:sp>
        <p:nvSpPr>
          <p:cNvPr id="481" name="Google Shape;481;p90"/>
          <p:cNvSpPr txBox="1">
            <a:spLocks noGrp="1"/>
          </p:cNvSpPr>
          <p:nvPr>
            <p:ph type="ctrTitle" hasCustomPrompt="1"/>
          </p:nvPr>
        </p:nvSpPr>
        <p:spPr>
          <a:xfrm>
            <a:off x="536967" y="2273817"/>
            <a:ext cx="3960400" cy="1064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500"/>
              <a:buFont typeface="Roboto Slab"/>
              <a:buNone/>
              <a:defRPr sz="3333" b="1" i="0">
                <a:solidFill>
                  <a:schemeClr val="tx1"/>
                </a:solidFill>
                <a:latin typeface="Gill Sans Nova" panose="020B0602020104020203" pitchFamily="34" charset="0"/>
                <a:ea typeface="Roboto Slab"/>
                <a:cs typeface="Roboto Slab"/>
                <a:sym typeface="Roboto Slab"/>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r>
              <a:rPr lang="en-US"/>
              <a:t>Title lorem </a:t>
            </a:r>
            <a:r>
              <a:rPr lang="en-US" err="1"/>
              <a:t>ipsom</a:t>
            </a:r>
            <a:endParaRPr/>
          </a:p>
        </p:txBody>
      </p:sp>
      <p:sp>
        <p:nvSpPr>
          <p:cNvPr id="482" name="Google Shape;482;p90"/>
          <p:cNvSpPr txBox="1">
            <a:spLocks noGrp="1"/>
          </p:cNvSpPr>
          <p:nvPr>
            <p:ph type="subTitle" idx="1"/>
          </p:nvPr>
        </p:nvSpPr>
        <p:spPr>
          <a:xfrm>
            <a:off x="536967" y="3534584"/>
            <a:ext cx="50840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600"/>
              <a:buFont typeface="Roboto"/>
              <a:buNone/>
              <a:defRPr sz="2133"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83" name="Google Shape;483;p90"/>
          <p:cNvSpPr txBox="1">
            <a:spLocks noGrp="1"/>
          </p:cNvSpPr>
          <p:nvPr>
            <p:ph type="subTitle" idx="2"/>
          </p:nvPr>
        </p:nvSpPr>
        <p:spPr>
          <a:xfrm>
            <a:off x="536967" y="3940117"/>
            <a:ext cx="35572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200"/>
              <a:buFont typeface="Roboto"/>
              <a:buNone/>
              <a:defRPr sz="1600"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306609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Light 1" preserve="1">
  <p:cSld name="Text Light 1">
    <p:spTree>
      <p:nvGrpSpPr>
        <p:cNvPr id="1" name="Shape 529"/>
        <p:cNvGrpSpPr/>
        <p:nvPr/>
      </p:nvGrpSpPr>
      <p:grpSpPr>
        <a:xfrm>
          <a:off x="0" y="0"/>
          <a:ext cx="0" cy="0"/>
          <a:chOff x="0" y="0"/>
          <a:chExt cx="0" cy="0"/>
        </a:xfrm>
      </p:grpSpPr>
      <p:sp>
        <p:nvSpPr>
          <p:cNvPr id="531" name="Google Shape;531;p95"/>
          <p:cNvSpPr txBox="1">
            <a:spLocks noGrp="1"/>
          </p:cNvSpPr>
          <p:nvPr>
            <p:ph type="title" hasCustomPrompt="1"/>
          </p:nvPr>
        </p:nvSpPr>
        <p:spPr>
          <a:xfrm>
            <a:off x="428126" y="505685"/>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solidFill>
                  <a:schemeClr val="tx1"/>
                </a:solidFill>
                <a:latin typeface="Gill Sans Nova" panose="020B0602020104020203" pitchFamily="34" charset="0"/>
                <a:cs typeface="Gill Sans Nova Light" panose="020F0302020204030204"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r>
              <a:rPr lang="en-US"/>
              <a:t>Title</a:t>
            </a:r>
            <a:endParaRPr/>
          </a:p>
        </p:txBody>
      </p:sp>
      <p:sp>
        <p:nvSpPr>
          <p:cNvPr id="533" name="Google Shape;533;p9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Clr>
                <a:schemeClr val="dk2"/>
              </a:buClr>
              <a:buSzPts val="1400"/>
              <a:buFont typeface="Roboto"/>
              <a:buChar char="●"/>
              <a:defRPr b="0" i="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Clr>
                <a:schemeClr val="dk2"/>
              </a:buClr>
              <a:buSzPts val="1200"/>
              <a:buFont typeface="Roboto"/>
              <a:buChar char="○"/>
              <a:defRPr sz="1600">
                <a:solidFill>
                  <a:schemeClr val="dk2"/>
                </a:solidFill>
                <a:latin typeface="Roboto"/>
                <a:ea typeface="Roboto"/>
                <a:cs typeface="Roboto"/>
                <a:sym typeface="Roboto"/>
              </a:defRPr>
            </a:lvl2pPr>
            <a:lvl3pPr marL="1828754" lvl="2"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3pPr>
            <a:lvl4pPr marL="2438339" lvl="3"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4pPr>
            <a:lvl5pPr marL="3047924" lvl="4"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5pPr>
            <a:lvl6pPr marL="3657509" lvl="5"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6pPr>
            <a:lvl7pPr marL="4267093" lvl="6"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7pPr>
            <a:lvl8pPr marL="4876678" lvl="7"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8pPr>
            <a:lvl9pPr marL="5486263" lvl="8"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9pPr>
          </a:lstStyle>
          <a:p>
            <a:endParaRPr/>
          </a:p>
        </p:txBody>
      </p:sp>
      <p:sp>
        <p:nvSpPr>
          <p:cNvPr id="534" name="Google Shape;534;p95"/>
          <p:cNvSpPr txBox="1">
            <a:spLocks noGrp="1"/>
          </p:cNvSpPr>
          <p:nvPr>
            <p:ph type="sldNum" idx="12"/>
          </p:nvPr>
        </p:nvSpPr>
        <p:spPr>
          <a:xfrm>
            <a:off x="415600"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pic>
        <p:nvPicPr>
          <p:cNvPr id="5" name="Google Shape;1684;p241">
            <a:extLst>
              <a:ext uri="{FF2B5EF4-FFF2-40B4-BE49-F238E27FC236}">
                <a16:creationId xmlns:a16="http://schemas.microsoft.com/office/drawing/2014/main" id="{4CA4EA7B-68B1-11A1-81E2-5E1DCFF4EEA8}"/>
              </a:ext>
            </a:extLst>
          </p:cNvPr>
          <p:cNvPicPr preferRelativeResize="0"/>
          <p:nvPr userDrawn="1"/>
        </p:nvPicPr>
        <p:blipFill>
          <a:blip r:embed="rId2">
            <a:alphaModFix/>
          </a:blip>
          <a:stretch>
            <a:fillRect/>
          </a:stretch>
        </p:blipFill>
        <p:spPr>
          <a:xfrm>
            <a:off x="11054081" y="5829832"/>
            <a:ext cx="943294" cy="836860"/>
          </a:xfrm>
          <a:prstGeom prst="rect">
            <a:avLst/>
          </a:prstGeom>
          <a:noFill/>
          <a:ln>
            <a:noFill/>
          </a:ln>
        </p:spPr>
      </p:pic>
    </p:spTree>
    <p:extLst>
      <p:ext uri="{BB962C8B-B14F-4D97-AF65-F5344CB8AC3E}">
        <p14:creationId xmlns:p14="http://schemas.microsoft.com/office/powerpoint/2010/main" val="4113407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9477"/>
            <a:ext cx="10515600" cy="3938954"/>
          </a:xfrm>
        </p:spPr>
        <p:txBody>
          <a:bodyPr/>
          <a:lstStyle>
            <a:lvl1pPr>
              <a:lnSpc>
                <a:spcPct val="100000"/>
              </a:lnSpc>
              <a:buClr>
                <a:srgbClr val="B4000D"/>
              </a:buClr>
              <a:defRPr>
                <a:solidFill>
                  <a:srgbClr val="000000"/>
                </a:solidFill>
                <a:latin typeface="Helvetica" charset="0"/>
                <a:ea typeface="Helvetica" charset="0"/>
                <a:cs typeface="Helvetica" charset="0"/>
              </a:defRPr>
            </a:lvl1pPr>
            <a:lvl2pPr>
              <a:lnSpc>
                <a:spcPct val="100000"/>
              </a:lnSpc>
              <a:buClr>
                <a:srgbClr val="B4000D"/>
              </a:buClr>
              <a:defRPr>
                <a:solidFill>
                  <a:srgbClr val="000000"/>
                </a:solidFill>
                <a:latin typeface="Helvetica" charset="0"/>
                <a:ea typeface="Helvetica" charset="0"/>
                <a:cs typeface="Helvetica" charset="0"/>
              </a:defRPr>
            </a:lvl2pPr>
            <a:lvl3pPr>
              <a:lnSpc>
                <a:spcPct val="100000"/>
              </a:lnSpc>
              <a:buClr>
                <a:srgbClr val="B4000D"/>
              </a:buClr>
              <a:defRPr>
                <a:solidFill>
                  <a:srgbClr val="000000"/>
                </a:solidFill>
                <a:latin typeface="Helvetica" charset="0"/>
                <a:ea typeface="Helvetica" charset="0"/>
                <a:cs typeface="Helvetica" charset="0"/>
              </a:defRPr>
            </a:lvl3pPr>
            <a:lvl4pPr>
              <a:lnSpc>
                <a:spcPct val="100000"/>
              </a:lnSpc>
              <a:buClr>
                <a:srgbClr val="B4000D"/>
              </a:buClr>
              <a:defRPr>
                <a:solidFill>
                  <a:srgbClr val="000000"/>
                </a:solidFill>
                <a:latin typeface="Helvetica" charset="0"/>
                <a:ea typeface="Helvetica" charset="0"/>
                <a:cs typeface="Helvetica" charset="0"/>
              </a:defRPr>
            </a:lvl4pPr>
            <a:lvl5pPr>
              <a:lnSpc>
                <a:spcPct val="100000"/>
              </a:lnSpc>
              <a:buClr>
                <a:srgbClr val="B4000D"/>
              </a:buClr>
              <a:defRPr>
                <a:solidFill>
                  <a:srgbClr val="000000"/>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F16F084-38D8-7F47-A752-6417A58AD616}" type="slidenum">
              <a:rPr lang="en-US" smtClean="0"/>
              <a:t>‹#›</a:t>
            </a:fld>
            <a:endParaRPr lang="en-US"/>
          </a:p>
        </p:txBody>
      </p:sp>
      <p:cxnSp>
        <p:nvCxnSpPr>
          <p:cNvPr id="13" name="Straight Connector 12"/>
          <p:cNvCxnSpPr/>
          <p:nvPr userDrawn="1"/>
        </p:nvCxnSpPr>
        <p:spPr>
          <a:xfrm>
            <a:off x="838200" y="1230925"/>
            <a:ext cx="105156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a:xfrm>
            <a:off x="838200" y="271345"/>
            <a:ext cx="10515600" cy="963735"/>
          </a:xfrm>
          <a:prstGeom prst="rect">
            <a:avLst/>
          </a:prstGeom>
        </p:spPr>
        <p:txBody>
          <a:bodyPr vert="horz" lIns="91440" tIns="45720" rIns="91440" bIns="45720" rtlCol="0" anchor="ctr">
            <a:normAutofit/>
          </a:bodyPr>
          <a:lstStyle/>
          <a:p>
            <a:r>
              <a:rPr lang="en-US"/>
              <a:t>Click to edit Master title style</a:t>
            </a:r>
          </a:p>
        </p:txBody>
      </p:sp>
      <p:sp>
        <p:nvSpPr>
          <p:cNvPr id="17" name="Text Placeholder 16"/>
          <p:cNvSpPr>
            <a:spLocks noGrp="1"/>
          </p:cNvSpPr>
          <p:nvPr>
            <p:ph type="body" sz="quarter" idx="13" hasCustomPrompt="1"/>
          </p:nvPr>
        </p:nvSpPr>
        <p:spPr>
          <a:xfrm>
            <a:off x="838200" y="1439497"/>
            <a:ext cx="10515600" cy="455492"/>
          </a:xfrm>
        </p:spPr>
        <p:txBody>
          <a:bodyPr anchor="ctr" anchorCtr="0"/>
          <a:lstStyle>
            <a:lvl1pPr marL="0" indent="0">
              <a:buNone/>
              <a:defRPr b="1" baseline="0">
                <a:solidFill>
                  <a:srgbClr val="B4000D"/>
                </a:solidFill>
              </a:defRPr>
            </a:lvl1pPr>
          </a:lstStyle>
          <a:p>
            <a:pPr lvl="0"/>
            <a:r>
              <a:rPr lang="en-US" b="1"/>
              <a:t>Click to edit subtitle</a:t>
            </a:r>
            <a:endParaRPr lang="en-US"/>
          </a:p>
        </p:txBody>
      </p:sp>
      <p:sp>
        <p:nvSpPr>
          <p:cNvPr id="2" name="Footer Placeholder 1"/>
          <p:cNvSpPr>
            <a:spLocks noGrp="1"/>
          </p:cNvSpPr>
          <p:nvPr>
            <p:ph type="ftr" sz="quarter" idx="14"/>
          </p:nvPr>
        </p:nvSpPr>
        <p:spPr/>
        <p:txBody>
          <a:bodyPr/>
          <a:lstStyle>
            <a:lvl1pPr>
              <a:defRPr>
                <a:solidFill>
                  <a:srgbClr val="FF0000"/>
                </a:solidFill>
              </a:defRPr>
            </a:lvl1pPr>
          </a:lstStyle>
          <a:p>
            <a:r>
              <a:rPr lang="en-US"/>
              <a:t>WWW.MTMSERVICES.ORG</a:t>
            </a:r>
          </a:p>
        </p:txBody>
      </p:sp>
    </p:spTree>
    <p:extLst>
      <p:ext uri="{BB962C8B-B14F-4D97-AF65-F5344CB8AC3E}">
        <p14:creationId xmlns:p14="http://schemas.microsoft.com/office/powerpoint/2010/main" val="1719785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B659-0549-B893-3AFE-590534208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1F838B-B15D-549F-EB0D-CFEECB4DF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B4E1A-B5F3-6793-8167-4E7EA7EDF8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DFD1689E-4B3C-2304-7BE2-EE0314DC3F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C1F97C21-96B3-F781-74C4-5CCB8D06AA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1345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868C7-7245-FD2A-754F-ED6541494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1D0642-7340-ECF8-9AF3-3FA76112F1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FE2EE-97B1-83E1-E5B7-D446E2932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4DF94351-4836-FF94-F901-8D7DE45743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6D11D05C-2EF4-F8CC-3E39-4E0B592EFB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569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8ACD-B005-680B-3A20-E5A08CFE3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BBABF-CBDD-883C-4819-F357EC806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12C4E7-8DF7-AE10-66F6-C6C8975871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19EDF0-E07E-D0DD-7941-5041F085588E}"/>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6" name="Footer Placeholder 5">
            <a:extLst>
              <a:ext uri="{FF2B5EF4-FFF2-40B4-BE49-F238E27FC236}">
                <a16:creationId xmlns:a16="http://schemas.microsoft.com/office/drawing/2014/main" id="{68560141-B868-AD49-8FD7-075129F1B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17A7E-E9ED-90C3-F528-54926B0379FD}"/>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516753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961A-13D1-DD74-7807-352221642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80AF39-4B07-EB6F-698E-EDE00A7691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2DD6B6-FD1B-0B29-9E6E-D19A5D7EB7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F9EF1759-BF20-E40E-266A-2C151CB7BE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3E0097C5-4F01-ABC6-FCE9-5F03AD3AEB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5466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8ACD-B005-680B-3A20-E5A08CFE3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BBABF-CBDD-883C-4819-F357EC806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12C4E7-8DF7-AE10-66F6-C6C8975871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19EDF0-E07E-D0DD-7941-5041F08558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68560141-B868-AD49-8FD7-075129F1B6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3D817A7E-E9ED-90C3-F528-54926B0379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8406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A479-CA2E-DE04-729B-3DAD956C6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C4B60D-FF18-7A91-1E38-60A0B3717C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39BB07-6BDD-9C4B-8C3C-FDBA814B1B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CA1455-3599-7AC9-24DE-D38D4DC0A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16EDE3-75DF-00BA-C3A1-BF4D4B22D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80A8F5-AFCE-2B74-48D2-B241686294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Footer Placeholder 7">
            <a:extLst>
              <a:ext uri="{FF2B5EF4-FFF2-40B4-BE49-F238E27FC236}">
                <a16:creationId xmlns:a16="http://schemas.microsoft.com/office/drawing/2014/main" id="{EEC15CFC-3E97-F24F-95FB-81CF27850A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Slide Number Placeholder 8">
            <a:extLst>
              <a:ext uri="{FF2B5EF4-FFF2-40B4-BE49-F238E27FC236}">
                <a16:creationId xmlns:a16="http://schemas.microsoft.com/office/drawing/2014/main" id="{777F0EF3-32C4-31D0-4E8E-869B090C6F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3429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F21E1-749C-B97D-5FE7-3DD3E143CE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5ACA57-E976-3A96-DDD2-726FE25DD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A24CAE4A-BA59-59AD-CD84-E5DE3D04E6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AD52C96C-2B2C-B259-5B52-860229AF37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5988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547E9A-4E9D-6ADE-9538-CDECDA4383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B705E033-BA89-19F8-B093-6A249A5FED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702B7E78-9DA6-E4AE-E9C4-8BCEE4911F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3921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6B91-4E34-E099-A2C0-86933DF862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F9630A-AC87-A46E-AA47-E30FB8D321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80904A-7225-5F5D-3B56-DD6579F4D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4110D-7C36-59DA-31C4-4EDFDC13DC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68080484-CF60-16C8-FEAB-562E6EB86F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0B14497B-8E7B-9171-9528-99A56E744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224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9C23-827F-62B1-F21C-57CA4B204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FF7DFB-25B7-EBA7-1FDF-C89D1D6F58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99EE72-BC07-B0D5-54BC-6CF7E2AC3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7CD576-919C-D493-A24E-8D1835F8A4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CA360BBB-BCDF-C4AA-BD58-7CC1C544FE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153E8A00-8DBF-BF4D-D391-5D5DD508F2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9306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9D4D-0CA8-07CE-7EC4-9C65AAFAE0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5D980-5619-1213-AF8D-F4A524BD31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804B4-B4DB-DCDC-96A4-A522C53BB3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A4F03499-6254-68D3-43D2-203CAA9C8B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DBAABF1F-4607-2476-700F-74D15B5728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1700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DAEF6-F32C-0FF9-53AC-203E0B63D2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5E7B49-4CFE-9112-E568-60BF3C5B3F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C9F2C4-F3A8-5AC9-7419-A67889A84F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D5F9728F-5679-3CC0-5A11-CE59C1C7FC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C4554B68-91A1-8E47-548A-BA99ADF181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639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3" preserve="1">
  <p:cSld name="Title 3">
    <p:spTree>
      <p:nvGrpSpPr>
        <p:cNvPr id="1" name="Shape 478"/>
        <p:cNvGrpSpPr/>
        <p:nvPr/>
      </p:nvGrpSpPr>
      <p:grpSpPr>
        <a:xfrm>
          <a:off x="0" y="0"/>
          <a:ext cx="0" cy="0"/>
          <a:chOff x="0" y="0"/>
          <a:chExt cx="0" cy="0"/>
        </a:xfrm>
      </p:grpSpPr>
      <p:sp>
        <p:nvSpPr>
          <p:cNvPr id="481" name="Google Shape;481;p90"/>
          <p:cNvSpPr txBox="1">
            <a:spLocks noGrp="1"/>
          </p:cNvSpPr>
          <p:nvPr>
            <p:ph type="ctrTitle" hasCustomPrompt="1"/>
          </p:nvPr>
        </p:nvSpPr>
        <p:spPr>
          <a:xfrm>
            <a:off x="536967" y="2273817"/>
            <a:ext cx="3960400" cy="1064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500"/>
              <a:buFont typeface="Roboto Slab"/>
              <a:buNone/>
              <a:defRPr sz="3333" b="1" i="0">
                <a:solidFill>
                  <a:schemeClr val="tx1"/>
                </a:solidFill>
                <a:latin typeface="Gill Sans Nova" panose="020B0602020104020203" pitchFamily="34" charset="0"/>
                <a:ea typeface="Roboto Slab"/>
                <a:cs typeface="Roboto Slab"/>
                <a:sym typeface="Roboto Slab"/>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r>
              <a:rPr lang="en-US"/>
              <a:t>Title lorem </a:t>
            </a:r>
            <a:r>
              <a:rPr lang="en-US" err="1"/>
              <a:t>ipsom</a:t>
            </a:r>
            <a:endParaRPr/>
          </a:p>
        </p:txBody>
      </p:sp>
      <p:sp>
        <p:nvSpPr>
          <p:cNvPr id="482" name="Google Shape;482;p90"/>
          <p:cNvSpPr txBox="1">
            <a:spLocks noGrp="1"/>
          </p:cNvSpPr>
          <p:nvPr>
            <p:ph type="subTitle" idx="1"/>
          </p:nvPr>
        </p:nvSpPr>
        <p:spPr>
          <a:xfrm>
            <a:off x="536967" y="3534584"/>
            <a:ext cx="50840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600"/>
              <a:buFont typeface="Roboto"/>
              <a:buNone/>
              <a:defRPr sz="2133"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83" name="Google Shape;483;p90"/>
          <p:cNvSpPr txBox="1">
            <a:spLocks noGrp="1"/>
          </p:cNvSpPr>
          <p:nvPr>
            <p:ph type="subTitle" idx="2"/>
          </p:nvPr>
        </p:nvSpPr>
        <p:spPr>
          <a:xfrm>
            <a:off x="536967" y="3940117"/>
            <a:ext cx="35572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200"/>
              <a:buFont typeface="Roboto"/>
              <a:buNone/>
              <a:defRPr sz="1600"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3328382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A479-CA2E-DE04-729B-3DAD956C6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C4B60D-FF18-7A91-1E38-60A0B3717C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39BB07-6BDD-9C4B-8C3C-FDBA814B1B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CA1455-3599-7AC9-24DE-D38D4DC0A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16EDE3-75DF-00BA-C3A1-BF4D4B22D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80A8F5-AFCE-2B74-48D2-B24168629402}"/>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8" name="Footer Placeholder 7">
            <a:extLst>
              <a:ext uri="{FF2B5EF4-FFF2-40B4-BE49-F238E27FC236}">
                <a16:creationId xmlns:a16="http://schemas.microsoft.com/office/drawing/2014/main" id="{EEC15CFC-3E97-F24F-95FB-81CF27850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7F0EF3-32C4-31D0-4E8E-869B090C6F1F}"/>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208379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ext Light 1" preserve="1">
  <p:cSld name="Text Light 1">
    <p:spTree>
      <p:nvGrpSpPr>
        <p:cNvPr id="1" name="Shape 529"/>
        <p:cNvGrpSpPr/>
        <p:nvPr/>
      </p:nvGrpSpPr>
      <p:grpSpPr>
        <a:xfrm>
          <a:off x="0" y="0"/>
          <a:ext cx="0" cy="0"/>
          <a:chOff x="0" y="0"/>
          <a:chExt cx="0" cy="0"/>
        </a:xfrm>
      </p:grpSpPr>
      <p:sp>
        <p:nvSpPr>
          <p:cNvPr id="531" name="Google Shape;531;p95"/>
          <p:cNvSpPr txBox="1">
            <a:spLocks noGrp="1"/>
          </p:cNvSpPr>
          <p:nvPr>
            <p:ph type="title" hasCustomPrompt="1"/>
          </p:nvPr>
        </p:nvSpPr>
        <p:spPr>
          <a:xfrm>
            <a:off x="428126" y="505685"/>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solidFill>
                  <a:schemeClr val="tx1"/>
                </a:solidFill>
                <a:latin typeface="Gill Sans Nova" panose="020B0602020104020203" pitchFamily="34" charset="0"/>
                <a:cs typeface="Gill Sans Nova Light" panose="020F0302020204030204"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r>
              <a:rPr lang="en-US"/>
              <a:t>Title</a:t>
            </a:r>
            <a:endParaRPr/>
          </a:p>
        </p:txBody>
      </p:sp>
      <p:sp>
        <p:nvSpPr>
          <p:cNvPr id="533" name="Google Shape;533;p9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Clr>
                <a:schemeClr val="dk2"/>
              </a:buClr>
              <a:buSzPts val="1400"/>
              <a:buFont typeface="Roboto"/>
              <a:buChar char="●"/>
              <a:defRPr b="0" i="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Clr>
                <a:schemeClr val="dk2"/>
              </a:buClr>
              <a:buSzPts val="1200"/>
              <a:buFont typeface="Roboto"/>
              <a:buChar char="○"/>
              <a:defRPr sz="1600">
                <a:solidFill>
                  <a:schemeClr val="dk2"/>
                </a:solidFill>
                <a:latin typeface="Roboto"/>
                <a:ea typeface="Roboto"/>
                <a:cs typeface="Roboto"/>
                <a:sym typeface="Roboto"/>
              </a:defRPr>
            </a:lvl2pPr>
            <a:lvl3pPr marL="1828754" lvl="2"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3pPr>
            <a:lvl4pPr marL="2438339" lvl="3"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4pPr>
            <a:lvl5pPr marL="3047924" lvl="4"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5pPr>
            <a:lvl6pPr marL="3657509" lvl="5"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6pPr>
            <a:lvl7pPr marL="4267093" lvl="6"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7pPr>
            <a:lvl8pPr marL="4876678" lvl="7"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8pPr>
            <a:lvl9pPr marL="5486263" lvl="8"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9pPr>
          </a:lstStyle>
          <a:p>
            <a:endParaRPr/>
          </a:p>
        </p:txBody>
      </p:sp>
      <p:sp>
        <p:nvSpPr>
          <p:cNvPr id="534" name="Google Shape;534;p95"/>
          <p:cNvSpPr txBox="1">
            <a:spLocks noGrp="1"/>
          </p:cNvSpPr>
          <p:nvPr>
            <p:ph type="sldNum" idx="12"/>
          </p:nvPr>
        </p:nvSpPr>
        <p:spPr>
          <a:xfrm>
            <a:off x="415600"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 sz="1333" b="1" i="0" u="none" strike="noStrike" kern="1200" cap="none" spc="0" normalizeH="0" baseline="0" noProof="0" smtClean="0">
                <a:ln>
                  <a:noFill/>
                </a:ln>
                <a:solidFill>
                  <a:srgbClr val="999999"/>
                </a:solidFill>
                <a:effectLst/>
                <a:uLnTx/>
                <a:uFillTx/>
                <a:latin typeface="Gill Sans Nova" panose="020B0602020104020203" pitchFamily="34" charset="0"/>
                <a:ea typeface="Roboto Slab"/>
                <a:cs typeface="Roboto Slab"/>
                <a:sym typeface="Roboto Slab"/>
              </a:rPr>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lang="en" sz="1333" b="1" i="0" u="none" strike="noStrike" kern="1200" cap="none" spc="0" normalizeH="0" baseline="0" noProof="0">
              <a:ln>
                <a:noFill/>
              </a:ln>
              <a:solidFill>
                <a:srgbClr val="999999"/>
              </a:solidFill>
              <a:effectLst/>
              <a:uLnTx/>
              <a:uFillTx/>
              <a:latin typeface="Gill Sans Nova" panose="020B0602020104020203" pitchFamily="34" charset="0"/>
              <a:ea typeface="Roboto Slab"/>
              <a:cs typeface="Roboto Slab"/>
              <a:sym typeface="Roboto Slab"/>
            </a:endParaRPr>
          </a:p>
        </p:txBody>
      </p:sp>
      <p:sp>
        <p:nvSpPr>
          <p:cNvPr id="2" name="Rectangle 1">
            <a:extLst>
              <a:ext uri="{FF2B5EF4-FFF2-40B4-BE49-F238E27FC236}">
                <a16:creationId xmlns:a16="http://schemas.microsoft.com/office/drawing/2014/main" id="{12EB4FF9-1761-D6C4-E7A8-18F0490F9C5E}"/>
              </a:ext>
            </a:extLst>
          </p:cNvPr>
          <p:cNvSpPr/>
          <p:nvPr userDrawn="1"/>
        </p:nvSpPr>
        <p:spPr>
          <a:xfrm>
            <a:off x="-4335" y="0"/>
            <a:ext cx="117681" cy="6858000"/>
          </a:xfrm>
          <a:prstGeom prst="rect">
            <a:avLst/>
          </a:prstGeom>
          <a:gradFill flip="none" rotWithShape="1">
            <a:gsLst>
              <a:gs pos="0">
                <a:schemeClr val="accent3"/>
              </a:gs>
              <a:gs pos="19000">
                <a:schemeClr val="accent1"/>
              </a:gs>
              <a:gs pos="98000">
                <a:schemeClr val="accent5"/>
              </a:gs>
              <a:gs pos="71000">
                <a:schemeClr val="accent4"/>
              </a:gs>
              <a:gs pos="40000">
                <a:schemeClr val="accent2">
                  <a:shade val="100000"/>
                  <a:satMod val="1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Google Shape;1684;p241">
            <a:extLst>
              <a:ext uri="{FF2B5EF4-FFF2-40B4-BE49-F238E27FC236}">
                <a16:creationId xmlns:a16="http://schemas.microsoft.com/office/drawing/2014/main" id="{4CA4EA7B-68B1-11A1-81E2-5E1DCFF4EEA8}"/>
              </a:ext>
            </a:extLst>
          </p:cNvPr>
          <p:cNvPicPr preferRelativeResize="0"/>
          <p:nvPr userDrawn="1"/>
        </p:nvPicPr>
        <p:blipFill>
          <a:blip r:embed="rId2">
            <a:alphaModFix/>
          </a:blip>
          <a:stretch>
            <a:fillRect/>
          </a:stretch>
        </p:blipFill>
        <p:spPr>
          <a:xfrm>
            <a:off x="11054081" y="5829832"/>
            <a:ext cx="943294" cy="836860"/>
          </a:xfrm>
          <a:prstGeom prst="rect">
            <a:avLst/>
          </a:prstGeom>
          <a:noFill/>
          <a:ln>
            <a:noFill/>
          </a:ln>
        </p:spPr>
      </p:pic>
    </p:spTree>
    <p:extLst>
      <p:ext uri="{BB962C8B-B14F-4D97-AF65-F5344CB8AC3E}">
        <p14:creationId xmlns:p14="http://schemas.microsoft.com/office/powerpoint/2010/main" val="3680532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9477"/>
            <a:ext cx="10515600" cy="3938954"/>
          </a:xfrm>
        </p:spPr>
        <p:txBody>
          <a:bodyPr/>
          <a:lstStyle>
            <a:lvl1pPr>
              <a:lnSpc>
                <a:spcPct val="100000"/>
              </a:lnSpc>
              <a:buClr>
                <a:srgbClr val="B4000D"/>
              </a:buClr>
              <a:defRPr>
                <a:solidFill>
                  <a:srgbClr val="000000"/>
                </a:solidFill>
                <a:latin typeface="Helvetica" charset="0"/>
                <a:ea typeface="Helvetica" charset="0"/>
                <a:cs typeface="Helvetica" charset="0"/>
              </a:defRPr>
            </a:lvl1pPr>
            <a:lvl2pPr>
              <a:lnSpc>
                <a:spcPct val="100000"/>
              </a:lnSpc>
              <a:buClr>
                <a:srgbClr val="B4000D"/>
              </a:buClr>
              <a:defRPr>
                <a:solidFill>
                  <a:srgbClr val="000000"/>
                </a:solidFill>
                <a:latin typeface="Helvetica" charset="0"/>
                <a:ea typeface="Helvetica" charset="0"/>
                <a:cs typeface="Helvetica" charset="0"/>
              </a:defRPr>
            </a:lvl2pPr>
            <a:lvl3pPr>
              <a:lnSpc>
                <a:spcPct val="100000"/>
              </a:lnSpc>
              <a:buClr>
                <a:srgbClr val="B4000D"/>
              </a:buClr>
              <a:defRPr>
                <a:solidFill>
                  <a:srgbClr val="000000"/>
                </a:solidFill>
                <a:latin typeface="Helvetica" charset="0"/>
                <a:ea typeface="Helvetica" charset="0"/>
                <a:cs typeface="Helvetica" charset="0"/>
              </a:defRPr>
            </a:lvl3pPr>
            <a:lvl4pPr>
              <a:lnSpc>
                <a:spcPct val="100000"/>
              </a:lnSpc>
              <a:buClr>
                <a:srgbClr val="B4000D"/>
              </a:buClr>
              <a:defRPr>
                <a:solidFill>
                  <a:srgbClr val="000000"/>
                </a:solidFill>
                <a:latin typeface="Helvetica" charset="0"/>
                <a:ea typeface="Helvetica" charset="0"/>
                <a:cs typeface="Helvetica" charset="0"/>
              </a:defRPr>
            </a:lvl4pPr>
            <a:lvl5pPr>
              <a:lnSpc>
                <a:spcPct val="100000"/>
              </a:lnSpc>
              <a:buClr>
                <a:srgbClr val="B4000D"/>
              </a:buClr>
              <a:defRPr>
                <a:solidFill>
                  <a:srgbClr val="000000"/>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6F084-38D8-7F47-A752-6417A58AD616}"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cxnSp>
        <p:nvCxnSpPr>
          <p:cNvPr id="13" name="Straight Connector 12"/>
          <p:cNvCxnSpPr/>
          <p:nvPr userDrawn="1"/>
        </p:nvCxnSpPr>
        <p:spPr>
          <a:xfrm>
            <a:off x="838200" y="1230925"/>
            <a:ext cx="105156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a:xfrm>
            <a:off x="838200" y="271345"/>
            <a:ext cx="10515600" cy="963735"/>
          </a:xfrm>
          <a:prstGeom prst="rect">
            <a:avLst/>
          </a:prstGeom>
        </p:spPr>
        <p:txBody>
          <a:bodyPr vert="horz" lIns="91440" tIns="45720" rIns="91440" bIns="45720" rtlCol="0" anchor="ctr">
            <a:normAutofit/>
          </a:bodyPr>
          <a:lstStyle/>
          <a:p>
            <a:r>
              <a:rPr lang="en-US"/>
              <a:t>Click to edit Master title style</a:t>
            </a:r>
          </a:p>
        </p:txBody>
      </p:sp>
      <p:sp>
        <p:nvSpPr>
          <p:cNvPr id="17" name="Text Placeholder 16"/>
          <p:cNvSpPr>
            <a:spLocks noGrp="1"/>
          </p:cNvSpPr>
          <p:nvPr>
            <p:ph type="body" sz="quarter" idx="13" hasCustomPrompt="1"/>
          </p:nvPr>
        </p:nvSpPr>
        <p:spPr>
          <a:xfrm>
            <a:off x="838200" y="1439497"/>
            <a:ext cx="10515600" cy="455492"/>
          </a:xfrm>
        </p:spPr>
        <p:txBody>
          <a:bodyPr anchor="ctr" anchorCtr="0"/>
          <a:lstStyle>
            <a:lvl1pPr marL="0" indent="0">
              <a:buNone/>
              <a:defRPr b="1" baseline="0">
                <a:solidFill>
                  <a:srgbClr val="B4000D"/>
                </a:solidFill>
              </a:defRPr>
            </a:lvl1pPr>
          </a:lstStyle>
          <a:p>
            <a:pPr lvl="0"/>
            <a:r>
              <a:rPr lang="en-US" b="1"/>
              <a:t>Click to edit subtitle</a:t>
            </a:r>
            <a:endParaRPr lang="en-US"/>
          </a:p>
        </p:txBody>
      </p:sp>
      <p:sp>
        <p:nvSpPr>
          <p:cNvPr id="2" name="Footer Placeholder 1"/>
          <p:cNvSpPr>
            <a:spLocks noGrp="1"/>
          </p:cNvSpPr>
          <p:nvPr>
            <p:ph type="ftr" sz="quarter" idx="14"/>
          </p:nvPr>
        </p:nvSpPr>
        <p:spPr/>
        <p:txBody>
          <a:bodyPr/>
          <a:lstStyle>
            <a:lvl1pPr>
              <a:defRPr>
                <a:solidFill>
                  <a:srgbClr val="FF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Aptos" panose="02110004020202020204"/>
                <a:ea typeface="+mn-ea"/>
                <a:cs typeface="+mn-cs"/>
              </a:rPr>
              <a:t>WWW.MTMSERVICES.ORG</a:t>
            </a:r>
          </a:p>
        </p:txBody>
      </p:sp>
    </p:spTree>
    <p:extLst>
      <p:ext uri="{BB962C8B-B14F-4D97-AF65-F5344CB8AC3E}">
        <p14:creationId xmlns:p14="http://schemas.microsoft.com/office/powerpoint/2010/main" val="1214174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B659-0549-B893-3AFE-590534208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1F838B-B15D-549F-EB0D-CFEECB4DF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B4E1A-B5F3-6793-8167-4E7EA7EDF8AE}"/>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DFD1689E-4B3C-2304-7BE2-EE0314DC3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97C21-96B3-F781-74C4-5CCB8D06AAFB}"/>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648611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868C7-7245-FD2A-754F-ED6541494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1D0642-7340-ECF8-9AF3-3FA76112F1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FE2EE-97B1-83E1-E5B7-D446E2932284}"/>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4DF94351-4836-FF94-F901-8D7DE4574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1D05C-2EF4-F8CC-3E39-4E0B592EFBEB}"/>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22038154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961A-13D1-DD74-7807-352221642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80AF39-4B07-EB6F-698E-EDE00A7691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2DD6B6-FD1B-0B29-9E6E-D19A5D7EB735}"/>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F9EF1759-BF20-E40E-266A-2C151CB7B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097C5-4F01-ABC6-FCE9-5F03AD3AEB46}"/>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1663557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8ACD-B005-680B-3A20-E5A08CFE3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BBABF-CBDD-883C-4819-F357EC806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12C4E7-8DF7-AE10-66F6-C6C8975871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19EDF0-E07E-D0DD-7941-5041F085588E}"/>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6" name="Footer Placeholder 5">
            <a:extLst>
              <a:ext uri="{FF2B5EF4-FFF2-40B4-BE49-F238E27FC236}">
                <a16:creationId xmlns:a16="http://schemas.microsoft.com/office/drawing/2014/main" id="{68560141-B868-AD49-8FD7-075129F1B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17A7E-E9ED-90C3-F528-54926B0379FD}"/>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1568306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A479-CA2E-DE04-729B-3DAD956C6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C4B60D-FF18-7A91-1E38-60A0B3717C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39BB07-6BDD-9C4B-8C3C-FDBA814B1B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CA1455-3599-7AC9-24DE-D38D4DC0A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16EDE3-75DF-00BA-C3A1-BF4D4B22D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80A8F5-AFCE-2B74-48D2-B24168629402}"/>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8" name="Footer Placeholder 7">
            <a:extLst>
              <a:ext uri="{FF2B5EF4-FFF2-40B4-BE49-F238E27FC236}">
                <a16:creationId xmlns:a16="http://schemas.microsoft.com/office/drawing/2014/main" id="{EEC15CFC-3E97-F24F-95FB-81CF27850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7F0EF3-32C4-31D0-4E8E-869B090C6F1F}"/>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743975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F21E1-749C-B97D-5FE7-3DD3E143CE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5ACA57-E976-3A96-DDD2-726FE25DD9D7}"/>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4" name="Footer Placeholder 3">
            <a:extLst>
              <a:ext uri="{FF2B5EF4-FFF2-40B4-BE49-F238E27FC236}">
                <a16:creationId xmlns:a16="http://schemas.microsoft.com/office/drawing/2014/main" id="{A24CAE4A-BA59-59AD-CD84-E5DE3D04E6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52C96C-2B2C-B259-5B52-860229AF37D4}"/>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5097972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547E9A-4E9D-6ADE-9538-CDECDA438376}"/>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3" name="Footer Placeholder 2">
            <a:extLst>
              <a:ext uri="{FF2B5EF4-FFF2-40B4-BE49-F238E27FC236}">
                <a16:creationId xmlns:a16="http://schemas.microsoft.com/office/drawing/2014/main" id="{B705E033-BA89-19F8-B093-6A249A5FED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2B7E78-9DA6-E4AE-E9C4-8BCEE4911FB7}"/>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136625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6B91-4E34-E099-A2C0-86933DF862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F9630A-AC87-A46E-AA47-E30FB8D321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80904A-7225-5F5D-3B56-DD6579F4D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4110D-7C36-59DA-31C4-4EDFDC13DC8F}"/>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6" name="Footer Placeholder 5">
            <a:extLst>
              <a:ext uri="{FF2B5EF4-FFF2-40B4-BE49-F238E27FC236}">
                <a16:creationId xmlns:a16="http://schemas.microsoft.com/office/drawing/2014/main" id="{68080484-CF60-16C8-FEAB-562E6EB86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14497B-8E7B-9171-9528-99A56E74445A}"/>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207596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F21E1-749C-B97D-5FE7-3DD3E143CE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5ACA57-E976-3A96-DDD2-726FE25DD9D7}"/>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4" name="Footer Placeholder 3">
            <a:extLst>
              <a:ext uri="{FF2B5EF4-FFF2-40B4-BE49-F238E27FC236}">
                <a16:creationId xmlns:a16="http://schemas.microsoft.com/office/drawing/2014/main" id="{A24CAE4A-BA59-59AD-CD84-E5DE3D04E6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52C96C-2B2C-B259-5B52-860229AF37D4}"/>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0411175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9C23-827F-62B1-F21C-57CA4B204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FF7DFB-25B7-EBA7-1FDF-C89D1D6F58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99EE72-BC07-B0D5-54BC-6CF7E2AC3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7CD576-919C-D493-A24E-8D1835F8A419}"/>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6" name="Footer Placeholder 5">
            <a:extLst>
              <a:ext uri="{FF2B5EF4-FFF2-40B4-BE49-F238E27FC236}">
                <a16:creationId xmlns:a16="http://schemas.microsoft.com/office/drawing/2014/main" id="{CA360BBB-BCDF-C4AA-BD58-7CC1C544F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3E8A00-8DBF-BF4D-D391-5D5DD508F25B}"/>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25516275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9D4D-0CA8-07CE-7EC4-9C65AAFAE0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5D980-5619-1213-AF8D-F4A524BD31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804B4-B4DB-DCDC-96A4-A522C53BB363}"/>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A4F03499-6254-68D3-43D2-203CAA9C8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ABF1F-4607-2476-700F-74D15B5728E9}"/>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1358166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DAEF6-F32C-0FF9-53AC-203E0B63D2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5E7B49-4CFE-9112-E568-60BF3C5B3F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C9F2C4-F3A8-5AC9-7419-A67889A84F8C}"/>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D5F9728F-5679-3CC0-5A11-CE59C1C7F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54B68-91A1-8E47-548A-BA99ADF1816A}"/>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004251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3" preserve="1">
  <p:cSld name="Title 3">
    <p:spTree>
      <p:nvGrpSpPr>
        <p:cNvPr id="1" name="Shape 478"/>
        <p:cNvGrpSpPr/>
        <p:nvPr/>
      </p:nvGrpSpPr>
      <p:grpSpPr>
        <a:xfrm>
          <a:off x="0" y="0"/>
          <a:ext cx="0" cy="0"/>
          <a:chOff x="0" y="0"/>
          <a:chExt cx="0" cy="0"/>
        </a:xfrm>
      </p:grpSpPr>
      <p:sp>
        <p:nvSpPr>
          <p:cNvPr id="481" name="Google Shape;481;p90"/>
          <p:cNvSpPr txBox="1">
            <a:spLocks noGrp="1"/>
          </p:cNvSpPr>
          <p:nvPr>
            <p:ph type="ctrTitle" hasCustomPrompt="1"/>
          </p:nvPr>
        </p:nvSpPr>
        <p:spPr>
          <a:xfrm>
            <a:off x="536967" y="2273817"/>
            <a:ext cx="3960400" cy="1064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500"/>
              <a:buFont typeface="Roboto Slab"/>
              <a:buNone/>
              <a:defRPr sz="3333" b="1" i="0">
                <a:solidFill>
                  <a:schemeClr val="tx1"/>
                </a:solidFill>
                <a:latin typeface="Gill Sans Nova" panose="020B0602020104020203" pitchFamily="34" charset="0"/>
                <a:ea typeface="Roboto Slab"/>
                <a:cs typeface="Roboto Slab"/>
                <a:sym typeface="Roboto Slab"/>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r>
              <a:rPr lang="en-US"/>
              <a:t>Title lorem </a:t>
            </a:r>
            <a:r>
              <a:rPr lang="en-US" err="1"/>
              <a:t>ipsom</a:t>
            </a:r>
            <a:endParaRPr/>
          </a:p>
        </p:txBody>
      </p:sp>
      <p:sp>
        <p:nvSpPr>
          <p:cNvPr id="482" name="Google Shape;482;p90"/>
          <p:cNvSpPr txBox="1">
            <a:spLocks noGrp="1"/>
          </p:cNvSpPr>
          <p:nvPr>
            <p:ph type="subTitle" idx="1"/>
          </p:nvPr>
        </p:nvSpPr>
        <p:spPr>
          <a:xfrm>
            <a:off x="536967" y="3534584"/>
            <a:ext cx="50840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600"/>
              <a:buFont typeface="Roboto"/>
              <a:buNone/>
              <a:defRPr sz="2133"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83" name="Google Shape;483;p90"/>
          <p:cNvSpPr txBox="1">
            <a:spLocks noGrp="1"/>
          </p:cNvSpPr>
          <p:nvPr>
            <p:ph type="subTitle" idx="2"/>
          </p:nvPr>
        </p:nvSpPr>
        <p:spPr>
          <a:xfrm>
            <a:off x="536967" y="3940117"/>
            <a:ext cx="35572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200"/>
              <a:buFont typeface="Roboto"/>
              <a:buNone/>
              <a:defRPr sz="1600"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21172163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xt Light 1" preserve="1">
  <p:cSld name="Text Light 1">
    <p:spTree>
      <p:nvGrpSpPr>
        <p:cNvPr id="1" name="Shape 529"/>
        <p:cNvGrpSpPr/>
        <p:nvPr/>
      </p:nvGrpSpPr>
      <p:grpSpPr>
        <a:xfrm>
          <a:off x="0" y="0"/>
          <a:ext cx="0" cy="0"/>
          <a:chOff x="0" y="0"/>
          <a:chExt cx="0" cy="0"/>
        </a:xfrm>
      </p:grpSpPr>
      <p:sp>
        <p:nvSpPr>
          <p:cNvPr id="531" name="Google Shape;531;p95"/>
          <p:cNvSpPr txBox="1">
            <a:spLocks noGrp="1"/>
          </p:cNvSpPr>
          <p:nvPr>
            <p:ph type="title" hasCustomPrompt="1"/>
          </p:nvPr>
        </p:nvSpPr>
        <p:spPr>
          <a:xfrm>
            <a:off x="428126" y="505685"/>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solidFill>
                  <a:schemeClr val="tx1"/>
                </a:solidFill>
                <a:latin typeface="Gill Sans Nova" panose="020B0602020104020203" pitchFamily="34" charset="0"/>
                <a:cs typeface="Gill Sans Nova Light" panose="020F0302020204030204"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r>
              <a:rPr lang="en-US"/>
              <a:t>Title</a:t>
            </a:r>
            <a:endParaRPr/>
          </a:p>
        </p:txBody>
      </p:sp>
      <p:sp>
        <p:nvSpPr>
          <p:cNvPr id="533" name="Google Shape;533;p9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Clr>
                <a:schemeClr val="dk2"/>
              </a:buClr>
              <a:buSzPts val="1400"/>
              <a:buFont typeface="Roboto"/>
              <a:buChar char="●"/>
              <a:defRPr b="0" i="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Clr>
                <a:schemeClr val="dk2"/>
              </a:buClr>
              <a:buSzPts val="1200"/>
              <a:buFont typeface="Roboto"/>
              <a:buChar char="○"/>
              <a:defRPr sz="1600">
                <a:solidFill>
                  <a:schemeClr val="dk2"/>
                </a:solidFill>
                <a:latin typeface="Roboto"/>
                <a:ea typeface="Roboto"/>
                <a:cs typeface="Roboto"/>
                <a:sym typeface="Roboto"/>
              </a:defRPr>
            </a:lvl2pPr>
            <a:lvl3pPr marL="1828754" lvl="2"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3pPr>
            <a:lvl4pPr marL="2438339" lvl="3"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4pPr>
            <a:lvl5pPr marL="3047924" lvl="4"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5pPr>
            <a:lvl6pPr marL="3657509" lvl="5"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6pPr>
            <a:lvl7pPr marL="4267093" lvl="6"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7pPr>
            <a:lvl8pPr marL="4876678" lvl="7"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8pPr>
            <a:lvl9pPr marL="5486263" lvl="8"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9pPr>
          </a:lstStyle>
          <a:p>
            <a:endParaRPr/>
          </a:p>
        </p:txBody>
      </p:sp>
      <p:sp>
        <p:nvSpPr>
          <p:cNvPr id="534" name="Google Shape;534;p95"/>
          <p:cNvSpPr txBox="1">
            <a:spLocks noGrp="1"/>
          </p:cNvSpPr>
          <p:nvPr>
            <p:ph type="sldNum" idx="12"/>
          </p:nvPr>
        </p:nvSpPr>
        <p:spPr>
          <a:xfrm>
            <a:off x="415600"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pic>
        <p:nvPicPr>
          <p:cNvPr id="5" name="Google Shape;1684;p241">
            <a:extLst>
              <a:ext uri="{FF2B5EF4-FFF2-40B4-BE49-F238E27FC236}">
                <a16:creationId xmlns:a16="http://schemas.microsoft.com/office/drawing/2014/main" id="{4CA4EA7B-68B1-11A1-81E2-5E1DCFF4EEA8}"/>
              </a:ext>
            </a:extLst>
          </p:cNvPr>
          <p:cNvPicPr preferRelativeResize="0"/>
          <p:nvPr userDrawn="1"/>
        </p:nvPicPr>
        <p:blipFill>
          <a:blip r:embed="rId2">
            <a:alphaModFix/>
          </a:blip>
          <a:stretch>
            <a:fillRect/>
          </a:stretch>
        </p:blipFill>
        <p:spPr>
          <a:xfrm>
            <a:off x="11054081" y="5829832"/>
            <a:ext cx="943294" cy="836860"/>
          </a:xfrm>
          <a:prstGeom prst="rect">
            <a:avLst/>
          </a:prstGeom>
          <a:noFill/>
          <a:ln>
            <a:noFill/>
          </a:ln>
        </p:spPr>
      </p:pic>
    </p:spTree>
    <p:extLst>
      <p:ext uri="{BB962C8B-B14F-4D97-AF65-F5344CB8AC3E}">
        <p14:creationId xmlns:p14="http://schemas.microsoft.com/office/powerpoint/2010/main" val="1645822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9477"/>
            <a:ext cx="10515600" cy="3938954"/>
          </a:xfrm>
        </p:spPr>
        <p:txBody>
          <a:bodyPr/>
          <a:lstStyle>
            <a:lvl1pPr>
              <a:lnSpc>
                <a:spcPct val="100000"/>
              </a:lnSpc>
              <a:buClr>
                <a:srgbClr val="B4000D"/>
              </a:buClr>
              <a:defRPr>
                <a:solidFill>
                  <a:srgbClr val="000000"/>
                </a:solidFill>
                <a:latin typeface="Helvetica" charset="0"/>
                <a:ea typeface="Helvetica" charset="0"/>
                <a:cs typeface="Helvetica" charset="0"/>
              </a:defRPr>
            </a:lvl1pPr>
            <a:lvl2pPr>
              <a:lnSpc>
                <a:spcPct val="100000"/>
              </a:lnSpc>
              <a:buClr>
                <a:srgbClr val="B4000D"/>
              </a:buClr>
              <a:defRPr>
                <a:solidFill>
                  <a:srgbClr val="000000"/>
                </a:solidFill>
                <a:latin typeface="Helvetica" charset="0"/>
                <a:ea typeface="Helvetica" charset="0"/>
                <a:cs typeface="Helvetica" charset="0"/>
              </a:defRPr>
            </a:lvl2pPr>
            <a:lvl3pPr>
              <a:lnSpc>
                <a:spcPct val="100000"/>
              </a:lnSpc>
              <a:buClr>
                <a:srgbClr val="B4000D"/>
              </a:buClr>
              <a:defRPr>
                <a:solidFill>
                  <a:srgbClr val="000000"/>
                </a:solidFill>
                <a:latin typeface="Helvetica" charset="0"/>
                <a:ea typeface="Helvetica" charset="0"/>
                <a:cs typeface="Helvetica" charset="0"/>
              </a:defRPr>
            </a:lvl3pPr>
            <a:lvl4pPr>
              <a:lnSpc>
                <a:spcPct val="100000"/>
              </a:lnSpc>
              <a:buClr>
                <a:srgbClr val="B4000D"/>
              </a:buClr>
              <a:defRPr>
                <a:solidFill>
                  <a:srgbClr val="000000"/>
                </a:solidFill>
                <a:latin typeface="Helvetica" charset="0"/>
                <a:ea typeface="Helvetica" charset="0"/>
                <a:cs typeface="Helvetica" charset="0"/>
              </a:defRPr>
            </a:lvl4pPr>
            <a:lvl5pPr>
              <a:lnSpc>
                <a:spcPct val="100000"/>
              </a:lnSpc>
              <a:buClr>
                <a:srgbClr val="B4000D"/>
              </a:buClr>
              <a:defRPr>
                <a:solidFill>
                  <a:srgbClr val="000000"/>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F16F084-38D8-7F47-A752-6417A58AD616}" type="slidenum">
              <a:rPr lang="en-US" smtClean="0"/>
              <a:t>‹#›</a:t>
            </a:fld>
            <a:endParaRPr lang="en-US"/>
          </a:p>
        </p:txBody>
      </p:sp>
      <p:cxnSp>
        <p:nvCxnSpPr>
          <p:cNvPr id="13" name="Straight Connector 12"/>
          <p:cNvCxnSpPr/>
          <p:nvPr userDrawn="1"/>
        </p:nvCxnSpPr>
        <p:spPr>
          <a:xfrm>
            <a:off x="838200" y="1230925"/>
            <a:ext cx="105156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a:xfrm>
            <a:off x="838200" y="271345"/>
            <a:ext cx="10515600" cy="963735"/>
          </a:xfrm>
          <a:prstGeom prst="rect">
            <a:avLst/>
          </a:prstGeom>
        </p:spPr>
        <p:txBody>
          <a:bodyPr vert="horz" lIns="91440" tIns="45720" rIns="91440" bIns="45720" rtlCol="0" anchor="ctr">
            <a:normAutofit/>
          </a:bodyPr>
          <a:lstStyle/>
          <a:p>
            <a:r>
              <a:rPr lang="en-US"/>
              <a:t>Click to edit Master title style</a:t>
            </a:r>
          </a:p>
        </p:txBody>
      </p:sp>
      <p:sp>
        <p:nvSpPr>
          <p:cNvPr id="17" name="Text Placeholder 16"/>
          <p:cNvSpPr>
            <a:spLocks noGrp="1"/>
          </p:cNvSpPr>
          <p:nvPr>
            <p:ph type="body" sz="quarter" idx="13" hasCustomPrompt="1"/>
          </p:nvPr>
        </p:nvSpPr>
        <p:spPr>
          <a:xfrm>
            <a:off x="838200" y="1439497"/>
            <a:ext cx="10515600" cy="455492"/>
          </a:xfrm>
        </p:spPr>
        <p:txBody>
          <a:bodyPr anchor="ctr" anchorCtr="0"/>
          <a:lstStyle>
            <a:lvl1pPr marL="0" indent="0">
              <a:buNone/>
              <a:defRPr b="1" baseline="0">
                <a:solidFill>
                  <a:srgbClr val="B4000D"/>
                </a:solidFill>
              </a:defRPr>
            </a:lvl1pPr>
          </a:lstStyle>
          <a:p>
            <a:pPr lvl="0"/>
            <a:r>
              <a:rPr lang="en-US" b="1"/>
              <a:t>Click to edit subtitle</a:t>
            </a:r>
            <a:endParaRPr lang="en-US"/>
          </a:p>
        </p:txBody>
      </p:sp>
      <p:sp>
        <p:nvSpPr>
          <p:cNvPr id="2" name="Footer Placeholder 1"/>
          <p:cNvSpPr>
            <a:spLocks noGrp="1"/>
          </p:cNvSpPr>
          <p:nvPr>
            <p:ph type="ftr" sz="quarter" idx="14"/>
          </p:nvPr>
        </p:nvSpPr>
        <p:spPr/>
        <p:txBody>
          <a:bodyPr/>
          <a:lstStyle>
            <a:lvl1pPr>
              <a:defRPr>
                <a:solidFill>
                  <a:srgbClr val="FF0000"/>
                </a:solidFill>
              </a:defRPr>
            </a:lvl1pPr>
          </a:lstStyle>
          <a:p>
            <a:r>
              <a:rPr lang="en-US"/>
              <a:t>WWW.MTMSERVICES.ORG</a:t>
            </a:r>
          </a:p>
        </p:txBody>
      </p:sp>
    </p:spTree>
    <p:extLst>
      <p:ext uri="{BB962C8B-B14F-4D97-AF65-F5344CB8AC3E}">
        <p14:creationId xmlns:p14="http://schemas.microsoft.com/office/powerpoint/2010/main" val="39546610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3" preserve="1">
  <p:cSld name="Title 3">
    <p:spTree>
      <p:nvGrpSpPr>
        <p:cNvPr id="1" name="Shape 478"/>
        <p:cNvGrpSpPr/>
        <p:nvPr/>
      </p:nvGrpSpPr>
      <p:grpSpPr>
        <a:xfrm>
          <a:off x="0" y="0"/>
          <a:ext cx="0" cy="0"/>
          <a:chOff x="0" y="0"/>
          <a:chExt cx="0" cy="0"/>
        </a:xfrm>
      </p:grpSpPr>
      <p:sp>
        <p:nvSpPr>
          <p:cNvPr id="481" name="Google Shape;481;p90"/>
          <p:cNvSpPr txBox="1">
            <a:spLocks noGrp="1"/>
          </p:cNvSpPr>
          <p:nvPr>
            <p:ph type="ctrTitle" hasCustomPrompt="1"/>
          </p:nvPr>
        </p:nvSpPr>
        <p:spPr>
          <a:xfrm>
            <a:off x="536967" y="2273817"/>
            <a:ext cx="3960400" cy="1064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500"/>
              <a:buFont typeface="Roboto Slab"/>
              <a:buNone/>
              <a:defRPr sz="3333" b="1" i="0">
                <a:solidFill>
                  <a:schemeClr val="tx1"/>
                </a:solidFill>
                <a:latin typeface="Gill Sans Nova" panose="020B0602020104020203" pitchFamily="34" charset="0"/>
                <a:ea typeface="Roboto Slab"/>
                <a:cs typeface="Roboto Slab"/>
                <a:sym typeface="Roboto Slab"/>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r>
              <a:rPr lang="en-US"/>
              <a:t>Title lorem </a:t>
            </a:r>
            <a:r>
              <a:rPr lang="en-US" err="1"/>
              <a:t>ipsom</a:t>
            </a:r>
            <a:endParaRPr/>
          </a:p>
        </p:txBody>
      </p:sp>
      <p:sp>
        <p:nvSpPr>
          <p:cNvPr id="482" name="Google Shape;482;p90"/>
          <p:cNvSpPr txBox="1">
            <a:spLocks noGrp="1"/>
          </p:cNvSpPr>
          <p:nvPr>
            <p:ph type="subTitle" idx="1"/>
          </p:nvPr>
        </p:nvSpPr>
        <p:spPr>
          <a:xfrm>
            <a:off x="536967" y="3534584"/>
            <a:ext cx="50840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600"/>
              <a:buFont typeface="Roboto"/>
              <a:buNone/>
              <a:defRPr sz="2133"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83" name="Google Shape;483;p90"/>
          <p:cNvSpPr txBox="1">
            <a:spLocks noGrp="1"/>
          </p:cNvSpPr>
          <p:nvPr>
            <p:ph type="subTitle" idx="2"/>
          </p:nvPr>
        </p:nvSpPr>
        <p:spPr>
          <a:xfrm>
            <a:off x="536967" y="3940117"/>
            <a:ext cx="35572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200"/>
              <a:buFont typeface="Roboto"/>
              <a:buNone/>
              <a:defRPr sz="1600"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22956577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Agenda 3" preserve="1">
  <p:cSld name="Agenda 3">
    <p:bg>
      <p:bgPr>
        <a:solidFill>
          <a:schemeClr val="bg2"/>
        </a:solidFill>
        <a:effectLst/>
      </p:bgPr>
    </p:bg>
    <p:spTree>
      <p:nvGrpSpPr>
        <p:cNvPr id="1" name="Shape 496"/>
        <p:cNvGrpSpPr/>
        <p:nvPr/>
      </p:nvGrpSpPr>
      <p:grpSpPr>
        <a:xfrm>
          <a:off x="0" y="0"/>
          <a:ext cx="0" cy="0"/>
          <a:chOff x="0" y="0"/>
          <a:chExt cx="0" cy="0"/>
        </a:xfrm>
      </p:grpSpPr>
      <p:sp>
        <p:nvSpPr>
          <p:cNvPr id="498" name="Google Shape;498;p9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00" name="Google Shape;500;p93"/>
          <p:cNvSpPr txBox="1">
            <a:spLocks noGrp="1"/>
          </p:cNvSpPr>
          <p:nvPr>
            <p:ph type="body" idx="1"/>
          </p:nvPr>
        </p:nvSpPr>
        <p:spPr>
          <a:xfrm>
            <a:off x="5326000" y="1662433"/>
            <a:ext cx="5267600" cy="4154800"/>
          </a:xfrm>
          <a:prstGeom prst="rect">
            <a:avLst/>
          </a:prstGeom>
          <a:noFill/>
          <a:ln>
            <a:noFill/>
          </a:ln>
        </p:spPr>
        <p:txBody>
          <a:bodyPr spcFirstLastPara="1" wrap="square" lIns="91425" tIns="91425" rIns="91425" bIns="91425" anchor="t" anchorCtr="0">
            <a:normAutofit/>
          </a:bodyPr>
          <a:lstStyle>
            <a:lvl1pPr marL="609585" lvl="0" indent="-440256" algn="l" rtl="0">
              <a:lnSpc>
                <a:spcPct val="130000"/>
              </a:lnSpc>
              <a:spcBef>
                <a:spcPts val="0"/>
              </a:spcBef>
              <a:spcAft>
                <a:spcPts val="0"/>
              </a:spcAft>
              <a:buClr>
                <a:schemeClr val="dk1"/>
              </a:buClr>
              <a:buSzPts val="1600"/>
              <a:buChar char="●"/>
              <a:defRPr sz="2133" b="0" i="0">
                <a:solidFill>
                  <a:schemeClr val="dk1"/>
                </a:solidFill>
                <a:latin typeface="Gill Sans Nova" panose="020B0602020104020203" pitchFamily="34" charset="0"/>
              </a:defRPr>
            </a:lvl1pPr>
            <a:lvl2pPr marL="1219170" lvl="1" indent="-423323" algn="l" rtl="0">
              <a:lnSpc>
                <a:spcPct val="130000"/>
              </a:lnSpc>
              <a:spcBef>
                <a:spcPts val="0"/>
              </a:spcBef>
              <a:spcAft>
                <a:spcPts val="0"/>
              </a:spcAft>
              <a:buClr>
                <a:schemeClr val="dk1"/>
              </a:buClr>
              <a:buSzPts val="1400"/>
              <a:buChar char="○"/>
              <a:defRPr sz="1867">
                <a:solidFill>
                  <a:schemeClr val="dk1"/>
                </a:solidFill>
              </a:defRPr>
            </a:lvl2pPr>
            <a:lvl3pPr marL="1828754" lvl="2" indent="-389457" algn="l" rtl="0">
              <a:lnSpc>
                <a:spcPct val="130000"/>
              </a:lnSpc>
              <a:spcBef>
                <a:spcPts val="0"/>
              </a:spcBef>
              <a:spcAft>
                <a:spcPts val="0"/>
              </a:spcAft>
              <a:buClr>
                <a:schemeClr val="dk1"/>
              </a:buClr>
              <a:buSzPts val="1000"/>
              <a:buChar char="■"/>
              <a:defRPr>
                <a:solidFill>
                  <a:schemeClr val="dk1"/>
                </a:solidFill>
              </a:defRPr>
            </a:lvl3pPr>
            <a:lvl4pPr marL="2438339" lvl="3" indent="-389457" algn="l" rtl="0">
              <a:lnSpc>
                <a:spcPct val="130000"/>
              </a:lnSpc>
              <a:spcBef>
                <a:spcPts val="0"/>
              </a:spcBef>
              <a:spcAft>
                <a:spcPts val="0"/>
              </a:spcAft>
              <a:buClr>
                <a:schemeClr val="dk1"/>
              </a:buClr>
              <a:buSzPts val="1000"/>
              <a:buChar char="●"/>
              <a:defRPr>
                <a:solidFill>
                  <a:schemeClr val="dk1"/>
                </a:solidFill>
              </a:defRPr>
            </a:lvl4pPr>
            <a:lvl5pPr marL="3047924" lvl="4" indent="-389457" algn="l" rtl="0">
              <a:lnSpc>
                <a:spcPct val="130000"/>
              </a:lnSpc>
              <a:spcBef>
                <a:spcPts val="0"/>
              </a:spcBef>
              <a:spcAft>
                <a:spcPts val="0"/>
              </a:spcAft>
              <a:buClr>
                <a:schemeClr val="dk1"/>
              </a:buClr>
              <a:buSzPts val="1000"/>
              <a:buChar char="○"/>
              <a:defRPr>
                <a:solidFill>
                  <a:schemeClr val="dk1"/>
                </a:solidFill>
              </a:defRPr>
            </a:lvl5pPr>
            <a:lvl6pPr marL="3657509" lvl="5" indent="-389457" algn="l" rtl="0">
              <a:lnSpc>
                <a:spcPct val="130000"/>
              </a:lnSpc>
              <a:spcBef>
                <a:spcPts val="0"/>
              </a:spcBef>
              <a:spcAft>
                <a:spcPts val="0"/>
              </a:spcAft>
              <a:buClr>
                <a:schemeClr val="dk1"/>
              </a:buClr>
              <a:buSzPts val="1000"/>
              <a:buChar char="■"/>
              <a:defRPr>
                <a:solidFill>
                  <a:schemeClr val="dk1"/>
                </a:solidFill>
              </a:defRPr>
            </a:lvl6pPr>
            <a:lvl7pPr marL="4267093" lvl="6" indent="-389457" algn="l" rtl="0">
              <a:lnSpc>
                <a:spcPct val="130000"/>
              </a:lnSpc>
              <a:spcBef>
                <a:spcPts val="0"/>
              </a:spcBef>
              <a:spcAft>
                <a:spcPts val="0"/>
              </a:spcAft>
              <a:buClr>
                <a:schemeClr val="dk1"/>
              </a:buClr>
              <a:buSzPts val="1000"/>
              <a:buChar char="●"/>
              <a:defRPr>
                <a:solidFill>
                  <a:schemeClr val="dk1"/>
                </a:solidFill>
              </a:defRPr>
            </a:lvl7pPr>
            <a:lvl8pPr marL="4876678" lvl="7" indent="-389457" algn="l" rtl="0">
              <a:lnSpc>
                <a:spcPct val="130000"/>
              </a:lnSpc>
              <a:spcBef>
                <a:spcPts val="0"/>
              </a:spcBef>
              <a:spcAft>
                <a:spcPts val="0"/>
              </a:spcAft>
              <a:buClr>
                <a:schemeClr val="dk1"/>
              </a:buClr>
              <a:buSzPts val="1000"/>
              <a:buChar char="○"/>
              <a:defRPr>
                <a:solidFill>
                  <a:schemeClr val="dk1"/>
                </a:solidFill>
              </a:defRPr>
            </a:lvl8pPr>
            <a:lvl9pPr marL="5486263" lvl="8" indent="-389457" algn="l" rtl="0">
              <a:lnSpc>
                <a:spcPct val="130000"/>
              </a:lnSpc>
              <a:spcBef>
                <a:spcPts val="0"/>
              </a:spcBef>
              <a:spcAft>
                <a:spcPts val="0"/>
              </a:spcAft>
              <a:buClr>
                <a:schemeClr val="dk1"/>
              </a:buClr>
              <a:buSzPts val="1000"/>
              <a:buChar char="■"/>
              <a:defRPr>
                <a:solidFill>
                  <a:schemeClr val="dk1"/>
                </a:solidFill>
              </a:defRPr>
            </a:lvl9pPr>
          </a:lstStyle>
          <a:p>
            <a:endParaRPr/>
          </a:p>
        </p:txBody>
      </p:sp>
      <p:sp>
        <p:nvSpPr>
          <p:cNvPr id="501" name="Google Shape;501;p93"/>
          <p:cNvSpPr txBox="1"/>
          <p:nvPr/>
        </p:nvSpPr>
        <p:spPr>
          <a:xfrm>
            <a:off x="3232800" y="1594468"/>
            <a:ext cx="1774800" cy="73862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3200" b="1" i="0" u="none" strike="noStrike" cap="none">
                <a:solidFill>
                  <a:schemeClr val="tx1"/>
                </a:solidFill>
                <a:latin typeface="Gill Sans Nova" panose="020B0602020104020203" pitchFamily="34" charset="0"/>
                <a:ea typeface="Roboto Slab"/>
                <a:cs typeface="Roboto Slab"/>
                <a:sym typeface="Roboto Slab"/>
              </a:rPr>
              <a:t>Agenda</a:t>
            </a:r>
            <a:endParaRPr sz="3200" b="1" i="0" u="none" strike="noStrike" cap="none">
              <a:solidFill>
                <a:schemeClr val="tx1"/>
              </a:solidFill>
              <a:latin typeface="Gill Sans Nova" panose="020B0602020104020203" pitchFamily="34" charset="0"/>
              <a:ea typeface="Roboto Slab"/>
              <a:cs typeface="Roboto Slab"/>
              <a:sym typeface="Roboto Slab"/>
            </a:endParaRPr>
          </a:p>
        </p:txBody>
      </p:sp>
    </p:spTree>
    <p:extLst>
      <p:ext uri="{BB962C8B-B14F-4D97-AF65-F5344CB8AC3E}">
        <p14:creationId xmlns:p14="http://schemas.microsoft.com/office/powerpoint/2010/main" val="3087084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ext Light 1" preserve="1">
  <p:cSld name="Text Light 1">
    <p:spTree>
      <p:nvGrpSpPr>
        <p:cNvPr id="1" name="Shape 529"/>
        <p:cNvGrpSpPr/>
        <p:nvPr/>
      </p:nvGrpSpPr>
      <p:grpSpPr>
        <a:xfrm>
          <a:off x="0" y="0"/>
          <a:ext cx="0" cy="0"/>
          <a:chOff x="0" y="0"/>
          <a:chExt cx="0" cy="0"/>
        </a:xfrm>
      </p:grpSpPr>
      <p:sp>
        <p:nvSpPr>
          <p:cNvPr id="531" name="Google Shape;531;p95"/>
          <p:cNvSpPr txBox="1">
            <a:spLocks noGrp="1"/>
          </p:cNvSpPr>
          <p:nvPr>
            <p:ph type="title" hasCustomPrompt="1"/>
          </p:nvPr>
        </p:nvSpPr>
        <p:spPr>
          <a:xfrm>
            <a:off x="428126" y="505685"/>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solidFill>
                  <a:schemeClr val="tx1"/>
                </a:solidFill>
                <a:latin typeface="Gill Sans Nova" panose="020B0602020104020203" pitchFamily="34" charset="0"/>
                <a:cs typeface="Gill Sans Nova Light" panose="020F0302020204030204"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r>
              <a:rPr lang="en-US"/>
              <a:t>Title</a:t>
            </a:r>
            <a:endParaRPr/>
          </a:p>
        </p:txBody>
      </p:sp>
      <p:sp>
        <p:nvSpPr>
          <p:cNvPr id="533" name="Google Shape;533;p9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Clr>
                <a:schemeClr val="dk2"/>
              </a:buClr>
              <a:buSzPts val="1400"/>
              <a:buFont typeface="Roboto"/>
              <a:buChar char="●"/>
              <a:defRPr b="0" i="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Clr>
                <a:schemeClr val="dk2"/>
              </a:buClr>
              <a:buSzPts val="1200"/>
              <a:buFont typeface="Roboto"/>
              <a:buChar char="○"/>
              <a:defRPr sz="1600">
                <a:solidFill>
                  <a:schemeClr val="dk2"/>
                </a:solidFill>
                <a:latin typeface="Roboto"/>
                <a:ea typeface="Roboto"/>
                <a:cs typeface="Roboto"/>
                <a:sym typeface="Roboto"/>
              </a:defRPr>
            </a:lvl2pPr>
            <a:lvl3pPr marL="1828754" lvl="2"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3pPr>
            <a:lvl4pPr marL="2438339" lvl="3"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4pPr>
            <a:lvl5pPr marL="3047924" lvl="4"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5pPr>
            <a:lvl6pPr marL="3657509" lvl="5"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6pPr>
            <a:lvl7pPr marL="4267093" lvl="6"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7pPr>
            <a:lvl8pPr marL="4876678" lvl="7"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8pPr>
            <a:lvl9pPr marL="5486263" lvl="8"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9pPr>
          </a:lstStyle>
          <a:p>
            <a:endParaRPr/>
          </a:p>
        </p:txBody>
      </p:sp>
      <p:sp>
        <p:nvSpPr>
          <p:cNvPr id="534" name="Google Shape;534;p95"/>
          <p:cNvSpPr txBox="1">
            <a:spLocks noGrp="1"/>
          </p:cNvSpPr>
          <p:nvPr>
            <p:ph type="sldNum" idx="12"/>
          </p:nvPr>
        </p:nvSpPr>
        <p:spPr>
          <a:xfrm>
            <a:off x="415600"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2" name="Rectangle 1">
            <a:extLst>
              <a:ext uri="{FF2B5EF4-FFF2-40B4-BE49-F238E27FC236}">
                <a16:creationId xmlns:a16="http://schemas.microsoft.com/office/drawing/2014/main" id="{12EB4FF9-1761-D6C4-E7A8-18F0490F9C5E}"/>
              </a:ext>
            </a:extLst>
          </p:cNvPr>
          <p:cNvSpPr/>
          <p:nvPr userDrawn="1"/>
        </p:nvSpPr>
        <p:spPr>
          <a:xfrm>
            <a:off x="-4335" y="0"/>
            <a:ext cx="117681" cy="6858000"/>
          </a:xfrm>
          <a:prstGeom prst="rect">
            <a:avLst/>
          </a:prstGeom>
          <a:gradFill flip="none" rotWithShape="1">
            <a:gsLst>
              <a:gs pos="0">
                <a:schemeClr val="accent3"/>
              </a:gs>
              <a:gs pos="19000">
                <a:schemeClr val="accent1"/>
              </a:gs>
              <a:gs pos="98000">
                <a:schemeClr val="accent5"/>
              </a:gs>
              <a:gs pos="71000">
                <a:schemeClr val="accent4"/>
              </a:gs>
              <a:gs pos="40000">
                <a:schemeClr val="accent2">
                  <a:shade val="100000"/>
                  <a:satMod val="1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pic>
        <p:nvPicPr>
          <p:cNvPr id="5" name="Google Shape;1684;p241">
            <a:extLst>
              <a:ext uri="{FF2B5EF4-FFF2-40B4-BE49-F238E27FC236}">
                <a16:creationId xmlns:a16="http://schemas.microsoft.com/office/drawing/2014/main" id="{4CA4EA7B-68B1-11A1-81E2-5E1DCFF4EEA8}"/>
              </a:ext>
            </a:extLst>
          </p:cNvPr>
          <p:cNvPicPr preferRelativeResize="0"/>
          <p:nvPr userDrawn="1"/>
        </p:nvPicPr>
        <p:blipFill>
          <a:blip r:embed="rId2">
            <a:alphaModFix/>
          </a:blip>
          <a:stretch>
            <a:fillRect/>
          </a:stretch>
        </p:blipFill>
        <p:spPr>
          <a:xfrm>
            <a:off x="11054081" y="5829832"/>
            <a:ext cx="943294" cy="836860"/>
          </a:xfrm>
          <a:prstGeom prst="rect">
            <a:avLst/>
          </a:prstGeom>
          <a:noFill/>
          <a:ln>
            <a:noFill/>
          </a:ln>
        </p:spPr>
      </p:pic>
    </p:spTree>
    <p:extLst>
      <p:ext uri="{BB962C8B-B14F-4D97-AF65-F5344CB8AC3E}">
        <p14:creationId xmlns:p14="http://schemas.microsoft.com/office/powerpoint/2010/main" val="12153896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ext Light 2" preserve="1">
  <p:cSld name="Text Light 2">
    <p:spTree>
      <p:nvGrpSpPr>
        <p:cNvPr id="1" name="Shape 535"/>
        <p:cNvGrpSpPr/>
        <p:nvPr/>
      </p:nvGrpSpPr>
      <p:grpSpPr>
        <a:xfrm>
          <a:off x="0" y="0"/>
          <a:ext cx="0" cy="0"/>
          <a:chOff x="0" y="0"/>
          <a:chExt cx="0" cy="0"/>
        </a:xfrm>
      </p:grpSpPr>
      <p:sp>
        <p:nvSpPr>
          <p:cNvPr id="537" name="Google Shape;537;p9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38" name="Google Shape;538;p9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solidFill>
                <a:srgbClr val="666666"/>
              </a:solidFill>
            </a:endParaRPr>
          </a:p>
        </p:txBody>
      </p:sp>
      <p:sp>
        <p:nvSpPr>
          <p:cNvPr id="540" name="Google Shape;540;p96"/>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
        <p:nvSpPr>
          <p:cNvPr id="541" name="Google Shape;541;p96"/>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38020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712191-E5F3-DB50-2722-A243AD34E572}"/>
              </a:ext>
            </a:extLst>
          </p:cNvPr>
          <p:cNvSpPr/>
          <p:nvPr userDrawn="1"/>
        </p:nvSpPr>
        <p:spPr>
          <a:xfrm>
            <a:off x="12074319"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609585" eaLnBrk="1" fontAlgn="base" latinLnBrk="0" hangingPunct="1">
              <a:lnSpc>
                <a:spcPct val="12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11645992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xt Light 2 1" preserve="1">
  <p:cSld name="Text Light 2 1">
    <p:spTree>
      <p:nvGrpSpPr>
        <p:cNvPr id="1" name="Shape 542"/>
        <p:cNvGrpSpPr/>
        <p:nvPr/>
      </p:nvGrpSpPr>
      <p:grpSpPr>
        <a:xfrm>
          <a:off x="0" y="0"/>
          <a:ext cx="0" cy="0"/>
          <a:chOff x="0" y="0"/>
          <a:chExt cx="0" cy="0"/>
        </a:xfrm>
      </p:grpSpPr>
      <p:sp>
        <p:nvSpPr>
          <p:cNvPr id="544" name="Google Shape;544;p9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45" name="Google Shape;545;p9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solidFill>
                <a:srgbClr val="666666"/>
              </a:solidFill>
            </a:endParaRPr>
          </a:p>
        </p:txBody>
      </p:sp>
      <p:sp>
        <p:nvSpPr>
          <p:cNvPr id="547" name="Google Shape;547;p9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
        <p:nvSpPr>
          <p:cNvPr id="548" name="Google Shape;548;p9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SzPts val="1400"/>
              <a:buChar char="●"/>
              <a:defRPr sz="1867" b="0" i="0">
                <a:latin typeface="Gill Sans Nova" panose="020B0602020104020203" pitchFamily="34" charset="0"/>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5177532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ext + Image Light" preserve="1">
  <p:cSld name="Text + Image Light">
    <p:spTree>
      <p:nvGrpSpPr>
        <p:cNvPr id="1" name="Shape 549"/>
        <p:cNvGrpSpPr/>
        <p:nvPr/>
      </p:nvGrpSpPr>
      <p:grpSpPr>
        <a:xfrm>
          <a:off x="0" y="0"/>
          <a:ext cx="0" cy="0"/>
          <a:chOff x="0" y="0"/>
          <a:chExt cx="0" cy="0"/>
        </a:xfrm>
      </p:grpSpPr>
      <p:sp>
        <p:nvSpPr>
          <p:cNvPr id="550" name="Google Shape;550;p98"/>
          <p:cNvSpPr>
            <a:spLocks noGrp="1"/>
          </p:cNvSpPr>
          <p:nvPr>
            <p:ph type="pic" idx="2"/>
          </p:nvPr>
        </p:nvSpPr>
        <p:spPr>
          <a:xfrm>
            <a:off x="6443200" y="0"/>
            <a:ext cx="5749200" cy="6858000"/>
          </a:xfrm>
          <a:prstGeom prst="rect">
            <a:avLst/>
          </a:prstGeom>
          <a:noFill/>
          <a:ln>
            <a:noFill/>
          </a:ln>
        </p:spPr>
      </p:sp>
      <p:sp>
        <p:nvSpPr>
          <p:cNvPr id="551" name="Google Shape;551;p98"/>
          <p:cNvSpPr txBox="1">
            <a:spLocks noGrp="1"/>
          </p:cNvSpPr>
          <p:nvPr>
            <p:ph type="title"/>
          </p:nvPr>
        </p:nvSpPr>
        <p:spPr>
          <a:xfrm>
            <a:off x="415600" y="593367"/>
            <a:ext cx="53332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52" name="Google Shape;552;p9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54" name="Google Shape;554;p9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1040190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meline" preserve="1">
  <p:cSld name="Timeline">
    <p:bg>
      <p:bgPr>
        <a:solidFill>
          <a:schemeClr val="lt1"/>
        </a:solidFill>
        <a:effectLst/>
      </p:bgPr>
    </p:bg>
    <p:spTree>
      <p:nvGrpSpPr>
        <p:cNvPr id="1" name="Shape 502"/>
        <p:cNvGrpSpPr/>
        <p:nvPr/>
      </p:nvGrpSpPr>
      <p:grpSpPr>
        <a:xfrm>
          <a:off x="0" y="0"/>
          <a:ext cx="0" cy="0"/>
          <a:chOff x="0" y="0"/>
          <a:chExt cx="0" cy="0"/>
        </a:xfrm>
      </p:grpSpPr>
      <p:sp>
        <p:nvSpPr>
          <p:cNvPr id="5" name="Oval 4">
            <a:extLst>
              <a:ext uri="{FF2B5EF4-FFF2-40B4-BE49-F238E27FC236}">
                <a16:creationId xmlns:a16="http://schemas.microsoft.com/office/drawing/2014/main" id="{6378DAB9-D34F-898C-2082-DAFF70A79B08}"/>
              </a:ext>
            </a:extLst>
          </p:cNvPr>
          <p:cNvSpPr/>
          <p:nvPr userDrawn="1"/>
        </p:nvSpPr>
        <p:spPr>
          <a:xfrm>
            <a:off x="9985024" y="1842738"/>
            <a:ext cx="893325" cy="89332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4" name="Oval 3">
            <a:extLst>
              <a:ext uri="{FF2B5EF4-FFF2-40B4-BE49-F238E27FC236}">
                <a16:creationId xmlns:a16="http://schemas.microsoft.com/office/drawing/2014/main" id="{7A2CAC4D-8D0D-CC7D-4D9D-31075901555E}"/>
              </a:ext>
            </a:extLst>
          </p:cNvPr>
          <p:cNvSpPr/>
          <p:nvPr userDrawn="1"/>
        </p:nvSpPr>
        <p:spPr>
          <a:xfrm>
            <a:off x="7098324" y="1842738"/>
            <a:ext cx="893325" cy="89332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3" name="Oval 2">
            <a:extLst>
              <a:ext uri="{FF2B5EF4-FFF2-40B4-BE49-F238E27FC236}">
                <a16:creationId xmlns:a16="http://schemas.microsoft.com/office/drawing/2014/main" id="{D77143D4-165E-C4E9-F3F8-DEB557E266ED}"/>
              </a:ext>
            </a:extLst>
          </p:cNvPr>
          <p:cNvSpPr/>
          <p:nvPr userDrawn="1"/>
        </p:nvSpPr>
        <p:spPr>
          <a:xfrm>
            <a:off x="4252265" y="1842738"/>
            <a:ext cx="893325" cy="89332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2" name="Oval 1">
            <a:extLst>
              <a:ext uri="{FF2B5EF4-FFF2-40B4-BE49-F238E27FC236}">
                <a16:creationId xmlns:a16="http://schemas.microsoft.com/office/drawing/2014/main" id="{3B0CAAC1-826E-B573-8221-44F5B246A031}"/>
              </a:ext>
            </a:extLst>
          </p:cNvPr>
          <p:cNvSpPr/>
          <p:nvPr userDrawn="1"/>
        </p:nvSpPr>
        <p:spPr>
          <a:xfrm>
            <a:off x="1304488" y="1842738"/>
            <a:ext cx="893325" cy="89332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504" name="Google Shape;504;p9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cxnSp>
        <p:nvCxnSpPr>
          <p:cNvPr id="505" name="Google Shape;505;p94"/>
          <p:cNvCxnSpPr/>
          <p:nvPr/>
        </p:nvCxnSpPr>
        <p:spPr>
          <a:xfrm>
            <a:off x="562217" y="3161567"/>
            <a:ext cx="11144000" cy="0"/>
          </a:xfrm>
          <a:prstGeom prst="straightConnector1">
            <a:avLst/>
          </a:prstGeom>
          <a:noFill/>
          <a:ln w="28575" cap="flat" cmpd="sng">
            <a:solidFill>
              <a:schemeClr val="dk1"/>
            </a:solidFill>
            <a:prstDash val="solid"/>
            <a:round/>
            <a:headEnd type="none" w="sm" len="sm"/>
            <a:tailEnd type="none" w="sm" len="sm"/>
          </a:ln>
        </p:spPr>
      </p:cxnSp>
      <p:sp>
        <p:nvSpPr>
          <p:cNvPr id="506" name="Google Shape;506;p94"/>
          <p:cNvSpPr/>
          <p:nvPr/>
        </p:nvSpPr>
        <p:spPr>
          <a:xfrm>
            <a:off x="11573967" y="3079200"/>
            <a:ext cx="164800" cy="1648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8" name="Google Shape;508;p94"/>
          <p:cNvSpPr/>
          <p:nvPr/>
        </p:nvSpPr>
        <p:spPr>
          <a:xfrm>
            <a:off x="485767" y="3079200"/>
            <a:ext cx="164800" cy="1648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3" name="Google Shape;513;p94"/>
          <p:cNvSpPr/>
          <p:nvPr/>
        </p:nvSpPr>
        <p:spPr>
          <a:xfrm>
            <a:off x="1751151"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4" name="Google Shape;514;p94"/>
          <p:cNvSpPr/>
          <p:nvPr/>
        </p:nvSpPr>
        <p:spPr>
          <a:xfrm>
            <a:off x="4618272"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5" name="Google Shape;515;p94"/>
          <p:cNvSpPr/>
          <p:nvPr/>
        </p:nvSpPr>
        <p:spPr>
          <a:xfrm>
            <a:off x="7485395"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6" name="Google Shape;516;p94"/>
          <p:cNvSpPr/>
          <p:nvPr/>
        </p:nvSpPr>
        <p:spPr>
          <a:xfrm>
            <a:off x="10352517"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7" name="Google Shape;517;p94"/>
          <p:cNvSpPr txBox="1"/>
          <p:nvPr/>
        </p:nvSpPr>
        <p:spPr>
          <a:xfrm>
            <a:off x="1388367"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1</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18" name="Google Shape;518;p94"/>
          <p:cNvSpPr txBox="1"/>
          <p:nvPr/>
        </p:nvSpPr>
        <p:spPr>
          <a:xfrm>
            <a:off x="4332386"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2</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19" name="Google Shape;519;p94"/>
          <p:cNvSpPr txBox="1"/>
          <p:nvPr/>
        </p:nvSpPr>
        <p:spPr>
          <a:xfrm>
            <a:off x="7182774"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3</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20" name="Google Shape;520;p94"/>
          <p:cNvSpPr txBox="1"/>
          <p:nvPr/>
        </p:nvSpPr>
        <p:spPr>
          <a:xfrm>
            <a:off x="10048751"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4</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21" name="Google Shape;521;p94"/>
          <p:cNvSpPr txBox="1">
            <a:spLocks noGrp="1"/>
          </p:cNvSpPr>
          <p:nvPr>
            <p:ph type="body" idx="1"/>
          </p:nvPr>
        </p:nvSpPr>
        <p:spPr>
          <a:xfrm>
            <a:off x="744967"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2" name="Google Shape;522;p94"/>
          <p:cNvSpPr txBox="1">
            <a:spLocks noGrp="1"/>
          </p:cNvSpPr>
          <p:nvPr>
            <p:ph type="subTitle" idx="2" hasCustomPrompt="1"/>
          </p:nvPr>
        </p:nvSpPr>
        <p:spPr>
          <a:xfrm>
            <a:off x="744967" y="3519833"/>
            <a:ext cx="2177200" cy="374339"/>
          </a:xfrm>
          <a:prstGeom prst="rect">
            <a:avLst/>
          </a:prstGeom>
          <a:noFill/>
          <a:ln>
            <a:noFill/>
          </a:ln>
        </p:spPr>
        <p:txBody>
          <a:bodyPr spcFirstLastPara="1" wrap="square" lIns="91425" tIns="91425" rIns="91425" bIns="91425" anchor="ctr" anchorCtr="0">
            <a:normAutofit/>
          </a:bodyPr>
          <a:lstStyle>
            <a:lvl1pPr lvl="0" algn="ctr" rtl="0">
              <a:lnSpc>
                <a:spcPct val="130000"/>
              </a:lnSpc>
              <a:spcBef>
                <a:spcPts val="0"/>
              </a:spcBef>
              <a:spcAft>
                <a:spcPts val="0"/>
              </a:spcAft>
              <a:buSzPts val="1400"/>
              <a:buNone/>
              <a:defRPr b="0" i="0">
                <a:latin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
        <p:nvSpPr>
          <p:cNvPr id="523" name="Google Shape;523;p94"/>
          <p:cNvSpPr txBox="1">
            <a:spLocks noGrp="1"/>
          </p:cNvSpPr>
          <p:nvPr>
            <p:ph type="body" idx="3"/>
          </p:nvPr>
        </p:nvSpPr>
        <p:spPr>
          <a:xfrm>
            <a:off x="3612067"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4" name="Google Shape;524;p94"/>
          <p:cNvSpPr txBox="1">
            <a:spLocks noGrp="1"/>
          </p:cNvSpPr>
          <p:nvPr>
            <p:ph type="subTitle" idx="4" hasCustomPrompt="1"/>
          </p:nvPr>
        </p:nvSpPr>
        <p:spPr>
          <a:xfrm>
            <a:off x="3603433" y="3519833"/>
            <a:ext cx="2185834" cy="374339"/>
          </a:xfrm>
          <a:prstGeom prst="rect">
            <a:avLst/>
          </a:prstGeom>
          <a:noFill/>
          <a:ln>
            <a:noFill/>
          </a:ln>
        </p:spPr>
        <p:txBody>
          <a:bodyPr spcFirstLastPara="1" wrap="square" lIns="91425" tIns="91425" rIns="91425" bIns="91425" anchor="ctr" anchorCtr="0">
            <a:noAutofit/>
          </a:bodyPr>
          <a:lstStyle>
            <a:lvl1pPr marL="0" lvl="0" indent="0" algn="ctr" defTabSz="609570" rtl="0" eaLnBrk="1" fontAlgn="base" hangingPunct="1">
              <a:lnSpc>
                <a:spcPct val="130000"/>
              </a:lnSpc>
              <a:spcBef>
                <a:spcPts val="0"/>
              </a:spcBef>
              <a:spcAft>
                <a:spcPts val="0"/>
              </a:spcAft>
              <a:buSzPts val="1400"/>
              <a:buFont typeface="Arial" charset="0"/>
              <a:buNone/>
              <a:defRPr sz="2000" b="0" i="0" kern="1200" dirty="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
        <p:nvSpPr>
          <p:cNvPr id="525" name="Google Shape;525;p94"/>
          <p:cNvSpPr txBox="1">
            <a:spLocks noGrp="1"/>
          </p:cNvSpPr>
          <p:nvPr>
            <p:ph type="body" idx="5"/>
          </p:nvPr>
        </p:nvSpPr>
        <p:spPr>
          <a:xfrm>
            <a:off x="6487851"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6" name="Google Shape;526;p94"/>
          <p:cNvSpPr txBox="1">
            <a:spLocks noGrp="1"/>
          </p:cNvSpPr>
          <p:nvPr>
            <p:ph type="subTitle" idx="6" hasCustomPrompt="1"/>
          </p:nvPr>
        </p:nvSpPr>
        <p:spPr>
          <a:xfrm>
            <a:off x="6479167" y="3519833"/>
            <a:ext cx="2185883" cy="374339"/>
          </a:xfrm>
          <a:prstGeom prst="rect">
            <a:avLst/>
          </a:prstGeom>
          <a:noFill/>
          <a:ln>
            <a:noFill/>
          </a:ln>
        </p:spPr>
        <p:txBody>
          <a:bodyPr spcFirstLastPara="1" wrap="square" lIns="91425" tIns="91425" rIns="91425" bIns="91425" anchor="ctr" anchorCtr="0">
            <a:noAutofit/>
          </a:bodyPr>
          <a:lstStyle>
            <a:lvl1pPr marL="0" lvl="0" indent="0" algn="ctr" defTabSz="609570" rtl="0" eaLnBrk="1" fontAlgn="base" hangingPunct="1">
              <a:lnSpc>
                <a:spcPct val="130000"/>
              </a:lnSpc>
              <a:spcBef>
                <a:spcPts val="0"/>
              </a:spcBef>
              <a:spcAft>
                <a:spcPts val="0"/>
              </a:spcAft>
              <a:buSzPts val="1400"/>
              <a:buFont typeface="Arial" charset="0"/>
              <a:buNone/>
              <a:defRPr sz="2000" b="0" i="0" kern="1200" dirty="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
        <p:nvSpPr>
          <p:cNvPr id="527" name="Google Shape;527;p94"/>
          <p:cNvSpPr txBox="1">
            <a:spLocks noGrp="1"/>
          </p:cNvSpPr>
          <p:nvPr>
            <p:ph type="body" idx="7"/>
          </p:nvPr>
        </p:nvSpPr>
        <p:spPr>
          <a:xfrm>
            <a:off x="9346317"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8" name="Google Shape;528;p94"/>
          <p:cNvSpPr txBox="1">
            <a:spLocks noGrp="1"/>
          </p:cNvSpPr>
          <p:nvPr>
            <p:ph type="subTitle" idx="8" hasCustomPrompt="1"/>
          </p:nvPr>
        </p:nvSpPr>
        <p:spPr>
          <a:xfrm>
            <a:off x="9346317" y="3519833"/>
            <a:ext cx="2177200" cy="374339"/>
          </a:xfrm>
          <a:prstGeom prst="rect">
            <a:avLst/>
          </a:prstGeom>
          <a:noFill/>
          <a:ln>
            <a:noFill/>
          </a:ln>
        </p:spPr>
        <p:txBody>
          <a:bodyPr spcFirstLastPara="1" wrap="square" lIns="91425" tIns="91425" rIns="91425" bIns="91425" anchor="ctr" anchorCtr="0">
            <a:noAutofit/>
          </a:bodyPr>
          <a:lstStyle>
            <a:lvl1pPr marL="0" lvl="0" indent="0" algn="ctr" defTabSz="609570" rtl="0" eaLnBrk="1" fontAlgn="base" hangingPunct="1">
              <a:lnSpc>
                <a:spcPct val="130000"/>
              </a:lnSpc>
              <a:spcBef>
                <a:spcPts val="0"/>
              </a:spcBef>
              <a:spcAft>
                <a:spcPts val="0"/>
              </a:spcAft>
              <a:buSzPts val="1400"/>
              <a:buFont typeface="Arial" charset="0"/>
              <a:buNone/>
              <a:defRPr sz="2000" b="0" i="0" kern="1200" dirty="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Tree>
    <p:extLst>
      <p:ext uri="{BB962C8B-B14F-4D97-AF65-F5344CB8AC3E}">
        <p14:creationId xmlns:p14="http://schemas.microsoft.com/office/powerpoint/2010/main" val="139868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ext Dark 1" preserve="1">
  <p:cSld name="Text Dark 1">
    <p:bg>
      <p:bgPr>
        <a:solidFill>
          <a:srgbClr val="0F253E"/>
        </a:solidFill>
        <a:effectLst/>
      </p:bgPr>
    </p:bg>
    <p:spTree>
      <p:nvGrpSpPr>
        <p:cNvPr id="1" name="Shape 555"/>
        <p:cNvGrpSpPr/>
        <p:nvPr/>
      </p:nvGrpSpPr>
      <p:grpSpPr>
        <a:xfrm>
          <a:off x="0" y="0"/>
          <a:ext cx="0" cy="0"/>
          <a:chOff x="0" y="0"/>
          <a:chExt cx="0" cy="0"/>
        </a:xfrm>
      </p:grpSpPr>
      <p:sp>
        <p:nvSpPr>
          <p:cNvPr id="556" name="Google Shape;556;p9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200"/>
              <a:buNone/>
              <a:defRPr b="1" i="0">
                <a:solidFill>
                  <a:schemeClr val="lt1"/>
                </a:solidFill>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57" name="Google Shape;557;p9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Clr>
                <a:schemeClr val="lt1"/>
              </a:buClr>
              <a:buSzPts val="1400"/>
              <a:buChar char="●"/>
              <a:defRPr b="0" i="0">
                <a:solidFill>
                  <a:schemeClr val="lt1"/>
                </a:solidFill>
                <a:latin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a:solidFill>
                  <a:schemeClr val="lt1"/>
                </a:solidFill>
              </a:defRPr>
            </a:lvl2pPr>
            <a:lvl3pPr marL="1828754" lvl="2" indent="-389457" algn="l" rtl="0">
              <a:lnSpc>
                <a:spcPct val="130000"/>
              </a:lnSpc>
              <a:spcBef>
                <a:spcPts val="0"/>
              </a:spcBef>
              <a:spcAft>
                <a:spcPts val="0"/>
              </a:spcAft>
              <a:buClr>
                <a:schemeClr val="lt1"/>
              </a:buClr>
              <a:buSzPts val="1000"/>
              <a:buChar char="■"/>
              <a:defRPr>
                <a:solidFill>
                  <a:schemeClr val="lt1"/>
                </a:solidFill>
              </a:defRPr>
            </a:lvl3pPr>
            <a:lvl4pPr marL="2438339" lvl="3" indent="-389457" algn="l" rtl="0">
              <a:lnSpc>
                <a:spcPct val="130000"/>
              </a:lnSpc>
              <a:spcBef>
                <a:spcPts val="0"/>
              </a:spcBef>
              <a:spcAft>
                <a:spcPts val="0"/>
              </a:spcAft>
              <a:buClr>
                <a:schemeClr val="lt1"/>
              </a:buClr>
              <a:buSzPts val="1000"/>
              <a:buChar char="●"/>
              <a:defRPr>
                <a:solidFill>
                  <a:schemeClr val="lt1"/>
                </a:solidFill>
              </a:defRPr>
            </a:lvl4pPr>
            <a:lvl5pPr marL="3047924" lvl="4" indent="-389457" algn="l" rtl="0">
              <a:lnSpc>
                <a:spcPct val="130000"/>
              </a:lnSpc>
              <a:spcBef>
                <a:spcPts val="0"/>
              </a:spcBef>
              <a:spcAft>
                <a:spcPts val="0"/>
              </a:spcAft>
              <a:buClr>
                <a:schemeClr val="lt1"/>
              </a:buClr>
              <a:buSzPts val="1000"/>
              <a:buChar char="○"/>
              <a:defRPr>
                <a:solidFill>
                  <a:schemeClr val="lt1"/>
                </a:solidFill>
              </a:defRPr>
            </a:lvl5pPr>
            <a:lvl6pPr marL="3657509" lvl="5" indent="-389457" algn="l" rtl="0">
              <a:lnSpc>
                <a:spcPct val="130000"/>
              </a:lnSpc>
              <a:spcBef>
                <a:spcPts val="0"/>
              </a:spcBef>
              <a:spcAft>
                <a:spcPts val="0"/>
              </a:spcAft>
              <a:buClr>
                <a:schemeClr val="lt1"/>
              </a:buClr>
              <a:buSzPts val="1000"/>
              <a:buChar char="■"/>
              <a:defRPr>
                <a:solidFill>
                  <a:schemeClr val="lt1"/>
                </a:solidFill>
              </a:defRPr>
            </a:lvl6pPr>
            <a:lvl7pPr marL="4267093" lvl="6" indent="-389457" algn="l" rtl="0">
              <a:lnSpc>
                <a:spcPct val="130000"/>
              </a:lnSpc>
              <a:spcBef>
                <a:spcPts val="0"/>
              </a:spcBef>
              <a:spcAft>
                <a:spcPts val="0"/>
              </a:spcAft>
              <a:buClr>
                <a:schemeClr val="lt1"/>
              </a:buClr>
              <a:buSzPts val="1000"/>
              <a:buChar char="●"/>
              <a:defRPr>
                <a:solidFill>
                  <a:schemeClr val="lt1"/>
                </a:solidFill>
              </a:defRPr>
            </a:lvl7pPr>
            <a:lvl8pPr marL="4876678" lvl="7" indent="-389457" algn="l" rtl="0">
              <a:lnSpc>
                <a:spcPct val="130000"/>
              </a:lnSpc>
              <a:spcBef>
                <a:spcPts val="0"/>
              </a:spcBef>
              <a:spcAft>
                <a:spcPts val="0"/>
              </a:spcAft>
              <a:buClr>
                <a:schemeClr val="lt1"/>
              </a:buClr>
              <a:buSzPts val="1000"/>
              <a:buChar char="○"/>
              <a:defRPr>
                <a:solidFill>
                  <a:schemeClr val="lt1"/>
                </a:solidFill>
              </a:defRPr>
            </a:lvl8pPr>
            <a:lvl9pPr marL="5486263" lvl="8" indent="-389457" algn="l" rtl="0">
              <a:lnSpc>
                <a:spcPct val="130000"/>
              </a:lnSpc>
              <a:spcBef>
                <a:spcPts val="0"/>
              </a:spcBef>
              <a:spcAft>
                <a:spcPts val="0"/>
              </a:spcAft>
              <a:buClr>
                <a:schemeClr val="lt1"/>
              </a:buClr>
              <a:buSzPts val="1000"/>
              <a:buChar char="■"/>
              <a:defRPr>
                <a:solidFill>
                  <a:schemeClr val="lt1"/>
                </a:solidFill>
              </a:defRPr>
            </a:lvl9pPr>
          </a:lstStyle>
          <a:p>
            <a:endParaRPr/>
          </a:p>
        </p:txBody>
      </p:sp>
      <p:sp>
        <p:nvSpPr>
          <p:cNvPr id="558" name="Google Shape;558;p9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77758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ext Dark 2" preserve="1">
  <p:cSld name="Text Dark 2">
    <p:bg>
      <p:bgPr>
        <a:solidFill>
          <a:srgbClr val="0F253E"/>
        </a:solidFill>
        <a:effectLst/>
      </p:bgPr>
    </p:bg>
    <p:spTree>
      <p:nvGrpSpPr>
        <p:cNvPr id="1" name="Shape 560"/>
        <p:cNvGrpSpPr/>
        <p:nvPr/>
      </p:nvGrpSpPr>
      <p:grpSpPr>
        <a:xfrm>
          <a:off x="0" y="0"/>
          <a:ext cx="0" cy="0"/>
          <a:chOff x="0" y="0"/>
          <a:chExt cx="0" cy="0"/>
        </a:xfrm>
      </p:grpSpPr>
      <p:sp>
        <p:nvSpPr>
          <p:cNvPr id="561" name="Google Shape;561;p10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200"/>
              <a:buNone/>
              <a:defRPr b="1" i="0">
                <a:solidFill>
                  <a:schemeClr val="lt1"/>
                </a:solidFill>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2" name="Google Shape;562;p10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64" name="Google Shape;564;p100"/>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lt1"/>
              </a:buClr>
              <a:buSzPts val="1400"/>
              <a:buFont typeface="Arial" charset="0"/>
              <a:buChar char="●"/>
              <a:defRPr sz="2000" b="0" i="0" kern="1200" dirty="0">
                <a:solidFill>
                  <a:schemeClr val="lt1"/>
                </a:solidFill>
                <a:latin typeface="Gill Sans Nova" panose="020B0602020104020203" pitchFamily="34" charset="0"/>
                <a:ea typeface="Gill Sans Nova" panose="020B0602020104020203" pitchFamily="34" charset="0"/>
                <a:cs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sz="1600">
                <a:solidFill>
                  <a:schemeClr val="lt1"/>
                </a:solidFill>
              </a:defRPr>
            </a:lvl2pPr>
            <a:lvl3pPr marL="1828754" lvl="2" indent="-406390" algn="l" rtl="0">
              <a:lnSpc>
                <a:spcPct val="130000"/>
              </a:lnSpc>
              <a:spcBef>
                <a:spcPts val="0"/>
              </a:spcBef>
              <a:spcAft>
                <a:spcPts val="0"/>
              </a:spcAft>
              <a:buClr>
                <a:schemeClr val="lt1"/>
              </a:buClr>
              <a:buSzPts val="1200"/>
              <a:buChar char="■"/>
              <a:defRPr sz="1600">
                <a:solidFill>
                  <a:schemeClr val="lt1"/>
                </a:solidFill>
              </a:defRPr>
            </a:lvl3pPr>
            <a:lvl4pPr marL="2438339" lvl="3" indent="-406390" algn="l" rtl="0">
              <a:lnSpc>
                <a:spcPct val="130000"/>
              </a:lnSpc>
              <a:spcBef>
                <a:spcPts val="0"/>
              </a:spcBef>
              <a:spcAft>
                <a:spcPts val="0"/>
              </a:spcAft>
              <a:buClr>
                <a:schemeClr val="lt1"/>
              </a:buClr>
              <a:buSzPts val="1200"/>
              <a:buChar char="●"/>
              <a:defRPr sz="1600">
                <a:solidFill>
                  <a:schemeClr val="lt1"/>
                </a:solidFill>
              </a:defRPr>
            </a:lvl4pPr>
            <a:lvl5pPr marL="3047924" lvl="4" indent="-406390" algn="l" rtl="0">
              <a:lnSpc>
                <a:spcPct val="130000"/>
              </a:lnSpc>
              <a:spcBef>
                <a:spcPts val="0"/>
              </a:spcBef>
              <a:spcAft>
                <a:spcPts val="0"/>
              </a:spcAft>
              <a:buClr>
                <a:schemeClr val="lt1"/>
              </a:buClr>
              <a:buSzPts val="1200"/>
              <a:buChar char="○"/>
              <a:defRPr sz="1600">
                <a:solidFill>
                  <a:schemeClr val="lt1"/>
                </a:solidFill>
              </a:defRPr>
            </a:lvl5pPr>
            <a:lvl6pPr marL="3657509" lvl="5" indent="-406390" algn="l" rtl="0">
              <a:lnSpc>
                <a:spcPct val="130000"/>
              </a:lnSpc>
              <a:spcBef>
                <a:spcPts val="0"/>
              </a:spcBef>
              <a:spcAft>
                <a:spcPts val="0"/>
              </a:spcAft>
              <a:buClr>
                <a:schemeClr val="lt1"/>
              </a:buClr>
              <a:buSzPts val="1200"/>
              <a:buChar char="■"/>
              <a:defRPr sz="1600">
                <a:solidFill>
                  <a:schemeClr val="lt1"/>
                </a:solidFill>
              </a:defRPr>
            </a:lvl6pPr>
            <a:lvl7pPr marL="4267093" lvl="6" indent="-406390" algn="l" rtl="0">
              <a:lnSpc>
                <a:spcPct val="130000"/>
              </a:lnSpc>
              <a:spcBef>
                <a:spcPts val="0"/>
              </a:spcBef>
              <a:spcAft>
                <a:spcPts val="0"/>
              </a:spcAft>
              <a:buClr>
                <a:schemeClr val="lt1"/>
              </a:buClr>
              <a:buSzPts val="1200"/>
              <a:buChar char="●"/>
              <a:defRPr sz="1600">
                <a:solidFill>
                  <a:schemeClr val="lt1"/>
                </a:solidFill>
              </a:defRPr>
            </a:lvl7pPr>
            <a:lvl8pPr marL="4876678" lvl="7" indent="-406390" algn="l" rtl="0">
              <a:lnSpc>
                <a:spcPct val="130000"/>
              </a:lnSpc>
              <a:spcBef>
                <a:spcPts val="0"/>
              </a:spcBef>
              <a:spcAft>
                <a:spcPts val="0"/>
              </a:spcAft>
              <a:buClr>
                <a:schemeClr val="lt1"/>
              </a:buClr>
              <a:buSzPts val="1200"/>
              <a:buChar char="○"/>
              <a:defRPr sz="1600">
                <a:solidFill>
                  <a:schemeClr val="lt1"/>
                </a:solidFill>
              </a:defRPr>
            </a:lvl8pPr>
            <a:lvl9pPr marL="5486263" lvl="8" indent="-406390" algn="l" rtl="0">
              <a:lnSpc>
                <a:spcPct val="130000"/>
              </a:lnSpc>
              <a:spcBef>
                <a:spcPts val="0"/>
              </a:spcBef>
              <a:spcAft>
                <a:spcPts val="0"/>
              </a:spcAft>
              <a:buClr>
                <a:schemeClr val="lt1"/>
              </a:buClr>
              <a:buSzPts val="1200"/>
              <a:buChar char="■"/>
              <a:defRPr sz="1600">
                <a:solidFill>
                  <a:schemeClr val="lt1"/>
                </a:solidFill>
              </a:defRPr>
            </a:lvl9pPr>
          </a:lstStyle>
          <a:p>
            <a:endParaRPr/>
          </a:p>
        </p:txBody>
      </p:sp>
      <p:sp>
        <p:nvSpPr>
          <p:cNvPr id="565" name="Google Shape;565;p100"/>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lt1"/>
              </a:buClr>
              <a:buSzPts val="1400"/>
              <a:buFont typeface="Arial" charset="0"/>
              <a:buChar char="●"/>
              <a:defRPr sz="2000" b="0" i="0" kern="1200" dirty="0">
                <a:solidFill>
                  <a:schemeClr val="lt1"/>
                </a:solidFill>
                <a:latin typeface="Gill Sans Nova" panose="020B0602020104020203" pitchFamily="34" charset="0"/>
                <a:ea typeface="Gill Sans Nova" panose="020B0602020104020203" pitchFamily="34" charset="0"/>
                <a:cs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sz="1600">
                <a:solidFill>
                  <a:schemeClr val="lt1"/>
                </a:solidFill>
              </a:defRPr>
            </a:lvl2pPr>
            <a:lvl3pPr marL="1828754" lvl="2" indent="-406390" algn="l" rtl="0">
              <a:lnSpc>
                <a:spcPct val="130000"/>
              </a:lnSpc>
              <a:spcBef>
                <a:spcPts val="0"/>
              </a:spcBef>
              <a:spcAft>
                <a:spcPts val="0"/>
              </a:spcAft>
              <a:buClr>
                <a:schemeClr val="lt1"/>
              </a:buClr>
              <a:buSzPts val="1200"/>
              <a:buChar char="■"/>
              <a:defRPr sz="1600">
                <a:solidFill>
                  <a:schemeClr val="lt1"/>
                </a:solidFill>
              </a:defRPr>
            </a:lvl3pPr>
            <a:lvl4pPr marL="2438339" lvl="3" indent="-406390" algn="l" rtl="0">
              <a:lnSpc>
                <a:spcPct val="130000"/>
              </a:lnSpc>
              <a:spcBef>
                <a:spcPts val="0"/>
              </a:spcBef>
              <a:spcAft>
                <a:spcPts val="0"/>
              </a:spcAft>
              <a:buClr>
                <a:schemeClr val="lt1"/>
              </a:buClr>
              <a:buSzPts val="1200"/>
              <a:buChar char="●"/>
              <a:defRPr sz="1600">
                <a:solidFill>
                  <a:schemeClr val="lt1"/>
                </a:solidFill>
              </a:defRPr>
            </a:lvl4pPr>
            <a:lvl5pPr marL="3047924" lvl="4" indent="-406390" algn="l" rtl="0">
              <a:lnSpc>
                <a:spcPct val="130000"/>
              </a:lnSpc>
              <a:spcBef>
                <a:spcPts val="0"/>
              </a:spcBef>
              <a:spcAft>
                <a:spcPts val="0"/>
              </a:spcAft>
              <a:buClr>
                <a:schemeClr val="lt1"/>
              </a:buClr>
              <a:buSzPts val="1200"/>
              <a:buChar char="○"/>
              <a:defRPr sz="1600">
                <a:solidFill>
                  <a:schemeClr val="lt1"/>
                </a:solidFill>
              </a:defRPr>
            </a:lvl5pPr>
            <a:lvl6pPr marL="3657509" lvl="5" indent="-406390" algn="l" rtl="0">
              <a:lnSpc>
                <a:spcPct val="130000"/>
              </a:lnSpc>
              <a:spcBef>
                <a:spcPts val="0"/>
              </a:spcBef>
              <a:spcAft>
                <a:spcPts val="0"/>
              </a:spcAft>
              <a:buClr>
                <a:schemeClr val="lt1"/>
              </a:buClr>
              <a:buSzPts val="1200"/>
              <a:buChar char="■"/>
              <a:defRPr sz="1600">
                <a:solidFill>
                  <a:schemeClr val="lt1"/>
                </a:solidFill>
              </a:defRPr>
            </a:lvl6pPr>
            <a:lvl7pPr marL="4267093" lvl="6" indent="-406390" algn="l" rtl="0">
              <a:lnSpc>
                <a:spcPct val="130000"/>
              </a:lnSpc>
              <a:spcBef>
                <a:spcPts val="0"/>
              </a:spcBef>
              <a:spcAft>
                <a:spcPts val="0"/>
              </a:spcAft>
              <a:buClr>
                <a:schemeClr val="lt1"/>
              </a:buClr>
              <a:buSzPts val="1200"/>
              <a:buChar char="●"/>
              <a:defRPr sz="1600">
                <a:solidFill>
                  <a:schemeClr val="lt1"/>
                </a:solidFill>
              </a:defRPr>
            </a:lvl7pPr>
            <a:lvl8pPr marL="4876678" lvl="7" indent="-406390" algn="l" rtl="0">
              <a:lnSpc>
                <a:spcPct val="130000"/>
              </a:lnSpc>
              <a:spcBef>
                <a:spcPts val="0"/>
              </a:spcBef>
              <a:spcAft>
                <a:spcPts val="0"/>
              </a:spcAft>
              <a:buClr>
                <a:schemeClr val="lt1"/>
              </a:buClr>
              <a:buSzPts val="1200"/>
              <a:buChar char="○"/>
              <a:defRPr sz="1600">
                <a:solidFill>
                  <a:schemeClr val="lt1"/>
                </a:solidFill>
              </a:defRPr>
            </a:lvl8pPr>
            <a:lvl9pPr marL="5486263" lvl="8" indent="-406390" algn="l" rtl="0">
              <a:lnSpc>
                <a:spcPct val="130000"/>
              </a:lnSpc>
              <a:spcBef>
                <a:spcPts val="0"/>
              </a:spcBef>
              <a:spcAft>
                <a:spcPts val="0"/>
              </a:spcAft>
              <a:buClr>
                <a:schemeClr val="lt1"/>
              </a:buClr>
              <a:buSzPts val="1200"/>
              <a:buChar char="■"/>
              <a:defRPr sz="1600">
                <a:solidFill>
                  <a:schemeClr val="lt1"/>
                </a:solidFill>
              </a:defRPr>
            </a:lvl9pPr>
          </a:lstStyle>
          <a:p>
            <a:endParaRPr/>
          </a:p>
        </p:txBody>
      </p:sp>
    </p:spTree>
    <p:extLst>
      <p:ext uri="{BB962C8B-B14F-4D97-AF65-F5344CB8AC3E}">
        <p14:creationId xmlns:p14="http://schemas.microsoft.com/office/powerpoint/2010/main" val="14253161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xt + Image Dark" preserve="1">
  <p:cSld name="Text + Image Dark">
    <p:bg>
      <p:bgPr>
        <a:solidFill>
          <a:srgbClr val="0F253E"/>
        </a:solidFill>
        <a:effectLst/>
      </p:bgPr>
    </p:bg>
    <p:spTree>
      <p:nvGrpSpPr>
        <p:cNvPr id="1" name="Shape 566"/>
        <p:cNvGrpSpPr/>
        <p:nvPr/>
      </p:nvGrpSpPr>
      <p:grpSpPr>
        <a:xfrm>
          <a:off x="0" y="0"/>
          <a:ext cx="0" cy="0"/>
          <a:chOff x="0" y="0"/>
          <a:chExt cx="0" cy="0"/>
        </a:xfrm>
      </p:grpSpPr>
      <p:sp>
        <p:nvSpPr>
          <p:cNvPr id="567" name="Google Shape;567;p101"/>
          <p:cNvSpPr>
            <a:spLocks noGrp="1"/>
          </p:cNvSpPr>
          <p:nvPr>
            <p:ph type="pic" idx="2"/>
          </p:nvPr>
        </p:nvSpPr>
        <p:spPr>
          <a:xfrm>
            <a:off x="6443200" y="0"/>
            <a:ext cx="5749200" cy="6858000"/>
          </a:xfrm>
          <a:prstGeom prst="rect">
            <a:avLst/>
          </a:prstGeom>
          <a:noFill/>
          <a:ln>
            <a:noFill/>
          </a:ln>
        </p:spPr>
      </p:sp>
      <p:sp>
        <p:nvSpPr>
          <p:cNvPr id="568" name="Google Shape;568;p101"/>
          <p:cNvSpPr txBox="1">
            <a:spLocks noGrp="1"/>
          </p:cNvSpPr>
          <p:nvPr>
            <p:ph type="title"/>
          </p:nvPr>
        </p:nvSpPr>
        <p:spPr>
          <a:xfrm>
            <a:off x="415600" y="593367"/>
            <a:ext cx="53332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200"/>
              <a:buNone/>
              <a:defRPr b="1" i="0">
                <a:solidFill>
                  <a:schemeClr val="lt1"/>
                </a:solidFill>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9" name="Google Shape;569;p10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71" name="Google Shape;571;p101"/>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lt1"/>
              </a:buClr>
              <a:buSzPts val="1400"/>
              <a:buFont typeface="Arial" charset="0"/>
              <a:buChar char="●"/>
              <a:defRPr sz="2000" b="0" i="0" kern="1200" dirty="0">
                <a:solidFill>
                  <a:schemeClr val="lt1"/>
                </a:solidFill>
                <a:latin typeface="Gill Sans Nova" panose="020B0602020104020203" pitchFamily="34" charset="0"/>
                <a:ea typeface="Gill Sans Nova" panose="020B0602020104020203" pitchFamily="34" charset="0"/>
                <a:cs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sz="1600">
                <a:solidFill>
                  <a:schemeClr val="lt1"/>
                </a:solidFill>
              </a:defRPr>
            </a:lvl2pPr>
            <a:lvl3pPr marL="1828754" lvl="2" indent="-406390" algn="l" rtl="0">
              <a:lnSpc>
                <a:spcPct val="130000"/>
              </a:lnSpc>
              <a:spcBef>
                <a:spcPts val="0"/>
              </a:spcBef>
              <a:spcAft>
                <a:spcPts val="0"/>
              </a:spcAft>
              <a:buClr>
                <a:schemeClr val="lt1"/>
              </a:buClr>
              <a:buSzPts val="1200"/>
              <a:buChar char="■"/>
              <a:defRPr sz="1600">
                <a:solidFill>
                  <a:schemeClr val="lt1"/>
                </a:solidFill>
              </a:defRPr>
            </a:lvl3pPr>
            <a:lvl4pPr marL="2438339" lvl="3" indent="-406390" algn="l" rtl="0">
              <a:lnSpc>
                <a:spcPct val="130000"/>
              </a:lnSpc>
              <a:spcBef>
                <a:spcPts val="0"/>
              </a:spcBef>
              <a:spcAft>
                <a:spcPts val="0"/>
              </a:spcAft>
              <a:buClr>
                <a:schemeClr val="lt1"/>
              </a:buClr>
              <a:buSzPts val="1200"/>
              <a:buChar char="●"/>
              <a:defRPr sz="1600">
                <a:solidFill>
                  <a:schemeClr val="lt1"/>
                </a:solidFill>
              </a:defRPr>
            </a:lvl4pPr>
            <a:lvl5pPr marL="3047924" lvl="4" indent="-406390" algn="l" rtl="0">
              <a:lnSpc>
                <a:spcPct val="130000"/>
              </a:lnSpc>
              <a:spcBef>
                <a:spcPts val="0"/>
              </a:spcBef>
              <a:spcAft>
                <a:spcPts val="0"/>
              </a:spcAft>
              <a:buClr>
                <a:schemeClr val="lt1"/>
              </a:buClr>
              <a:buSzPts val="1200"/>
              <a:buChar char="○"/>
              <a:defRPr sz="1600">
                <a:solidFill>
                  <a:schemeClr val="lt1"/>
                </a:solidFill>
              </a:defRPr>
            </a:lvl5pPr>
            <a:lvl6pPr marL="3657509" lvl="5" indent="-406390" algn="l" rtl="0">
              <a:lnSpc>
                <a:spcPct val="130000"/>
              </a:lnSpc>
              <a:spcBef>
                <a:spcPts val="0"/>
              </a:spcBef>
              <a:spcAft>
                <a:spcPts val="0"/>
              </a:spcAft>
              <a:buClr>
                <a:schemeClr val="lt1"/>
              </a:buClr>
              <a:buSzPts val="1200"/>
              <a:buChar char="■"/>
              <a:defRPr sz="1600">
                <a:solidFill>
                  <a:schemeClr val="lt1"/>
                </a:solidFill>
              </a:defRPr>
            </a:lvl6pPr>
            <a:lvl7pPr marL="4267093" lvl="6" indent="-406390" algn="l" rtl="0">
              <a:lnSpc>
                <a:spcPct val="130000"/>
              </a:lnSpc>
              <a:spcBef>
                <a:spcPts val="0"/>
              </a:spcBef>
              <a:spcAft>
                <a:spcPts val="0"/>
              </a:spcAft>
              <a:buClr>
                <a:schemeClr val="lt1"/>
              </a:buClr>
              <a:buSzPts val="1200"/>
              <a:buChar char="●"/>
              <a:defRPr sz="1600">
                <a:solidFill>
                  <a:schemeClr val="lt1"/>
                </a:solidFill>
              </a:defRPr>
            </a:lvl7pPr>
            <a:lvl8pPr marL="4876678" lvl="7" indent="-406390" algn="l" rtl="0">
              <a:lnSpc>
                <a:spcPct val="130000"/>
              </a:lnSpc>
              <a:spcBef>
                <a:spcPts val="0"/>
              </a:spcBef>
              <a:spcAft>
                <a:spcPts val="0"/>
              </a:spcAft>
              <a:buClr>
                <a:schemeClr val="lt1"/>
              </a:buClr>
              <a:buSzPts val="1200"/>
              <a:buChar char="○"/>
              <a:defRPr sz="1600">
                <a:solidFill>
                  <a:schemeClr val="lt1"/>
                </a:solidFill>
              </a:defRPr>
            </a:lvl8pPr>
            <a:lvl9pPr marL="5486263" lvl="8" indent="-406390" algn="l" rtl="0">
              <a:lnSpc>
                <a:spcPct val="130000"/>
              </a:lnSpc>
              <a:spcBef>
                <a:spcPts val="0"/>
              </a:spcBef>
              <a:spcAft>
                <a:spcPts val="0"/>
              </a:spcAft>
              <a:buClr>
                <a:schemeClr val="lt1"/>
              </a:buClr>
              <a:buSzPts val="1200"/>
              <a:buChar char="■"/>
              <a:defRPr sz="1600">
                <a:solidFill>
                  <a:schemeClr val="lt1"/>
                </a:solidFill>
              </a:defRPr>
            </a:lvl9pPr>
          </a:lstStyle>
          <a:p>
            <a:endParaRPr/>
          </a:p>
        </p:txBody>
      </p:sp>
    </p:spTree>
    <p:extLst>
      <p:ext uri="{BB962C8B-B14F-4D97-AF65-F5344CB8AC3E}">
        <p14:creationId xmlns:p14="http://schemas.microsoft.com/office/powerpoint/2010/main" val="39802286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p:cSld name="Table">
    <p:bg>
      <p:bgPr>
        <a:solidFill>
          <a:srgbClr val="0F253E"/>
        </a:solidFill>
        <a:effectLst/>
      </p:bgPr>
    </p:bg>
    <p:spTree>
      <p:nvGrpSpPr>
        <p:cNvPr id="1" name="Shape 370"/>
        <p:cNvGrpSpPr/>
        <p:nvPr/>
      </p:nvGrpSpPr>
      <p:grpSpPr>
        <a:xfrm>
          <a:off x="0" y="0"/>
          <a:ext cx="0" cy="0"/>
          <a:chOff x="0" y="0"/>
          <a:chExt cx="0" cy="0"/>
        </a:xfrm>
      </p:grpSpPr>
      <p:sp>
        <p:nvSpPr>
          <p:cNvPr id="372" name="Google Shape;372;p6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b="1" i="0">
                <a:solidFill>
                  <a:schemeClr val="lt1"/>
                </a:solidFill>
                <a:latin typeface="Gill Sans Nova" panose="020B0602020104020203" pitchFamily="34" charset="0"/>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373" name="Google Shape;373;p6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2200"/>
              <a:buNone/>
              <a:defRPr b="1" i="0">
                <a:solidFill>
                  <a:schemeClr val="lt1"/>
                </a:solidFill>
                <a:latin typeface="Gill Sans Nova" panose="020B060202010402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64858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8CADF-7238-AB8B-9BB6-3AD9BCBB51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EF6624-512C-88F2-1BB9-9437477170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8C0489-2285-EDF3-EB65-A95DCD118AD6}"/>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5" name="Footer Placeholder 4">
            <a:extLst>
              <a:ext uri="{FF2B5EF4-FFF2-40B4-BE49-F238E27FC236}">
                <a16:creationId xmlns:a16="http://schemas.microsoft.com/office/drawing/2014/main" id="{5526DEDC-0470-BB89-B78B-A92FDA9C3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43B82-99C6-0AAC-3757-4637A47B9C97}"/>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36045516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0BD0-7469-F170-D19B-FDC2A763B0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3B6BE0-FE23-1ADF-0C29-DDA88D51B6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C0359-BAD5-4E15-AB15-1925308F1A27}"/>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5" name="Footer Placeholder 4">
            <a:extLst>
              <a:ext uri="{FF2B5EF4-FFF2-40B4-BE49-F238E27FC236}">
                <a16:creationId xmlns:a16="http://schemas.microsoft.com/office/drawing/2014/main" id="{3928FB7E-E09D-A72F-BFDE-AA3075A1B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70F1D-FE14-B2DA-3A4F-C362EADD6514}"/>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31981203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FD0C-6CC2-2311-F8C0-A62AC60184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DB0E3D-2891-C6C8-7052-DDF6EB6E29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E8BEB7-18D5-DD57-1878-C48D36689FC9}"/>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5" name="Footer Placeholder 4">
            <a:extLst>
              <a:ext uri="{FF2B5EF4-FFF2-40B4-BE49-F238E27FC236}">
                <a16:creationId xmlns:a16="http://schemas.microsoft.com/office/drawing/2014/main" id="{0F8C5935-CCC8-CCFA-C90F-7E6479F26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B085C-DE79-5761-AD44-D73016362CB0}"/>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546490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6B91-4E34-E099-A2C0-86933DF862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F9630A-AC87-A46E-AA47-E30FB8D321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80904A-7225-5F5D-3B56-DD6579F4D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4110D-7C36-59DA-31C4-4EDFDC13DC8F}"/>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6" name="Footer Placeholder 5">
            <a:extLst>
              <a:ext uri="{FF2B5EF4-FFF2-40B4-BE49-F238E27FC236}">
                <a16:creationId xmlns:a16="http://schemas.microsoft.com/office/drawing/2014/main" id="{68080484-CF60-16C8-FEAB-562E6EB86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14497B-8E7B-9171-9528-99A56E74445A}"/>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19399434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6171-03E9-A56A-C95D-00A8CD722E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272F1-A171-3AD7-7A73-3D4461DC4C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578636-53B3-91B0-3F26-B2FD30254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8E65D-5CD8-7867-EC93-74A55A92F715}"/>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6" name="Footer Placeholder 5">
            <a:extLst>
              <a:ext uri="{FF2B5EF4-FFF2-40B4-BE49-F238E27FC236}">
                <a16:creationId xmlns:a16="http://schemas.microsoft.com/office/drawing/2014/main" id="{1D665751-D573-BA30-F095-8D3B3F149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FB369-A170-3D10-07B9-3BCFDB229A15}"/>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15110753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831B6-8587-1ADD-6859-222E9AA644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964DB3-2DEE-76C6-CE42-F8969F9DC2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F57DB5-10E5-71D8-720A-3A7CD7D177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AD0FCF-BDB2-B480-F925-7EA4B2CC8E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C50863-F67E-B56B-F6AF-DE3D2A8725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CFFE99-9D95-A0B7-7695-C968F5D77362}"/>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8" name="Footer Placeholder 7">
            <a:extLst>
              <a:ext uri="{FF2B5EF4-FFF2-40B4-BE49-F238E27FC236}">
                <a16:creationId xmlns:a16="http://schemas.microsoft.com/office/drawing/2014/main" id="{E7224F46-9A77-D199-078B-3502F513D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FC3B70-584D-1EA4-8A0C-B29EA41A0C53}"/>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27772280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DF9F1-2314-DB02-F71A-38F672C13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8E09C7-B0FB-03A0-F78C-8BEA0A3D4239}"/>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4" name="Footer Placeholder 3">
            <a:extLst>
              <a:ext uri="{FF2B5EF4-FFF2-40B4-BE49-F238E27FC236}">
                <a16:creationId xmlns:a16="http://schemas.microsoft.com/office/drawing/2014/main" id="{B0227262-CE66-A0D1-3AE8-3F640649E0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5FB1A4-1AA8-6CA4-57C3-FF14CFC43629}"/>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22894882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CA7FAA-0DF8-F76E-4AB8-A2D57A824DE2}"/>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3" name="Footer Placeholder 2">
            <a:extLst>
              <a:ext uri="{FF2B5EF4-FFF2-40B4-BE49-F238E27FC236}">
                <a16:creationId xmlns:a16="http://schemas.microsoft.com/office/drawing/2014/main" id="{065C0985-2B0D-BD9B-6AE6-249DDC20B5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080F11-A5D7-07E0-F3FE-C716729E2AC3}"/>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11535655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1DF2-7E40-2B08-5C5C-DBC202754D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A7D770-06AF-51C7-A9CC-9F39F5A43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635561-C6A8-9CEB-78A3-F844A0A1C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BB203-48ED-4F20-C3EE-756ECDF76939}"/>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6" name="Footer Placeholder 5">
            <a:extLst>
              <a:ext uri="{FF2B5EF4-FFF2-40B4-BE49-F238E27FC236}">
                <a16:creationId xmlns:a16="http://schemas.microsoft.com/office/drawing/2014/main" id="{CC9961F9-B3C0-E9C2-1E01-6502E6C51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F39C4-3487-65E1-C546-42ABBEB8C4A9}"/>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12652869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ADBB-7B30-2B57-3F9F-367E070E9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0F22E1-3313-5C99-41F8-CBAAE51484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774781-FCE1-F10F-C8DA-A1D9BB219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C97B2-E9EA-99A5-E758-46CE1803E362}"/>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6" name="Footer Placeholder 5">
            <a:extLst>
              <a:ext uri="{FF2B5EF4-FFF2-40B4-BE49-F238E27FC236}">
                <a16:creationId xmlns:a16="http://schemas.microsoft.com/office/drawing/2014/main" id="{CB27F9AB-4375-5A82-0487-2DC8DFBF65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EC1967-412A-C554-F8E0-B7831B463353}"/>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2129279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9125C-14FA-1C43-F13B-E4FADAE94F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7E8CC8-1047-35A3-08B7-46B768A63C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EA317-76F9-DC42-C0A8-5D2F0DD43A38}"/>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5" name="Footer Placeholder 4">
            <a:extLst>
              <a:ext uri="{FF2B5EF4-FFF2-40B4-BE49-F238E27FC236}">
                <a16:creationId xmlns:a16="http://schemas.microsoft.com/office/drawing/2014/main" id="{04A187BC-54EB-BA39-9FF8-20D54ECF8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3B2DD-90C6-6DCE-81A7-6F4F67F8488E}"/>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4285741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68FD5D-799E-04DE-513F-504530D19C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97369-9E8B-DCD8-2F9D-48C638497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C5545-FC6C-8B68-D22C-3293BED566AE}"/>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5" name="Footer Placeholder 4">
            <a:extLst>
              <a:ext uri="{FF2B5EF4-FFF2-40B4-BE49-F238E27FC236}">
                <a16:creationId xmlns:a16="http://schemas.microsoft.com/office/drawing/2014/main" id="{3EADD6E7-A327-F148-6C8F-E48B35B53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AFCAB-CBB5-C49F-B850-8ADE8A28EF09}"/>
              </a:ext>
            </a:extLst>
          </p:cNvPr>
          <p:cNvSpPr>
            <a:spLocks noGrp="1"/>
          </p:cNvSpPr>
          <p:nvPr>
            <p:ph type="sldNum" sz="quarter" idx="12"/>
          </p:nvPr>
        </p:nvSpPr>
        <p:spPr/>
        <p:txBody>
          <a:bodyPr/>
          <a:lstStyle/>
          <a:p>
            <a:fld id="{1E2FC0FA-7583-4542-98AD-6F9237D0C2D8}" type="slidenum">
              <a:rPr lang="en-US" smtClean="0"/>
              <a:t>‹#›</a:t>
            </a:fld>
            <a:endParaRPr lang="en-US"/>
          </a:p>
        </p:txBody>
      </p:sp>
    </p:spTree>
    <p:extLst>
      <p:ext uri="{BB962C8B-B14F-4D97-AF65-F5344CB8AC3E}">
        <p14:creationId xmlns:p14="http://schemas.microsoft.com/office/powerpoint/2010/main" val="421175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dder_MR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AFA05-1465-6CF3-8F56-998EAC7B7968}"/>
              </a:ext>
            </a:extLst>
          </p:cNvPr>
          <p:cNvSpPr>
            <a:spLocks noGrp="1"/>
          </p:cNvSpPr>
          <p:nvPr>
            <p:ph type="title"/>
          </p:nvPr>
        </p:nvSpPr>
        <p:spPr/>
        <p:txBody>
          <a:bodyPr/>
          <a:lstStyle>
            <a:lvl1pPr>
              <a:defRPr/>
            </a:lvl1pPr>
          </a:lstStyle>
          <a:p>
            <a:endParaRPr lang="en-US"/>
          </a:p>
        </p:txBody>
      </p:sp>
      <p:sp>
        <p:nvSpPr>
          <p:cNvPr id="3" name="Date Placeholder 2">
            <a:extLst>
              <a:ext uri="{FF2B5EF4-FFF2-40B4-BE49-F238E27FC236}">
                <a16:creationId xmlns:a16="http://schemas.microsoft.com/office/drawing/2014/main" id="{3B4398C0-D23B-DF8B-F636-566261F699F6}"/>
              </a:ext>
            </a:extLst>
          </p:cNvPr>
          <p:cNvSpPr>
            <a:spLocks noGrp="1"/>
          </p:cNvSpPr>
          <p:nvPr>
            <p:ph type="dt" sz="half" idx="10"/>
          </p:nvPr>
        </p:nvSpPr>
        <p:spPr/>
        <p:txBody>
          <a:bodyPr/>
          <a:lstStyle/>
          <a:p>
            <a:fld id="{9ED4253E-05D5-4041-8004-73AAC400D200}" type="datetimeFigureOut">
              <a:rPr lang="en-US" smtClean="0"/>
              <a:t>6/24/2025</a:t>
            </a:fld>
            <a:endParaRPr lang="en-US"/>
          </a:p>
        </p:txBody>
      </p:sp>
      <p:sp>
        <p:nvSpPr>
          <p:cNvPr id="4" name="Footer Placeholder 3">
            <a:extLst>
              <a:ext uri="{FF2B5EF4-FFF2-40B4-BE49-F238E27FC236}">
                <a16:creationId xmlns:a16="http://schemas.microsoft.com/office/drawing/2014/main" id="{9AF0F6F4-2AD1-2A57-2282-5DFCFC8BA7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E52A30-3743-78A3-7CEB-B9B7D4F3B73A}"/>
              </a:ext>
            </a:extLst>
          </p:cNvPr>
          <p:cNvSpPr>
            <a:spLocks noGrp="1"/>
          </p:cNvSpPr>
          <p:nvPr>
            <p:ph type="sldNum" sz="quarter" idx="12"/>
          </p:nvPr>
        </p:nvSpPr>
        <p:spPr/>
        <p:txBody>
          <a:bodyPr/>
          <a:lstStyle/>
          <a:p>
            <a:fld id="{1E2FC0FA-7583-4542-98AD-6F9237D0C2D8}" type="slidenum">
              <a:rPr lang="en-US" smtClean="0"/>
              <a:t>‹#›</a:t>
            </a:fld>
            <a:endParaRPr lang="en-US"/>
          </a:p>
        </p:txBody>
      </p:sp>
      <p:sp>
        <p:nvSpPr>
          <p:cNvPr id="11" name="Flowchart: Manual Input 10">
            <a:extLst>
              <a:ext uri="{FF2B5EF4-FFF2-40B4-BE49-F238E27FC236}">
                <a16:creationId xmlns:a16="http://schemas.microsoft.com/office/drawing/2014/main" id="{EA411E5B-6141-C5F9-698E-BF95DCB056D7}"/>
              </a:ext>
            </a:extLst>
          </p:cNvPr>
          <p:cNvSpPr/>
          <p:nvPr userDrawn="1"/>
        </p:nvSpPr>
        <p:spPr>
          <a:xfrm rot="5400000" flipV="1">
            <a:off x="6393611" y="1059613"/>
            <a:ext cx="6858001" cy="4738777"/>
          </a:xfrm>
          <a:prstGeom prst="flowChartManualInput">
            <a:avLst/>
          </a:prstGeom>
          <a:solidFill>
            <a:srgbClr val="0F25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982815DA-9726-1DE1-3610-3848F44B3BD6}"/>
              </a:ext>
            </a:extLst>
          </p:cNvPr>
          <p:cNvSpPr/>
          <p:nvPr userDrawn="1"/>
        </p:nvSpPr>
        <p:spPr>
          <a:xfrm>
            <a:off x="7979016" y="306334"/>
            <a:ext cx="628237" cy="644345"/>
          </a:xfrm>
          <a:prstGeom prst="flowChartConnector">
            <a:avLst/>
          </a:prstGeom>
          <a:solidFill>
            <a:srgbClr val="7030A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14" name="Flowchart: Connector 13">
            <a:extLst>
              <a:ext uri="{FF2B5EF4-FFF2-40B4-BE49-F238E27FC236}">
                <a16:creationId xmlns:a16="http://schemas.microsoft.com/office/drawing/2014/main" id="{BDE0BE1D-AEF0-664F-41AA-334DAC041A71}"/>
              </a:ext>
            </a:extLst>
          </p:cNvPr>
          <p:cNvSpPr/>
          <p:nvPr userDrawn="1"/>
        </p:nvSpPr>
        <p:spPr>
          <a:xfrm>
            <a:off x="7877480" y="1093601"/>
            <a:ext cx="628237" cy="644345"/>
          </a:xfrm>
          <a:prstGeom prst="flowChartConnector">
            <a:avLst/>
          </a:prstGeom>
          <a:solidFill>
            <a:srgbClr val="0070C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15" name="Flowchart: Connector 14">
            <a:extLst>
              <a:ext uri="{FF2B5EF4-FFF2-40B4-BE49-F238E27FC236}">
                <a16:creationId xmlns:a16="http://schemas.microsoft.com/office/drawing/2014/main" id="{712541A6-E27A-F252-52FD-BE9291000D4C}"/>
              </a:ext>
            </a:extLst>
          </p:cNvPr>
          <p:cNvSpPr/>
          <p:nvPr userDrawn="1"/>
        </p:nvSpPr>
        <p:spPr>
          <a:xfrm>
            <a:off x="7775967" y="1891435"/>
            <a:ext cx="628237" cy="644345"/>
          </a:xfrm>
          <a:prstGeom prst="flowChartConnector">
            <a:avLst/>
          </a:prstGeom>
          <a:solidFill>
            <a:srgbClr val="00B0F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16" name="Flowchart: Connector 15">
            <a:extLst>
              <a:ext uri="{FF2B5EF4-FFF2-40B4-BE49-F238E27FC236}">
                <a16:creationId xmlns:a16="http://schemas.microsoft.com/office/drawing/2014/main" id="{F2073FF2-195E-2BFA-3A35-657BA6FECFF7}"/>
              </a:ext>
            </a:extLst>
          </p:cNvPr>
          <p:cNvSpPr/>
          <p:nvPr userDrawn="1"/>
        </p:nvSpPr>
        <p:spPr>
          <a:xfrm>
            <a:off x="7664479" y="2711672"/>
            <a:ext cx="628237" cy="644345"/>
          </a:xfrm>
          <a:prstGeom prst="flowChartConnector">
            <a:avLst/>
          </a:prstGeom>
          <a:solidFill>
            <a:srgbClr val="00B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7" name="Flowchart: Connector 16">
            <a:extLst>
              <a:ext uri="{FF2B5EF4-FFF2-40B4-BE49-F238E27FC236}">
                <a16:creationId xmlns:a16="http://schemas.microsoft.com/office/drawing/2014/main" id="{A7A78B18-3ABC-6E75-44F1-94BE03E4C1EB}"/>
              </a:ext>
            </a:extLst>
          </p:cNvPr>
          <p:cNvSpPr/>
          <p:nvPr userDrawn="1"/>
        </p:nvSpPr>
        <p:spPr>
          <a:xfrm>
            <a:off x="7546109" y="3567493"/>
            <a:ext cx="628237" cy="644345"/>
          </a:xfrm>
          <a:prstGeom prst="flowChartConnector">
            <a:avLst/>
          </a:prstGeom>
          <a:solidFill>
            <a:srgbClr val="92D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8" name="Flowchart: Connector 17">
            <a:extLst>
              <a:ext uri="{FF2B5EF4-FFF2-40B4-BE49-F238E27FC236}">
                <a16:creationId xmlns:a16="http://schemas.microsoft.com/office/drawing/2014/main" id="{0FC4E571-C098-99C7-3E20-F9B56EBD1616}"/>
              </a:ext>
            </a:extLst>
          </p:cNvPr>
          <p:cNvSpPr/>
          <p:nvPr userDrawn="1"/>
        </p:nvSpPr>
        <p:spPr>
          <a:xfrm>
            <a:off x="7448163" y="4374718"/>
            <a:ext cx="628237" cy="644345"/>
          </a:xfrm>
          <a:prstGeom prst="flowChartConnector">
            <a:avLst/>
          </a:prstGeom>
          <a:solidFill>
            <a:srgbClr val="F8F2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9" name="Flowchart: Connector 18">
            <a:extLst>
              <a:ext uri="{FF2B5EF4-FFF2-40B4-BE49-F238E27FC236}">
                <a16:creationId xmlns:a16="http://schemas.microsoft.com/office/drawing/2014/main" id="{3677CFC7-93AF-8975-242A-A96970036A9E}"/>
              </a:ext>
            </a:extLst>
          </p:cNvPr>
          <p:cNvSpPr/>
          <p:nvPr userDrawn="1"/>
        </p:nvSpPr>
        <p:spPr>
          <a:xfrm>
            <a:off x="7328704" y="5212747"/>
            <a:ext cx="628237" cy="644345"/>
          </a:xfrm>
          <a:prstGeom prst="flowChartConnector">
            <a:avLst/>
          </a:prstGeom>
          <a:solidFill>
            <a:srgbClr val="F3921C"/>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20" name="Flowchart: Connector 19">
            <a:extLst>
              <a:ext uri="{FF2B5EF4-FFF2-40B4-BE49-F238E27FC236}">
                <a16:creationId xmlns:a16="http://schemas.microsoft.com/office/drawing/2014/main" id="{085DD6B2-70D7-613E-7EF5-FA2147E8AD4E}"/>
              </a:ext>
            </a:extLst>
          </p:cNvPr>
          <p:cNvSpPr/>
          <p:nvPr userDrawn="1"/>
        </p:nvSpPr>
        <p:spPr>
          <a:xfrm>
            <a:off x="7221625" y="6034177"/>
            <a:ext cx="628237" cy="644345"/>
          </a:xfrm>
          <a:prstGeom prst="flowChartConnector">
            <a:avLst/>
          </a:prstGeom>
          <a:solidFill>
            <a:srgbClr val="F2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24" name="Rectangle 23">
            <a:extLst>
              <a:ext uri="{FF2B5EF4-FFF2-40B4-BE49-F238E27FC236}">
                <a16:creationId xmlns:a16="http://schemas.microsoft.com/office/drawing/2014/main" id="{BD1490BD-3979-6FCB-9CDD-10B1B332D22A}"/>
              </a:ext>
            </a:extLst>
          </p:cNvPr>
          <p:cNvSpPr/>
          <p:nvPr userDrawn="1"/>
        </p:nvSpPr>
        <p:spPr>
          <a:xfrm>
            <a:off x="0"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
        <p:nvSpPr>
          <p:cNvPr id="6" name="TextBox 5">
            <a:extLst>
              <a:ext uri="{FF2B5EF4-FFF2-40B4-BE49-F238E27FC236}">
                <a16:creationId xmlns:a16="http://schemas.microsoft.com/office/drawing/2014/main" id="{5036CE29-65EC-B32D-A0D1-4EDC6BBC6094}"/>
              </a:ext>
            </a:extLst>
          </p:cNvPr>
          <p:cNvSpPr txBox="1"/>
          <p:nvPr userDrawn="1"/>
        </p:nvSpPr>
        <p:spPr>
          <a:xfrm>
            <a:off x="8775042" y="445071"/>
            <a:ext cx="2441694" cy="369332"/>
          </a:xfrm>
          <a:prstGeom prst="rect">
            <a:avLst/>
          </a:prstGeom>
          <a:noFill/>
        </p:spPr>
        <p:txBody>
          <a:bodyPr wrap="none" rtlCol="0">
            <a:spAutoFit/>
          </a:bodyPr>
          <a:lstStyle/>
          <a:p>
            <a:r>
              <a:rPr lang="en-US" b="1">
                <a:solidFill>
                  <a:schemeClr val="bg1"/>
                </a:solidFill>
              </a:rPr>
              <a:t>Create a new culture</a:t>
            </a:r>
          </a:p>
        </p:txBody>
      </p:sp>
      <p:sp>
        <p:nvSpPr>
          <p:cNvPr id="7" name="TextBox 6">
            <a:extLst>
              <a:ext uri="{FF2B5EF4-FFF2-40B4-BE49-F238E27FC236}">
                <a16:creationId xmlns:a16="http://schemas.microsoft.com/office/drawing/2014/main" id="{479727C0-1849-1432-13F2-596D702E5F6C}"/>
              </a:ext>
            </a:extLst>
          </p:cNvPr>
          <p:cNvSpPr txBox="1"/>
          <p:nvPr userDrawn="1"/>
        </p:nvSpPr>
        <p:spPr>
          <a:xfrm>
            <a:off x="8659681" y="1200224"/>
            <a:ext cx="1454244" cy="369332"/>
          </a:xfrm>
          <a:prstGeom prst="rect">
            <a:avLst/>
          </a:prstGeom>
          <a:noFill/>
        </p:spPr>
        <p:txBody>
          <a:bodyPr wrap="none" rtlCol="0">
            <a:spAutoFit/>
          </a:bodyPr>
          <a:lstStyle/>
          <a:p>
            <a:r>
              <a:rPr lang="en-US" b="1">
                <a:solidFill>
                  <a:schemeClr val="bg1"/>
                </a:solidFill>
              </a:rPr>
              <a:t>Don’t let up</a:t>
            </a:r>
          </a:p>
        </p:txBody>
      </p:sp>
      <p:sp>
        <p:nvSpPr>
          <p:cNvPr id="8" name="TextBox 7">
            <a:extLst>
              <a:ext uri="{FF2B5EF4-FFF2-40B4-BE49-F238E27FC236}">
                <a16:creationId xmlns:a16="http://schemas.microsoft.com/office/drawing/2014/main" id="{5366D413-D87A-3766-226B-C1BF7DCCABF3}"/>
              </a:ext>
            </a:extLst>
          </p:cNvPr>
          <p:cNvSpPr txBox="1"/>
          <p:nvPr userDrawn="1"/>
        </p:nvSpPr>
        <p:spPr>
          <a:xfrm>
            <a:off x="8435156" y="2838379"/>
            <a:ext cx="2672526" cy="369332"/>
          </a:xfrm>
          <a:prstGeom prst="rect">
            <a:avLst/>
          </a:prstGeom>
          <a:noFill/>
        </p:spPr>
        <p:txBody>
          <a:bodyPr wrap="none" rtlCol="0">
            <a:spAutoFit/>
          </a:bodyPr>
          <a:lstStyle/>
          <a:p>
            <a:r>
              <a:rPr lang="en-US" b="1">
                <a:solidFill>
                  <a:schemeClr val="bg1"/>
                </a:solidFill>
              </a:rPr>
              <a:t>Empower others to act</a:t>
            </a:r>
          </a:p>
        </p:txBody>
      </p:sp>
      <p:sp>
        <p:nvSpPr>
          <p:cNvPr id="9" name="TextBox 8">
            <a:extLst>
              <a:ext uri="{FF2B5EF4-FFF2-40B4-BE49-F238E27FC236}">
                <a16:creationId xmlns:a16="http://schemas.microsoft.com/office/drawing/2014/main" id="{5EEBC613-A476-70EC-B0D4-70C6DE36947F}"/>
              </a:ext>
            </a:extLst>
          </p:cNvPr>
          <p:cNvSpPr txBox="1"/>
          <p:nvPr userDrawn="1"/>
        </p:nvSpPr>
        <p:spPr>
          <a:xfrm>
            <a:off x="8552255" y="2014960"/>
            <a:ext cx="2890535" cy="369332"/>
          </a:xfrm>
          <a:prstGeom prst="rect">
            <a:avLst/>
          </a:prstGeom>
          <a:noFill/>
        </p:spPr>
        <p:txBody>
          <a:bodyPr wrap="none" rtlCol="0">
            <a:spAutoFit/>
          </a:bodyPr>
          <a:lstStyle/>
          <a:p>
            <a:r>
              <a:rPr lang="en-US" b="1">
                <a:solidFill>
                  <a:schemeClr val="bg1"/>
                </a:solidFill>
              </a:rPr>
              <a:t>Produce short term wins</a:t>
            </a:r>
          </a:p>
        </p:txBody>
      </p:sp>
      <p:sp>
        <p:nvSpPr>
          <p:cNvPr id="10" name="TextBox 9">
            <a:extLst>
              <a:ext uri="{FF2B5EF4-FFF2-40B4-BE49-F238E27FC236}">
                <a16:creationId xmlns:a16="http://schemas.microsoft.com/office/drawing/2014/main" id="{65C38A72-6ECC-B6B7-04BA-684E63DD8A27}"/>
              </a:ext>
            </a:extLst>
          </p:cNvPr>
          <p:cNvSpPr txBox="1"/>
          <p:nvPr userDrawn="1"/>
        </p:nvSpPr>
        <p:spPr>
          <a:xfrm>
            <a:off x="8305010" y="3745184"/>
            <a:ext cx="3506088" cy="369332"/>
          </a:xfrm>
          <a:prstGeom prst="rect">
            <a:avLst/>
          </a:prstGeom>
          <a:noFill/>
        </p:spPr>
        <p:txBody>
          <a:bodyPr wrap="none" rtlCol="0">
            <a:spAutoFit/>
          </a:bodyPr>
          <a:lstStyle/>
          <a:p>
            <a:r>
              <a:rPr lang="en-US" b="1">
                <a:solidFill>
                  <a:schemeClr val="bg1"/>
                </a:solidFill>
              </a:rPr>
              <a:t>Communicate for engagement</a:t>
            </a:r>
          </a:p>
        </p:txBody>
      </p:sp>
      <p:sp>
        <p:nvSpPr>
          <p:cNvPr id="12" name="TextBox 11">
            <a:extLst>
              <a:ext uri="{FF2B5EF4-FFF2-40B4-BE49-F238E27FC236}">
                <a16:creationId xmlns:a16="http://schemas.microsoft.com/office/drawing/2014/main" id="{00FAF1B8-B66E-12FD-6C6B-F44DD65684C5}"/>
              </a:ext>
            </a:extLst>
          </p:cNvPr>
          <p:cNvSpPr txBox="1"/>
          <p:nvPr userDrawn="1"/>
        </p:nvSpPr>
        <p:spPr>
          <a:xfrm>
            <a:off x="8203781" y="4536725"/>
            <a:ext cx="3963586" cy="369332"/>
          </a:xfrm>
          <a:prstGeom prst="rect">
            <a:avLst/>
          </a:prstGeom>
          <a:noFill/>
        </p:spPr>
        <p:txBody>
          <a:bodyPr wrap="none" rtlCol="0">
            <a:spAutoFit/>
          </a:bodyPr>
          <a:lstStyle/>
          <a:p>
            <a:r>
              <a:rPr lang="en-US" b="1">
                <a:solidFill>
                  <a:schemeClr val="bg1"/>
                </a:solidFill>
              </a:rPr>
              <a:t>Develop Change Vision &amp; Strategy</a:t>
            </a:r>
          </a:p>
        </p:txBody>
      </p:sp>
      <p:sp>
        <p:nvSpPr>
          <p:cNvPr id="21" name="TextBox 20">
            <a:extLst>
              <a:ext uri="{FF2B5EF4-FFF2-40B4-BE49-F238E27FC236}">
                <a16:creationId xmlns:a16="http://schemas.microsoft.com/office/drawing/2014/main" id="{D644C103-0506-7278-03FD-4700F3BC353A}"/>
              </a:ext>
            </a:extLst>
          </p:cNvPr>
          <p:cNvSpPr txBox="1"/>
          <p:nvPr userDrawn="1"/>
        </p:nvSpPr>
        <p:spPr>
          <a:xfrm>
            <a:off x="8082464" y="5359920"/>
            <a:ext cx="3506088" cy="369332"/>
          </a:xfrm>
          <a:prstGeom prst="rect">
            <a:avLst/>
          </a:prstGeom>
          <a:noFill/>
        </p:spPr>
        <p:txBody>
          <a:bodyPr wrap="none" rtlCol="0">
            <a:spAutoFit/>
          </a:bodyPr>
          <a:lstStyle/>
          <a:p>
            <a:r>
              <a:rPr lang="en-US" b="1">
                <a:solidFill>
                  <a:schemeClr val="bg1"/>
                </a:solidFill>
              </a:rPr>
              <a:t>Pull together the guiding team</a:t>
            </a:r>
          </a:p>
        </p:txBody>
      </p:sp>
      <p:sp>
        <p:nvSpPr>
          <p:cNvPr id="22" name="TextBox 21">
            <a:extLst>
              <a:ext uri="{FF2B5EF4-FFF2-40B4-BE49-F238E27FC236}">
                <a16:creationId xmlns:a16="http://schemas.microsoft.com/office/drawing/2014/main" id="{D74F3911-37BD-21A0-0DEA-BEC4DEC9884D}"/>
              </a:ext>
            </a:extLst>
          </p:cNvPr>
          <p:cNvSpPr txBox="1"/>
          <p:nvPr userDrawn="1"/>
        </p:nvSpPr>
        <p:spPr>
          <a:xfrm>
            <a:off x="7965779" y="6228467"/>
            <a:ext cx="3057247" cy="369332"/>
          </a:xfrm>
          <a:prstGeom prst="rect">
            <a:avLst/>
          </a:prstGeom>
          <a:noFill/>
        </p:spPr>
        <p:txBody>
          <a:bodyPr wrap="none" rtlCol="0">
            <a:spAutoFit/>
          </a:bodyPr>
          <a:lstStyle/>
          <a:p>
            <a:r>
              <a:rPr lang="en-US" b="1">
                <a:solidFill>
                  <a:schemeClr val="bg1"/>
                </a:solidFill>
              </a:rPr>
              <a:t>Create a sense of urgency</a:t>
            </a:r>
          </a:p>
        </p:txBody>
      </p:sp>
    </p:spTree>
    <p:extLst>
      <p:ext uri="{BB962C8B-B14F-4D97-AF65-F5344CB8AC3E}">
        <p14:creationId xmlns:p14="http://schemas.microsoft.com/office/powerpoint/2010/main" val="30383108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3" preserve="1">
  <p:cSld name="Title 3">
    <p:spTree>
      <p:nvGrpSpPr>
        <p:cNvPr id="1" name="Shape 478"/>
        <p:cNvGrpSpPr/>
        <p:nvPr/>
      </p:nvGrpSpPr>
      <p:grpSpPr>
        <a:xfrm>
          <a:off x="0" y="0"/>
          <a:ext cx="0" cy="0"/>
          <a:chOff x="0" y="0"/>
          <a:chExt cx="0" cy="0"/>
        </a:xfrm>
      </p:grpSpPr>
      <p:sp>
        <p:nvSpPr>
          <p:cNvPr id="481" name="Google Shape;481;p90"/>
          <p:cNvSpPr txBox="1">
            <a:spLocks noGrp="1"/>
          </p:cNvSpPr>
          <p:nvPr>
            <p:ph type="ctrTitle" hasCustomPrompt="1"/>
          </p:nvPr>
        </p:nvSpPr>
        <p:spPr>
          <a:xfrm>
            <a:off x="536967" y="2273817"/>
            <a:ext cx="3960400" cy="1064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500"/>
              <a:buFont typeface="Roboto Slab"/>
              <a:buNone/>
              <a:defRPr sz="3333" b="1" i="0">
                <a:solidFill>
                  <a:schemeClr val="tx1"/>
                </a:solidFill>
                <a:latin typeface="Gill Sans Nova" panose="020B0602020104020203" pitchFamily="34" charset="0"/>
                <a:ea typeface="Roboto Slab"/>
                <a:cs typeface="Roboto Slab"/>
                <a:sym typeface="Roboto Slab"/>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r>
              <a:rPr lang="en-US"/>
              <a:t>Title lorem </a:t>
            </a:r>
            <a:r>
              <a:rPr lang="en-US" err="1"/>
              <a:t>ipsom</a:t>
            </a:r>
            <a:endParaRPr/>
          </a:p>
        </p:txBody>
      </p:sp>
      <p:sp>
        <p:nvSpPr>
          <p:cNvPr id="482" name="Google Shape;482;p90"/>
          <p:cNvSpPr txBox="1">
            <a:spLocks noGrp="1"/>
          </p:cNvSpPr>
          <p:nvPr>
            <p:ph type="subTitle" idx="1"/>
          </p:nvPr>
        </p:nvSpPr>
        <p:spPr>
          <a:xfrm>
            <a:off x="536967" y="3534584"/>
            <a:ext cx="50840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600"/>
              <a:buFont typeface="Roboto"/>
              <a:buNone/>
              <a:defRPr sz="2133"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83" name="Google Shape;483;p90"/>
          <p:cNvSpPr txBox="1">
            <a:spLocks noGrp="1"/>
          </p:cNvSpPr>
          <p:nvPr>
            <p:ph type="subTitle" idx="2"/>
          </p:nvPr>
        </p:nvSpPr>
        <p:spPr>
          <a:xfrm>
            <a:off x="536967" y="3940117"/>
            <a:ext cx="3557200" cy="52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200"/>
              <a:buFont typeface="Roboto"/>
              <a:buNone/>
              <a:defRPr sz="1600" b="0" i="0">
                <a:solidFill>
                  <a:schemeClr val="tx1"/>
                </a:solidFill>
                <a:latin typeface="Gill Sans Nova" panose="020B0602020104020203" pitchFamily="34" charset="0"/>
                <a:ea typeface="Roboto"/>
                <a:cs typeface="Roboto"/>
                <a:sym typeface="Roboto"/>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1200607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9C23-827F-62B1-F21C-57CA4B204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FF7DFB-25B7-EBA7-1FDF-C89D1D6F58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99EE72-BC07-B0D5-54BC-6CF7E2AC3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7CD576-919C-D493-A24E-8D1835F8A419}"/>
              </a:ext>
            </a:extLst>
          </p:cNvPr>
          <p:cNvSpPr>
            <a:spLocks noGrp="1"/>
          </p:cNvSpPr>
          <p:nvPr>
            <p:ph type="dt" sz="half" idx="10"/>
          </p:nvPr>
        </p:nvSpPr>
        <p:spPr/>
        <p:txBody>
          <a:bodyPr/>
          <a:lstStyle/>
          <a:p>
            <a:fld id="{276886E7-8B53-44D2-B1EC-55ECB7EF8CF8}" type="datetimeFigureOut">
              <a:rPr lang="en-US" smtClean="0"/>
              <a:t>6/24/2025</a:t>
            </a:fld>
            <a:endParaRPr lang="en-US"/>
          </a:p>
        </p:txBody>
      </p:sp>
      <p:sp>
        <p:nvSpPr>
          <p:cNvPr id="6" name="Footer Placeholder 5">
            <a:extLst>
              <a:ext uri="{FF2B5EF4-FFF2-40B4-BE49-F238E27FC236}">
                <a16:creationId xmlns:a16="http://schemas.microsoft.com/office/drawing/2014/main" id="{CA360BBB-BCDF-C4AA-BD58-7CC1C544F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3E8A00-8DBF-BF4D-D391-5D5DD508F25B}"/>
              </a:ext>
            </a:extLst>
          </p:cNvPr>
          <p:cNvSpPr>
            <a:spLocks noGrp="1"/>
          </p:cNvSpPr>
          <p:nvPr>
            <p:ph type="sldNum" sz="quarter" idx="12"/>
          </p:nvPr>
        </p:nvSpPr>
        <p:spPr/>
        <p:txBody>
          <a:bodyPr/>
          <a:lstStyle/>
          <a:p>
            <a:fld id="{23587923-1957-4CD2-A83F-DD28A3E4FCC8}" type="slidenum">
              <a:rPr lang="en-US" smtClean="0"/>
              <a:t>‹#›</a:t>
            </a:fld>
            <a:endParaRPr lang="en-US"/>
          </a:p>
        </p:txBody>
      </p:sp>
    </p:spTree>
    <p:extLst>
      <p:ext uri="{BB962C8B-B14F-4D97-AF65-F5344CB8AC3E}">
        <p14:creationId xmlns:p14="http://schemas.microsoft.com/office/powerpoint/2010/main" val="38980254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Agenda 3" preserve="1">
  <p:cSld name="Agenda 3">
    <p:bg>
      <p:bgPr>
        <a:solidFill>
          <a:schemeClr val="bg2"/>
        </a:solidFill>
        <a:effectLst/>
      </p:bgPr>
    </p:bg>
    <p:spTree>
      <p:nvGrpSpPr>
        <p:cNvPr id="1" name="Shape 496"/>
        <p:cNvGrpSpPr/>
        <p:nvPr/>
      </p:nvGrpSpPr>
      <p:grpSpPr>
        <a:xfrm>
          <a:off x="0" y="0"/>
          <a:ext cx="0" cy="0"/>
          <a:chOff x="0" y="0"/>
          <a:chExt cx="0" cy="0"/>
        </a:xfrm>
      </p:grpSpPr>
      <p:sp>
        <p:nvSpPr>
          <p:cNvPr id="498" name="Google Shape;498;p9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666666"/>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00" name="Google Shape;500;p93"/>
          <p:cNvSpPr txBox="1">
            <a:spLocks noGrp="1"/>
          </p:cNvSpPr>
          <p:nvPr>
            <p:ph type="body" idx="1"/>
          </p:nvPr>
        </p:nvSpPr>
        <p:spPr>
          <a:xfrm>
            <a:off x="5326000" y="1662433"/>
            <a:ext cx="5267600" cy="4154800"/>
          </a:xfrm>
          <a:prstGeom prst="rect">
            <a:avLst/>
          </a:prstGeom>
          <a:noFill/>
          <a:ln>
            <a:noFill/>
          </a:ln>
        </p:spPr>
        <p:txBody>
          <a:bodyPr spcFirstLastPara="1" wrap="square" lIns="91425" tIns="91425" rIns="91425" bIns="91425" anchor="t" anchorCtr="0">
            <a:normAutofit/>
          </a:bodyPr>
          <a:lstStyle>
            <a:lvl1pPr marL="609585" lvl="0" indent="-440256" algn="l" rtl="0">
              <a:lnSpc>
                <a:spcPct val="130000"/>
              </a:lnSpc>
              <a:spcBef>
                <a:spcPts val="0"/>
              </a:spcBef>
              <a:spcAft>
                <a:spcPts val="0"/>
              </a:spcAft>
              <a:buClr>
                <a:schemeClr val="dk1"/>
              </a:buClr>
              <a:buSzPts val="1600"/>
              <a:buChar char="●"/>
              <a:defRPr sz="2133" b="0" i="0">
                <a:solidFill>
                  <a:schemeClr val="dk1"/>
                </a:solidFill>
                <a:latin typeface="Gill Sans Nova" panose="020B0602020104020203" pitchFamily="34" charset="0"/>
              </a:defRPr>
            </a:lvl1pPr>
            <a:lvl2pPr marL="1219170" lvl="1" indent="-423323" algn="l" rtl="0">
              <a:lnSpc>
                <a:spcPct val="130000"/>
              </a:lnSpc>
              <a:spcBef>
                <a:spcPts val="0"/>
              </a:spcBef>
              <a:spcAft>
                <a:spcPts val="0"/>
              </a:spcAft>
              <a:buClr>
                <a:schemeClr val="dk1"/>
              </a:buClr>
              <a:buSzPts val="1400"/>
              <a:buChar char="○"/>
              <a:defRPr sz="1867">
                <a:solidFill>
                  <a:schemeClr val="dk1"/>
                </a:solidFill>
              </a:defRPr>
            </a:lvl2pPr>
            <a:lvl3pPr marL="1828754" lvl="2" indent="-389457" algn="l" rtl="0">
              <a:lnSpc>
                <a:spcPct val="130000"/>
              </a:lnSpc>
              <a:spcBef>
                <a:spcPts val="0"/>
              </a:spcBef>
              <a:spcAft>
                <a:spcPts val="0"/>
              </a:spcAft>
              <a:buClr>
                <a:schemeClr val="dk1"/>
              </a:buClr>
              <a:buSzPts val="1000"/>
              <a:buChar char="■"/>
              <a:defRPr>
                <a:solidFill>
                  <a:schemeClr val="dk1"/>
                </a:solidFill>
              </a:defRPr>
            </a:lvl3pPr>
            <a:lvl4pPr marL="2438339" lvl="3" indent="-389457" algn="l" rtl="0">
              <a:lnSpc>
                <a:spcPct val="130000"/>
              </a:lnSpc>
              <a:spcBef>
                <a:spcPts val="0"/>
              </a:spcBef>
              <a:spcAft>
                <a:spcPts val="0"/>
              </a:spcAft>
              <a:buClr>
                <a:schemeClr val="dk1"/>
              </a:buClr>
              <a:buSzPts val="1000"/>
              <a:buChar char="●"/>
              <a:defRPr>
                <a:solidFill>
                  <a:schemeClr val="dk1"/>
                </a:solidFill>
              </a:defRPr>
            </a:lvl4pPr>
            <a:lvl5pPr marL="3047924" lvl="4" indent="-389457" algn="l" rtl="0">
              <a:lnSpc>
                <a:spcPct val="130000"/>
              </a:lnSpc>
              <a:spcBef>
                <a:spcPts val="0"/>
              </a:spcBef>
              <a:spcAft>
                <a:spcPts val="0"/>
              </a:spcAft>
              <a:buClr>
                <a:schemeClr val="dk1"/>
              </a:buClr>
              <a:buSzPts val="1000"/>
              <a:buChar char="○"/>
              <a:defRPr>
                <a:solidFill>
                  <a:schemeClr val="dk1"/>
                </a:solidFill>
              </a:defRPr>
            </a:lvl5pPr>
            <a:lvl6pPr marL="3657509" lvl="5" indent="-389457" algn="l" rtl="0">
              <a:lnSpc>
                <a:spcPct val="130000"/>
              </a:lnSpc>
              <a:spcBef>
                <a:spcPts val="0"/>
              </a:spcBef>
              <a:spcAft>
                <a:spcPts val="0"/>
              </a:spcAft>
              <a:buClr>
                <a:schemeClr val="dk1"/>
              </a:buClr>
              <a:buSzPts val="1000"/>
              <a:buChar char="■"/>
              <a:defRPr>
                <a:solidFill>
                  <a:schemeClr val="dk1"/>
                </a:solidFill>
              </a:defRPr>
            </a:lvl6pPr>
            <a:lvl7pPr marL="4267093" lvl="6" indent="-389457" algn="l" rtl="0">
              <a:lnSpc>
                <a:spcPct val="130000"/>
              </a:lnSpc>
              <a:spcBef>
                <a:spcPts val="0"/>
              </a:spcBef>
              <a:spcAft>
                <a:spcPts val="0"/>
              </a:spcAft>
              <a:buClr>
                <a:schemeClr val="dk1"/>
              </a:buClr>
              <a:buSzPts val="1000"/>
              <a:buChar char="●"/>
              <a:defRPr>
                <a:solidFill>
                  <a:schemeClr val="dk1"/>
                </a:solidFill>
              </a:defRPr>
            </a:lvl7pPr>
            <a:lvl8pPr marL="4876678" lvl="7" indent="-389457" algn="l" rtl="0">
              <a:lnSpc>
                <a:spcPct val="130000"/>
              </a:lnSpc>
              <a:spcBef>
                <a:spcPts val="0"/>
              </a:spcBef>
              <a:spcAft>
                <a:spcPts val="0"/>
              </a:spcAft>
              <a:buClr>
                <a:schemeClr val="dk1"/>
              </a:buClr>
              <a:buSzPts val="1000"/>
              <a:buChar char="○"/>
              <a:defRPr>
                <a:solidFill>
                  <a:schemeClr val="dk1"/>
                </a:solidFill>
              </a:defRPr>
            </a:lvl8pPr>
            <a:lvl9pPr marL="5486263" lvl="8" indent="-389457" algn="l" rtl="0">
              <a:lnSpc>
                <a:spcPct val="130000"/>
              </a:lnSpc>
              <a:spcBef>
                <a:spcPts val="0"/>
              </a:spcBef>
              <a:spcAft>
                <a:spcPts val="0"/>
              </a:spcAft>
              <a:buClr>
                <a:schemeClr val="dk1"/>
              </a:buClr>
              <a:buSzPts val="1000"/>
              <a:buChar char="■"/>
              <a:defRPr>
                <a:solidFill>
                  <a:schemeClr val="dk1"/>
                </a:solidFill>
              </a:defRPr>
            </a:lvl9pPr>
          </a:lstStyle>
          <a:p>
            <a:endParaRPr/>
          </a:p>
        </p:txBody>
      </p:sp>
      <p:sp>
        <p:nvSpPr>
          <p:cNvPr id="501" name="Google Shape;501;p93"/>
          <p:cNvSpPr txBox="1"/>
          <p:nvPr/>
        </p:nvSpPr>
        <p:spPr>
          <a:xfrm>
            <a:off x="3232800" y="1594468"/>
            <a:ext cx="1774800" cy="73862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3200" b="1" i="0" u="none" strike="noStrike" cap="none">
                <a:solidFill>
                  <a:schemeClr val="tx1"/>
                </a:solidFill>
                <a:latin typeface="Gill Sans Nova" panose="020B0602020104020203" pitchFamily="34" charset="0"/>
                <a:ea typeface="Roboto Slab"/>
                <a:cs typeface="Roboto Slab"/>
                <a:sym typeface="Roboto Slab"/>
              </a:rPr>
              <a:t>Agenda</a:t>
            </a:r>
            <a:endParaRPr sz="3200" b="1" i="0" u="none" strike="noStrike" cap="none">
              <a:solidFill>
                <a:schemeClr val="tx1"/>
              </a:solidFill>
              <a:latin typeface="Gill Sans Nova" panose="020B0602020104020203" pitchFamily="34" charset="0"/>
              <a:ea typeface="Roboto Slab"/>
              <a:cs typeface="Roboto Slab"/>
              <a:sym typeface="Roboto Slab"/>
            </a:endParaRPr>
          </a:p>
        </p:txBody>
      </p:sp>
    </p:spTree>
    <p:extLst>
      <p:ext uri="{BB962C8B-B14F-4D97-AF65-F5344CB8AC3E}">
        <p14:creationId xmlns:p14="http://schemas.microsoft.com/office/powerpoint/2010/main" val="6641588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ext Light 1" preserve="1">
  <p:cSld name="Text Light 1">
    <p:spTree>
      <p:nvGrpSpPr>
        <p:cNvPr id="1" name="Shape 529"/>
        <p:cNvGrpSpPr/>
        <p:nvPr/>
      </p:nvGrpSpPr>
      <p:grpSpPr>
        <a:xfrm>
          <a:off x="0" y="0"/>
          <a:ext cx="0" cy="0"/>
          <a:chOff x="0" y="0"/>
          <a:chExt cx="0" cy="0"/>
        </a:xfrm>
      </p:grpSpPr>
      <p:sp>
        <p:nvSpPr>
          <p:cNvPr id="531" name="Google Shape;531;p95"/>
          <p:cNvSpPr txBox="1">
            <a:spLocks noGrp="1"/>
          </p:cNvSpPr>
          <p:nvPr>
            <p:ph type="title" hasCustomPrompt="1"/>
          </p:nvPr>
        </p:nvSpPr>
        <p:spPr>
          <a:xfrm>
            <a:off x="428126" y="505685"/>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solidFill>
                  <a:schemeClr val="tx1"/>
                </a:solidFill>
                <a:latin typeface="Gill Sans Nova" panose="020B0602020104020203" pitchFamily="34" charset="0"/>
                <a:cs typeface="Gill Sans Nova Light" panose="020F0302020204030204"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r>
              <a:rPr lang="en-US"/>
              <a:t>Title</a:t>
            </a:r>
            <a:endParaRPr/>
          </a:p>
        </p:txBody>
      </p:sp>
      <p:sp>
        <p:nvSpPr>
          <p:cNvPr id="533" name="Google Shape;533;p9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Clr>
                <a:schemeClr val="dk2"/>
              </a:buClr>
              <a:buSzPts val="1400"/>
              <a:buFont typeface="Roboto"/>
              <a:buChar char="●"/>
              <a:defRPr b="0" i="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Clr>
                <a:schemeClr val="dk2"/>
              </a:buClr>
              <a:buSzPts val="1200"/>
              <a:buFont typeface="Roboto"/>
              <a:buChar char="○"/>
              <a:defRPr sz="1600">
                <a:solidFill>
                  <a:schemeClr val="dk2"/>
                </a:solidFill>
                <a:latin typeface="Roboto"/>
                <a:ea typeface="Roboto"/>
                <a:cs typeface="Roboto"/>
                <a:sym typeface="Roboto"/>
              </a:defRPr>
            </a:lvl2pPr>
            <a:lvl3pPr marL="1828754" lvl="2"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3pPr>
            <a:lvl4pPr marL="2438339" lvl="3"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4pPr>
            <a:lvl5pPr marL="3047924" lvl="4"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5pPr>
            <a:lvl6pPr marL="3657509" lvl="5"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6pPr>
            <a:lvl7pPr marL="4267093" lvl="6"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7pPr>
            <a:lvl8pPr marL="4876678" lvl="7"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8pPr>
            <a:lvl9pPr marL="5486263" lvl="8" indent="-389457" algn="l" rtl="0">
              <a:lnSpc>
                <a:spcPct val="130000"/>
              </a:lnSpc>
              <a:spcBef>
                <a:spcPts val="0"/>
              </a:spcBef>
              <a:spcAft>
                <a:spcPts val="0"/>
              </a:spcAft>
              <a:buClr>
                <a:schemeClr val="dk2"/>
              </a:buClr>
              <a:buSzPts val="1000"/>
              <a:buFont typeface="Roboto"/>
              <a:buChar char="■"/>
              <a:defRPr sz="1333">
                <a:solidFill>
                  <a:schemeClr val="dk2"/>
                </a:solidFill>
                <a:latin typeface="Roboto"/>
                <a:ea typeface="Roboto"/>
                <a:cs typeface="Roboto"/>
                <a:sym typeface="Roboto"/>
              </a:defRPr>
            </a:lvl9pPr>
          </a:lstStyle>
          <a:p>
            <a:endParaRPr/>
          </a:p>
        </p:txBody>
      </p:sp>
      <p:sp>
        <p:nvSpPr>
          <p:cNvPr id="534" name="Google Shape;534;p95"/>
          <p:cNvSpPr txBox="1">
            <a:spLocks noGrp="1"/>
          </p:cNvSpPr>
          <p:nvPr>
            <p:ph type="sldNum" idx="12"/>
          </p:nvPr>
        </p:nvSpPr>
        <p:spPr>
          <a:xfrm>
            <a:off x="415600"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2" name="Rectangle 1">
            <a:extLst>
              <a:ext uri="{FF2B5EF4-FFF2-40B4-BE49-F238E27FC236}">
                <a16:creationId xmlns:a16="http://schemas.microsoft.com/office/drawing/2014/main" id="{12EB4FF9-1761-D6C4-E7A8-18F0490F9C5E}"/>
              </a:ext>
            </a:extLst>
          </p:cNvPr>
          <p:cNvSpPr/>
          <p:nvPr userDrawn="1"/>
        </p:nvSpPr>
        <p:spPr>
          <a:xfrm>
            <a:off x="-4335" y="0"/>
            <a:ext cx="117681" cy="6858000"/>
          </a:xfrm>
          <a:prstGeom prst="rect">
            <a:avLst/>
          </a:prstGeom>
          <a:gradFill flip="none" rotWithShape="1">
            <a:gsLst>
              <a:gs pos="0">
                <a:schemeClr val="accent3"/>
              </a:gs>
              <a:gs pos="19000">
                <a:schemeClr val="accent1"/>
              </a:gs>
              <a:gs pos="98000">
                <a:schemeClr val="accent5"/>
              </a:gs>
              <a:gs pos="71000">
                <a:schemeClr val="accent4"/>
              </a:gs>
              <a:gs pos="40000">
                <a:schemeClr val="accent2">
                  <a:shade val="100000"/>
                  <a:satMod val="1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pic>
        <p:nvPicPr>
          <p:cNvPr id="5" name="Google Shape;1684;p241">
            <a:extLst>
              <a:ext uri="{FF2B5EF4-FFF2-40B4-BE49-F238E27FC236}">
                <a16:creationId xmlns:a16="http://schemas.microsoft.com/office/drawing/2014/main" id="{4CA4EA7B-68B1-11A1-81E2-5E1DCFF4EEA8}"/>
              </a:ext>
            </a:extLst>
          </p:cNvPr>
          <p:cNvPicPr preferRelativeResize="0"/>
          <p:nvPr userDrawn="1"/>
        </p:nvPicPr>
        <p:blipFill>
          <a:blip r:embed="rId2">
            <a:alphaModFix/>
          </a:blip>
          <a:stretch>
            <a:fillRect/>
          </a:stretch>
        </p:blipFill>
        <p:spPr>
          <a:xfrm>
            <a:off x="11054081" y="5829832"/>
            <a:ext cx="943294" cy="836860"/>
          </a:xfrm>
          <a:prstGeom prst="rect">
            <a:avLst/>
          </a:prstGeom>
          <a:noFill/>
          <a:ln>
            <a:noFill/>
          </a:ln>
        </p:spPr>
      </p:pic>
    </p:spTree>
    <p:extLst>
      <p:ext uri="{BB962C8B-B14F-4D97-AF65-F5344CB8AC3E}">
        <p14:creationId xmlns:p14="http://schemas.microsoft.com/office/powerpoint/2010/main" val="32174426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xt Light 2" preserve="1">
  <p:cSld name="Text Light 2">
    <p:spTree>
      <p:nvGrpSpPr>
        <p:cNvPr id="1" name="Shape 535"/>
        <p:cNvGrpSpPr/>
        <p:nvPr/>
      </p:nvGrpSpPr>
      <p:grpSpPr>
        <a:xfrm>
          <a:off x="0" y="0"/>
          <a:ext cx="0" cy="0"/>
          <a:chOff x="0" y="0"/>
          <a:chExt cx="0" cy="0"/>
        </a:xfrm>
      </p:grpSpPr>
      <p:sp>
        <p:nvSpPr>
          <p:cNvPr id="537" name="Google Shape;537;p9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38" name="Google Shape;538;p9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solidFill>
                <a:srgbClr val="666666"/>
              </a:solidFill>
            </a:endParaRPr>
          </a:p>
        </p:txBody>
      </p:sp>
      <p:sp>
        <p:nvSpPr>
          <p:cNvPr id="540" name="Google Shape;540;p96"/>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
        <p:nvSpPr>
          <p:cNvPr id="541" name="Google Shape;541;p96"/>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905526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ext Light 2 1" preserve="1">
  <p:cSld name="Text Light 2 1">
    <p:spTree>
      <p:nvGrpSpPr>
        <p:cNvPr id="1" name="Shape 542"/>
        <p:cNvGrpSpPr/>
        <p:nvPr/>
      </p:nvGrpSpPr>
      <p:grpSpPr>
        <a:xfrm>
          <a:off x="0" y="0"/>
          <a:ext cx="0" cy="0"/>
          <a:chOff x="0" y="0"/>
          <a:chExt cx="0" cy="0"/>
        </a:xfrm>
      </p:grpSpPr>
      <p:sp>
        <p:nvSpPr>
          <p:cNvPr id="544" name="Google Shape;544;p9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45" name="Google Shape;545;p9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solidFill>
                <a:srgbClr val="666666"/>
              </a:solidFill>
            </a:endParaRPr>
          </a:p>
        </p:txBody>
      </p:sp>
      <p:sp>
        <p:nvSpPr>
          <p:cNvPr id="547" name="Google Shape;547;p9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
        <p:nvSpPr>
          <p:cNvPr id="548" name="Google Shape;548;p9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SzPts val="1400"/>
              <a:buChar char="●"/>
              <a:defRPr sz="1867" b="0" i="0">
                <a:latin typeface="Gill Sans Nova" panose="020B0602020104020203" pitchFamily="34" charset="0"/>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9107194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ext + Image Light" preserve="1">
  <p:cSld name="Text + Image Light">
    <p:spTree>
      <p:nvGrpSpPr>
        <p:cNvPr id="1" name="Shape 549"/>
        <p:cNvGrpSpPr/>
        <p:nvPr/>
      </p:nvGrpSpPr>
      <p:grpSpPr>
        <a:xfrm>
          <a:off x="0" y="0"/>
          <a:ext cx="0" cy="0"/>
          <a:chOff x="0" y="0"/>
          <a:chExt cx="0" cy="0"/>
        </a:xfrm>
      </p:grpSpPr>
      <p:sp>
        <p:nvSpPr>
          <p:cNvPr id="550" name="Google Shape;550;p98"/>
          <p:cNvSpPr>
            <a:spLocks noGrp="1"/>
          </p:cNvSpPr>
          <p:nvPr>
            <p:ph type="pic" idx="2"/>
          </p:nvPr>
        </p:nvSpPr>
        <p:spPr>
          <a:xfrm>
            <a:off x="6443200" y="0"/>
            <a:ext cx="5749200" cy="6858000"/>
          </a:xfrm>
          <a:prstGeom prst="rect">
            <a:avLst/>
          </a:prstGeom>
          <a:noFill/>
          <a:ln>
            <a:noFill/>
          </a:ln>
        </p:spPr>
      </p:sp>
      <p:sp>
        <p:nvSpPr>
          <p:cNvPr id="551" name="Google Shape;551;p98"/>
          <p:cNvSpPr txBox="1">
            <a:spLocks noGrp="1"/>
          </p:cNvSpPr>
          <p:nvPr>
            <p:ph type="title"/>
          </p:nvPr>
        </p:nvSpPr>
        <p:spPr>
          <a:xfrm>
            <a:off x="415600" y="593367"/>
            <a:ext cx="53332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200"/>
              <a:buNone/>
              <a:defRPr b="1" i="0">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52" name="Google Shape;552;p9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54" name="Google Shape;554;p9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dk2"/>
              </a:buClr>
              <a:buSzPts val="1400"/>
              <a:buFont typeface="Roboto"/>
              <a:buChar char="●"/>
              <a:defRPr sz="2000" b="0" i="0" kern="1200" dirty="0">
                <a:solidFill>
                  <a:schemeClr val="dk2"/>
                </a:solidFill>
                <a:latin typeface="Gill Sans Nova" panose="020B0602020104020203" pitchFamily="34" charset="0"/>
                <a:ea typeface="Roboto"/>
                <a:cs typeface="Roboto"/>
                <a:sym typeface="Roboto"/>
              </a:defRPr>
            </a:lvl1pPr>
            <a:lvl2pPr marL="1219170" lvl="1" indent="-406390" algn="l" rtl="0">
              <a:lnSpc>
                <a:spcPct val="130000"/>
              </a:lnSpc>
              <a:spcBef>
                <a:spcPts val="0"/>
              </a:spcBef>
              <a:spcAft>
                <a:spcPts val="0"/>
              </a:spcAft>
              <a:buSzPts val="1200"/>
              <a:buChar char="○"/>
              <a:defRPr sz="1600"/>
            </a:lvl2pPr>
            <a:lvl3pPr marL="1828754" lvl="2" indent="-406390" algn="l" rtl="0">
              <a:lnSpc>
                <a:spcPct val="130000"/>
              </a:lnSpc>
              <a:spcBef>
                <a:spcPts val="0"/>
              </a:spcBef>
              <a:spcAft>
                <a:spcPts val="0"/>
              </a:spcAft>
              <a:buSzPts val="1200"/>
              <a:buChar char="■"/>
              <a:defRPr sz="1600"/>
            </a:lvl3pPr>
            <a:lvl4pPr marL="2438339" lvl="3" indent="-406390" algn="l" rtl="0">
              <a:lnSpc>
                <a:spcPct val="130000"/>
              </a:lnSpc>
              <a:spcBef>
                <a:spcPts val="0"/>
              </a:spcBef>
              <a:spcAft>
                <a:spcPts val="0"/>
              </a:spcAft>
              <a:buSzPts val="1200"/>
              <a:buChar char="●"/>
              <a:defRPr sz="1600"/>
            </a:lvl4pPr>
            <a:lvl5pPr marL="3047924" lvl="4" indent="-406390" algn="l" rtl="0">
              <a:lnSpc>
                <a:spcPct val="130000"/>
              </a:lnSpc>
              <a:spcBef>
                <a:spcPts val="0"/>
              </a:spcBef>
              <a:spcAft>
                <a:spcPts val="0"/>
              </a:spcAft>
              <a:buSzPts val="1200"/>
              <a:buChar char="○"/>
              <a:defRPr sz="1600"/>
            </a:lvl5pPr>
            <a:lvl6pPr marL="3657509" lvl="5" indent="-406390" algn="l" rtl="0">
              <a:lnSpc>
                <a:spcPct val="130000"/>
              </a:lnSpc>
              <a:spcBef>
                <a:spcPts val="0"/>
              </a:spcBef>
              <a:spcAft>
                <a:spcPts val="0"/>
              </a:spcAft>
              <a:buSzPts val="1200"/>
              <a:buChar char="■"/>
              <a:defRPr sz="1600"/>
            </a:lvl6pPr>
            <a:lvl7pPr marL="4267093" lvl="6" indent="-406390" algn="l" rtl="0">
              <a:lnSpc>
                <a:spcPct val="130000"/>
              </a:lnSpc>
              <a:spcBef>
                <a:spcPts val="0"/>
              </a:spcBef>
              <a:spcAft>
                <a:spcPts val="0"/>
              </a:spcAft>
              <a:buSzPts val="1200"/>
              <a:buChar char="●"/>
              <a:defRPr sz="1600"/>
            </a:lvl7pPr>
            <a:lvl8pPr marL="4876678" lvl="7" indent="-406390" algn="l" rtl="0">
              <a:lnSpc>
                <a:spcPct val="130000"/>
              </a:lnSpc>
              <a:spcBef>
                <a:spcPts val="0"/>
              </a:spcBef>
              <a:spcAft>
                <a:spcPts val="0"/>
              </a:spcAft>
              <a:buSzPts val="1200"/>
              <a:buChar char="○"/>
              <a:defRPr sz="1600"/>
            </a:lvl8pPr>
            <a:lvl9pPr marL="5486263" lvl="8" indent="-406390" algn="l" rtl="0">
              <a:lnSpc>
                <a:spcPct val="13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931394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meline" preserve="1">
  <p:cSld name="Timeline">
    <p:bg>
      <p:bgPr>
        <a:solidFill>
          <a:schemeClr val="lt1"/>
        </a:solidFill>
        <a:effectLst/>
      </p:bgPr>
    </p:bg>
    <p:spTree>
      <p:nvGrpSpPr>
        <p:cNvPr id="1" name="Shape 502"/>
        <p:cNvGrpSpPr/>
        <p:nvPr/>
      </p:nvGrpSpPr>
      <p:grpSpPr>
        <a:xfrm>
          <a:off x="0" y="0"/>
          <a:ext cx="0" cy="0"/>
          <a:chOff x="0" y="0"/>
          <a:chExt cx="0" cy="0"/>
        </a:xfrm>
      </p:grpSpPr>
      <p:sp>
        <p:nvSpPr>
          <p:cNvPr id="5" name="Oval 4">
            <a:extLst>
              <a:ext uri="{FF2B5EF4-FFF2-40B4-BE49-F238E27FC236}">
                <a16:creationId xmlns:a16="http://schemas.microsoft.com/office/drawing/2014/main" id="{6378DAB9-D34F-898C-2082-DAFF70A79B08}"/>
              </a:ext>
            </a:extLst>
          </p:cNvPr>
          <p:cNvSpPr/>
          <p:nvPr userDrawn="1"/>
        </p:nvSpPr>
        <p:spPr>
          <a:xfrm>
            <a:off x="9985024" y="1842738"/>
            <a:ext cx="893325" cy="89332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4" name="Oval 3">
            <a:extLst>
              <a:ext uri="{FF2B5EF4-FFF2-40B4-BE49-F238E27FC236}">
                <a16:creationId xmlns:a16="http://schemas.microsoft.com/office/drawing/2014/main" id="{7A2CAC4D-8D0D-CC7D-4D9D-31075901555E}"/>
              </a:ext>
            </a:extLst>
          </p:cNvPr>
          <p:cNvSpPr/>
          <p:nvPr userDrawn="1"/>
        </p:nvSpPr>
        <p:spPr>
          <a:xfrm>
            <a:off x="7098324" y="1842738"/>
            <a:ext cx="893325" cy="89332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3" name="Oval 2">
            <a:extLst>
              <a:ext uri="{FF2B5EF4-FFF2-40B4-BE49-F238E27FC236}">
                <a16:creationId xmlns:a16="http://schemas.microsoft.com/office/drawing/2014/main" id="{D77143D4-165E-C4E9-F3F8-DEB557E266ED}"/>
              </a:ext>
            </a:extLst>
          </p:cNvPr>
          <p:cNvSpPr/>
          <p:nvPr userDrawn="1"/>
        </p:nvSpPr>
        <p:spPr>
          <a:xfrm>
            <a:off x="4252265" y="1842738"/>
            <a:ext cx="893325" cy="89332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2" name="Oval 1">
            <a:extLst>
              <a:ext uri="{FF2B5EF4-FFF2-40B4-BE49-F238E27FC236}">
                <a16:creationId xmlns:a16="http://schemas.microsoft.com/office/drawing/2014/main" id="{3B0CAAC1-826E-B573-8221-44F5B246A031}"/>
              </a:ext>
            </a:extLst>
          </p:cNvPr>
          <p:cNvSpPr/>
          <p:nvPr userDrawn="1"/>
        </p:nvSpPr>
        <p:spPr>
          <a:xfrm>
            <a:off x="1304488" y="1842738"/>
            <a:ext cx="893325" cy="89332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504" name="Google Shape;504;p9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rgbClr val="999999"/>
                </a:solidFill>
                <a:latin typeface="Roboto Slab"/>
                <a:ea typeface="Roboto Slab"/>
                <a:cs typeface="Roboto Slab"/>
                <a:sym typeface="Roboto Slab"/>
              </a:defRPr>
            </a:lvl9pPr>
          </a:lstStyle>
          <a:p>
            <a:fld id="{00000000-1234-1234-1234-123412341234}" type="slidenum">
              <a:rPr lang="en" smtClean="0"/>
              <a:pPr/>
              <a:t>‹#›</a:t>
            </a:fld>
            <a:endParaRPr lang="en"/>
          </a:p>
        </p:txBody>
      </p:sp>
      <p:cxnSp>
        <p:nvCxnSpPr>
          <p:cNvPr id="505" name="Google Shape;505;p94"/>
          <p:cNvCxnSpPr/>
          <p:nvPr/>
        </p:nvCxnSpPr>
        <p:spPr>
          <a:xfrm>
            <a:off x="562217" y="3161567"/>
            <a:ext cx="11144000" cy="0"/>
          </a:xfrm>
          <a:prstGeom prst="straightConnector1">
            <a:avLst/>
          </a:prstGeom>
          <a:noFill/>
          <a:ln w="28575" cap="flat" cmpd="sng">
            <a:solidFill>
              <a:schemeClr val="dk1"/>
            </a:solidFill>
            <a:prstDash val="solid"/>
            <a:round/>
            <a:headEnd type="none" w="sm" len="sm"/>
            <a:tailEnd type="none" w="sm" len="sm"/>
          </a:ln>
        </p:spPr>
      </p:cxnSp>
      <p:sp>
        <p:nvSpPr>
          <p:cNvPr id="506" name="Google Shape;506;p94"/>
          <p:cNvSpPr/>
          <p:nvPr/>
        </p:nvSpPr>
        <p:spPr>
          <a:xfrm>
            <a:off x="11573967" y="3079200"/>
            <a:ext cx="164800" cy="1648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8" name="Google Shape;508;p94"/>
          <p:cNvSpPr/>
          <p:nvPr/>
        </p:nvSpPr>
        <p:spPr>
          <a:xfrm>
            <a:off x="485767" y="3079200"/>
            <a:ext cx="164800" cy="1648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3" name="Google Shape;513;p94"/>
          <p:cNvSpPr/>
          <p:nvPr/>
        </p:nvSpPr>
        <p:spPr>
          <a:xfrm>
            <a:off x="1751151"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4" name="Google Shape;514;p94"/>
          <p:cNvSpPr/>
          <p:nvPr/>
        </p:nvSpPr>
        <p:spPr>
          <a:xfrm>
            <a:off x="4618272"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5" name="Google Shape;515;p94"/>
          <p:cNvSpPr/>
          <p:nvPr/>
        </p:nvSpPr>
        <p:spPr>
          <a:xfrm>
            <a:off x="7485395"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6" name="Google Shape;516;p94"/>
          <p:cNvSpPr/>
          <p:nvPr/>
        </p:nvSpPr>
        <p:spPr>
          <a:xfrm>
            <a:off x="10352517" y="3079200"/>
            <a:ext cx="164800" cy="164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7" name="Google Shape;517;p94"/>
          <p:cNvSpPr txBox="1"/>
          <p:nvPr/>
        </p:nvSpPr>
        <p:spPr>
          <a:xfrm>
            <a:off x="1388367"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1</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18" name="Google Shape;518;p94"/>
          <p:cNvSpPr txBox="1"/>
          <p:nvPr/>
        </p:nvSpPr>
        <p:spPr>
          <a:xfrm>
            <a:off x="4332386"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2</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19" name="Google Shape;519;p94"/>
          <p:cNvSpPr txBox="1"/>
          <p:nvPr/>
        </p:nvSpPr>
        <p:spPr>
          <a:xfrm>
            <a:off x="7182774"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3</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20" name="Google Shape;520;p94"/>
          <p:cNvSpPr txBox="1"/>
          <p:nvPr/>
        </p:nvSpPr>
        <p:spPr>
          <a:xfrm>
            <a:off x="10048751" y="1673868"/>
            <a:ext cx="527600" cy="1231066"/>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6400" b="1" i="0" u="none" strike="noStrike" cap="none">
                <a:solidFill>
                  <a:schemeClr val="bg1"/>
                </a:solidFill>
                <a:latin typeface="Gill Sans Nova" panose="020B0602020104020203" pitchFamily="34" charset="0"/>
                <a:ea typeface="Roboto Slab"/>
                <a:cs typeface="Roboto Slab"/>
                <a:sym typeface="Roboto Slab"/>
              </a:rPr>
              <a:t>4</a:t>
            </a:r>
            <a:endParaRPr sz="6400" b="1" i="0" u="none" strike="noStrike" cap="none">
              <a:solidFill>
                <a:schemeClr val="bg1"/>
              </a:solidFill>
              <a:latin typeface="Gill Sans Nova" panose="020B0602020104020203" pitchFamily="34" charset="0"/>
              <a:ea typeface="Roboto Slab"/>
              <a:cs typeface="Roboto Slab"/>
              <a:sym typeface="Roboto Slab"/>
            </a:endParaRPr>
          </a:p>
        </p:txBody>
      </p:sp>
      <p:sp>
        <p:nvSpPr>
          <p:cNvPr id="521" name="Google Shape;521;p94"/>
          <p:cNvSpPr txBox="1">
            <a:spLocks noGrp="1"/>
          </p:cNvSpPr>
          <p:nvPr>
            <p:ph type="body" idx="1"/>
          </p:nvPr>
        </p:nvSpPr>
        <p:spPr>
          <a:xfrm>
            <a:off x="744967"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2" name="Google Shape;522;p94"/>
          <p:cNvSpPr txBox="1">
            <a:spLocks noGrp="1"/>
          </p:cNvSpPr>
          <p:nvPr>
            <p:ph type="subTitle" idx="2" hasCustomPrompt="1"/>
          </p:nvPr>
        </p:nvSpPr>
        <p:spPr>
          <a:xfrm>
            <a:off x="744967" y="3519833"/>
            <a:ext cx="2177200" cy="374339"/>
          </a:xfrm>
          <a:prstGeom prst="rect">
            <a:avLst/>
          </a:prstGeom>
          <a:noFill/>
          <a:ln>
            <a:noFill/>
          </a:ln>
        </p:spPr>
        <p:txBody>
          <a:bodyPr spcFirstLastPara="1" wrap="square" lIns="91425" tIns="91425" rIns="91425" bIns="91425" anchor="ctr" anchorCtr="0">
            <a:normAutofit/>
          </a:bodyPr>
          <a:lstStyle>
            <a:lvl1pPr lvl="0" algn="ctr" rtl="0">
              <a:lnSpc>
                <a:spcPct val="130000"/>
              </a:lnSpc>
              <a:spcBef>
                <a:spcPts val="0"/>
              </a:spcBef>
              <a:spcAft>
                <a:spcPts val="0"/>
              </a:spcAft>
              <a:buSzPts val="1400"/>
              <a:buNone/>
              <a:defRPr b="0" i="0">
                <a:latin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
        <p:nvSpPr>
          <p:cNvPr id="523" name="Google Shape;523;p94"/>
          <p:cNvSpPr txBox="1">
            <a:spLocks noGrp="1"/>
          </p:cNvSpPr>
          <p:nvPr>
            <p:ph type="body" idx="3"/>
          </p:nvPr>
        </p:nvSpPr>
        <p:spPr>
          <a:xfrm>
            <a:off x="3612067"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4" name="Google Shape;524;p94"/>
          <p:cNvSpPr txBox="1">
            <a:spLocks noGrp="1"/>
          </p:cNvSpPr>
          <p:nvPr>
            <p:ph type="subTitle" idx="4" hasCustomPrompt="1"/>
          </p:nvPr>
        </p:nvSpPr>
        <p:spPr>
          <a:xfrm>
            <a:off x="3603433" y="3519833"/>
            <a:ext cx="2185834" cy="374339"/>
          </a:xfrm>
          <a:prstGeom prst="rect">
            <a:avLst/>
          </a:prstGeom>
          <a:noFill/>
          <a:ln>
            <a:noFill/>
          </a:ln>
        </p:spPr>
        <p:txBody>
          <a:bodyPr spcFirstLastPara="1" wrap="square" lIns="91425" tIns="91425" rIns="91425" bIns="91425" anchor="ctr" anchorCtr="0">
            <a:noAutofit/>
          </a:bodyPr>
          <a:lstStyle>
            <a:lvl1pPr marL="0" lvl="0" indent="0" algn="ctr" defTabSz="609570" rtl="0" eaLnBrk="1" fontAlgn="base" hangingPunct="1">
              <a:lnSpc>
                <a:spcPct val="130000"/>
              </a:lnSpc>
              <a:spcBef>
                <a:spcPts val="0"/>
              </a:spcBef>
              <a:spcAft>
                <a:spcPts val="0"/>
              </a:spcAft>
              <a:buSzPts val="1400"/>
              <a:buFont typeface="Arial" charset="0"/>
              <a:buNone/>
              <a:defRPr sz="2000" b="0" i="0" kern="1200" dirty="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
        <p:nvSpPr>
          <p:cNvPr id="525" name="Google Shape;525;p94"/>
          <p:cNvSpPr txBox="1">
            <a:spLocks noGrp="1"/>
          </p:cNvSpPr>
          <p:nvPr>
            <p:ph type="body" idx="5"/>
          </p:nvPr>
        </p:nvSpPr>
        <p:spPr>
          <a:xfrm>
            <a:off x="6487851"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6" name="Google Shape;526;p94"/>
          <p:cNvSpPr txBox="1">
            <a:spLocks noGrp="1"/>
          </p:cNvSpPr>
          <p:nvPr>
            <p:ph type="subTitle" idx="6" hasCustomPrompt="1"/>
          </p:nvPr>
        </p:nvSpPr>
        <p:spPr>
          <a:xfrm>
            <a:off x="6479167" y="3519833"/>
            <a:ext cx="2185883" cy="374339"/>
          </a:xfrm>
          <a:prstGeom prst="rect">
            <a:avLst/>
          </a:prstGeom>
          <a:noFill/>
          <a:ln>
            <a:noFill/>
          </a:ln>
        </p:spPr>
        <p:txBody>
          <a:bodyPr spcFirstLastPara="1" wrap="square" lIns="91425" tIns="91425" rIns="91425" bIns="91425" anchor="ctr" anchorCtr="0">
            <a:noAutofit/>
          </a:bodyPr>
          <a:lstStyle>
            <a:lvl1pPr marL="0" lvl="0" indent="0" algn="ctr" defTabSz="609570" rtl="0" eaLnBrk="1" fontAlgn="base" hangingPunct="1">
              <a:lnSpc>
                <a:spcPct val="130000"/>
              </a:lnSpc>
              <a:spcBef>
                <a:spcPts val="0"/>
              </a:spcBef>
              <a:spcAft>
                <a:spcPts val="0"/>
              </a:spcAft>
              <a:buSzPts val="1400"/>
              <a:buFont typeface="Arial" charset="0"/>
              <a:buNone/>
              <a:defRPr sz="2000" b="0" i="0" kern="1200" dirty="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
        <p:nvSpPr>
          <p:cNvPr id="527" name="Google Shape;527;p94"/>
          <p:cNvSpPr txBox="1">
            <a:spLocks noGrp="1"/>
          </p:cNvSpPr>
          <p:nvPr>
            <p:ph type="body" idx="7"/>
          </p:nvPr>
        </p:nvSpPr>
        <p:spPr>
          <a:xfrm>
            <a:off x="9346317" y="3894179"/>
            <a:ext cx="2177200" cy="1839600"/>
          </a:xfrm>
          <a:prstGeom prst="rect">
            <a:avLst/>
          </a:prstGeom>
          <a:noFill/>
          <a:ln>
            <a:noFill/>
          </a:ln>
        </p:spPr>
        <p:txBody>
          <a:bodyPr spcFirstLastPara="1" wrap="square" lIns="91425" tIns="91425" rIns="91425" bIns="91425" anchor="t" anchorCtr="0">
            <a:normAutofit/>
          </a:bodyPr>
          <a:lstStyle>
            <a:lvl1pPr marL="609585" lvl="0" indent="-397923" algn="ctr" rtl="0">
              <a:lnSpc>
                <a:spcPct val="130000"/>
              </a:lnSpc>
              <a:spcBef>
                <a:spcPts val="0"/>
              </a:spcBef>
              <a:spcAft>
                <a:spcPts val="0"/>
              </a:spcAft>
              <a:buSzPts val="1100"/>
              <a:buChar char="●"/>
              <a:defRPr sz="1467" b="0" i="0">
                <a:latin typeface="Gill Sans Nova" panose="020B0602020104020203" pitchFamily="34" charset="0"/>
              </a:defRPr>
            </a:lvl1pPr>
            <a:lvl2pPr marL="1219170" lvl="1" indent="-389457" algn="ctr" rtl="0">
              <a:lnSpc>
                <a:spcPct val="130000"/>
              </a:lnSpc>
              <a:spcBef>
                <a:spcPts val="0"/>
              </a:spcBef>
              <a:spcAft>
                <a:spcPts val="0"/>
              </a:spcAft>
              <a:buSzPts val="1000"/>
              <a:buChar char="○"/>
              <a:defRPr sz="1333"/>
            </a:lvl2pPr>
            <a:lvl3pPr marL="1828754" lvl="2" indent="-372524" algn="ctr" rtl="0">
              <a:lnSpc>
                <a:spcPct val="130000"/>
              </a:lnSpc>
              <a:spcBef>
                <a:spcPts val="0"/>
              </a:spcBef>
              <a:spcAft>
                <a:spcPts val="0"/>
              </a:spcAft>
              <a:buSzPts val="800"/>
              <a:buChar char="■"/>
              <a:defRPr sz="1067"/>
            </a:lvl3pPr>
            <a:lvl4pPr marL="2438339" lvl="3" indent="-372524" algn="ctr" rtl="0">
              <a:lnSpc>
                <a:spcPct val="130000"/>
              </a:lnSpc>
              <a:spcBef>
                <a:spcPts val="0"/>
              </a:spcBef>
              <a:spcAft>
                <a:spcPts val="0"/>
              </a:spcAft>
              <a:buSzPts val="800"/>
              <a:buChar char="●"/>
              <a:defRPr sz="1067"/>
            </a:lvl4pPr>
            <a:lvl5pPr marL="3047924" lvl="4" indent="-389457" algn="ctr" rtl="0">
              <a:lnSpc>
                <a:spcPct val="130000"/>
              </a:lnSpc>
              <a:spcBef>
                <a:spcPts val="0"/>
              </a:spcBef>
              <a:spcAft>
                <a:spcPts val="0"/>
              </a:spcAft>
              <a:buSzPts val="1000"/>
              <a:buChar char="○"/>
              <a:defRPr/>
            </a:lvl5pPr>
            <a:lvl6pPr marL="3657509" lvl="5" indent="-389457" algn="ctr" rtl="0">
              <a:lnSpc>
                <a:spcPct val="130000"/>
              </a:lnSpc>
              <a:spcBef>
                <a:spcPts val="0"/>
              </a:spcBef>
              <a:spcAft>
                <a:spcPts val="0"/>
              </a:spcAft>
              <a:buSzPts val="1000"/>
              <a:buChar char="■"/>
              <a:defRPr/>
            </a:lvl6pPr>
            <a:lvl7pPr marL="4267093" lvl="6" indent="-389457" algn="ctr" rtl="0">
              <a:lnSpc>
                <a:spcPct val="130000"/>
              </a:lnSpc>
              <a:spcBef>
                <a:spcPts val="0"/>
              </a:spcBef>
              <a:spcAft>
                <a:spcPts val="0"/>
              </a:spcAft>
              <a:buSzPts val="1000"/>
              <a:buChar char="●"/>
              <a:defRPr/>
            </a:lvl7pPr>
            <a:lvl8pPr marL="4876678" lvl="7" indent="-389457" algn="ctr" rtl="0">
              <a:lnSpc>
                <a:spcPct val="130000"/>
              </a:lnSpc>
              <a:spcBef>
                <a:spcPts val="0"/>
              </a:spcBef>
              <a:spcAft>
                <a:spcPts val="0"/>
              </a:spcAft>
              <a:buSzPts val="1000"/>
              <a:buChar char="○"/>
              <a:defRPr/>
            </a:lvl8pPr>
            <a:lvl9pPr marL="5486263" lvl="8" indent="-389457" algn="ctr" rtl="0">
              <a:lnSpc>
                <a:spcPct val="130000"/>
              </a:lnSpc>
              <a:spcBef>
                <a:spcPts val="0"/>
              </a:spcBef>
              <a:spcAft>
                <a:spcPts val="0"/>
              </a:spcAft>
              <a:buSzPts val="1000"/>
              <a:buChar char="■"/>
              <a:defRPr/>
            </a:lvl9pPr>
          </a:lstStyle>
          <a:p>
            <a:endParaRPr/>
          </a:p>
        </p:txBody>
      </p:sp>
      <p:sp>
        <p:nvSpPr>
          <p:cNvPr id="528" name="Google Shape;528;p94"/>
          <p:cNvSpPr txBox="1">
            <a:spLocks noGrp="1"/>
          </p:cNvSpPr>
          <p:nvPr>
            <p:ph type="subTitle" idx="8" hasCustomPrompt="1"/>
          </p:nvPr>
        </p:nvSpPr>
        <p:spPr>
          <a:xfrm>
            <a:off x="9346317" y="3519833"/>
            <a:ext cx="2177200" cy="374339"/>
          </a:xfrm>
          <a:prstGeom prst="rect">
            <a:avLst/>
          </a:prstGeom>
          <a:noFill/>
          <a:ln>
            <a:noFill/>
          </a:ln>
        </p:spPr>
        <p:txBody>
          <a:bodyPr spcFirstLastPara="1" wrap="square" lIns="91425" tIns="91425" rIns="91425" bIns="91425" anchor="ctr" anchorCtr="0">
            <a:noAutofit/>
          </a:bodyPr>
          <a:lstStyle>
            <a:lvl1pPr marL="0" lvl="0" indent="0" algn="ctr" defTabSz="609570" rtl="0" eaLnBrk="1" fontAlgn="base" hangingPunct="1">
              <a:lnSpc>
                <a:spcPct val="130000"/>
              </a:lnSpc>
              <a:spcBef>
                <a:spcPts val="0"/>
              </a:spcBef>
              <a:spcAft>
                <a:spcPts val="0"/>
              </a:spcAft>
              <a:buSzPts val="1400"/>
              <a:buFont typeface="Arial" charset="0"/>
              <a:buNone/>
              <a:defRPr sz="2000" b="0" i="0" kern="1200" dirty="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lvl="1" algn="l" rtl="0">
              <a:lnSpc>
                <a:spcPct val="130000"/>
              </a:lnSpc>
              <a:spcBef>
                <a:spcPts val="0"/>
              </a:spcBef>
              <a:spcAft>
                <a:spcPts val="0"/>
              </a:spcAft>
              <a:buSzPts val="1200"/>
              <a:buNone/>
              <a:defRPr/>
            </a:lvl2pPr>
            <a:lvl3pPr lvl="2" algn="l" rtl="0">
              <a:lnSpc>
                <a:spcPct val="130000"/>
              </a:lnSpc>
              <a:spcBef>
                <a:spcPts val="0"/>
              </a:spcBef>
              <a:spcAft>
                <a:spcPts val="0"/>
              </a:spcAft>
              <a:buSzPts val="1000"/>
              <a:buNone/>
              <a:defRPr/>
            </a:lvl3pPr>
            <a:lvl4pPr lvl="3" algn="l" rtl="0">
              <a:lnSpc>
                <a:spcPct val="130000"/>
              </a:lnSpc>
              <a:spcBef>
                <a:spcPts val="0"/>
              </a:spcBef>
              <a:spcAft>
                <a:spcPts val="0"/>
              </a:spcAft>
              <a:buSzPts val="1000"/>
              <a:buNone/>
              <a:defRPr/>
            </a:lvl4pPr>
            <a:lvl5pPr lvl="4" algn="l" rtl="0">
              <a:lnSpc>
                <a:spcPct val="130000"/>
              </a:lnSpc>
              <a:spcBef>
                <a:spcPts val="0"/>
              </a:spcBef>
              <a:spcAft>
                <a:spcPts val="0"/>
              </a:spcAft>
              <a:buSzPts val="1000"/>
              <a:buNone/>
              <a:defRPr/>
            </a:lvl5pPr>
            <a:lvl6pPr lvl="5" algn="l" rtl="0">
              <a:lnSpc>
                <a:spcPct val="130000"/>
              </a:lnSpc>
              <a:spcBef>
                <a:spcPts val="0"/>
              </a:spcBef>
              <a:spcAft>
                <a:spcPts val="0"/>
              </a:spcAft>
              <a:buSzPts val="1000"/>
              <a:buNone/>
              <a:defRPr/>
            </a:lvl6pPr>
            <a:lvl7pPr lvl="6" algn="l" rtl="0">
              <a:lnSpc>
                <a:spcPct val="130000"/>
              </a:lnSpc>
              <a:spcBef>
                <a:spcPts val="0"/>
              </a:spcBef>
              <a:spcAft>
                <a:spcPts val="0"/>
              </a:spcAft>
              <a:buSzPts val="1000"/>
              <a:buNone/>
              <a:defRPr/>
            </a:lvl7pPr>
            <a:lvl8pPr lvl="7" algn="l" rtl="0">
              <a:lnSpc>
                <a:spcPct val="130000"/>
              </a:lnSpc>
              <a:spcBef>
                <a:spcPts val="0"/>
              </a:spcBef>
              <a:spcAft>
                <a:spcPts val="0"/>
              </a:spcAft>
              <a:buSzPts val="1000"/>
              <a:buNone/>
              <a:defRPr/>
            </a:lvl8pPr>
            <a:lvl9pPr lvl="8" algn="l" rtl="0">
              <a:lnSpc>
                <a:spcPct val="130000"/>
              </a:lnSpc>
              <a:spcBef>
                <a:spcPts val="0"/>
              </a:spcBef>
              <a:spcAft>
                <a:spcPts val="0"/>
              </a:spcAft>
              <a:buSzPts val="1000"/>
              <a:buNone/>
              <a:defRPr/>
            </a:lvl9pPr>
          </a:lstStyle>
          <a:p>
            <a:r>
              <a:rPr lang="en-US"/>
              <a:t>Title</a:t>
            </a:r>
            <a:endParaRPr/>
          </a:p>
        </p:txBody>
      </p:sp>
    </p:spTree>
    <p:extLst>
      <p:ext uri="{BB962C8B-B14F-4D97-AF65-F5344CB8AC3E}">
        <p14:creationId xmlns:p14="http://schemas.microsoft.com/office/powerpoint/2010/main" val="9858008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ext Dark 1" preserve="1">
  <p:cSld name="Text Dark 1">
    <p:bg>
      <p:bgPr>
        <a:solidFill>
          <a:schemeClr val="dk1"/>
        </a:solidFill>
        <a:effectLst/>
      </p:bgPr>
    </p:bg>
    <p:spTree>
      <p:nvGrpSpPr>
        <p:cNvPr id="1" name="Shape 555"/>
        <p:cNvGrpSpPr/>
        <p:nvPr/>
      </p:nvGrpSpPr>
      <p:grpSpPr>
        <a:xfrm>
          <a:off x="0" y="0"/>
          <a:ext cx="0" cy="0"/>
          <a:chOff x="0" y="0"/>
          <a:chExt cx="0" cy="0"/>
        </a:xfrm>
      </p:grpSpPr>
      <p:sp>
        <p:nvSpPr>
          <p:cNvPr id="556" name="Google Shape;556;p9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200"/>
              <a:buNone/>
              <a:defRPr b="1" i="0">
                <a:solidFill>
                  <a:schemeClr val="lt1"/>
                </a:solidFill>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57" name="Google Shape;557;p9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30000"/>
              </a:lnSpc>
              <a:spcBef>
                <a:spcPts val="0"/>
              </a:spcBef>
              <a:spcAft>
                <a:spcPts val="0"/>
              </a:spcAft>
              <a:buClr>
                <a:schemeClr val="lt1"/>
              </a:buClr>
              <a:buSzPts val="1400"/>
              <a:buChar char="●"/>
              <a:defRPr b="0" i="0">
                <a:solidFill>
                  <a:schemeClr val="lt1"/>
                </a:solidFill>
                <a:latin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a:solidFill>
                  <a:schemeClr val="lt1"/>
                </a:solidFill>
              </a:defRPr>
            </a:lvl2pPr>
            <a:lvl3pPr marL="1828754" lvl="2" indent="-389457" algn="l" rtl="0">
              <a:lnSpc>
                <a:spcPct val="130000"/>
              </a:lnSpc>
              <a:spcBef>
                <a:spcPts val="0"/>
              </a:spcBef>
              <a:spcAft>
                <a:spcPts val="0"/>
              </a:spcAft>
              <a:buClr>
                <a:schemeClr val="lt1"/>
              </a:buClr>
              <a:buSzPts val="1000"/>
              <a:buChar char="■"/>
              <a:defRPr>
                <a:solidFill>
                  <a:schemeClr val="lt1"/>
                </a:solidFill>
              </a:defRPr>
            </a:lvl3pPr>
            <a:lvl4pPr marL="2438339" lvl="3" indent="-389457" algn="l" rtl="0">
              <a:lnSpc>
                <a:spcPct val="130000"/>
              </a:lnSpc>
              <a:spcBef>
                <a:spcPts val="0"/>
              </a:spcBef>
              <a:spcAft>
                <a:spcPts val="0"/>
              </a:spcAft>
              <a:buClr>
                <a:schemeClr val="lt1"/>
              </a:buClr>
              <a:buSzPts val="1000"/>
              <a:buChar char="●"/>
              <a:defRPr>
                <a:solidFill>
                  <a:schemeClr val="lt1"/>
                </a:solidFill>
              </a:defRPr>
            </a:lvl4pPr>
            <a:lvl5pPr marL="3047924" lvl="4" indent="-389457" algn="l" rtl="0">
              <a:lnSpc>
                <a:spcPct val="130000"/>
              </a:lnSpc>
              <a:spcBef>
                <a:spcPts val="0"/>
              </a:spcBef>
              <a:spcAft>
                <a:spcPts val="0"/>
              </a:spcAft>
              <a:buClr>
                <a:schemeClr val="lt1"/>
              </a:buClr>
              <a:buSzPts val="1000"/>
              <a:buChar char="○"/>
              <a:defRPr>
                <a:solidFill>
                  <a:schemeClr val="lt1"/>
                </a:solidFill>
              </a:defRPr>
            </a:lvl5pPr>
            <a:lvl6pPr marL="3657509" lvl="5" indent="-389457" algn="l" rtl="0">
              <a:lnSpc>
                <a:spcPct val="130000"/>
              </a:lnSpc>
              <a:spcBef>
                <a:spcPts val="0"/>
              </a:spcBef>
              <a:spcAft>
                <a:spcPts val="0"/>
              </a:spcAft>
              <a:buClr>
                <a:schemeClr val="lt1"/>
              </a:buClr>
              <a:buSzPts val="1000"/>
              <a:buChar char="■"/>
              <a:defRPr>
                <a:solidFill>
                  <a:schemeClr val="lt1"/>
                </a:solidFill>
              </a:defRPr>
            </a:lvl6pPr>
            <a:lvl7pPr marL="4267093" lvl="6" indent="-389457" algn="l" rtl="0">
              <a:lnSpc>
                <a:spcPct val="130000"/>
              </a:lnSpc>
              <a:spcBef>
                <a:spcPts val="0"/>
              </a:spcBef>
              <a:spcAft>
                <a:spcPts val="0"/>
              </a:spcAft>
              <a:buClr>
                <a:schemeClr val="lt1"/>
              </a:buClr>
              <a:buSzPts val="1000"/>
              <a:buChar char="●"/>
              <a:defRPr>
                <a:solidFill>
                  <a:schemeClr val="lt1"/>
                </a:solidFill>
              </a:defRPr>
            </a:lvl7pPr>
            <a:lvl8pPr marL="4876678" lvl="7" indent="-389457" algn="l" rtl="0">
              <a:lnSpc>
                <a:spcPct val="130000"/>
              </a:lnSpc>
              <a:spcBef>
                <a:spcPts val="0"/>
              </a:spcBef>
              <a:spcAft>
                <a:spcPts val="0"/>
              </a:spcAft>
              <a:buClr>
                <a:schemeClr val="lt1"/>
              </a:buClr>
              <a:buSzPts val="1000"/>
              <a:buChar char="○"/>
              <a:defRPr>
                <a:solidFill>
                  <a:schemeClr val="lt1"/>
                </a:solidFill>
              </a:defRPr>
            </a:lvl8pPr>
            <a:lvl9pPr marL="5486263" lvl="8" indent="-389457" algn="l" rtl="0">
              <a:lnSpc>
                <a:spcPct val="130000"/>
              </a:lnSpc>
              <a:spcBef>
                <a:spcPts val="0"/>
              </a:spcBef>
              <a:spcAft>
                <a:spcPts val="0"/>
              </a:spcAft>
              <a:buClr>
                <a:schemeClr val="lt1"/>
              </a:buClr>
              <a:buSzPts val="1000"/>
              <a:buChar char="■"/>
              <a:defRPr>
                <a:solidFill>
                  <a:schemeClr val="lt1"/>
                </a:solidFill>
              </a:defRPr>
            </a:lvl9pPr>
          </a:lstStyle>
          <a:p>
            <a:endParaRPr/>
          </a:p>
        </p:txBody>
      </p:sp>
      <p:sp>
        <p:nvSpPr>
          <p:cNvPr id="558" name="Google Shape;558;p9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76395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ext Dark 2" preserve="1">
  <p:cSld name="Text Dark 2">
    <p:bg>
      <p:bgPr>
        <a:solidFill>
          <a:schemeClr val="dk1"/>
        </a:solidFill>
        <a:effectLst/>
      </p:bgPr>
    </p:bg>
    <p:spTree>
      <p:nvGrpSpPr>
        <p:cNvPr id="1" name="Shape 560"/>
        <p:cNvGrpSpPr/>
        <p:nvPr/>
      </p:nvGrpSpPr>
      <p:grpSpPr>
        <a:xfrm>
          <a:off x="0" y="0"/>
          <a:ext cx="0" cy="0"/>
          <a:chOff x="0" y="0"/>
          <a:chExt cx="0" cy="0"/>
        </a:xfrm>
      </p:grpSpPr>
      <p:sp>
        <p:nvSpPr>
          <p:cNvPr id="561" name="Google Shape;561;p10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200"/>
              <a:buNone/>
              <a:defRPr b="1" i="0">
                <a:solidFill>
                  <a:schemeClr val="lt1"/>
                </a:solidFill>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2" name="Google Shape;562;p10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64" name="Google Shape;564;p100"/>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lt1"/>
              </a:buClr>
              <a:buSzPts val="1400"/>
              <a:buFont typeface="Arial" charset="0"/>
              <a:buChar char="●"/>
              <a:defRPr sz="2000" b="0" i="0" kern="1200" dirty="0">
                <a:solidFill>
                  <a:schemeClr val="lt1"/>
                </a:solidFill>
                <a:latin typeface="Gill Sans Nova" panose="020B0602020104020203" pitchFamily="34" charset="0"/>
                <a:ea typeface="Gill Sans Nova" panose="020B0602020104020203" pitchFamily="34" charset="0"/>
                <a:cs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sz="1600">
                <a:solidFill>
                  <a:schemeClr val="lt1"/>
                </a:solidFill>
              </a:defRPr>
            </a:lvl2pPr>
            <a:lvl3pPr marL="1828754" lvl="2" indent="-406390" algn="l" rtl="0">
              <a:lnSpc>
                <a:spcPct val="130000"/>
              </a:lnSpc>
              <a:spcBef>
                <a:spcPts val="0"/>
              </a:spcBef>
              <a:spcAft>
                <a:spcPts val="0"/>
              </a:spcAft>
              <a:buClr>
                <a:schemeClr val="lt1"/>
              </a:buClr>
              <a:buSzPts val="1200"/>
              <a:buChar char="■"/>
              <a:defRPr sz="1600">
                <a:solidFill>
                  <a:schemeClr val="lt1"/>
                </a:solidFill>
              </a:defRPr>
            </a:lvl3pPr>
            <a:lvl4pPr marL="2438339" lvl="3" indent="-406390" algn="l" rtl="0">
              <a:lnSpc>
                <a:spcPct val="130000"/>
              </a:lnSpc>
              <a:spcBef>
                <a:spcPts val="0"/>
              </a:spcBef>
              <a:spcAft>
                <a:spcPts val="0"/>
              </a:spcAft>
              <a:buClr>
                <a:schemeClr val="lt1"/>
              </a:buClr>
              <a:buSzPts val="1200"/>
              <a:buChar char="●"/>
              <a:defRPr sz="1600">
                <a:solidFill>
                  <a:schemeClr val="lt1"/>
                </a:solidFill>
              </a:defRPr>
            </a:lvl4pPr>
            <a:lvl5pPr marL="3047924" lvl="4" indent="-406390" algn="l" rtl="0">
              <a:lnSpc>
                <a:spcPct val="130000"/>
              </a:lnSpc>
              <a:spcBef>
                <a:spcPts val="0"/>
              </a:spcBef>
              <a:spcAft>
                <a:spcPts val="0"/>
              </a:spcAft>
              <a:buClr>
                <a:schemeClr val="lt1"/>
              </a:buClr>
              <a:buSzPts val="1200"/>
              <a:buChar char="○"/>
              <a:defRPr sz="1600">
                <a:solidFill>
                  <a:schemeClr val="lt1"/>
                </a:solidFill>
              </a:defRPr>
            </a:lvl5pPr>
            <a:lvl6pPr marL="3657509" lvl="5" indent="-406390" algn="l" rtl="0">
              <a:lnSpc>
                <a:spcPct val="130000"/>
              </a:lnSpc>
              <a:spcBef>
                <a:spcPts val="0"/>
              </a:spcBef>
              <a:spcAft>
                <a:spcPts val="0"/>
              </a:spcAft>
              <a:buClr>
                <a:schemeClr val="lt1"/>
              </a:buClr>
              <a:buSzPts val="1200"/>
              <a:buChar char="■"/>
              <a:defRPr sz="1600">
                <a:solidFill>
                  <a:schemeClr val="lt1"/>
                </a:solidFill>
              </a:defRPr>
            </a:lvl6pPr>
            <a:lvl7pPr marL="4267093" lvl="6" indent="-406390" algn="l" rtl="0">
              <a:lnSpc>
                <a:spcPct val="130000"/>
              </a:lnSpc>
              <a:spcBef>
                <a:spcPts val="0"/>
              </a:spcBef>
              <a:spcAft>
                <a:spcPts val="0"/>
              </a:spcAft>
              <a:buClr>
                <a:schemeClr val="lt1"/>
              </a:buClr>
              <a:buSzPts val="1200"/>
              <a:buChar char="●"/>
              <a:defRPr sz="1600">
                <a:solidFill>
                  <a:schemeClr val="lt1"/>
                </a:solidFill>
              </a:defRPr>
            </a:lvl7pPr>
            <a:lvl8pPr marL="4876678" lvl="7" indent="-406390" algn="l" rtl="0">
              <a:lnSpc>
                <a:spcPct val="130000"/>
              </a:lnSpc>
              <a:spcBef>
                <a:spcPts val="0"/>
              </a:spcBef>
              <a:spcAft>
                <a:spcPts val="0"/>
              </a:spcAft>
              <a:buClr>
                <a:schemeClr val="lt1"/>
              </a:buClr>
              <a:buSzPts val="1200"/>
              <a:buChar char="○"/>
              <a:defRPr sz="1600">
                <a:solidFill>
                  <a:schemeClr val="lt1"/>
                </a:solidFill>
              </a:defRPr>
            </a:lvl8pPr>
            <a:lvl9pPr marL="5486263" lvl="8" indent="-406390" algn="l" rtl="0">
              <a:lnSpc>
                <a:spcPct val="130000"/>
              </a:lnSpc>
              <a:spcBef>
                <a:spcPts val="0"/>
              </a:spcBef>
              <a:spcAft>
                <a:spcPts val="0"/>
              </a:spcAft>
              <a:buClr>
                <a:schemeClr val="lt1"/>
              </a:buClr>
              <a:buSzPts val="1200"/>
              <a:buChar char="■"/>
              <a:defRPr sz="1600">
                <a:solidFill>
                  <a:schemeClr val="lt1"/>
                </a:solidFill>
              </a:defRPr>
            </a:lvl9pPr>
          </a:lstStyle>
          <a:p>
            <a:endParaRPr/>
          </a:p>
        </p:txBody>
      </p:sp>
      <p:sp>
        <p:nvSpPr>
          <p:cNvPr id="565" name="Google Shape;565;p100"/>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lt1"/>
              </a:buClr>
              <a:buSzPts val="1400"/>
              <a:buFont typeface="Arial" charset="0"/>
              <a:buChar char="●"/>
              <a:defRPr sz="2000" b="0" i="0" kern="1200" dirty="0">
                <a:solidFill>
                  <a:schemeClr val="lt1"/>
                </a:solidFill>
                <a:latin typeface="Gill Sans Nova" panose="020B0602020104020203" pitchFamily="34" charset="0"/>
                <a:ea typeface="Gill Sans Nova" panose="020B0602020104020203" pitchFamily="34" charset="0"/>
                <a:cs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sz="1600">
                <a:solidFill>
                  <a:schemeClr val="lt1"/>
                </a:solidFill>
              </a:defRPr>
            </a:lvl2pPr>
            <a:lvl3pPr marL="1828754" lvl="2" indent="-406390" algn="l" rtl="0">
              <a:lnSpc>
                <a:spcPct val="130000"/>
              </a:lnSpc>
              <a:spcBef>
                <a:spcPts val="0"/>
              </a:spcBef>
              <a:spcAft>
                <a:spcPts val="0"/>
              </a:spcAft>
              <a:buClr>
                <a:schemeClr val="lt1"/>
              </a:buClr>
              <a:buSzPts val="1200"/>
              <a:buChar char="■"/>
              <a:defRPr sz="1600">
                <a:solidFill>
                  <a:schemeClr val="lt1"/>
                </a:solidFill>
              </a:defRPr>
            </a:lvl3pPr>
            <a:lvl4pPr marL="2438339" lvl="3" indent="-406390" algn="l" rtl="0">
              <a:lnSpc>
                <a:spcPct val="130000"/>
              </a:lnSpc>
              <a:spcBef>
                <a:spcPts val="0"/>
              </a:spcBef>
              <a:spcAft>
                <a:spcPts val="0"/>
              </a:spcAft>
              <a:buClr>
                <a:schemeClr val="lt1"/>
              </a:buClr>
              <a:buSzPts val="1200"/>
              <a:buChar char="●"/>
              <a:defRPr sz="1600">
                <a:solidFill>
                  <a:schemeClr val="lt1"/>
                </a:solidFill>
              </a:defRPr>
            </a:lvl4pPr>
            <a:lvl5pPr marL="3047924" lvl="4" indent="-406390" algn="l" rtl="0">
              <a:lnSpc>
                <a:spcPct val="130000"/>
              </a:lnSpc>
              <a:spcBef>
                <a:spcPts val="0"/>
              </a:spcBef>
              <a:spcAft>
                <a:spcPts val="0"/>
              </a:spcAft>
              <a:buClr>
                <a:schemeClr val="lt1"/>
              </a:buClr>
              <a:buSzPts val="1200"/>
              <a:buChar char="○"/>
              <a:defRPr sz="1600">
                <a:solidFill>
                  <a:schemeClr val="lt1"/>
                </a:solidFill>
              </a:defRPr>
            </a:lvl5pPr>
            <a:lvl6pPr marL="3657509" lvl="5" indent="-406390" algn="l" rtl="0">
              <a:lnSpc>
                <a:spcPct val="130000"/>
              </a:lnSpc>
              <a:spcBef>
                <a:spcPts val="0"/>
              </a:spcBef>
              <a:spcAft>
                <a:spcPts val="0"/>
              </a:spcAft>
              <a:buClr>
                <a:schemeClr val="lt1"/>
              </a:buClr>
              <a:buSzPts val="1200"/>
              <a:buChar char="■"/>
              <a:defRPr sz="1600">
                <a:solidFill>
                  <a:schemeClr val="lt1"/>
                </a:solidFill>
              </a:defRPr>
            </a:lvl6pPr>
            <a:lvl7pPr marL="4267093" lvl="6" indent="-406390" algn="l" rtl="0">
              <a:lnSpc>
                <a:spcPct val="130000"/>
              </a:lnSpc>
              <a:spcBef>
                <a:spcPts val="0"/>
              </a:spcBef>
              <a:spcAft>
                <a:spcPts val="0"/>
              </a:spcAft>
              <a:buClr>
                <a:schemeClr val="lt1"/>
              </a:buClr>
              <a:buSzPts val="1200"/>
              <a:buChar char="●"/>
              <a:defRPr sz="1600">
                <a:solidFill>
                  <a:schemeClr val="lt1"/>
                </a:solidFill>
              </a:defRPr>
            </a:lvl7pPr>
            <a:lvl8pPr marL="4876678" lvl="7" indent="-406390" algn="l" rtl="0">
              <a:lnSpc>
                <a:spcPct val="130000"/>
              </a:lnSpc>
              <a:spcBef>
                <a:spcPts val="0"/>
              </a:spcBef>
              <a:spcAft>
                <a:spcPts val="0"/>
              </a:spcAft>
              <a:buClr>
                <a:schemeClr val="lt1"/>
              </a:buClr>
              <a:buSzPts val="1200"/>
              <a:buChar char="○"/>
              <a:defRPr sz="1600">
                <a:solidFill>
                  <a:schemeClr val="lt1"/>
                </a:solidFill>
              </a:defRPr>
            </a:lvl8pPr>
            <a:lvl9pPr marL="5486263" lvl="8" indent="-406390" algn="l" rtl="0">
              <a:lnSpc>
                <a:spcPct val="130000"/>
              </a:lnSpc>
              <a:spcBef>
                <a:spcPts val="0"/>
              </a:spcBef>
              <a:spcAft>
                <a:spcPts val="0"/>
              </a:spcAft>
              <a:buClr>
                <a:schemeClr val="lt1"/>
              </a:buClr>
              <a:buSzPts val="1200"/>
              <a:buChar char="■"/>
              <a:defRPr sz="1600">
                <a:solidFill>
                  <a:schemeClr val="lt1"/>
                </a:solidFill>
              </a:defRPr>
            </a:lvl9pPr>
          </a:lstStyle>
          <a:p>
            <a:endParaRPr/>
          </a:p>
        </p:txBody>
      </p:sp>
    </p:spTree>
    <p:extLst>
      <p:ext uri="{BB962C8B-B14F-4D97-AF65-F5344CB8AC3E}">
        <p14:creationId xmlns:p14="http://schemas.microsoft.com/office/powerpoint/2010/main" val="8564019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ext + Image Dark" preserve="1">
  <p:cSld name="Text + Image Dark">
    <p:bg>
      <p:bgPr>
        <a:solidFill>
          <a:schemeClr val="dk1"/>
        </a:solidFill>
        <a:effectLst/>
      </p:bgPr>
    </p:bg>
    <p:spTree>
      <p:nvGrpSpPr>
        <p:cNvPr id="1" name="Shape 566"/>
        <p:cNvGrpSpPr/>
        <p:nvPr/>
      </p:nvGrpSpPr>
      <p:grpSpPr>
        <a:xfrm>
          <a:off x="0" y="0"/>
          <a:ext cx="0" cy="0"/>
          <a:chOff x="0" y="0"/>
          <a:chExt cx="0" cy="0"/>
        </a:xfrm>
      </p:grpSpPr>
      <p:sp>
        <p:nvSpPr>
          <p:cNvPr id="567" name="Google Shape;567;p101"/>
          <p:cNvSpPr>
            <a:spLocks noGrp="1"/>
          </p:cNvSpPr>
          <p:nvPr>
            <p:ph type="pic" idx="2"/>
          </p:nvPr>
        </p:nvSpPr>
        <p:spPr>
          <a:xfrm>
            <a:off x="6443200" y="0"/>
            <a:ext cx="5749200" cy="6858000"/>
          </a:xfrm>
          <a:prstGeom prst="rect">
            <a:avLst/>
          </a:prstGeom>
          <a:noFill/>
          <a:ln>
            <a:noFill/>
          </a:ln>
        </p:spPr>
      </p:sp>
      <p:sp>
        <p:nvSpPr>
          <p:cNvPr id="568" name="Google Shape;568;p101"/>
          <p:cNvSpPr txBox="1">
            <a:spLocks noGrp="1"/>
          </p:cNvSpPr>
          <p:nvPr>
            <p:ph type="title"/>
          </p:nvPr>
        </p:nvSpPr>
        <p:spPr>
          <a:xfrm>
            <a:off x="415600" y="593367"/>
            <a:ext cx="53332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200"/>
              <a:buNone/>
              <a:defRPr b="1" i="0">
                <a:solidFill>
                  <a:schemeClr val="lt1"/>
                </a:solidFill>
                <a:latin typeface="Gill Sans Nova" panose="020B0602020104020203" pitchFamily="34" charset="0"/>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9" name="Google Shape;569;p10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Gill Sans Nova" panose="020B0602020104020203" pitchFamily="34" charset="0"/>
                <a:ea typeface="Roboto Slab"/>
                <a:cs typeface="Roboto Slab"/>
                <a:sym typeface="Roboto Slab"/>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dk1"/>
                </a:solidFill>
                <a:latin typeface="Roboto Slab"/>
                <a:ea typeface="Roboto Slab"/>
                <a:cs typeface="Roboto Slab"/>
                <a:sym typeface="Roboto Slab"/>
              </a:defRPr>
            </a:lvl9pPr>
          </a:lstStyle>
          <a:p>
            <a:fld id="{00000000-1234-1234-1234-123412341234}" type="slidenum">
              <a:rPr lang="en" smtClean="0"/>
              <a:pPr/>
              <a:t>‹#›</a:t>
            </a:fld>
            <a:endParaRPr lang="en"/>
          </a:p>
        </p:txBody>
      </p:sp>
      <p:sp>
        <p:nvSpPr>
          <p:cNvPr id="571" name="Google Shape;571;p101"/>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defTabSz="609570" rtl="0" eaLnBrk="1" fontAlgn="base" hangingPunct="1">
              <a:lnSpc>
                <a:spcPct val="130000"/>
              </a:lnSpc>
              <a:spcBef>
                <a:spcPts val="0"/>
              </a:spcBef>
              <a:spcAft>
                <a:spcPts val="0"/>
              </a:spcAft>
              <a:buClr>
                <a:schemeClr val="lt1"/>
              </a:buClr>
              <a:buSzPts val="1400"/>
              <a:buFont typeface="Arial" charset="0"/>
              <a:buChar char="●"/>
              <a:defRPr sz="2000" b="0" i="0" kern="1200" dirty="0">
                <a:solidFill>
                  <a:schemeClr val="lt1"/>
                </a:solidFill>
                <a:latin typeface="Gill Sans Nova" panose="020B0602020104020203" pitchFamily="34" charset="0"/>
                <a:ea typeface="Gill Sans Nova" panose="020B0602020104020203" pitchFamily="34" charset="0"/>
                <a:cs typeface="Gill Sans Nova" panose="020B0602020104020203" pitchFamily="34" charset="0"/>
              </a:defRPr>
            </a:lvl1pPr>
            <a:lvl2pPr marL="1219170" lvl="1" indent="-406390" algn="l" rtl="0">
              <a:lnSpc>
                <a:spcPct val="130000"/>
              </a:lnSpc>
              <a:spcBef>
                <a:spcPts val="0"/>
              </a:spcBef>
              <a:spcAft>
                <a:spcPts val="0"/>
              </a:spcAft>
              <a:buClr>
                <a:schemeClr val="lt1"/>
              </a:buClr>
              <a:buSzPts val="1200"/>
              <a:buChar char="○"/>
              <a:defRPr sz="1600">
                <a:solidFill>
                  <a:schemeClr val="lt1"/>
                </a:solidFill>
              </a:defRPr>
            </a:lvl2pPr>
            <a:lvl3pPr marL="1828754" lvl="2" indent="-406390" algn="l" rtl="0">
              <a:lnSpc>
                <a:spcPct val="130000"/>
              </a:lnSpc>
              <a:spcBef>
                <a:spcPts val="0"/>
              </a:spcBef>
              <a:spcAft>
                <a:spcPts val="0"/>
              </a:spcAft>
              <a:buClr>
                <a:schemeClr val="lt1"/>
              </a:buClr>
              <a:buSzPts val="1200"/>
              <a:buChar char="■"/>
              <a:defRPr sz="1600">
                <a:solidFill>
                  <a:schemeClr val="lt1"/>
                </a:solidFill>
              </a:defRPr>
            </a:lvl3pPr>
            <a:lvl4pPr marL="2438339" lvl="3" indent="-406390" algn="l" rtl="0">
              <a:lnSpc>
                <a:spcPct val="130000"/>
              </a:lnSpc>
              <a:spcBef>
                <a:spcPts val="0"/>
              </a:spcBef>
              <a:spcAft>
                <a:spcPts val="0"/>
              </a:spcAft>
              <a:buClr>
                <a:schemeClr val="lt1"/>
              </a:buClr>
              <a:buSzPts val="1200"/>
              <a:buChar char="●"/>
              <a:defRPr sz="1600">
                <a:solidFill>
                  <a:schemeClr val="lt1"/>
                </a:solidFill>
              </a:defRPr>
            </a:lvl4pPr>
            <a:lvl5pPr marL="3047924" lvl="4" indent="-406390" algn="l" rtl="0">
              <a:lnSpc>
                <a:spcPct val="130000"/>
              </a:lnSpc>
              <a:spcBef>
                <a:spcPts val="0"/>
              </a:spcBef>
              <a:spcAft>
                <a:spcPts val="0"/>
              </a:spcAft>
              <a:buClr>
                <a:schemeClr val="lt1"/>
              </a:buClr>
              <a:buSzPts val="1200"/>
              <a:buChar char="○"/>
              <a:defRPr sz="1600">
                <a:solidFill>
                  <a:schemeClr val="lt1"/>
                </a:solidFill>
              </a:defRPr>
            </a:lvl5pPr>
            <a:lvl6pPr marL="3657509" lvl="5" indent="-406390" algn="l" rtl="0">
              <a:lnSpc>
                <a:spcPct val="130000"/>
              </a:lnSpc>
              <a:spcBef>
                <a:spcPts val="0"/>
              </a:spcBef>
              <a:spcAft>
                <a:spcPts val="0"/>
              </a:spcAft>
              <a:buClr>
                <a:schemeClr val="lt1"/>
              </a:buClr>
              <a:buSzPts val="1200"/>
              <a:buChar char="■"/>
              <a:defRPr sz="1600">
                <a:solidFill>
                  <a:schemeClr val="lt1"/>
                </a:solidFill>
              </a:defRPr>
            </a:lvl6pPr>
            <a:lvl7pPr marL="4267093" lvl="6" indent="-406390" algn="l" rtl="0">
              <a:lnSpc>
                <a:spcPct val="130000"/>
              </a:lnSpc>
              <a:spcBef>
                <a:spcPts val="0"/>
              </a:spcBef>
              <a:spcAft>
                <a:spcPts val="0"/>
              </a:spcAft>
              <a:buClr>
                <a:schemeClr val="lt1"/>
              </a:buClr>
              <a:buSzPts val="1200"/>
              <a:buChar char="●"/>
              <a:defRPr sz="1600">
                <a:solidFill>
                  <a:schemeClr val="lt1"/>
                </a:solidFill>
              </a:defRPr>
            </a:lvl7pPr>
            <a:lvl8pPr marL="4876678" lvl="7" indent="-406390" algn="l" rtl="0">
              <a:lnSpc>
                <a:spcPct val="130000"/>
              </a:lnSpc>
              <a:spcBef>
                <a:spcPts val="0"/>
              </a:spcBef>
              <a:spcAft>
                <a:spcPts val="0"/>
              </a:spcAft>
              <a:buClr>
                <a:schemeClr val="lt1"/>
              </a:buClr>
              <a:buSzPts val="1200"/>
              <a:buChar char="○"/>
              <a:defRPr sz="1600">
                <a:solidFill>
                  <a:schemeClr val="lt1"/>
                </a:solidFill>
              </a:defRPr>
            </a:lvl8pPr>
            <a:lvl9pPr marL="5486263" lvl="8" indent="-406390" algn="l" rtl="0">
              <a:lnSpc>
                <a:spcPct val="130000"/>
              </a:lnSpc>
              <a:spcBef>
                <a:spcPts val="0"/>
              </a:spcBef>
              <a:spcAft>
                <a:spcPts val="0"/>
              </a:spcAft>
              <a:buClr>
                <a:schemeClr val="lt1"/>
              </a:buClr>
              <a:buSzPts val="1200"/>
              <a:buChar char="■"/>
              <a:defRPr sz="1600">
                <a:solidFill>
                  <a:schemeClr val="lt1"/>
                </a:solidFill>
              </a:defRPr>
            </a:lvl9pPr>
          </a:lstStyle>
          <a:p>
            <a:endParaRPr/>
          </a:p>
        </p:txBody>
      </p:sp>
    </p:spTree>
    <p:extLst>
      <p:ext uri="{BB962C8B-B14F-4D97-AF65-F5344CB8AC3E}">
        <p14:creationId xmlns:p14="http://schemas.microsoft.com/office/powerpoint/2010/main" val="9976650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144292" y="731520"/>
            <a:ext cx="5029200" cy="3291840"/>
          </a:xfrm>
        </p:spPr>
        <p:txBody>
          <a:bodyPr anchor="b">
            <a:normAutofit/>
          </a:bodyPr>
          <a:lstStyle>
            <a:lvl1pPr>
              <a:defRPr sz="4800"/>
            </a:lvl1p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1260894" y="4172084"/>
            <a:ext cx="4912598" cy="914400"/>
          </a:xfrm>
          <a:prstGeom prst="rect">
            <a:avLst/>
          </a:prstGeom>
        </p:spPr>
        <p:txBody>
          <a:bodyPr>
            <a:normAutofit/>
          </a:bodyPr>
          <a:lstStyle>
            <a:lvl1pPr marL="0" indent="0">
              <a:lnSpc>
                <a:spcPct val="100000"/>
              </a:lnSpc>
              <a:buNone/>
              <a:defRPr sz="20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4" name="Rectangle 3">
            <a:extLst>
              <a:ext uri="{FF2B5EF4-FFF2-40B4-BE49-F238E27FC236}">
                <a16:creationId xmlns:a16="http://schemas.microsoft.com/office/drawing/2014/main" id="{458DF346-5509-9EB8-AA52-5ADE577CBFD1}"/>
              </a:ext>
            </a:extLst>
          </p:cNvPr>
          <p:cNvSpPr/>
          <p:nvPr userDrawn="1"/>
        </p:nvSpPr>
        <p:spPr>
          <a:xfrm>
            <a:off x="1173036" y="4204359"/>
            <a:ext cx="45719" cy="701128"/>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
        <p:nvSpPr>
          <p:cNvPr id="16" name="Oval 15">
            <a:extLst>
              <a:ext uri="{FF2B5EF4-FFF2-40B4-BE49-F238E27FC236}">
                <a16:creationId xmlns:a16="http://schemas.microsoft.com/office/drawing/2014/main" id="{D28337E2-6FD6-B1EA-BC16-026A55AB94A8}"/>
              </a:ext>
            </a:extLst>
          </p:cNvPr>
          <p:cNvSpPr/>
          <p:nvPr userDrawn="1"/>
        </p:nvSpPr>
        <p:spPr>
          <a:xfrm>
            <a:off x="6205938" y="4019380"/>
            <a:ext cx="1727370" cy="1726968"/>
          </a:xfrm>
          <a:prstGeom prst="ellipse">
            <a:avLst/>
          </a:prstGeom>
          <a:solidFill>
            <a:srgbClr val="2C49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dirty="0"/>
          </a:p>
        </p:txBody>
      </p:sp>
      <p:sp>
        <p:nvSpPr>
          <p:cNvPr id="18" name="Oval 17">
            <a:extLst>
              <a:ext uri="{FF2B5EF4-FFF2-40B4-BE49-F238E27FC236}">
                <a16:creationId xmlns:a16="http://schemas.microsoft.com/office/drawing/2014/main" id="{87EAF830-1F96-3537-CAEB-89EF99ACE576}"/>
              </a:ext>
            </a:extLst>
          </p:cNvPr>
          <p:cNvSpPr/>
          <p:nvPr userDrawn="1"/>
        </p:nvSpPr>
        <p:spPr>
          <a:xfrm>
            <a:off x="7560196" y="5280443"/>
            <a:ext cx="844531" cy="84433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dirty="0"/>
          </a:p>
        </p:txBody>
      </p:sp>
      <p:pic>
        <p:nvPicPr>
          <p:cNvPr id="19" name="Google Shape;1684;p241">
            <a:extLst>
              <a:ext uri="{FF2B5EF4-FFF2-40B4-BE49-F238E27FC236}">
                <a16:creationId xmlns:a16="http://schemas.microsoft.com/office/drawing/2014/main" id="{520CAFB7-3162-6567-2A1F-B9A4FF8A3D49}"/>
              </a:ext>
            </a:extLst>
          </p:cNvPr>
          <p:cNvPicPr preferRelativeResize="0"/>
          <p:nvPr userDrawn="1"/>
        </p:nvPicPr>
        <p:blipFill>
          <a:blip r:embed="rId2">
            <a:extLst>
              <a:ext uri="{BEBA8EAE-BF5A-486C-A8C5-ECC9F3942E4B}">
                <a14:imgProps xmlns:a14="http://schemas.microsoft.com/office/drawing/2010/main">
                  <a14:imgLayer r:embed="rId3">
                    <a14:imgEffect>
                      <a14:backgroundRemoval t="10000" b="90000" l="10000" r="90000">
                        <a14:backgroundMark x1="20093" y1="40070" x2="27666" y2="39721"/>
                        <a14:backgroundMark x1="27666" y1="39721" x2="33849" y2="32578"/>
                        <a14:backgroundMark x1="33849" y1="32578" x2="46368" y2="24216"/>
                        <a14:backgroundMark x1="46368" y1="24216" x2="59660" y2="22822"/>
                        <a14:backgroundMark x1="59660" y1="22822" x2="59660" y2="23519"/>
                        <a14:backgroundMark x1="22720" y1="43728" x2="23338" y2="71603"/>
                        <a14:backgroundMark x1="23338" y1="71603" x2="28439" y2="79443"/>
                        <a14:backgroundMark x1="28439" y1="79443" x2="28439" y2="86063"/>
                        <a14:backgroundMark x1="28439" y1="86063" x2="28130" y2="86237"/>
                        <a14:backgroundMark x1="24266" y1="83798" x2="37713" y2="86237"/>
                        <a14:backgroundMark x1="37713" y1="86237" x2="43895" y2="89373"/>
                        <a14:backgroundMark x1="43895" y1="89373" x2="68315" y2="92160"/>
                        <a14:backgroundMark x1="68470" y1="90418" x2="70634" y2="82404"/>
                        <a14:backgroundMark x1="70634" y1="82404" x2="78516" y2="69686"/>
                        <a14:backgroundMark x1="78516" y1="69686" x2="81144" y2="53136"/>
                        <a14:backgroundMark x1="81144" y1="53136" x2="79289" y2="45296"/>
                        <a14:backgroundMark x1="79289" y1="45296" x2="80680" y2="40070"/>
                        <a14:backgroundMark x1="79289" y1="46516" x2="73261" y2="35192"/>
                        <a14:backgroundMark x1="73261" y1="35192" x2="59196" y2="24913"/>
                        <a14:backgroundMark x1="59196" y1="24913" x2="58423" y2="19512"/>
                      </a14:backgroundRemoval>
                    </a14:imgEffect>
                  </a14:imgLayer>
                </a14:imgProps>
              </a:ext>
              <a:ext uri="{28A0092B-C50C-407E-A947-70E740481C1C}">
                <a14:useLocalDpi xmlns:a14="http://schemas.microsoft.com/office/drawing/2010/main" val="0"/>
              </a:ext>
            </a:extLst>
          </a:blip>
          <a:srcRect/>
          <a:stretch/>
        </p:blipFill>
        <p:spPr>
          <a:xfrm>
            <a:off x="7285854" y="5046689"/>
            <a:ext cx="1356637" cy="1184740"/>
          </a:xfrm>
          <a:prstGeom prst="rect">
            <a:avLst/>
          </a:prstGeom>
          <a:noFill/>
          <a:ln>
            <a:noFill/>
          </a:ln>
        </p:spPr>
      </p:pic>
      <p:sp>
        <p:nvSpPr>
          <p:cNvPr id="21" name="Oval 20">
            <a:extLst>
              <a:ext uri="{FF2B5EF4-FFF2-40B4-BE49-F238E27FC236}">
                <a16:creationId xmlns:a16="http://schemas.microsoft.com/office/drawing/2014/main" id="{1D5A3F79-DE3D-F1DC-EF4B-0E448BE3610D}"/>
              </a:ext>
            </a:extLst>
          </p:cNvPr>
          <p:cNvSpPr/>
          <p:nvPr userDrawn="1"/>
        </p:nvSpPr>
        <p:spPr>
          <a:xfrm>
            <a:off x="9765792" y="1043201"/>
            <a:ext cx="1827652" cy="1827227"/>
          </a:xfrm>
          <a:prstGeom prst="ellipse">
            <a:avLst/>
          </a:prstGeom>
          <a:noFill/>
          <a:ln>
            <a:solidFill>
              <a:srgbClr val="F04B4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dirty="0"/>
          </a:p>
        </p:txBody>
      </p:sp>
    </p:spTree>
    <p:extLst>
      <p:ext uri="{BB962C8B-B14F-4D97-AF65-F5344CB8AC3E}">
        <p14:creationId xmlns:p14="http://schemas.microsoft.com/office/powerpoint/2010/main" val="2641221506"/>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theme" Target="../theme/theme10.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8.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theme" Target="../theme/theme9.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8"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8BF1CB-3661-347C-2D3C-BCF3B9AD8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2254F-CE96-6087-4536-FCAE66B3E6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609B4-EA30-B4A3-7225-9337FE3974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3D3A9961-6381-3D6D-D763-9E8F825FE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FF891-6FC1-C859-775B-442AA70946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587923-1957-4CD2-A83F-DD28A3E4FCC8}" type="slidenum">
              <a:rPr lang="en-US" smtClean="0"/>
              <a:t>‹#›</a:t>
            </a:fld>
            <a:endParaRPr lang="en-US"/>
          </a:p>
        </p:txBody>
      </p:sp>
      <p:sp>
        <p:nvSpPr>
          <p:cNvPr id="8" name="Rectangle 7">
            <a:extLst>
              <a:ext uri="{FF2B5EF4-FFF2-40B4-BE49-F238E27FC236}">
                <a16:creationId xmlns:a16="http://schemas.microsoft.com/office/drawing/2014/main" id="{475CDD22-9556-B73F-6277-D4E40EAB61BB}"/>
              </a:ext>
            </a:extLst>
          </p:cNvPr>
          <p:cNvSpPr/>
          <p:nvPr userDrawn="1"/>
        </p:nvSpPr>
        <p:spPr>
          <a:xfrm>
            <a:off x="-4335"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609585" eaLnBrk="1" fontAlgn="base" latinLnBrk="0" hangingPunct="1">
              <a:lnSpc>
                <a:spcPct val="12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2654051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0B270-B6AA-EBC8-8EFF-59AE4D3EF6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E9CDF2-42D4-588F-5EC6-633BBC7ACB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5D519-A1DD-32E6-A09B-F60EC9562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4253E-05D5-4041-8004-73AAC400D200}" type="datetimeFigureOut">
              <a:rPr lang="en-US" smtClean="0"/>
              <a:t>6/17/2025</a:t>
            </a:fld>
            <a:endParaRPr lang="en-US"/>
          </a:p>
        </p:txBody>
      </p:sp>
      <p:sp>
        <p:nvSpPr>
          <p:cNvPr id="5" name="Footer Placeholder 4">
            <a:extLst>
              <a:ext uri="{FF2B5EF4-FFF2-40B4-BE49-F238E27FC236}">
                <a16:creationId xmlns:a16="http://schemas.microsoft.com/office/drawing/2014/main" id="{4E26C612-4BF8-6204-1A4D-6EC232B31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8043C3B-0836-1876-C0A0-F8FE4C2D3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2FC0FA-7583-4542-98AD-6F9237D0C2D8}" type="slidenum">
              <a:rPr lang="en-US" smtClean="0"/>
              <a:t>‹#›</a:t>
            </a:fld>
            <a:endParaRPr lang="en-US"/>
          </a:p>
        </p:txBody>
      </p:sp>
    </p:spTree>
    <p:extLst>
      <p:ext uri="{BB962C8B-B14F-4D97-AF65-F5344CB8AC3E}">
        <p14:creationId xmlns:p14="http://schemas.microsoft.com/office/powerpoint/2010/main" val="27448983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805" r:id="rId13"/>
    <p:sldLayoutId id="214748379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4" name="Title Placeholder 5">
            <a:extLst>
              <a:ext uri="{FF2B5EF4-FFF2-40B4-BE49-F238E27FC236}">
                <a16:creationId xmlns:a16="http://schemas.microsoft.com/office/drawing/2014/main" id="{27A2A534-D8CA-65E9-1755-CA3573438F28}"/>
              </a:ext>
            </a:extLst>
          </p:cNvPr>
          <p:cNvSpPr>
            <a:spLocks noGrp="1"/>
          </p:cNvSpPr>
          <p:nvPr>
            <p:ph type="title"/>
          </p:nvPr>
        </p:nvSpPr>
        <p:spPr>
          <a:xfrm>
            <a:off x="415600" y="624840"/>
            <a:ext cx="11271956" cy="515620"/>
          </a:xfrm>
          <a:prstGeom prst="rect">
            <a:avLst/>
          </a:prstGeom>
        </p:spPr>
        <p:txBody>
          <a:bodyPr vert="horz" lIns="0" tIns="0" rIns="0" bIns="0" rtlCol="0" anchor="t">
            <a:noAutofit/>
          </a:bodyPr>
          <a:lstStyle/>
          <a:p>
            <a:r>
              <a:rPr lang="en-US"/>
              <a:t>Click to edit Master title style</a:t>
            </a:r>
          </a:p>
        </p:txBody>
      </p:sp>
      <p:sp>
        <p:nvSpPr>
          <p:cNvPr id="10" name="TextBox 9">
            <a:extLst>
              <a:ext uri="{FF2B5EF4-FFF2-40B4-BE49-F238E27FC236}">
                <a16:creationId xmlns:a16="http://schemas.microsoft.com/office/drawing/2014/main" id="{A37971B1-7428-044F-A591-361019628AB2}"/>
              </a:ext>
            </a:extLst>
          </p:cNvPr>
          <p:cNvSpPr txBox="1"/>
          <p:nvPr/>
        </p:nvSpPr>
        <p:spPr>
          <a:xfrm>
            <a:off x="-1600200" y="944880"/>
            <a:ext cx="0" cy="0"/>
          </a:xfrm>
          <a:prstGeom prst="rect">
            <a:avLst/>
          </a:prstGeom>
        </p:spPr>
        <p:txBody>
          <a:bodyPr vert="horz" wrap="none" lIns="0" tIns="0" rIns="0" bIns="0" rtlCol="0">
            <a:noAutofit/>
          </a:bodyPr>
          <a:lstStyle/>
          <a:p>
            <a:pPr algn="l">
              <a:lnSpc>
                <a:spcPct val="120000"/>
              </a:lnSpc>
            </a:pPr>
            <a:endParaRPr lang="en-US" sz="2133">
              <a:latin typeface="+mn-lt"/>
            </a:endParaRPr>
          </a:p>
        </p:txBody>
      </p:sp>
      <p:sp>
        <p:nvSpPr>
          <p:cNvPr id="55" name="Text Placeholder 7">
            <a:extLst>
              <a:ext uri="{FF2B5EF4-FFF2-40B4-BE49-F238E27FC236}">
                <a16:creationId xmlns:a16="http://schemas.microsoft.com/office/drawing/2014/main" id="{7BEAE57F-89FA-EA0D-8EA2-A763254E7D7D}"/>
              </a:ext>
            </a:extLst>
          </p:cNvPr>
          <p:cNvSpPr>
            <a:spLocks noGrp="1"/>
          </p:cNvSpPr>
          <p:nvPr>
            <p:ph type="body" idx="1"/>
          </p:nvPr>
        </p:nvSpPr>
        <p:spPr>
          <a:xfrm>
            <a:off x="415600" y="1564640"/>
            <a:ext cx="11271956" cy="466852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BA7DD999-F70C-CE1A-C2FE-79788F5248FC}"/>
              </a:ext>
            </a:extLst>
          </p:cNvPr>
          <p:cNvSpPr/>
          <p:nvPr userDrawn="1"/>
        </p:nvSpPr>
        <p:spPr>
          <a:xfrm>
            <a:off x="-4335" y="0"/>
            <a:ext cx="117681" cy="6858000"/>
          </a:xfrm>
          <a:prstGeom prst="rect">
            <a:avLst/>
          </a:prstGeom>
          <a:gradFill flip="none" rotWithShape="1">
            <a:gsLst>
              <a:gs pos="0">
                <a:schemeClr val="accent3"/>
              </a:gs>
              <a:gs pos="19000">
                <a:schemeClr val="accent1"/>
              </a:gs>
              <a:gs pos="98000">
                <a:schemeClr val="accent5"/>
              </a:gs>
              <a:gs pos="71000">
                <a:schemeClr val="accent4"/>
              </a:gs>
              <a:gs pos="40000">
                <a:schemeClr val="accent2">
                  <a:shade val="100000"/>
                  <a:satMod val="1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Tree>
    <p:extLst>
      <p:ext uri="{BB962C8B-B14F-4D97-AF65-F5344CB8AC3E}">
        <p14:creationId xmlns:p14="http://schemas.microsoft.com/office/powerpoint/2010/main" val="30907513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dt="0"/>
  <p:txStyles>
    <p:titleStyle>
      <a:lvl1pPr algn="l" defTabSz="812760" rtl="0" eaLnBrk="1" fontAlgn="base" hangingPunct="1">
        <a:lnSpc>
          <a:spcPct val="90000"/>
        </a:lnSpc>
        <a:spcBef>
          <a:spcPct val="0"/>
        </a:spcBef>
        <a:spcAft>
          <a:spcPct val="0"/>
        </a:spcAft>
        <a:defRPr lang="en-US" sz="2800" b="0" i="0" kern="1200" cap="none" spc="0" baseline="0" dirty="0">
          <a:solidFill>
            <a:sysClr val="windowText" lastClr="000000"/>
          </a:solidFill>
          <a:latin typeface="Gill Sans Nova" panose="020B0602020104020203" pitchFamily="34" charset="0"/>
          <a:ea typeface="Gill Sans Nova" panose="020B0602020104020203" pitchFamily="34" charset="0"/>
          <a:cs typeface="Gill Sans Nova" panose="020B0602020104020203" pitchFamily="34" charset="0"/>
        </a:defRPr>
      </a:lvl1pPr>
      <a:lvl2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2pPr>
      <a:lvl3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3pPr>
      <a:lvl4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4pPr>
      <a:lvl5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5pPr>
      <a:lvl6pPr marL="609570"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6pPr>
      <a:lvl7pPr marL="1219140"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7pPr>
      <a:lvl8pPr marL="1828709"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8pPr>
      <a:lvl9pPr marL="2438278"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9pPr>
    </p:titleStyle>
    <p:bodyStyle>
      <a:lvl1pPr marL="0" indent="0" algn="l" defTabSz="609570" rtl="0" eaLnBrk="1" fontAlgn="base" hangingPunct="1">
        <a:lnSpc>
          <a:spcPct val="120000"/>
        </a:lnSpc>
        <a:spcBef>
          <a:spcPts val="0"/>
        </a:spcBef>
        <a:spcAft>
          <a:spcPts val="600"/>
        </a:spcAft>
        <a:buSzPct val="80000"/>
        <a:buFont typeface="Arial" charset="0"/>
        <a:buNone/>
        <a:defRPr sz="2000" b="0" i="0" kern="120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marL="225420" indent="-225420"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2pPr>
      <a:lvl3pPr marL="512750" indent="-231769" algn="l" defTabSz="609570" rtl="0" eaLnBrk="1" fontAlgn="base" hangingPunct="1">
        <a:lnSpc>
          <a:spcPct val="120000"/>
        </a:lnSpc>
        <a:spcBef>
          <a:spcPts val="0"/>
        </a:spcBef>
        <a:spcAft>
          <a:spcPts val="600"/>
        </a:spcAft>
        <a:buClr>
          <a:schemeClr val="accent4"/>
        </a:buClr>
        <a:buSzPct val="80000"/>
        <a:buFont typeface="Arial" charset="0"/>
        <a:buChar char="•"/>
        <a:defRPr sz="1800" b="0" i="0" kern="1200">
          <a:solidFill>
            <a:schemeClr val="tx1"/>
          </a:solidFill>
          <a:latin typeface="Gill Sans Nova" panose="020B0602020104020203" pitchFamily="34" charset="0"/>
          <a:ea typeface="Gill Sans Nova" panose="020B0602020104020203" pitchFamily="34" charset="0"/>
          <a:cs typeface="+mn-cs"/>
        </a:defRPr>
      </a:lvl3pPr>
      <a:lvl4pPr marL="798493" indent="-23176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4pPr>
      <a:lvl5pPr marL="1090586" indent="-23811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tabLst>
          <a:tab pos="2573274" algn="l"/>
        </a:tabLst>
        <a:defRPr sz="1800" b="0" i="0" kern="1200">
          <a:solidFill>
            <a:schemeClr val="tx1"/>
          </a:solidFill>
          <a:latin typeface="Gill Sans Nova" panose="020B0602020104020203" pitchFamily="34" charset="0"/>
          <a:ea typeface="Gill Sans Nova" panose="020B0602020104020203" pitchFamily="34" charset="0"/>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pos="7368">
          <p15:clr>
            <a:srgbClr val="F26B43"/>
          </p15:clr>
        </p15:guide>
        <p15:guide id="3" orient="horz" pos="240">
          <p15:clr>
            <a:srgbClr val="F26B43"/>
          </p15:clr>
        </p15:guide>
        <p15:guide id="4" orient="horz" pos="3929">
          <p15:clr>
            <a:srgbClr val="F26B43"/>
          </p15:clr>
        </p15:guide>
        <p15:guide id="5" orient="horz" pos="792">
          <p15:clr>
            <a:srgbClr val="F26B43"/>
          </p15:clr>
        </p15:guide>
        <p15:guide id="6" orient="horz" pos="12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8BF1CB-3661-347C-2D3C-BCF3B9AD8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2254F-CE96-6087-4536-FCAE66B3E6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609B4-EA30-B4A3-7225-9337FE3974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3D3A9961-6381-3D6D-D763-9E8F825FE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FF891-6FC1-C859-775B-442AA70946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587923-1957-4CD2-A83F-DD28A3E4FCC8}" type="slidenum">
              <a:rPr lang="en-US" smtClean="0"/>
              <a:t>‹#›</a:t>
            </a:fld>
            <a:endParaRPr lang="en-US"/>
          </a:p>
        </p:txBody>
      </p:sp>
      <p:sp>
        <p:nvSpPr>
          <p:cNvPr id="9" name="Rectangle 8">
            <a:extLst>
              <a:ext uri="{FF2B5EF4-FFF2-40B4-BE49-F238E27FC236}">
                <a16:creationId xmlns:a16="http://schemas.microsoft.com/office/drawing/2014/main" id="{09A1DDB1-1FFA-5D50-4641-16B7C72948A3}"/>
              </a:ext>
            </a:extLst>
          </p:cNvPr>
          <p:cNvSpPr/>
          <p:nvPr userDrawn="1"/>
        </p:nvSpPr>
        <p:spPr>
          <a:xfrm>
            <a:off x="-4335"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99688946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8BF1CB-3661-347C-2D3C-BCF3B9AD8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2254F-CE96-6087-4536-FCAE66B3E6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609B4-EA30-B4A3-7225-9337FE3974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76886E7-8B53-44D2-B1EC-55ECB7EF8CF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3D3A9961-6381-3D6D-D763-9E8F825FE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2D1FF891-6FC1-C859-775B-442AA70946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3587923-1957-4CD2-A83F-DD28A3E4FCC8}"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475CDD22-9556-B73F-6277-D4E40EAB61BB}"/>
              </a:ext>
            </a:extLst>
          </p:cNvPr>
          <p:cNvSpPr/>
          <p:nvPr userDrawn="1"/>
        </p:nvSpPr>
        <p:spPr>
          <a:xfrm>
            <a:off x="-4335" y="0"/>
            <a:ext cx="117681" cy="685800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609585" rtl="0" eaLnBrk="1" fontAlgn="base" latinLnBrk="0" hangingPunct="1">
              <a:lnSpc>
                <a:spcPct val="12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420939033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8BF1CB-3661-347C-2D3C-BCF3B9AD8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2254F-CE96-6087-4536-FCAE66B3E6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609B4-EA30-B4A3-7225-9337FE3974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6886E7-8B53-44D2-B1EC-55ECB7EF8CF8}" type="datetimeFigureOut">
              <a:rPr lang="en-US" smtClean="0"/>
              <a:t>6/24/2025</a:t>
            </a:fld>
            <a:endParaRPr lang="en-US"/>
          </a:p>
        </p:txBody>
      </p:sp>
      <p:sp>
        <p:nvSpPr>
          <p:cNvPr id="5" name="Footer Placeholder 4">
            <a:extLst>
              <a:ext uri="{FF2B5EF4-FFF2-40B4-BE49-F238E27FC236}">
                <a16:creationId xmlns:a16="http://schemas.microsoft.com/office/drawing/2014/main" id="{3D3A9961-6381-3D6D-D763-9E8F825FE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FF891-6FC1-C859-775B-442AA70946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587923-1957-4CD2-A83F-DD28A3E4FCC8}" type="slidenum">
              <a:rPr lang="en-US" smtClean="0"/>
              <a:t>‹#›</a:t>
            </a:fld>
            <a:endParaRPr lang="en-US"/>
          </a:p>
        </p:txBody>
      </p:sp>
    </p:spTree>
    <p:extLst>
      <p:ext uri="{BB962C8B-B14F-4D97-AF65-F5344CB8AC3E}">
        <p14:creationId xmlns:p14="http://schemas.microsoft.com/office/powerpoint/2010/main" val="413398068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4" name="Title Placeholder 5">
            <a:extLst>
              <a:ext uri="{FF2B5EF4-FFF2-40B4-BE49-F238E27FC236}">
                <a16:creationId xmlns:a16="http://schemas.microsoft.com/office/drawing/2014/main" id="{27A2A534-D8CA-65E9-1755-CA3573438F28}"/>
              </a:ext>
            </a:extLst>
          </p:cNvPr>
          <p:cNvSpPr>
            <a:spLocks noGrp="1"/>
          </p:cNvSpPr>
          <p:nvPr>
            <p:ph type="title"/>
          </p:nvPr>
        </p:nvSpPr>
        <p:spPr>
          <a:xfrm>
            <a:off x="415600" y="624840"/>
            <a:ext cx="11271956" cy="515620"/>
          </a:xfrm>
          <a:prstGeom prst="rect">
            <a:avLst/>
          </a:prstGeom>
        </p:spPr>
        <p:txBody>
          <a:bodyPr vert="horz" lIns="0" tIns="0" rIns="0" bIns="0" rtlCol="0" anchor="t">
            <a:noAutofit/>
          </a:bodyPr>
          <a:lstStyle/>
          <a:p>
            <a:r>
              <a:rPr lang="en-US"/>
              <a:t>Click to edit Master title style</a:t>
            </a:r>
          </a:p>
        </p:txBody>
      </p:sp>
      <p:sp>
        <p:nvSpPr>
          <p:cNvPr id="10" name="TextBox 9">
            <a:extLst>
              <a:ext uri="{FF2B5EF4-FFF2-40B4-BE49-F238E27FC236}">
                <a16:creationId xmlns:a16="http://schemas.microsoft.com/office/drawing/2014/main" id="{A37971B1-7428-044F-A591-361019628AB2}"/>
              </a:ext>
            </a:extLst>
          </p:cNvPr>
          <p:cNvSpPr txBox="1"/>
          <p:nvPr/>
        </p:nvSpPr>
        <p:spPr>
          <a:xfrm>
            <a:off x="-1600200" y="944880"/>
            <a:ext cx="0" cy="0"/>
          </a:xfrm>
          <a:prstGeom prst="rect">
            <a:avLst/>
          </a:prstGeom>
        </p:spPr>
        <p:txBody>
          <a:bodyPr vert="horz" wrap="none" lIns="0" tIns="0" rIns="0" bIns="0" rtlCol="0">
            <a:noAutofit/>
          </a:bodyPr>
          <a:lstStyle/>
          <a:p>
            <a:pPr algn="l">
              <a:lnSpc>
                <a:spcPct val="120000"/>
              </a:lnSpc>
            </a:pPr>
            <a:endParaRPr lang="en-US" sz="2133">
              <a:latin typeface="+mn-lt"/>
            </a:endParaRPr>
          </a:p>
        </p:txBody>
      </p:sp>
      <p:sp>
        <p:nvSpPr>
          <p:cNvPr id="55" name="Text Placeholder 7">
            <a:extLst>
              <a:ext uri="{FF2B5EF4-FFF2-40B4-BE49-F238E27FC236}">
                <a16:creationId xmlns:a16="http://schemas.microsoft.com/office/drawing/2014/main" id="{7BEAE57F-89FA-EA0D-8EA2-A763254E7D7D}"/>
              </a:ext>
            </a:extLst>
          </p:cNvPr>
          <p:cNvSpPr>
            <a:spLocks noGrp="1"/>
          </p:cNvSpPr>
          <p:nvPr>
            <p:ph type="body" idx="1"/>
          </p:nvPr>
        </p:nvSpPr>
        <p:spPr>
          <a:xfrm>
            <a:off x="415600" y="1564640"/>
            <a:ext cx="11271956" cy="466852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15544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defTabSz="812760" rtl="0" eaLnBrk="1" fontAlgn="base" hangingPunct="1">
        <a:lnSpc>
          <a:spcPct val="90000"/>
        </a:lnSpc>
        <a:spcBef>
          <a:spcPct val="0"/>
        </a:spcBef>
        <a:spcAft>
          <a:spcPct val="0"/>
        </a:spcAft>
        <a:defRPr lang="en-US" sz="2800" b="0" i="0" kern="1200" cap="none" spc="0" baseline="0" dirty="0">
          <a:solidFill>
            <a:sysClr val="windowText" lastClr="000000"/>
          </a:solidFill>
          <a:latin typeface="Gill Sans Nova" panose="020B0602020104020203" pitchFamily="34" charset="0"/>
          <a:ea typeface="Gill Sans Nova" panose="020B0602020104020203" pitchFamily="34" charset="0"/>
          <a:cs typeface="Gill Sans Nova" panose="020B0602020104020203" pitchFamily="34" charset="0"/>
        </a:defRPr>
      </a:lvl1pPr>
      <a:lvl2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2pPr>
      <a:lvl3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3pPr>
      <a:lvl4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4pPr>
      <a:lvl5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5pPr>
      <a:lvl6pPr marL="609570"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6pPr>
      <a:lvl7pPr marL="1219140"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7pPr>
      <a:lvl8pPr marL="1828709"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8pPr>
      <a:lvl9pPr marL="2438278"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9pPr>
    </p:titleStyle>
    <p:bodyStyle>
      <a:lvl1pPr marL="0" indent="0" algn="l" defTabSz="609570" rtl="0" eaLnBrk="1" fontAlgn="base" hangingPunct="1">
        <a:lnSpc>
          <a:spcPct val="120000"/>
        </a:lnSpc>
        <a:spcBef>
          <a:spcPts val="0"/>
        </a:spcBef>
        <a:spcAft>
          <a:spcPts val="600"/>
        </a:spcAft>
        <a:buSzPct val="80000"/>
        <a:buFont typeface="Arial" charset="0"/>
        <a:buNone/>
        <a:defRPr sz="2000" b="0" i="0" kern="120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marL="225420" indent="-225420"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2pPr>
      <a:lvl3pPr marL="512750" indent="-231769" algn="l" defTabSz="609570" rtl="0" eaLnBrk="1" fontAlgn="base" hangingPunct="1">
        <a:lnSpc>
          <a:spcPct val="120000"/>
        </a:lnSpc>
        <a:spcBef>
          <a:spcPts val="0"/>
        </a:spcBef>
        <a:spcAft>
          <a:spcPts val="600"/>
        </a:spcAft>
        <a:buClr>
          <a:schemeClr val="accent4"/>
        </a:buClr>
        <a:buSzPct val="80000"/>
        <a:buFont typeface="Arial" charset="0"/>
        <a:buChar char="•"/>
        <a:defRPr sz="1800" b="0" i="0" kern="1200">
          <a:solidFill>
            <a:schemeClr val="tx1"/>
          </a:solidFill>
          <a:latin typeface="Gill Sans Nova" panose="020B0602020104020203" pitchFamily="34" charset="0"/>
          <a:ea typeface="Gill Sans Nova" panose="020B0602020104020203" pitchFamily="34" charset="0"/>
          <a:cs typeface="+mn-cs"/>
        </a:defRPr>
      </a:lvl3pPr>
      <a:lvl4pPr marL="798493" indent="-23176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4pPr>
      <a:lvl5pPr marL="1090586" indent="-23811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tabLst>
          <a:tab pos="2573274" algn="l"/>
        </a:tabLst>
        <a:defRPr sz="1800" b="0" i="0" kern="1200">
          <a:solidFill>
            <a:schemeClr val="tx1"/>
          </a:solidFill>
          <a:latin typeface="Gill Sans Nova" panose="020B0602020104020203" pitchFamily="34" charset="0"/>
          <a:ea typeface="Gill Sans Nova" panose="020B0602020104020203" pitchFamily="34" charset="0"/>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pos="7368">
          <p15:clr>
            <a:srgbClr val="F26B43"/>
          </p15:clr>
        </p15:guide>
        <p15:guide id="3" orient="horz" pos="240">
          <p15:clr>
            <a:srgbClr val="F26B43"/>
          </p15:clr>
        </p15:guide>
        <p15:guide id="4" orient="horz" pos="3929">
          <p15:clr>
            <a:srgbClr val="F26B43"/>
          </p15:clr>
        </p15:guide>
        <p15:guide id="5" orient="horz" pos="792">
          <p15:clr>
            <a:srgbClr val="F26B43"/>
          </p15:clr>
        </p15:guide>
        <p15:guide id="6" orient="horz" pos="124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0B270-B6AA-EBC8-8EFF-59AE4D3EF6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E9CDF2-42D4-588F-5EC6-633BBC7ACB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5D519-A1DD-32E6-A09B-F60EC9562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4253E-05D5-4041-8004-73AAC400D200}" type="datetimeFigureOut">
              <a:rPr lang="en-US" smtClean="0"/>
              <a:t>6/24/2025</a:t>
            </a:fld>
            <a:endParaRPr lang="en-US"/>
          </a:p>
        </p:txBody>
      </p:sp>
      <p:sp>
        <p:nvSpPr>
          <p:cNvPr id="5" name="Footer Placeholder 4">
            <a:extLst>
              <a:ext uri="{FF2B5EF4-FFF2-40B4-BE49-F238E27FC236}">
                <a16:creationId xmlns:a16="http://schemas.microsoft.com/office/drawing/2014/main" id="{4E26C612-4BF8-6204-1A4D-6EC232B31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8043C3B-0836-1876-C0A0-F8FE4C2D3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2FC0FA-7583-4542-98AD-6F9237D0C2D8}" type="slidenum">
              <a:rPr lang="en-US" smtClean="0"/>
              <a:t>‹#›</a:t>
            </a:fld>
            <a:endParaRPr lang="en-US"/>
          </a:p>
        </p:txBody>
      </p:sp>
    </p:spTree>
    <p:extLst>
      <p:ext uri="{BB962C8B-B14F-4D97-AF65-F5344CB8AC3E}">
        <p14:creationId xmlns:p14="http://schemas.microsoft.com/office/powerpoint/2010/main" val="235703678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4" name="Title Placeholder 5">
            <a:extLst>
              <a:ext uri="{FF2B5EF4-FFF2-40B4-BE49-F238E27FC236}">
                <a16:creationId xmlns:a16="http://schemas.microsoft.com/office/drawing/2014/main" id="{27A2A534-D8CA-65E9-1755-CA3573438F28}"/>
              </a:ext>
            </a:extLst>
          </p:cNvPr>
          <p:cNvSpPr>
            <a:spLocks noGrp="1"/>
          </p:cNvSpPr>
          <p:nvPr>
            <p:ph type="title"/>
          </p:nvPr>
        </p:nvSpPr>
        <p:spPr>
          <a:xfrm>
            <a:off x="415600" y="624840"/>
            <a:ext cx="11271956" cy="515620"/>
          </a:xfrm>
          <a:prstGeom prst="rect">
            <a:avLst/>
          </a:prstGeom>
        </p:spPr>
        <p:txBody>
          <a:bodyPr vert="horz" lIns="0" tIns="0" rIns="0" bIns="0" rtlCol="0" anchor="t">
            <a:noAutofit/>
          </a:bodyPr>
          <a:lstStyle/>
          <a:p>
            <a:r>
              <a:rPr lang="en-US"/>
              <a:t>Click to edit Master title style</a:t>
            </a:r>
          </a:p>
        </p:txBody>
      </p:sp>
      <p:sp>
        <p:nvSpPr>
          <p:cNvPr id="10" name="TextBox 9">
            <a:extLst>
              <a:ext uri="{FF2B5EF4-FFF2-40B4-BE49-F238E27FC236}">
                <a16:creationId xmlns:a16="http://schemas.microsoft.com/office/drawing/2014/main" id="{A37971B1-7428-044F-A591-361019628AB2}"/>
              </a:ext>
            </a:extLst>
          </p:cNvPr>
          <p:cNvSpPr txBox="1"/>
          <p:nvPr/>
        </p:nvSpPr>
        <p:spPr>
          <a:xfrm>
            <a:off x="-1600200" y="944880"/>
            <a:ext cx="0" cy="0"/>
          </a:xfrm>
          <a:prstGeom prst="rect">
            <a:avLst/>
          </a:prstGeom>
        </p:spPr>
        <p:txBody>
          <a:bodyPr vert="horz" wrap="none" lIns="0" tIns="0" rIns="0" bIns="0" rtlCol="0">
            <a:noAutofit/>
          </a:bodyPr>
          <a:lstStyle/>
          <a:p>
            <a:pPr algn="l">
              <a:lnSpc>
                <a:spcPct val="120000"/>
              </a:lnSpc>
            </a:pPr>
            <a:endParaRPr lang="en-US" sz="2133">
              <a:latin typeface="+mn-lt"/>
            </a:endParaRPr>
          </a:p>
        </p:txBody>
      </p:sp>
      <p:sp>
        <p:nvSpPr>
          <p:cNvPr id="55" name="Text Placeholder 7">
            <a:extLst>
              <a:ext uri="{FF2B5EF4-FFF2-40B4-BE49-F238E27FC236}">
                <a16:creationId xmlns:a16="http://schemas.microsoft.com/office/drawing/2014/main" id="{7BEAE57F-89FA-EA0D-8EA2-A763254E7D7D}"/>
              </a:ext>
            </a:extLst>
          </p:cNvPr>
          <p:cNvSpPr>
            <a:spLocks noGrp="1"/>
          </p:cNvSpPr>
          <p:nvPr>
            <p:ph type="body" idx="1"/>
          </p:nvPr>
        </p:nvSpPr>
        <p:spPr>
          <a:xfrm>
            <a:off x="415600" y="1564640"/>
            <a:ext cx="11271956" cy="466852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01D94C0-EBDF-D7BE-5F69-F3B12B59D4D9}"/>
              </a:ext>
            </a:extLst>
          </p:cNvPr>
          <p:cNvSpPr/>
          <p:nvPr userDrawn="1"/>
        </p:nvSpPr>
        <p:spPr>
          <a:xfrm>
            <a:off x="0" y="0"/>
            <a:ext cx="117681" cy="6858000"/>
          </a:xfrm>
          <a:prstGeom prst="rect">
            <a:avLst/>
          </a:prstGeom>
          <a:gradFill flip="none" rotWithShape="1">
            <a:gsLst>
              <a:gs pos="0">
                <a:schemeClr val="accent3"/>
              </a:gs>
              <a:gs pos="19000">
                <a:schemeClr val="accent1"/>
              </a:gs>
              <a:gs pos="98000">
                <a:schemeClr val="accent5"/>
              </a:gs>
              <a:gs pos="71000">
                <a:schemeClr val="accent4"/>
              </a:gs>
              <a:gs pos="40000">
                <a:schemeClr val="accent2">
                  <a:shade val="100000"/>
                  <a:satMod val="1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Tree>
    <p:extLst>
      <p:ext uri="{BB962C8B-B14F-4D97-AF65-F5344CB8AC3E}">
        <p14:creationId xmlns:p14="http://schemas.microsoft.com/office/powerpoint/2010/main" val="361694050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Lst>
  <p:hf hdr="0" dt="0"/>
  <p:txStyles>
    <p:titleStyle>
      <a:lvl1pPr algn="l" defTabSz="812760" rtl="0" eaLnBrk="1" fontAlgn="base" hangingPunct="1">
        <a:lnSpc>
          <a:spcPct val="90000"/>
        </a:lnSpc>
        <a:spcBef>
          <a:spcPct val="0"/>
        </a:spcBef>
        <a:spcAft>
          <a:spcPct val="0"/>
        </a:spcAft>
        <a:defRPr lang="en-US" sz="2800" b="0" i="0" kern="1200" cap="none" spc="0" baseline="0" dirty="0">
          <a:solidFill>
            <a:sysClr val="windowText" lastClr="000000"/>
          </a:solidFill>
          <a:latin typeface="Gill Sans Nova" panose="020B0602020104020203" pitchFamily="34" charset="0"/>
          <a:ea typeface="Gill Sans Nova" panose="020B0602020104020203" pitchFamily="34" charset="0"/>
          <a:cs typeface="Gill Sans Nova" panose="020B0602020104020203" pitchFamily="34" charset="0"/>
        </a:defRPr>
      </a:lvl1pPr>
      <a:lvl2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2pPr>
      <a:lvl3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3pPr>
      <a:lvl4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4pPr>
      <a:lvl5pPr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5pPr>
      <a:lvl6pPr marL="609570"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6pPr>
      <a:lvl7pPr marL="1219140"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7pPr>
      <a:lvl8pPr marL="1828709"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8pPr>
      <a:lvl9pPr marL="2438278" algn="ctr" defTabSz="609570" rtl="0" eaLnBrk="1" fontAlgn="base" hangingPunct="1">
        <a:spcBef>
          <a:spcPct val="0"/>
        </a:spcBef>
        <a:spcAft>
          <a:spcPct val="0"/>
        </a:spcAft>
        <a:defRPr sz="5867">
          <a:solidFill>
            <a:schemeClr val="tx1"/>
          </a:solidFill>
          <a:latin typeface="Arial Black" charset="0"/>
          <a:ea typeface="ヒラギノ角ゴ Pro W3" charset="0"/>
          <a:cs typeface="ヒラギノ角ゴ Pro W3" charset="0"/>
        </a:defRPr>
      </a:lvl9pPr>
    </p:titleStyle>
    <p:bodyStyle>
      <a:lvl1pPr marL="0" indent="0" algn="l" defTabSz="609570" rtl="0" eaLnBrk="1" fontAlgn="base" hangingPunct="1">
        <a:lnSpc>
          <a:spcPct val="120000"/>
        </a:lnSpc>
        <a:spcBef>
          <a:spcPts val="0"/>
        </a:spcBef>
        <a:spcAft>
          <a:spcPts val="600"/>
        </a:spcAft>
        <a:buSzPct val="80000"/>
        <a:buFont typeface="Arial" charset="0"/>
        <a:buNone/>
        <a:defRPr sz="2000" b="0" i="0" kern="120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marL="225420" indent="-225420"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2pPr>
      <a:lvl3pPr marL="512750" indent="-231769" algn="l" defTabSz="609570" rtl="0" eaLnBrk="1" fontAlgn="base" hangingPunct="1">
        <a:lnSpc>
          <a:spcPct val="120000"/>
        </a:lnSpc>
        <a:spcBef>
          <a:spcPts val="0"/>
        </a:spcBef>
        <a:spcAft>
          <a:spcPts val="600"/>
        </a:spcAft>
        <a:buClr>
          <a:schemeClr val="accent4"/>
        </a:buClr>
        <a:buSzPct val="80000"/>
        <a:buFont typeface="Arial" charset="0"/>
        <a:buChar char="•"/>
        <a:defRPr sz="1800" b="0" i="0" kern="1200">
          <a:solidFill>
            <a:schemeClr val="tx1"/>
          </a:solidFill>
          <a:latin typeface="Gill Sans Nova" panose="020B0602020104020203" pitchFamily="34" charset="0"/>
          <a:ea typeface="Gill Sans Nova" panose="020B0602020104020203" pitchFamily="34" charset="0"/>
          <a:cs typeface="+mn-cs"/>
        </a:defRPr>
      </a:lvl3pPr>
      <a:lvl4pPr marL="798493" indent="-23176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4pPr>
      <a:lvl5pPr marL="1090586" indent="-23811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tabLst>
          <a:tab pos="2573274" algn="l"/>
        </a:tabLst>
        <a:defRPr sz="1800" b="0" i="0" kern="1200">
          <a:solidFill>
            <a:schemeClr val="tx1"/>
          </a:solidFill>
          <a:latin typeface="Gill Sans Nova" panose="020B0602020104020203" pitchFamily="34" charset="0"/>
          <a:ea typeface="Gill Sans Nova" panose="020B0602020104020203" pitchFamily="34" charset="0"/>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pos="7368">
          <p15:clr>
            <a:srgbClr val="F26B43"/>
          </p15:clr>
        </p15:guide>
        <p15:guide id="3" orient="horz" pos="240">
          <p15:clr>
            <a:srgbClr val="F26B43"/>
          </p15:clr>
        </p15:guide>
        <p15:guide id="4" orient="horz" pos="3929">
          <p15:clr>
            <a:srgbClr val="F26B43"/>
          </p15:clr>
        </p15:guide>
        <p15:guide id="5" orient="horz" pos="792">
          <p15:clr>
            <a:srgbClr val="F26B43"/>
          </p15:clr>
        </p15:guide>
        <p15:guide id="6" orient="horz" pos="124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ontent placehold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sz="1200">
                <a:solidFill>
                  <a:schemeClr val="bg1"/>
                </a:solidFill>
                <a:latin typeface="+mn-lt"/>
              </a:defRPr>
            </a:lvl1pPr>
          </a:lstStyle>
          <a:p>
            <a:fld id="{47FEACEE-25B4-4A2D-B147-27296E36371D}" type="slidenum">
              <a:rPr lang="en-US" altLang="zh-CN" noProof="0" smtClean="0"/>
              <a:pPr/>
              <a:t>‹#›</a:t>
            </a:fld>
            <a:endParaRPr lang="en-US" altLang="zh-CN" noProof="0" dirty="0"/>
          </a:p>
        </p:txBody>
      </p:sp>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914400" y="6217920"/>
            <a:ext cx="4114800" cy="365125"/>
          </a:xfrm>
          <a:prstGeom prst="rect">
            <a:avLst/>
          </a:prstGeom>
        </p:spPr>
        <p:txBody>
          <a:bodyPr vert="horz" lIns="91440" tIns="45720" rIns="91440" bIns="45720" rtlCol="0" anchor="ctr">
            <a:noAutofit/>
          </a:bodyPr>
          <a:lstStyle>
            <a:lvl1pPr algn="l">
              <a:defRPr sz="1200">
                <a:solidFill>
                  <a:schemeClr val="bg1"/>
                </a:solidFill>
                <a:latin typeface="+mn-lt"/>
              </a:defRPr>
            </a:lvl1pPr>
          </a:lstStyle>
          <a:p>
            <a:endParaRPr lang="en-US" noProof="0" dirty="0"/>
          </a:p>
        </p:txBody>
      </p:sp>
    </p:spTree>
    <p:extLst>
      <p:ext uri="{BB962C8B-B14F-4D97-AF65-F5344CB8AC3E}">
        <p14:creationId xmlns:p14="http://schemas.microsoft.com/office/powerpoint/2010/main" val="320027929"/>
      </p:ext>
    </p:extLst>
  </p:cSld>
  <p:clrMap bg1="lt1" tx1="dk1" bg2="lt2" tx2="dk2" accent1="accent1" accent2="accent2" accent3="accent3" accent4="accent4" accent5="accent5" accent6="accent6" hlink="hlink" folHlink="folHlink"/>
  <p:sldLayoutIdLst>
    <p:sldLayoutId id="2147483770" r:id="rId1"/>
    <p:sldLayoutId id="2147483799" r:id="rId2"/>
    <p:sldLayoutId id="2147483800" r:id="rId3"/>
    <p:sldLayoutId id="2147483819" r:id="rId4"/>
    <p:sldLayoutId id="2147483818" r:id="rId5"/>
    <p:sldLayoutId id="2147483812" r:id="rId6"/>
    <p:sldLayoutId id="2147483808" r:id="rId7"/>
    <p:sldLayoutId id="2147483811" r:id="rId8"/>
    <p:sldLayoutId id="2147483797" r:id="rId9"/>
    <p:sldLayoutId id="2147483817" r:id="rId10"/>
    <p:sldLayoutId id="2147483816" r:id="rId11"/>
    <p:sldLayoutId id="2147483810" r:id="rId12"/>
    <p:sldLayoutId id="2147483809" r:id="rId13"/>
    <p:sldLayoutId id="2147483801" r:id="rId14"/>
    <p:sldLayoutId id="2147483802" r:id="rId15"/>
    <p:sldLayoutId id="2147483804" r:id="rId16"/>
    <p:sldLayoutId id="2147483803" r:id="rId17"/>
    <p:sldLayoutId id="2147483798" r:id="rId18"/>
    <p:sldLayoutId id="2147483815" r:id="rId19"/>
    <p:sldLayoutId id="2147483814" r:id="rId20"/>
    <p:sldLayoutId id="2147483807" r:id="rId21"/>
    <p:sldLayoutId id="2147483813" r:id="rId22"/>
    <p:sldLayoutId id="2147483806"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guide id="3" pos="5640">
          <p15:clr>
            <a:srgbClr val="F26B43"/>
          </p15:clr>
        </p15:guide>
        <p15:guide id="4" pos="1656">
          <p15:clr>
            <a:srgbClr val="F26B43"/>
          </p15:clr>
        </p15:guide>
        <p15:guide id="5" pos="5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4.emf"/><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1.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3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0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1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50.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51.png"/><Relationship Id="rId1" Type="http://schemas.openxmlformats.org/officeDocument/2006/relationships/slideLayout" Target="../slideLayouts/slideLayout10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0.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1.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1144292" y="731520"/>
            <a:ext cx="5364084" cy="3291840"/>
          </a:xfrm>
        </p:spPr>
        <p:txBody>
          <a:bodyPr lIns="0" anchor="b" anchorCtr="0">
            <a:normAutofit/>
          </a:bodyPr>
          <a:lstStyle/>
          <a:p>
            <a:pPr>
              <a:spcAft>
                <a:spcPts val="600"/>
              </a:spcAft>
            </a:pPr>
            <a:r>
              <a:rPr lang="en-US" altLang="zh-CN" dirty="0"/>
              <a:t>All About Access</a:t>
            </a:r>
            <a:br>
              <a:rPr lang="en-US" altLang="zh-CN" dirty="0"/>
            </a:br>
            <a:r>
              <a:rPr lang="en-US" altLang="zh-CN" sz="2800" b="0" dirty="0"/>
              <a:t>How Gulf Coast Center is Implementing Same Day Access and Just-In-Time Prescriber Scheduling</a:t>
            </a:r>
            <a:endParaRPr lang="en-US" b="0" dirty="0"/>
          </a:p>
        </p:txBody>
      </p:sp>
      <p:sp>
        <p:nvSpPr>
          <p:cNvPr id="9" name="Text Placeholder 8">
            <a:extLst>
              <a:ext uri="{FF2B5EF4-FFF2-40B4-BE49-F238E27FC236}">
                <a16:creationId xmlns:a16="http://schemas.microsoft.com/office/drawing/2014/main" id="{485E0237-B9A1-0B58-E0AA-05EF84817EB4}"/>
              </a:ext>
            </a:extLst>
          </p:cNvPr>
          <p:cNvSpPr>
            <a:spLocks noGrp="1"/>
          </p:cNvSpPr>
          <p:nvPr>
            <p:ph type="body" sz="quarter" idx="28"/>
          </p:nvPr>
        </p:nvSpPr>
        <p:spPr>
          <a:xfrm>
            <a:off x="1260894" y="4193600"/>
            <a:ext cx="4912598" cy="914400"/>
          </a:xfrm>
        </p:spPr>
        <p:txBody>
          <a:bodyPr>
            <a:normAutofit fontScale="77500" lnSpcReduction="20000"/>
          </a:bodyPr>
          <a:lstStyle/>
          <a:p>
            <a:pPr>
              <a:spcBef>
                <a:spcPts val="0"/>
              </a:spcBef>
              <a:spcAft>
                <a:spcPts val="300"/>
              </a:spcAft>
            </a:pPr>
            <a:r>
              <a:rPr lang="en-US" dirty="0"/>
              <a:t>Felicia Jeffery, LPC, Chief Executive Officer</a:t>
            </a:r>
          </a:p>
          <a:p>
            <a:pPr>
              <a:spcBef>
                <a:spcPts val="0"/>
              </a:spcBef>
              <a:spcAft>
                <a:spcPts val="300"/>
              </a:spcAft>
            </a:pPr>
            <a:r>
              <a:rPr lang="en-US" dirty="0"/>
              <a:t>Dr. M. Renee Valdez, MD, PhD, Chief Medical Officer</a:t>
            </a:r>
          </a:p>
          <a:p>
            <a:pPr>
              <a:spcBef>
                <a:spcPts val="0"/>
              </a:spcBef>
              <a:spcAft>
                <a:spcPts val="300"/>
              </a:spcAft>
            </a:pPr>
            <a:r>
              <a:rPr lang="en-US" dirty="0"/>
              <a:t>Jessica Gentry, LPC-S, Senior Director of BH Services</a:t>
            </a:r>
          </a:p>
        </p:txBody>
      </p:sp>
      <p:pic>
        <p:nvPicPr>
          <p:cNvPr id="8" name="Picture Placeholder 7">
            <a:extLst>
              <a:ext uri="{FF2B5EF4-FFF2-40B4-BE49-F238E27FC236}">
                <a16:creationId xmlns:a16="http://schemas.microsoft.com/office/drawing/2014/main" id="{BD4D8C22-930E-5435-5FDD-A83517F2BD55}"/>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3413" r="3413"/>
          <a:stretch>
            <a:fillRect/>
          </a:stretch>
        </p:blipFill>
        <p:spPr>
          <a:xfrm>
            <a:off x="6925081" y="1005840"/>
            <a:ext cx="4419575" cy="4412171"/>
          </a:xfrm>
          <a:prstGeom prst="ellipse">
            <a:avLst/>
          </a:prstGeom>
          <a:ln w="3175" cap="rnd">
            <a:solidFill>
              <a:srgbClr val="33A142"/>
            </a:solidFill>
          </a:ln>
          <a:effectLst>
            <a:outerShdw blurRad="381000" dist="292100" dir="5400000" sx="-80000" sy="-18000" rotWithShape="0">
              <a:srgbClr val="000000">
                <a:alpha val="22000"/>
              </a:srgbClr>
            </a:outerShdw>
          </a:effectLst>
        </p:spPr>
      </p:pic>
      <p:sp>
        <p:nvSpPr>
          <p:cNvPr id="11" name="TextBox 10">
            <a:extLst>
              <a:ext uri="{FF2B5EF4-FFF2-40B4-BE49-F238E27FC236}">
                <a16:creationId xmlns:a16="http://schemas.microsoft.com/office/drawing/2014/main" id="{E657044B-D700-0346-4FD7-3B281DE1BE0F}"/>
              </a:ext>
            </a:extLst>
          </p:cNvPr>
          <p:cNvSpPr txBox="1"/>
          <p:nvPr/>
        </p:nvSpPr>
        <p:spPr>
          <a:xfrm>
            <a:off x="1144292" y="6126480"/>
            <a:ext cx="3103735" cy="461665"/>
          </a:xfrm>
          <a:prstGeom prst="rect">
            <a:avLst/>
          </a:prstGeom>
        </p:spPr>
        <p:txBody>
          <a:bodyPr wrap="none" rtlCol="0">
            <a:spAutoFit/>
          </a:bodyPr>
          <a:lstStyle/>
          <a:p>
            <a:pPr marL="0" indent="0" algn="ctr">
              <a:lnSpc>
                <a:spcPct val="100000"/>
              </a:lnSpc>
              <a:spcBef>
                <a:spcPts val="0"/>
              </a:spcBef>
              <a:buFontTx/>
              <a:buNone/>
            </a:pPr>
            <a:r>
              <a:rPr lang="en-US" sz="2400" dirty="0">
                <a:solidFill>
                  <a:srgbClr val="F6931D"/>
                </a:solidFill>
                <a:latin typeface="Posterama" panose="020B0504020200020000" pitchFamily="34" charset="0"/>
                <a:ea typeface="微软雅黑"/>
                <a:cs typeface="Posterama" panose="020B0504020200020000" pitchFamily="34" charset="0"/>
              </a:rPr>
              <a:t>Check-in Code: 1001</a:t>
            </a:r>
          </a:p>
        </p:txBody>
      </p:sp>
    </p:spTree>
    <p:extLst>
      <p:ext uri="{BB962C8B-B14F-4D97-AF65-F5344CB8AC3E}">
        <p14:creationId xmlns:p14="http://schemas.microsoft.com/office/powerpoint/2010/main" val="389844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7C3DCDF-CF7D-1968-7E02-18DC4F819B83}"/>
              </a:ext>
            </a:extLst>
          </p:cNvPr>
          <p:cNvSpPr txBox="1">
            <a:spLocks/>
          </p:cNvSpPr>
          <p:nvPr/>
        </p:nvSpPr>
        <p:spPr>
          <a:xfrm>
            <a:off x="1076212" y="927523"/>
            <a:ext cx="10429875" cy="5169864"/>
          </a:xfrm>
          <a:prstGeom prst="rect">
            <a:avLst/>
          </a:prstGeom>
        </p:spPr>
        <p:txBody>
          <a:bodyPr>
            <a:normAutofit/>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latin typeface="+mj-lt"/>
              </a:rPr>
              <a:t>In </a:t>
            </a:r>
            <a:r>
              <a:rPr lang="en-US" sz="4000" b="1" dirty="0">
                <a:latin typeface="+mj-lt"/>
              </a:rPr>
              <a:t>2021</a:t>
            </a:r>
            <a:r>
              <a:rPr lang="en-US" sz="4000" dirty="0">
                <a:latin typeface="+mj-lt"/>
              </a:rPr>
              <a:t>, there were a total of 5.8 million visits to the ER with primary diagnoses of mental, behavioral, and neurodevelopmental disorders.</a:t>
            </a:r>
          </a:p>
          <a:p>
            <a:pPr marL="0" indent="0" algn="ctr">
              <a:buFont typeface="Arial" panose="020B0604020202020204" pitchFamily="34" charset="0"/>
              <a:buNone/>
            </a:pPr>
            <a:endParaRPr lang="en-US" sz="4000" dirty="0">
              <a:latin typeface="+mj-lt"/>
            </a:endParaRPr>
          </a:p>
          <a:p>
            <a:pPr marL="0" indent="0" algn="ctr">
              <a:buFont typeface="Arial" panose="020B0604020202020204" pitchFamily="34" charset="0"/>
              <a:buNone/>
            </a:pPr>
            <a:r>
              <a:rPr lang="en-US" sz="4000" dirty="0">
                <a:latin typeface="+mj-lt"/>
              </a:rPr>
              <a:t>In </a:t>
            </a:r>
            <a:r>
              <a:rPr lang="en-US" sz="4000" b="1" dirty="0">
                <a:latin typeface="+mj-lt"/>
              </a:rPr>
              <a:t>2022</a:t>
            </a:r>
            <a:r>
              <a:rPr lang="en-US" sz="4000" dirty="0">
                <a:latin typeface="+mj-lt"/>
              </a:rPr>
              <a:t>, mental health visits to the ER rose 24% for children ages 5-11 and 31% for children ages 12-17 as compared to 2019.</a:t>
            </a:r>
          </a:p>
          <a:p>
            <a:pPr marL="0" indent="0" algn="ctr">
              <a:buFont typeface="Arial" panose="020B0604020202020204" pitchFamily="34" charset="0"/>
              <a:buNone/>
            </a:pPr>
            <a:endParaRPr lang="en-US" sz="4000" dirty="0">
              <a:latin typeface="+mj-lt"/>
            </a:endParaRPr>
          </a:p>
          <a:p>
            <a:pPr marL="0" indent="0" algn="ctr">
              <a:buFont typeface="Arial" panose="020B0604020202020204" pitchFamily="34" charset="0"/>
              <a:buNone/>
            </a:pPr>
            <a:endParaRPr lang="en-US" sz="4000" dirty="0">
              <a:latin typeface="+mj-lt"/>
            </a:endParaRPr>
          </a:p>
        </p:txBody>
      </p:sp>
      <p:sp>
        <p:nvSpPr>
          <p:cNvPr id="5" name="TextBox 4">
            <a:extLst>
              <a:ext uri="{FF2B5EF4-FFF2-40B4-BE49-F238E27FC236}">
                <a16:creationId xmlns:a16="http://schemas.microsoft.com/office/drawing/2014/main" id="{488FB82C-698C-2A53-0559-077A93FB6FD9}"/>
              </a:ext>
            </a:extLst>
          </p:cNvPr>
          <p:cNvSpPr txBox="1"/>
          <p:nvPr/>
        </p:nvSpPr>
        <p:spPr>
          <a:xfrm>
            <a:off x="10736324" y="6449229"/>
            <a:ext cx="769763" cy="307777"/>
          </a:xfrm>
          <a:prstGeom prst="rect">
            <a:avLst/>
          </a:prstGeom>
          <a:noFill/>
        </p:spPr>
        <p:txBody>
          <a:bodyPr wrap="none" rtlCol="0">
            <a:spAutoFit/>
          </a:bodyPr>
          <a:lstStyle/>
          <a:p>
            <a:r>
              <a:rPr lang="en-US" sz="1400" i="1" dirty="0">
                <a:solidFill>
                  <a:schemeClr val="bg1"/>
                </a:solidFill>
              </a:rPr>
              <a:t>cdc.gov</a:t>
            </a:r>
          </a:p>
        </p:txBody>
      </p:sp>
    </p:spTree>
    <p:extLst>
      <p:ext uri="{BB962C8B-B14F-4D97-AF65-F5344CB8AC3E}">
        <p14:creationId xmlns:p14="http://schemas.microsoft.com/office/powerpoint/2010/main" val="2262762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42" name="Google Shape;1732;p244">
            <a:extLst>
              <a:ext uri="{FF2B5EF4-FFF2-40B4-BE49-F238E27FC236}">
                <a16:creationId xmlns:a16="http://schemas.microsoft.com/office/drawing/2014/main" id="{955187B0-1024-75A7-B034-71E2960E6CB0}"/>
              </a:ext>
            </a:extLst>
          </p:cNvPr>
          <p:cNvSpPr txBox="1">
            <a:spLocks/>
          </p:cNvSpPr>
          <p:nvPr/>
        </p:nvSpPr>
        <p:spPr>
          <a:xfrm>
            <a:off x="1215729" y="845942"/>
            <a:ext cx="9926264" cy="763600"/>
          </a:xfrm>
          <a:prstGeom prst="rect">
            <a:avLst/>
          </a:prstGeom>
          <a:noFill/>
          <a:ln>
            <a:noFill/>
          </a:ln>
        </p:spPr>
        <p:txBody>
          <a:bodyPr spcFirstLastPara="1" vert="horz" wrap="square" lIns="121900" tIns="121900" rIns="121900" bIns="121900" rtlCol="0" anchor="t" anchorCtr="0">
            <a:normAutofit/>
          </a:bodyPr>
          <a:lstStyle>
            <a:lvl1pPr lvl="0" algn="l" defTabSz="812760" rtl="0" eaLnBrk="1" fontAlgn="base" hangingPunct="1">
              <a:lnSpc>
                <a:spcPct val="100000"/>
              </a:lnSpc>
              <a:spcBef>
                <a:spcPts val="0"/>
              </a:spcBef>
              <a:spcAft>
                <a:spcPts val="0"/>
              </a:spcAft>
              <a:buSzPts val="2200"/>
              <a:buNone/>
              <a:defRPr lang="en-US" sz="2800" b="1" i="0" kern="1200" cap="none" spc="0" baseline="0">
                <a:solidFill>
                  <a:sysClr val="windowText" lastClr="000000"/>
                </a:solidFill>
                <a:latin typeface="Gill Sans Nova" panose="020B0602020104020203" pitchFamily="34" charset="0"/>
                <a:ea typeface="Gill Sans Nova" panose="020B0602020104020203" pitchFamily="34" charset="0"/>
                <a:cs typeface="Gill Sans Nova Light" panose="020F0302020204030204" pitchFamily="34" charset="0"/>
              </a:defRPr>
            </a:lvl1pPr>
            <a:lvl2pPr lvl="1"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2pPr>
            <a:lvl3pPr lvl="2"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3pPr>
            <a:lvl4pPr lvl="3"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4pPr>
            <a:lvl5pPr lvl="4"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5pPr>
            <a:lvl6pPr marL="609570" lvl="5"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6pPr>
            <a:lvl7pPr marL="1219140" lvl="6"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7pPr>
            <a:lvl8pPr marL="1828709" lvl="7"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8pPr>
            <a:lvl9pPr marL="2438278" lvl="8"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9pPr>
          </a:lstStyle>
          <a:p>
            <a:pPr marL="0" marR="0" lvl="0" indent="0" algn="l" defTabSz="812760" rtl="0" eaLnBrk="1" fontAlgn="base" latinLnBrk="0" hangingPunct="1">
              <a:lnSpc>
                <a:spcPct val="100000"/>
              </a:lnSpc>
              <a:spcBef>
                <a:spcPts val="0"/>
              </a:spcBef>
              <a:spcAft>
                <a:spcPts val="0"/>
              </a:spcAft>
              <a:buClrTx/>
              <a:buSzPts val="2200"/>
              <a:buFontTx/>
              <a:buNone/>
              <a:tabLst/>
              <a:defRPr/>
            </a:pPr>
            <a:r>
              <a:rPr kumimoji="0" lang="en-US" b="1" strike="noStrike" kern="1200" cap="none" spc="0" normalizeH="0" baseline="0" noProof="0">
                <a:ln>
                  <a:noFill/>
                </a:ln>
                <a:solidFill>
                  <a:srgbClr val="223648"/>
                </a:solidFill>
                <a:effectLst/>
                <a:uLnTx/>
                <a:uFillTx/>
                <a:latin typeface="Gill Sans Nova" panose="020B0602020104020203" pitchFamily="34" charset="0"/>
              </a:rPr>
              <a:t>CARE SHOULDN’T START IN THE EMERGENCY ROOM</a:t>
            </a:r>
            <a:endParaRPr kumimoji="0" lang="en-US" sz="2800" b="1" i="0" u="none" strike="noStrike" kern="1200" cap="none" spc="0" normalizeH="0" baseline="0" noProof="0">
              <a:ln>
                <a:noFill/>
              </a:ln>
              <a:solidFill>
                <a:srgbClr val="223648"/>
              </a:solidFill>
              <a:effectLst/>
              <a:uLnTx/>
              <a:uFillTx/>
              <a:latin typeface="Gill Sans Nova" panose="020B0602020104020203" pitchFamily="34" charset="0"/>
            </a:endParaRPr>
          </a:p>
        </p:txBody>
      </p:sp>
      <p:sp>
        <p:nvSpPr>
          <p:cNvPr id="3" name="Text Placeholder 2">
            <a:extLst>
              <a:ext uri="{FF2B5EF4-FFF2-40B4-BE49-F238E27FC236}">
                <a16:creationId xmlns:a16="http://schemas.microsoft.com/office/drawing/2014/main" id="{DE316629-57B3-811D-5927-8803B2F77675}"/>
              </a:ext>
            </a:extLst>
          </p:cNvPr>
          <p:cNvSpPr>
            <a:spLocks noGrp="1"/>
          </p:cNvSpPr>
          <p:nvPr>
            <p:ph type="body" idx="4294967295"/>
          </p:nvPr>
        </p:nvSpPr>
        <p:spPr>
          <a:xfrm>
            <a:off x="2694021" y="1891634"/>
            <a:ext cx="6240427" cy="1537365"/>
          </a:xfrm>
        </p:spPr>
        <p:txBody>
          <a:bodyPr>
            <a:normAutofit/>
          </a:bodyPr>
          <a:lstStyle/>
          <a:p>
            <a:pPr marL="0" indent="0" algn="ctr">
              <a:buNone/>
            </a:pPr>
            <a:r>
              <a:rPr lang="en-US" sz="4000" i="1"/>
              <a:t>It should happen in a Community Health Center.</a:t>
            </a:r>
          </a:p>
          <a:p>
            <a:pPr marL="0" indent="0" algn="ctr">
              <a:buNone/>
            </a:pPr>
            <a:endParaRPr lang="en-US" sz="3600"/>
          </a:p>
        </p:txBody>
      </p:sp>
      <p:sp>
        <p:nvSpPr>
          <p:cNvPr id="2" name="Google Shape;1732;p244">
            <a:extLst>
              <a:ext uri="{FF2B5EF4-FFF2-40B4-BE49-F238E27FC236}">
                <a16:creationId xmlns:a16="http://schemas.microsoft.com/office/drawing/2014/main" id="{31BD35FE-6C69-A9B0-E87B-62BC9FBF3B63}"/>
              </a:ext>
            </a:extLst>
          </p:cNvPr>
          <p:cNvSpPr txBox="1">
            <a:spLocks/>
          </p:cNvSpPr>
          <p:nvPr/>
        </p:nvSpPr>
        <p:spPr>
          <a:xfrm>
            <a:off x="1537984" y="5248458"/>
            <a:ext cx="9116032" cy="763600"/>
          </a:xfrm>
          <a:prstGeom prst="rect">
            <a:avLst/>
          </a:prstGeom>
          <a:noFill/>
          <a:ln>
            <a:noFill/>
          </a:ln>
        </p:spPr>
        <p:txBody>
          <a:bodyPr spcFirstLastPara="1" vert="horz" wrap="square" lIns="121900" tIns="121900" rIns="121900" bIns="121900" rtlCol="0" anchor="t" anchorCtr="0">
            <a:normAutofit/>
          </a:bodyPr>
          <a:lstStyle>
            <a:lvl1pPr lvl="0" algn="l" defTabSz="812760" rtl="0" eaLnBrk="1" fontAlgn="base" hangingPunct="1">
              <a:lnSpc>
                <a:spcPct val="100000"/>
              </a:lnSpc>
              <a:spcBef>
                <a:spcPts val="0"/>
              </a:spcBef>
              <a:spcAft>
                <a:spcPts val="0"/>
              </a:spcAft>
              <a:buSzPts val="2200"/>
              <a:buNone/>
              <a:defRPr lang="en-US" sz="2800" b="1" i="0" kern="1200" cap="none" spc="0" baseline="0">
                <a:solidFill>
                  <a:sysClr val="windowText" lastClr="000000"/>
                </a:solidFill>
                <a:latin typeface="Gill Sans Nova" panose="020B0602020104020203" pitchFamily="34" charset="0"/>
                <a:ea typeface="Gill Sans Nova" panose="020B0602020104020203" pitchFamily="34" charset="0"/>
                <a:cs typeface="Gill Sans Nova Light" panose="020F0302020204030204" pitchFamily="34" charset="0"/>
              </a:defRPr>
            </a:lvl1pPr>
            <a:lvl2pPr lvl="1"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2pPr>
            <a:lvl3pPr lvl="2"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3pPr>
            <a:lvl4pPr lvl="3"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4pPr>
            <a:lvl5pPr lvl="4"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5pPr>
            <a:lvl6pPr marL="609570" lvl="5"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6pPr>
            <a:lvl7pPr marL="1219140" lvl="6"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7pPr>
            <a:lvl8pPr marL="1828709" lvl="7"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8pPr>
            <a:lvl9pPr marL="2438278" lvl="8"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9pPr>
          </a:lstStyle>
          <a:p>
            <a:pPr marL="0" marR="0" lvl="0" indent="0" algn="l" defTabSz="812760" rtl="0" eaLnBrk="1" fontAlgn="base" latinLnBrk="0" hangingPunct="1">
              <a:lnSpc>
                <a:spcPct val="100000"/>
              </a:lnSpc>
              <a:spcBef>
                <a:spcPts val="0"/>
              </a:spcBef>
              <a:spcAft>
                <a:spcPts val="0"/>
              </a:spcAft>
              <a:buClrTx/>
              <a:buSzPts val="2200"/>
              <a:buFontTx/>
              <a:buNone/>
              <a:tabLst/>
              <a:defRPr/>
            </a:pPr>
            <a:r>
              <a:rPr lang="en-US" sz="3300" i="1" u="none">
                <a:solidFill>
                  <a:srgbClr val="0070C0"/>
                </a:solidFill>
              </a:rPr>
              <a:t>ALL ABOUT ACCESS </a:t>
            </a:r>
            <a:r>
              <a:rPr lang="en-US" sz="2800" b="0" i="0" u="none">
                <a:solidFill>
                  <a:srgbClr val="0070C0"/>
                </a:solidFill>
              </a:rPr>
              <a:t>IS THE BEGINNING O</a:t>
            </a:r>
            <a:r>
              <a:rPr lang="en-US" b="0">
                <a:solidFill>
                  <a:srgbClr val="0070C0"/>
                </a:solidFill>
              </a:rPr>
              <a:t>F </a:t>
            </a:r>
            <a:r>
              <a:rPr lang="en-US" sz="3300" i="1">
                <a:solidFill>
                  <a:srgbClr val="0070C0"/>
                </a:solidFill>
              </a:rPr>
              <a:t>HOPE</a:t>
            </a:r>
            <a:r>
              <a:rPr lang="en-US">
                <a:solidFill>
                  <a:srgbClr val="0070C0"/>
                </a:solidFill>
              </a:rPr>
              <a:t>.</a:t>
            </a:r>
            <a:endParaRPr kumimoji="0" lang="en-US" sz="2800" b="1" i="0" u="none" strike="noStrike" kern="1200" cap="none" spc="0" normalizeH="0" baseline="0" noProof="0">
              <a:ln>
                <a:noFill/>
              </a:ln>
              <a:solidFill>
                <a:srgbClr val="0070C0"/>
              </a:solidFill>
              <a:effectLst/>
              <a:uLnTx/>
              <a:uFillTx/>
              <a:latin typeface="Gill Sans Nova" panose="020B0602020104020203" pitchFamily="34" charset="0"/>
            </a:endParaRPr>
          </a:p>
        </p:txBody>
      </p:sp>
      <p:pic>
        <p:nvPicPr>
          <p:cNvPr id="2050" name="Picture 2" descr="Gulf Coast Center">
            <a:extLst>
              <a:ext uri="{FF2B5EF4-FFF2-40B4-BE49-F238E27FC236}">
                <a16:creationId xmlns:a16="http://schemas.microsoft.com/office/drawing/2014/main" id="{EEEF8B47-C422-3797-775A-C0D3D8222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530" y="3254848"/>
            <a:ext cx="2003408" cy="1777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758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5904BDD-1D0E-B2A7-917D-91D15384C91C}"/>
              </a:ext>
            </a:extLst>
          </p:cNvPr>
          <p:cNvSpPr txBox="1">
            <a:spLocks/>
          </p:cNvSpPr>
          <p:nvPr/>
        </p:nvSpPr>
        <p:spPr>
          <a:xfrm>
            <a:off x="755487" y="593367"/>
            <a:ext cx="10681025" cy="763600"/>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3600" dirty="0">
                <a:latin typeface="Posterama" panose="020B0504020200020000" pitchFamily="34" charset="0"/>
                <a:cs typeface="Posterama" panose="020B0504020200020000" pitchFamily="34" charset="0"/>
              </a:rPr>
              <a:t>MENTAL HEALTH</a:t>
            </a:r>
            <a:r>
              <a:rPr lang="en-US" sz="3600" b="0" dirty="0">
                <a:latin typeface="Posterama" panose="020B0504020200020000" pitchFamily="34" charset="0"/>
                <a:cs typeface="Posterama" panose="020B0504020200020000" pitchFamily="34" charset="0"/>
              </a:rPr>
              <a:t>: Balancing ACCESS and NEED</a:t>
            </a:r>
          </a:p>
        </p:txBody>
      </p:sp>
      <p:sp>
        <p:nvSpPr>
          <p:cNvPr id="7" name="Text Placeholder 3">
            <a:extLst>
              <a:ext uri="{FF2B5EF4-FFF2-40B4-BE49-F238E27FC236}">
                <a16:creationId xmlns:a16="http://schemas.microsoft.com/office/drawing/2014/main" id="{CB0BA787-2825-A38D-FDBD-8DF1CD521845}"/>
              </a:ext>
            </a:extLst>
          </p:cNvPr>
          <p:cNvSpPr txBox="1">
            <a:spLocks/>
          </p:cNvSpPr>
          <p:nvPr/>
        </p:nvSpPr>
        <p:spPr>
          <a:xfrm>
            <a:off x="1127466" y="1874712"/>
            <a:ext cx="3934820" cy="4224642"/>
          </a:xfrm>
          <a:prstGeom prst="rect">
            <a:avLst/>
          </a:prstGeom>
        </p:spPr>
        <p:txBody>
          <a:bodyPr>
            <a:normAutofit/>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Posterama" panose="020B0504020200020000" pitchFamily="34" charset="0"/>
                <a:cs typeface="Posterama" panose="020B0504020200020000" pitchFamily="34" charset="0"/>
              </a:rPr>
              <a:t>ACCESS</a:t>
            </a:r>
          </a:p>
          <a:p>
            <a:pPr lvl="1"/>
            <a:r>
              <a:rPr lang="en-US" sz="2800" dirty="0">
                <a:latin typeface="Posterama" panose="020B0504020200020000" pitchFamily="34" charset="0"/>
                <a:cs typeface="Posterama" panose="020B0504020200020000" pitchFamily="34" charset="0"/>
              </a:rPr>
              <a:t>Funding</a:t>
            </a:r>
          </a:p>
          <a:p>
            <a:pPr lvl="1"/>
            <a:r>
              <a:rPr lang="en-US" sz="2800" dirty="0">
                <a:latin typeface="Posterama" panose="020B0504020200020000" pitchFamily="34" charset="0"/>
                <a:cs typeface="Posterama" panose="020B0504020200020000" pitchFamily="34" charset="0"/>
              </a:rPr>
              <a:t>Providers</a:t>
            </a:r>
          </a:p>
          <a:p>
            <a:pPr lvl="1"/>
            <a:r>
              <a:rPr lang="en-US" sz="2800" dirty="0">
                <a:latin typeface="Posterama" panose="020B0504020200020000" pitchFamily="34" charset="0"/>
                <a:cs typeface="Posterama" panose="020B0504020200020000" pitchFamily="34" charset="0"/>
              </a:rPr>
              <a:t>Services</a:t>
            </a:r>
          </a:p>
          <a:p>
            <a:r>
              <a:rPr lang="en-US" sz="3600" dirty="0">
                <a:latin typeface="Posterama" panose="020B0504020200020000" pitchFamily="34" charset="0"/>
                <a:cs typeface="Posterama" panose="020B0504020200020000" pitchFamily="34" charset="0"/>
              </a:rPr>
              <a:t> NEED</a:t>
            </a:r>
          </a:p>
          <a:p>
            <a:pPr lvl="1"/>
            <a:r>
              <a:rPr lang="en-US" sz="2800" dirty="0">
                <a:latin typeface="Posterama" panose="020B0504020200020000" pitchFamily="34" charset="0"/>
                <a:cs typeface="Posterama" panose="020B0504020200020000" pitchFamily="34" charset="0"/>
              </a:rPr>
              <a:t>Prevalence</a:t>
            </a:r>
          </a:p>
          <a:p>
            <a:pPr lvl="1"/>
            <a:r>
              <a:rPr lang="en-US" sz="2800" dirty="0">
                <a:latin typeface="Posterama" panose="020B0504020200020000" pitchFamily="34" charset="0"/>
                <a:cs typeface="Posterama" panose="020B0504020200020000" pitchFamily="34" charset="0"/>
              </a:rPr>
              <a:t>Barriers</a:t>
            </a:r>
          </a:p>
          <a:p>
            <a:endParaRPr lang="en-US" sz="3200" dirty="0">
              <a:latin typeface="Posterama" panose="020B0504020200020000" pitchFamily="34" charset="0"/>
              <a:cs typeface="Posterama" panose="020B0504020200020000" pitchFamily="34" charset="0"/>
            </a:endParaRPr>
          </a:p>
        </p:txBody>
      </p:sp>
      <p:pic>
        <p:nvPicPr>
          <p:cNvPr id="10" name="Picture 9">
            <a:extLst>
              <a:ext uri="{FF2B5EF4-FFF2-40B4-BE49-F238E27FC236}">
                <a16:creationId xmlns:a16="http://schemas.microsoft.com/office/drawing/2014/main" id="{BFA980B8-8CAF-4635-8034-945D696AE0C7}"/>
              </a:ext>
            </a:extLst>
          </p:cNvPr>
          <p:cNvPicPr>
            <a:picLocks noChangeAspect="1"/>
          </p:cNvPicPr>
          <p:nvPr/>
        </p:nvPicPr>
        <p:blipFill>
          <a:blip r:embed="rId2">
            <a:duotone>
              <a:srgbClr val="91278F">
                <a:shade val="45000"/>
                <a:satMod val="135000"/>
              </a:srgbClr>
              <a:prstClr val="white"/>
            </a:duotone>
          </a:blip>
          <a:srcRect l="-4735" t="-11942" r="-4206" b="-7141"/>
          <a:stretch>
            <a:fillRect/>
          </a:stretch>
        </p:blipFill>
        <p:spPr>
          <a:xfrm>
            <a:off x="5276145" y="2367782"/>
            <a:ext cx="5788389" cy="3238502"/>
          </a:xfrm>
          <a:prstGeom prst="rect">
            <a:avLst/>
          </a:prstGeom>
          <a:ln w="28575">
            <a:solidFill>
              <a:srgbClr val="F9F9F9"/>
            </a:solidFill>
          </a:ln>
        </p:spPr>
      </p:pic>
    </p:spTree>
    <p:extLst>
      <p:ext uri="{BB962C8B-B14F-4D97-AF65-F5344CB8AC3E}">
        <p14:creationId xmlns:p14="http://schemas.microsoft.com/office/powerpoint/2010/main" val="2342022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6B27A8-0DCB-0FDF-D591-D4FE4FA964F0}"/>
              </a:ext>
            </a:extLst>
          </p:cNvPr>
          <p:cNvSpPr>
            <a:spLocks noGrp="1"/>
          </p:cNvSpPr>
          <p:nvPr>
            <p:ph type="title"/>
          </p:nvPr>
        </p:nvSpPr>
        <p:spPr>
          <a:xfrm>
            <a:off x="1095374" y="5629275"/>
            <a:ext cx="10277475" cy="897087"/>
          </a:xfrm>
        </p:spPr>
        <p:txBody>
          <a:bodyPr>
            <a:normAutofit/>
          </a:bodyPr>
          <a:lstStyle/>
          <a:p>
            <a:r>
              <a:rPr lang="en-US" b="0" dirty="0"/>
              <a:t>Our Experience Tells a Story of Want</a:t>
            </a:r>
          </a:p>
        </p:txBody>
      </p:sp>
      <p:graphicFrame>
        <p:nvGraphicFramePr>
          <p:cNvPr id="6" name="Content Placeholder 7">
            <a:extLst>
              <a:ext uri="{FF2B5EF4-FFF2-40B4-BE49-F238E27FC236}">
                <a16:creationId xmlns:a16="http://schemas.microsoft.com/office/drawing/2014/main" id="{EEA7DE65-3204-039C-B5E0-FFB4891F28ED}"/>
              </a:ext>
            </a:extLst>
          </p:cNvPr>
          <p:cNvGraphicFramePr>
            <a:graphicFrameLocks/>
          </p:cNvGraphicFramePr>
          <p:nvPr>
            <p:extLst>
              <p:ext uri="{D42A27DB-BD31-4B8C-83A1-F6EECF244321}">
                <p14:modId xmlns:p14="http://schemas.microsoft.com/office/powerpoint/2010/main" val="3418130659"/>
              </p:ext>
            </p:extLst>
          </p:nvPr>
        </p:nvGraphicFramePr>
        <p:xfrm>
          <a:off x="520028" y="511500"/>
          <a:ext cx="11218616" cy="4856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574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14D15-8C42-E083-ADC3-838C8F09A672}"/>
              </a:ext>
            </a:extLst>
          </p:cNvPr>
          <p:cNvSpPr>
            <a:spLocks noGrp="1"/>
          </p:cNvSpPr>
          <p:nvPr>
            <p:ph type="title"/>
          </p:nvPr>
        </p:nvSpPr>
        <p:spPr>
          <a:xfrm>
            <a:off x="533400" y="504824"/>
            <a:ext cx="11334750" cy="962025"/>
          </a:xfrm>
        </p:spPr>
        <p:txBody>
          <a:bodyPr>
            <a:noAutofit/>
          </a:bodyPr>
          <a:lstStyle/>
          <a:p>
            <a:r>
              <a:rPr lang="en-US" sz="3200" dirty="0"/>
              <a:t>OUR DATA TELLS A STORY OF MISSED OPPORTUNITIES</a:t>
            </a:r>
            <a:br>
              <a:rPr lang="en-US" sz="3200" dirty="0"/>
            </a:br>
            <a:endParaRPr lang="en-US" sz="3200" dirty="0"/>
          </a:p>
        </p:txBody>
      </p:sp>
      <p:sp>
        <p:nvSpPr>
          <p:cNvPr id="5" name="Text Placeholder 2">
            <a:extLst>
              <a:ext uri="{FF2B5EF4-FFF2-40B4-BE49-F238E27FC236}">
                <a16:creationId xmlns:a16="http://schemas.microsoft.com/office/drawing/2014/main" id="{45B88179-735F-BF31-6ED9-72E2897E867B}"/>
              </a:ext>
            </a:extLst>
          </p:cNvPr>
          <p:cNvSpPr txBox="1">
            <a:spLocks/>
          </p:cNvSpPr>
          <p:nvPr/>
        </p:nvSpPr>
        <p:spPr>
          <a:xfrm>
            <a:off x="782503" y="1727134"/>
            <a:ext cx="4973265" cy="4467306"/>
          </a:xfrm>
          <a:prstGeom prst="rect">
            <a:avLst/>
          </a:prstGeom>
        </p:spPr>
        <p:txBody>
          <a:bodyPr>
            <a:normAutofit fontScale="85000" lnSpcReduction="10000"/>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b="1" dirty="0">
                <a:solidFill>
                  <a:schemeClr val="bg2">
                    <a:lumMod val="25000"/>
                  </a:schemeClr>
                </a:solidFill>
              </a:rPr>
              <a:t>Average Wait Time for Initial Assessments is 49.6dd with a No-Show of 46.5%.</a:t>
            </a:r>
          </a:p>
          <a:p>
            <a:pPr marL="0" indent="0">
              <a:buFont typeface="Arial" panose="020B0604020202020204" pitchFamily="34" charset="0"/>
              <a:buNone/>
            </a:pPr>
            <a:endParaRPr lang="en-US" sz="1900" b="1" dirty="0">
              <a:solidFill>
                <a:schemeClr val="bg2">
                  <a:lumMod val="25000"/>
                </a:schemeClr>
              </a:solidFill>
            </a:endParaRPr>
          </a:p>
          <a:p>
            <a:pPr marL="0" indent="0">
              <a:buFont typeface="Arial" panose="020B0604020202020204" pitchFamily="34" charset="0"/>
              <a:buNone/>
            </a:pPr>
            <a:r>
              <a:rPr lang="en-US" sz="1900" b="1" dirty="0">
                <a:solidFill>
                  <a:schemeClr val="bg2">
                    <a:lumMod val="25000"/>
                  </a:schemeClr>
                </a:solidFill>
              </a:rPr>
              <a:t>In 2024, on average, only about 20% of our patients received their initial Mental Health assessment within the goal of 10 days of initial contact. </a:t>
            </a:r>
          </a:p>
          <a:p>
            <a:pPr marL="0" indent="0">
              <a:buFont typeface="Arial" panose="020B0604020202020204" pitchFamily="34" charset="0"/>
              <a:buNone/>
            </a:pPr>
            <a:endParaRPr lang="en-US" sz="1900" b="1" dirty="0">
              <a:solidFill>
                <a:schemeClr val="bg2">
                  <a:lumMod val="25000"/>
                </a:schemeClr>
              </a:solidFill>
            </a:endParaRPr>
          </a:p>
          <a:p>
            <a:pPr marL="571500" indent="-571500"/>
            <a:r>
              <a:rPr lang="en-US" sz="1900" dirty="0">
                <a:solidFill>
                  <a:schemeClr val="bg2">
                    <a:lumMod val="25000"/>
                  </a:schemeClr>
                </a:solidFill>
              </a:rPr>
              <a:t>Individuals seek care when they have symptoms that they are unable to effectively manage on their own. </a:t>
            </a:r>
          </a:p>
          <a:p>
            <a:pPr marL="571500" indent="-571500"/>
            <a:r>
              <a:rPr lang="en-US" sz="1900" dirty="0">
                <a:solidFill>
                  <a:schemeClr val="bg2">
                    <a:lumMod val="25000"/>
                  </a:schemeClr>
                </a:solidFill>
              </a:rPr>
              <a:t>They are ready to engage, but our system is not always ready to receive them when they need the support. </a:t>
            </a:r>
          </a:p>
          <a:p>
            <a:pPr marL="571500" indent="-571500"/>
            <a:r>
              <a:rPr lang="en-US" sz="1900" dirty="0">
                <a:solidFill>
                  <a:schemeClr val="bg2">
                    <a:lumMod val="25000"/>
                  </a:schemeClr>
                </a:solidFill>
              </a:rPr>
              <a:t>Individuals may go elsewhere for treatment, or </a:t>
            </a:r>
            <a:r>
              <a:rPr lang="en-US" sz="1900" b="1" dirty="0">
                <a:solidFill>
                  <a:schemeClr val="bg2">
                    <a:lumMod val="25000"/>
                  </a:schemeClr>
                </a:solidFill>
              </a:rPr>
              <a:t>they may give up and stop asking for help. </a:t>
            </a:r>
          </a:p>
          <a:p>
            <a:pPr marL="0" indent="0">
              <a:buFont typeface="Arial" panose="020B0604020202020204" pitchFamily="34" charset="0"/>
              <a:buNone/>
            </a:pPr>
            <a:endParaRPr lang="en-US" sz="1800" dirty="0">
              <a:solidFill>
                <a:schemeClr val="bg2">
                  <a:lumMod val="25000"/>
                </a:schemeClr>
              </a:solidFill>
            </a:endParaRPr>
          </a:p>
        </p:txBody>
      </p:sp>
      <p:pic>
        <p:nvPicPr>
          <p:cNvPr id="6" name="Picture 5">
            <a:extLst>
              <a:ext uri="{FF2B5EF4-FFF2-40B4-BE49-F238E27FC236}">
                <a16:creationId xmlns:a16="http://schemas.microsoft.com/office/drawing/2014/main" id="{F9DEF44D-C1EF-A27C-DC6F-F5CC70D5A1A3}"/>
              </a:ext>
            </a:extLst>
          </p:cNvPr>
          <p:cNvPicPr>
            <a:picLocks noChangeAspect="1"/>
          </p:cNvPicPr>
          <p:nvPr/>
        </p:nvPicPr>
        <p:blipFill rotWithShape="1">
          <a:blip r:embed="rId2"/>
          <a:srcRect l="6445"/>
          <a:stretch/>
        </p:blipFill>
        <p:spPr>
          <a:xfrm>
            <a:off x="6539103" y="1727133"/>
            <a:ext cx="4656708" cy="4467306"/>
          </a:xfrm>
          <a:prstGeom prst="rect">
            <a:avLst/>
          </a:prstGeom>
          <a:noFill/>
        </p:spPr>
      </p:pic>
    </p:spTree>
    <p:extLst>
      <p:ext uri="{BB962C8B-B14F-4D97-AF65-F5344CB8AC3E}">
        <p14:creationId xmlns:p14="http://schemas.microsoft.com/office/powerpoint/2010/main" val="319675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70457C4-6670-C300-1E83-E9E6C4E220AE}"/>
              </a:ext>
            </a:extLst>
          </p:cNvPr>
          <p:cNvSpPr txBox="1">
            <a:spLocks/>
          </p:cNvSpPr>
          <p:nvPr/>
        </p:nvSpPr>
        <p:spPr>
          <a:xfrm>
            <a:off x="1162050" y="1057063"/>
            <a:ext cx="9525000" cy="4173178"/>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5400" b="0" dirty="0"/>
              <a:t>“ASK FOR HELP. NOT BECAUSE YOU ARE WEAK. BUT BECAUSE YOU WANT TO REMAIN STRONG.”</a:t>
            </a:r>
            <a:br>
              <a:rPr lang="en-US" sz="5400" b="0" dirty="0"/>
            </a:br>
            <a:r>
              <a:rPr lang="en-US" sz="5400" b="0" dirty="0"/>
              <a:t>							</a:t>
            </a:r>
            <a:r>
              <a:rPr lang="en-US" sz="3200" b="0" dirty="0"/>
              <a:t>~Lee Brown</a:t>
            </a:r>
            <a:endParaRPr lang="en-US" sz="5400" b="0" dirty="0"/>
          </a:p>
        </p:txBody>
      </p:sp>
      <p:sp>
        <p:nvSpPr>
          <p:cNvPr id="5" name="Rectangle 4">
            <a:extLst>
              <a:ext uri="{FF2B5EF4-FFF2-40B4-BE49-F238E27FC236}">
                <a16:creationId xmlns:a16="http://schemas.microsoft.com/office/drawing/2014/main" id="{0D8BEC41-B6F1-8790-B060-D217C1D53D87}"/>
              </a:ext>
            </a:extLst>
          </p:cNvPr>
          <p:cNvSpPr/>
          <p:nvPr/>
        </p:nvSpPr>
        <p:spPr>
          <a:xfrm rot="5400000">
            <a:off x="5515989" y="943992"/>
            <a:ext cx="140846" cy="8848725"/>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609585" eaLnBrk="1" fontAlgn="base" latinLnBrk="0" hangingPunct="1">
              <a:lnSpc>
                <a:spcPct val="12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3751655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B35861-8D90-B93F-1C30-03CF9108B26A}"/>
              </a:ext>
            </a:extLst>
          </p:cNvPr>
          <p:cNvPicPr>
            <a:picLocks noChangeAspect="1"/>
          </p:cNvPicPr>
          <p:nvPr/>
        </p:nvPicPr>
        <p:blipFill rotWithShape="1">
          <a:blip r:embed="rId2"/>
          <a:srcRect b="15849"/>
          <a:stretch/>
        </p:blipFill>
        <p:spPr>
          <a:xfrm>
            <a:off x="8028878" y="3726296"/>
            <a:ext cx="4163122" cy="2493777"/>
          </a:xfrm>
          <a:prstGeom prst="rect">
            <a:avLst/>
          </a:prstGeom>
        </p:spPr>
      </p:pic>
      <p:sp>
        <p:nvSpPr>
          <p:cNvPr id="6" name="Content Placeholder 1"/>
          <p:cNvSpPr txBox="1">
            <a:spLocks/>
          </p:cNvSpPr>
          <p:nvPr/>
        </p:nvSpPr>
        <p:spPr>
          <a:xfrm>
            <a:off x="301085" y="2361173"/>
            <a:ext cx="11775686" cy="3858900"/>
          </a:xfrm>
          <a:prstGeom prst="rect">
            <a:avLst/>
          </a:prstGeom>
        </p:spPr>
        <p:txBody>
          <a:bodyPr vert="horz">
            <a:normAutofit fontScale="92500" lnSpcReduction="10000"/>
          </a:bodyPr>
          <a:lstStyle/>
          <a:p>
            <a:pPr marL="46292" defTabSz="385763">
              <a:spcBef>
                <a:spcPts val="169"/>
              </a:spcBef>
              <a:buClr>
                <a:srgbClr val="0C0A38"/>
              </a:buClr>
              <a:buSzPct val="68000"/>
              <a:defRPr/>
            </a:pPr>
            <a:r>
              <a:rPr lang="en-US" sz="2000" b="1" i="1">
                <a:solidFill>
                  <a:srgbClr val="0C0A38"/>
                </a:solidFill>
                <a:latin typeface="Calibri" panose="020F0502020204030204"/>
              </a:rPr>
              <a:t>“Working to help organizations deliver the highest quality care possible, while improving the quality of life for those delivering the care!”</a:t>
            </a:r>
            <a:endParaRPr lang="en-US" sz="2000">
              <a:solidFill>
                <a:srgbClr val="0C0A38"/>
              </a:solidFill>
              <a:latin typeface="Calibri" panose="020F0502020204030204"/>
            </a:endParaRPr>
          </a:p>
          <a:p>
            <a:pPr marL="46292" defTabSz="385763">
              <a:spcBef>
                <a:spcPts val="169"/>
              </a:spcBef>
              <a:buClr>
                <a:srgbClr val="0C0A38"/>
              </a:buClr>
              <a:buSzPct val="68000"/>
              <a:defRPr/>
            </a:pPr>
            <a:endParaRPr lang="en-US" sz="2000">
              <a:solidFill>
                <a:srgbClr val="0C0A38"/>
              </a:solidFill>
              <a:latin typeface="Calibri" panose="020F0502020204030204"/>
            </a:endParaRPr>
          </a:p>
          <a:p>
            <a:pPr marL="154305" indent="-108014" defTabSz="385763">
              <a:spcBef>
                <a:spcPts val="169"/>
              </a:spcBef>
              <a:buClr>
                <a:srgbClr val="0C0A38"/>
              </a:buClr>
              <a:buSzPct val="68000"/>
              <a:buFont typeface="Wingdings 3"/>
              <a:buChar char=""/>
              <a:defRPr/>
            </a:pPr>
            <a:r>
              <a:rPr lang="en-US" sz="2000">
                <a:solidFill>
                  <a:srgbClr val="0C0A38"/>
                </a:solidFill>
                <a:latin typeface="Calibri" panose="020F0502020204030204"/>
              </a:rPr>
              <a:t> MTM Services has delivered consultation to over 1,000 providers (MH/SA/DD/Residential) in 49 states, Washington, DC, and 2 foreign countries since 1995.</a:t>
            </a:r>
          </a:p>
          <a:p>
            <a:pPr marL="154305" indent="-108014" defTabSz="385763">
              <a:spcBef>
                <a:spcPts val="169"/>
              </a:spcBef>
              <a:buClr>
                <a:srgbClr val="0C0A38"/>
              </a:buClr>
              <a:buSzPct val="68000"/>
              <a:defRPr/>
            </a:pPr>
            <a:endParaRPr lang="en-US" sz="2000">
              <a:solidFill>
                <a:srgbClr val="0C0A38"/>
              </a:solidFill>
              <a:latin typeface="Calibri" panose="020F0502020204030204"/>
            </a:endParaRPr>
          </a:p>
          <a:p>
            <a:pPr marL="154305" indent="-108014" defTabSz="385763">
              <a:spcBef>
                <a:spcPts val="169"/>
              </a:spcBef>
              <a:buClr>
                <a:srgbClr val="0C0A38"/>
              </a:buClr>
              <a:buSzPct val="68000"/>
              <a:buFont typeface="Wingdings 3"/>
              <a:buChar char=""/>
              <a:defRPr/>
            </a:pPr>
            <a:r>
              <a:rPr lang="en-US" sz="2000" b="1">
                <a:solidFill>
                  <a:srgbClr val="0C0A38"/>
                </a:solidFill>
                <a:latin typeface="Calibri" panose="020F0502020204030204"/>
              </a:rPr>
              <a:t> MTM Services’ Access Redesign Experience </a:t>
            </a:r>
            <a:r>
              <a:rPr lang="en-US" sz="2000" i="1">
                <a:solidFill>
                  <a:srgbClr val="0C0A38"/>
                </a:solidFill>
                <a:latin typeface="Calibri" panose="020F0502020204030204"/>
              </a:rPr>
              <a:t>(Excluding individual clients)</a:t>
            </a:r>
            <a:r>
              <a:rPr lang="en-US" sz="2000">
                <a:solidFill>
                  <a:srgbClr val="0C0A38"/>
                </a:solidFill>
                <a:latin typeface="Calibri" panose="020F0502020204030204"/>
              </a:rPr>
              <a:t>:</a:t>
            </a:r>
          </a:p>
          <a:p>
            <a:pPr marL="262319" lvl="1" indent="-96441" defTabSz="385763">
              <a:spcBef>
                <a:spcPts val="137"/>
              </a:spcBef>
              <a:buClr>
                <a:srgbClr val="0C0A38"/>
              </a:buClr>
              <a:buFont typeface="Verdana"/>
              <a:buChar char="◦"/>
              <a:defRPr/>
            </a:pPr>
            <a:r>
              <a:rPr lang="en-US" sz="2000">
                <a:solidFill>
                  <a:srgbClr val="0C0A38"/>
                </a:solidFill>
                <a:latin typeface="Calibri" panose="020F0502020204030204"/>
              </a:rPr>
              <a:t> 5 National Council Funded Access Redesign grants with 200 organizations</a:t>
            </a:r>
            <a:br>
              <a:rPr lang="en-US" sz="2000">
                <a:solidFill>
                  <a:srgbClr val="0C0A38"/>
                </a:solidFill>
                <a:latin typeface="Calibri" panose="020F0502020204030204"/>
              </a:rPr>
            </a:br>
            <a:r>
              <a:rPr lang="en-US" sz="2000">
                <a:solidFill>
                  <a:srgbClr val="0C0A38"/>
                </a:solidFill>
                <a:latin typeface="Calibri" panose="020F0502020204030204"/>
              </a:rPr>
              <a:t> across 25 states.</a:t>
            </a:r>
          </a:p>
          <a:p>
            <a:pPr marL="262319" lvl="1" indent="-96441" defTabSz="385763">
              <a:spcBef>
                <a:spcPts val="137"/>
              </a:spcBef>
              <a:buClr>
                <a:srgbClr val="0C0A38"/>
              </a:buClr>
              <a:buFont typeface="Verdana"/>
              <a:buChar char="◦"/>
              <a:defRPr/>
            </a:pPr>
            <a:r>
              <a:rPr lang="en-US" sz="2000">
                <a:solidFill>
                  <a:srgbClr val="0C0A38"/>
                </a:solidFill>
                <a:latin typeface="Calibri" panose="020F0502020204030204"/>
              </a:rPr>
              <a:t> 12 Statewide efforts with over 300 organizations.</a:t>
            </a:r>
          </a:p>
          <a:p>
            <a:pPr marL="262319" lvl="1" indent="-96441" defTabSz="385763">
              <a:spcBef>
                <a:spcPts val="137"/>
              </a:spcBef>
              <a:buClr>
                <a:srgbClr val="0C0A38"/>
              </a:buClr>
              <a:buFont typeface="Verdana"/>
              <a:buChar char="◦"/>
              <a:defRPr/>
            </a:pPr>
            <a:r>
              <a:rPr lang="en-US" sz="2000">
                <a:solidFill>
                  <a:srgbClr val="0C0A38"/>
                </a:solidFill>
                <a:latin typeface="Calibri" panose="020F0502020204030204"/>
              </a:rPr>
              <a:t> Over 30,000 individualized flow charts created.</a:t>
            </a:r>
          </a:p>
          <a:p>
            <a:pPr marL="69437" indent="-96441" defTabSz="385763">
              <a:spcBef>
                <a:spcPts val="137"/>
              </a:spcBef>
              <a:buClr>
                <a:srgbClr val="0C0A38"/>
              </a:buClr>
              <a:buFont typeface="Verdana"/>
              <a:buChar char="◦"/>
              <a:defRPr/>
            </a:pPr>
            <a:endParaRPr lang="en-US" sz="2000">
              <a:solidFill>
                <a:srgbClr val="0C0A38"/>
              </a:solidFill>
              <a:latin typeface="Calibri" panose="020F0502020204030204"/>
            </a:endParaRPr>
          </a:p>
          <a:p>
            <a:pPr marL="154305" indent="-108014" defTabSz="385763">
              <a:spcBef>
                <a:spcPts val="169"/>
              </a:spcBef>
              <a:buClr>
                <a:srgbClr val="0C0A38"/>
              </a:buClr>
              <a:buSzPct val="68000"/>
              <a:buFont typeface="Wingdings 3"/>
              <a:buChar char=""/>
              <a:defRPr/>
            </a:pPr>
            <a:r>
              <a:rPr lang="en-US" sz="2000">
                <a:solidFill>
                  <a:srgbClr val="0C0A38"/>
                </a:solidFill>
                <a:latin typeface="Calibri" panose="020F0502020204030204"/>
              </a:rPr>
              <a:t> Led CCBHC implementation and TA efforts in 5 states. </a:t>
            </a:r>
          </a:p>
          <a:p>
            <a:pPr marL="46291" defTabSz="385763">
              <a:spcBef>
                <a:spcPts val="169"/>
              </a:spcBef>
              <a:buClr>
                <a:srgbClr val="0C0A38"/>
              </a:buClr>
              <a:buSzPct val="68000"/>
              <a:defRPr/>
            </a:pPr>
            <a:endParaRPr lang="en-US" sz="760">
              <a:solidFill>
                <a:srgbClr val="0C0A38"/>
              </a:solidFill>
              <a:latin typeface="Calibri" panose="020F0502020204030204"/>
            </a:endParaRPr>
          </a:p>
        </p:txBody>
      </p:sp>
      <p:sp>
        <p:nvSpPr>
          <p:cNvPr id="4" name="Slide Number Placeholder 4">
            <a:extLst>
              <a:ext uri="{FF2B5EF4-FFF2-40B4-BE49-F238E27FC236}">
                <a16:creationId xmlns:a16="http://schemas.microsoft.com/office/drawing/2014/main" id="{EA76D36F-8530-4019-BBA5-0BB3DE0B4DA0}"/>
              </a:ext>
            </a:extLst>
          </p:cNvPr>
          <p:cNvSpPr txBox="1">
            <a:spLocks/>
          </p:cNvSpPr>
          <p:nvPr/>
        </p:nvSpPr>
        <p:spPr>
          <a:xfrm>
            <a:off x="7896227" y="4815228"/>
            <a:ext cx="694865" cy="1540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85763">
              <a:defRPr/>
            </a:pPr>
            <a:fld id="{EF16F084-38D8-7F47-A752-6417A58AD616}" type="slidenum">
              <a:rPr lang="en-US" sz="760">
                <a:solidFill>
                  <a:srgbClr val="FFFFFF">
                    <a:lumMod val="65000"/>
                  </a:srgbClr>
                </a:solidFill>
                <a:latin typeface="Calibri" panose="020F0502020204030204"/>
              </a:rPr>
              <a:pPr algn="ctr" defTabSz="385763">
                <a:defRPr/>
              </a:pPr>
              <a:t>16</a:t>
            </a:fld>
            <a:endParaRPr lang="en-US" sz="760">
              <a:solidFill>
                <a:srgbClr val="FFFFFF">
                  <a:lumMod val="65000"/>
                </a:srgbClr>
              </a:solidFill>
              <a:latin typeface="Calibri" panose="020F0502020204030204"/>
            </a:endParaRPr>
          </a:p>
        </p:txBody>
      </p:sp>
      <p:pic>
        <p:nvPicPr>
          <p:cNvPr id="5" name="Picture 4">
            <a:extLst>
              <a:ext uri="{FF2B5EF4-FFF2-40B4-BE49-F238E27FC236}">
                <a16:creationId xmlns:a16="http://schemas.microsoft.com/office/drawing/2014/main" id="{4D10BE23-257D-A4DA-594B-DF62701FC668}"/>
              </a:ext>
            </a:extLst>
          </p:cNvPr>
          <p:cNvPicPr>
            <a:picLocks noChangeAspect="1"/>
          </p:cNvPicPr>
          <p:nvPr/>
        </p:nvPicPr>
        <p:blipFill>
          <a:blip r:embed="rId3"/>
          <a:srcRect l="-1113" t="-4362" r="-1205" b="-5268"/>
          <a:stretch>
            <a:fillRect/>
          </a:stretch>
        </p:blipFill>
        <p:spPr>
          <a:xfrm>
            <a:off x="2587752" y="329184"/>
            <a:ext cx="6556248" cy="161290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16464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5255A-BA1B-483A-9DE7-8111F5A3F81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8CA20A-2A34-08D6-3D68-A9D4BD634338}"/>
              </a:ext>
            </a:extLst>
          </p:cNvPr>
          <p:cNvSpPr>
            <a:spLocks noGrp="1"/>
          </p:cNvSpPr>
          <p:nvPr>
            <p:ph type="title"/>
          </p:nvPr>
        </p:nvSpPr>
        <p:spPr>
          <a:xfrm>
            <a:off x="838200" y="124493"/>
            <a:ext cx="10515600" cy="1325563"/>
          </a:xfrm>
        </p:spPr>
        <p:txBody>
          <a:bodyPr anchor="ctr">
            <a:normAutofit/>
          </a:bodyPr>
          <a:lstStyle/>
          <a:p>
            <a:pPr algn="ctr"/>
            <a:r>
              <a:rPr lang="en-US" sz="3200">
                <a:solidFill>
                  <a:srgbClr val="C00000"/>
                </a:solidFill>
              </a:rPr>
              <a:t>Same Day Access Consultation Results</a:t>
            </a:r>
          </a:p>
        </p:txBody>
      </p:sp>
      <p:sp>
        <p:nvSpPr>
          <p:cNvPr id="12" name="Slide Number Placeholder 2">
            <a:extLst>
              <a:ext uri="{FF2B5EF4-FFF2-40B4-BE49-F238E27FC236}">
                <a16:creationId xmlns:a16="http://schemas.microsoft.com/office/drawing/2014/main" id="{355A9376-AFE4-EECA-935B-E1B44DBB5B1B}"/>
              </a:ext>
            </a:extLst>
          </p:cNvPr>
          <p:cNvSpPr>
            <a:spLocks noGrp="1"/>
          </p:cNvSpPr>
          <p:nvPr>
            <p:ph type="sldNum" sz="quarter" idx="12"/>
          </p:nvPr>
        </p:nvSpPr>
        <p:spPr/>
        <p:txBody>
          <a:bodyPr/>
          <a:lstStyle/>
          <a:p>
            <a:pPr fontAlgn="base">
              <a:spcBef>
                <a:spcPct val="0"/>
              </a:spcBef>
              <a:spcAft>
                <a:spcPts val="600"/>
              </a:spcAft>
            </a:pPr>
            <a:fld id="{EF16F084-38D8-7F47-A752-6417A58AD616}" type="slidenum">
              <a:rPr lang="en-US">
                <a:solidFill>
                  <a:srgbClr val="FFFFFF"/>
                </a:solidFill>
              </a:rPr>
              <a:pPr fontAlgn="base">
                <a:spcBef>
                  <a:spcPct val="0"/>
                </a:spcBef>
                <a:spcAft>
                  <a:spcPts val="600"/>
                </a:spcAft>
              </a:pPr>
              <a:t>17</a:t>
            </a:fld>
            <a:endParaRPr lang="en-US">
              <a:solidFill>
                <a:srgbClr val="FFFFFF"/>
              </a:solidFill>
            </a:endParaRPr>
          </a:p>
        </p:txBody>
      </p:sp>
      <p:graphicFrame>
        <p:nvGraphicFramePr>
          <p:cNvPr id="8" name="Content Placeholder 1">
            <a:extLst>
              <a:ext uri="{FF2B5EF4-FFF2-40B4-BE49-F238E27FC236}">
                <a16:creationId xmlns:a16="http://schemas.microsoft.com/office/drawing/2014/main" id="{4DC69DE6-C232-A7FB-2AA7-C099D3D7D9C1}"/>
              </a:ext>
            </a:extLst>
          </p:cNvPr>
          <p:cNvGraphicFramePr>
            <a:graphicFrameLocks noGrp="1"/>
          </p:cNvGraphicFramePr>
          <p:nvPr>
            <p:ph idx="4294967295"/>
            <p:extLst>
              <p:ext uri="{D42A27DB-BD31-4B8C-83A1-F6EECF244321}">
                <p14:modId xmlns:p14="http://schemas.microsoft.com/office/powerpoint/2010/main" val="1645556593"/>
              </p:ext>
            </p:extLst>
          </p:nvPr>
        </p:nvGraphicFramePr>
        <p:xfrm>
          <a:off x="2004135" y="1562350"/>
          <a:ext cx="818373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5">
            <a:extLst>
              <a:ext uri="{FF2B5EF4-FFF2-40B4-BE49-F238E27FC236}">
                <a16:creationId xmlns:a16="http://schemas.microsoft.com/office/drawing/2014/main" id="{AB8C93B0-1F4D-8CFE-0E59-D3BE01378188}"/>
              </a:ext>
            </a:extLst>
          </p:cNvPr>
          <p:cNvSpPr txBox="1">
            <a:spLocks/>
          </p:cNvSpPr>
          <p:nvPr/>
        </p:nvSpPr>
        <p:spPr>
          <a:xfrm>
            <a:off x="4165600" y="6400800"/>
            <a:ext cx="41148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pPr>
            <a:r>
              <a:rPr lang="en-US" sz="1350">
                <a:solidFill>
                  <a:srgbClr val="FF0000"/>
                </a:solidFill>
                <a:latin typeface="Calibri" panose="020F0502020204030204"/>
              </a:rPr>
              <a:t>WWW.MTMSERVICES.ORG</a:t>
            </a:r>
          </a:p>
        </p:txBody>
      </p:sp>
    </p:spTree>
    <p:extLst>
      <p:ext uri="{BB962C8B-B14F-4D97-AF65-F5344CB8AC3E}">
        <p14:creationId xmlns:p14="http://schemas.microsoft.com/office/powerpoint/2010/main" val="3733687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B0F63-D4F4-F850-E380-926893D67B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7228B4-D27E-7C40-0D8E-549A7356535C}"/>
              </a:ext>
            </a:extLst>
          </p:cNvPr>
          <p:cNvSpPr>
            <a:spLocks noGrp="1"/>
          </p:cNvSpPr>
          <p:nvPr>
            <p:ph type="title"/>
          </p:nvPr>
        </p:nvSpPr>
        <p:spPr>
          <a:xfrm>
            <a:off x="2028824" y="2474912"/>
            <a:ext cx="4067176" cy="1325563"/>
          </a:xfrm>
        </p:spPr>
        <p:txBody>
          <a:bodyPr>
            <a:noAutofit/>
          </a:bodyPr>
          <a:lstStyle/>
          <a:p>
            <a:pPr algn="ctr"/>
            <a:r>
              <a:rPr lang="en-US" sz="4800" dirty="0">
                <a:latin typeface="Posterama" panose="020B0504020200020000" pitchFamily="34" charset="0"/>
                <a:cs typeface="Posterama" panose="020B0504020200020000" pitchFamily="34" charset="0"/>
              </a:rPr>
              <a:t>Building the </a:t>
            </a:r>
            <a:r>
              <a:rPr lang="en-US" sz="4800" b="1" dirty="0">
                <a:solidFill>
                  <a:srgbClr val="F3921C"/>
                </a:solidFill>
                <a:latin typeface="Posterama" panose="020B0504020200020000" pitchFamily="34" charset="0"/>
                <a:cs typeface="Posterama" panose="020B0504020200020000" pitchFamily="34" charset="0"/>
              </a:rPr>
              <a:t>Coalition</a:t>
            </a:r>
            <a:r>
              <a:rPr lang="en-US" sz="4800" dirty="0">
                <a:latin typeface="Posterama" panose="020B0504020200020000" pitchFamily="34" charset="0"/>
                <a:cs typeface="Posterama" panose="020B0504020200020000" pitchFamily="34" charset="0"/>
              </a:rPr>
              <a:t>: </a:t>
            </a:r>
            <a:r>
              <a:rPr lang="en-US" sz="4800" b="1" dirty="0">
                <a:solidFill>
                  <a:srgbClr val="F2EC00"/>
                </a:solidFill>
                <a:latin typeface="Posterama" panose="020B0504020200020000" pitchFamily="34" charset="0"/>
                <a:cs typeface="Posterama" panose="020B0504020200020000" pitchFamily="34" charset="0"/>
              </a:rPr>
              <a:t>Vision</a:t>
            </a:r>
            <a:r>
              <a:rPr lang="en-US" sz="4800" dirty="0">
                <a:latin typeface="Posterama" panose="020B0504020200020000" pitchFamily="34" charset="0"/>
                <a:cs typeface="Posterama" panose="020B0504020200020000" pitchFamily="34" charset="0"/>
              </a:rPr>
              <a:t> Meets Action</a:t>
            </a:r>
            <a:endParaRPr lang="en-US" sz="4800" dirty="0">
              <a:solidFill>
                <a:srgbClr val="F20000"/>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746203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F46AC6-0F26-6C23-470D-4CB2693C4651}"/>
              </a:ext>
            </a:extLst>
          </p:cNvPr>
          <p:cNvSpPr>
            <a:spLocks noGrp="1"/>
          </p:cNvSpPr>
          <p:nvPr>
            <p:ph type="title"/>
          </p:nvPr>
        </p:nvSpPr>
        <p:spPr>
          <a:xfrm>
            <a:off x="552450" y="292033"/>
            <a:ext cx="11087099" cy="1736792"/>
          </a:xfrm>
        </p:spPr>
        <p:txBody>
          <a:bodyPr>
            <a:noAutofit/>
          </a:bodyPr>
          <a:lstStyle/>
          <a:p>
            <a:r>
              <a:rPr lang="en-US" sz="3600" b="0" dirty="0">
                <a:solidFill>
                  <a:schemeClr val="bg1"/>
                </a:solidFill>
              </a:rPr>
              <a:t>“Coming together is a beginning. Keeping together is progress. Working together is success.” </a:t>
            </a:r>
            <a:br>
              <a:rPr lang="en-US" sz="3600" b="0" dirty="0">
                <a:solidFill>
                  <a:schemeClr val="bg1"/>
                </a:solidFill>
              </a:rPr>
            </a:br>
            <a:r>
              <a:rPr lang="en-US" sz="3600" b="0" dirty="0">
                <a:solidFill>
                  <a:schemeClr val="bg1"/>
                </a:solidFill>
              </a:rPr>
              <a:t>							                 </a:t>
            </a:r>
            <a:r>
              <a:rPr lang="en-US" sz="2800" b="0" dirty="0">
                <a:solidFill>
                  <a:schemeClr val="bg1"/>
                </a:solidFill>
              </a:rPr>
              <a:t>~Henry Ford</a:t>
            </a:r>
            <a:endParaRPr lang="en-US" sz="3600" b="0" dirty="0">
              <a:solidFill>
                <a:schemeClr val="bg1"/>
              </a:solidFill>
            </a:endParaRPr>
          </a:p>
        </p:txBody>
      </p:sp>
      <p:graphicFrame>
        <p:nvGraphicFramePr>
          <p:cNvPr id="6" name="Text Placeholder 2">
            <a:extLst>
              <a:ext uri="{FF2B5EF4-FFF2-40B4-BE49-F238E27FC236}">
                <a16:creationId xmlns:a16="http://schemas.microsoft.com/office/drawing/2014/main" id="{3429580C-200B-441E-A270-46BA5F37C61A}"/>
              </a:ext>
            </a:extLst>
          </p:cNvPr>
          <p:cNvGraphicFramePr/>
          <p:nvPr>
            <p:extLst>
              <p:ext uri="{D42A27DB-BD31-4B8C-83A1-F6EECF244321}">
                <p14:modId xmlns:p14="http://schemas.microsoft.com/office/powerpoint/2010/main" val="2748823861"/>
              </p:ext>
            </p:extLst>
          </p:nvPr>
        </p:nvGraphicFramePr>
        <p:xfrm>
          <a:off x="1015271" y="2907550"/>
          <a:ext cx="10161458" cy="3430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532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D934E9-2F8F-C09B-1A4B-E4E22E18FDD7}"/>
              </a:ext>
            </a:extLst>
          </p:cNvPr>
          <p:cNvSpPr>
            <a:spLocks noGrp="1"/>
          </p:cNvSpPr>
          <p:nvPr>
            <p:ph type="title"/>
          </p:nvPr>
        </p:nvSpPr>
        <p:spPr>
          <a:xfrm>
            <a:off x="5435600" y="3213100"/>
            <a:ext cx="6083300" cy="3161598"/>
          </a:xfrm>
        </p:spPr>
        <p:txBody>
          <a:bodyPr>
            <a:noAutofit/>
          </a:bodyPr>
          <a:lstStyle/>
          <a:p>
            <a:pPr marR="0" lvl="0" algn="l" defTabSz="914400" rtl="0" eaLnBrk="1" fontAlgn="auto" latinLnBrk="0" hangingPunct="1">
              <a:lnSpc>
                <a:spcPct val="150000"/>
              </a:lnSpc>
              <a:spcBef>
                <a:spcPts val="0"/>
              </a:spcBef>
              <a:spcAft>
                <a:spcPts val="0"/>
              </a:spcAft>
              <a:buClrTx/>
              <a:buSzTx/>
              <a:tabLst/>
              <a:defRPr/>
            </a:pPr>
            <a:r>
              <a:rPr kumimoji="0" lang="en-US" sz="2000" b="1" i="0" u="none" strike="noStrike" kern="1200" cap="none" spc="0" normalizeH="0" baseline="0" noProof="0" dirty="0">
                <a:ln>
                  <a:noFill/>
                </a:ln>
                <a:solidFill>
                  <a:schemeClr val="tx2"/>
                </a:solidFill>
                <a:effectLst/>
                <a:uLnTx/>
                <a:uFillTx/>
                <a:latin typeface="Aptos" panose="02110004020202020204"/>
                <a:ea typeface="+mn-ea"/>
                <a:cs typeface="+mn-cs"/>
              </a:rPr>
              <a:t>Culture</a:t>
            </a:r>
            <a:r>
              <a:rPr kumimoji="0" lang="en-US" sz="2000" b="0" i="0" u="none" strike="noStrike" kern="1200" cap="none" spc="0" normalizeH="0" baseline="0" noProof="0" dirty="0">
                <a:ln>
                  <a:noFill/>
                </a:ln>
                <a:solidFill>
                  <a:schemeClr val="tx2"/>
                </a:solidFill>
                <a:effectLst/>
                <a:uLnTx/>
                <a:uFillTx/>
                <a:latin typeface="Aptos" panose="02110004020202020204"/>
                <a:ea typeface="+mn-ea"/>
                <a:cs typeface="+mn-cs"/>
              </a:rPr>
              <a:t>: Strengthening values, collaboration, and innovation</a:t>
            </a:r>
            <a:br>
              <a:rPr kumimoji="0" lang="en-US" sz="2000" b="0" i="0" u="none" strike="noStrike" kern="1200" cap="none" spc="0" normalizeH="0" baseline="0" noProof="0" dirty="0">
                <a:ln>
                  <a:noFill/>
                </a:ln>
                <a:solidFill>
                  <a:schemeClr val="tx2"/>
                </a:solidFill>
                <a:effectLst/>
                <a:uLnTx/>
                <a:uFillTx/>
                <a:latin typeface="Aptos" panose="02110004020202020204"/>
                <a:ea typeface="+mn-ea"/>
                <a:cs typeface="+mn-cs"/>
              </a:rPr>
            </a:br>
            <a:br>
              <a:rPr lang="en-US" sz="2000" b="0" dirty="0">
                <a:solidFill>
                  <a:schemeClr val="tx2"/>
                </a:solidFill>
                <a:latin typeface="Aptos" panose="02110004020202020204"/>
                <a:ea typeface="+mn-ea"/>
                <a:cs typeface="+mn-cs"/>
              </a:rPr>
            </a:br>
            <a:r>
              <a:rPr kumimoji="0" lang="en-US" sz="2000" b="1" i="0" u="none" strike="noStrike" kern="1200" cap="none" spc="0" normalizeH="0" baseline="0" noProof="0" dirty="0">
                <a:ln>
                  <a:noFill/>
                </a:ln>
                <a:solidFill>
                  <a:schemeClr val="tx2"/>
                </a:solidFill>
                <a:effectLst/>
                <a:uLnTx/>
                <a:uFillTx/>
                <a:latin typeface="Aptos" panose="02110004020202020204"/>
                <a:ea typeface="+mn-ea"/>
                <a:cs typeface="+mn-cs"/>
              </a:rPr>
              <a:t>People</a:t>
            </a:r>
            <a:r>
              <a:rPr kumimoji="0" lang="en-US" sz="2000" b="0" i="0" u="none" strike="noStrike" kern="1200" cap="none" spc="0" normalizeH="0" baseline="0" noProof="0" dirty="0">
                <a:ln>
                  <a:noFill/>
                </a:ln>
                <a:solidFill>
                  <a:schemeClr val="tx2"/>
                </a:solidFill>
                <a:effectLst/>
                <a:uLnTx/>
                <a:uFillTx/>
                <a:latin typeface="Aptos" panose="02110004020202020204"/>
                <a:ea typeface="+mn-ea"/>
                <a:cs typeface="+mn-cs"/>
              </a:rPr>
              <a:t>: Enhancing staff efficiency, reducing burnout, and improving care</a:t>
            </a:r>
            <a:br>
              <a:rPr kumimoji="0" lang="en-US" sz="2000" b="0" i="0" u="none" strike="noStrike" kern="1200" cap="none" spc="0" normalizeH="0" baseline="0" noProof="0" dirty="0">
                <a:ln>
                  <a:noFill/>
                </a:ln>
                <a:solidFill>
                  <a:schemeClr val="tx2"/>
                </a:solidFill>
                <a:effectLst/>
                <a:uLnTx/>
                <a:uFillTx/>
                <a:latin typeface="Aptos" panose="02110004020202020204"/>
                <a:ea typeface="+mn-ea"/>
                <a:cs typeface="+mn-cs"/>
              </a:rPr>
            </a:br>
            <a:br>
              <a:rPr kumimoji="0" lang="en-US" sz="2000" b="0" i="0" u="none" strike="noStrike" kern="1200" cap="none" spc="0" normalizeH="0" baseline="0" noProof="0" dirty="0">
                <a:ln>
                  <a:noFill/>
                </a:ln>
                <a:solidFill>
                  <a:schemeClr val="tx2"/>
                </a:solidFill>
                <a:effectLst/>
                <a:uLnTx/>
                <a:uFillTx/>
                <a:latin typeface="Aptos" panose="02110004020202020204"/>
                <a:ea typeface="+mn-ea"/>
                <a:cs typeface="+mn-cs"/>
              </a:rPr>
            </a:br>
            <a:r>
              <a:rPr kumimoji="0" lang="en-US" sz="2000" b="1" i="0" u="none" strike="noStrike" kern="1200" cap="none" spc="0" normalizeH="0" baseline="0" noProof="0" dirty="0">
                <a:ln>
                  <a:noFill/>
                </a:ln>
                <a:solidFill>
                  <a:schemeClr val="tx2"/>
                </a:solidFill>
                <a:effectLst/>
                <a:uLnTx/>
                <a:uFillTx/>
                <a:latin typeface="Aptos" panose="02110004020202020204"/>
                <a:ea typeface="+mn-ea"/>
                <a:cs typeface="+mn-cs"/>
              </a:rPr>
              <a:t>Numbers</a:t>
            </a:r>
            <a:r>
              <a:rPr kumimoji="0" lang="en-US" sz="2000" b="0" i="0" u="none" strike="noStrike" kern="1200" cap="none" spc="0" normalizeH="0" baseline="0" noProof="0" dirty="0">
                <a:ln>
                  <a:noFill/>
                </a:ln>
                <a:solidFill>
                  <a:schemeClr val="tx2"/>
                </a:solidFill>
                <a:effectLst/>
                <a:uLnTx/>
                <a:uFillTx/>
                <a:latin typeface="Aptos" panose="02110004020202020204"/>
                <a:ea typeface="+mn-ea"/>
                <a:cs typeface="+mn-cs"/>
              </a:rPr>
              <a:t>: Increasing productivity, optimizing financial outcomes, and ensuring compliance</a:t>
            </a:r>
          </a:p>
        </p:txBody>
      </p:sp>
      <p:sp>
        <p:nvSpPr>
          <p:cNvPr id="5" name="Text Placeholder 4">
            <a:extLst>
              <a:ext uri="{FF2B5EF4-FFF2-40B4-BE49-F238E27FC236}">
                <a16:creationId xmlns:a16="http://schemas.microsoft.com/office/drawing/2014/main" id="{A6D892F4-406D-F31A-AAAD-92B9C109B6B5}"/>
              </a:ext>
            </a:extLst>
          </p:cNvPr>
          <p:cNvSpPr>
            <a:spLocks noGrp="1"/>
          </p:cNvSpPr>
          <p:nvPr>
            <p:ph type="body" sz="quarter" idx="28"/>
          </p:nvPr>
        </p:nvSpPr>
        <p:spPr>
          <a:xfrm>
            <a:off x="656336" y="300856"/>
            <a:ext cx="4910328" cy="1005840"/>
          </a:xfrm>
        </p:spPr>
        <p:txBody>
          <a:bodyPr/>
          <a:lstStyle/>
          <a:p>
            <a:r>
              <a:rPr lang="en-US" dirty="0"/>
              <a:t>What is a CEO responsible for?</a:t>
            </a:r>
          </a:p>
        </p:txBody>
      </p:sp>
      <p:sp>
        <p:nvSpPr>
          <p:cNvPr id="6" name="Title 3">
            <a:extLst>
              <a:ext uri="{FF2B5EF4-FFF2-40B4-BE49-F238E27FC236}">
                <a16:creationId xmlns:a16="http://schemas.microsoft.com/office/drawing/2014/main" id="{5AA295E9-AAF1-B3A5-A727-B146BD42BFBF}"/>
              </a:ext>
            </a:extLst>
          </p:cNvPr>
          <p:cNvSpPr txBox="1">
            <a:spLocks/>
          </p:cNvSpPr>
          <p:nvPr/>
        </p:nvSpPr>
        <p:spPr>
          <a:xfrm>
            <a:off x="846836" y="324903"/>
            <a:ext cx="8881364" cy="11549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rgbClr val="0F253E"/>
                </a:solidFill>
                <a:latin typeface="+mj-lt"/>
                <a:ea typeface="+mj-ea"/>
                <a:cs typeface="+mj-cs"/>
              </a:defRPr>
            </a:lvl1pPr>
          </a:lstStyle>
          <a:p>
            <a:r>
              <a:rPr lang="en-US" dirty="0">
                <a:solidFill>
                  <a:schemeClr val="bg1"/>
                </a:solidFill>
              </a:rPr>
              <a:t>Culture, People and Numbers</a:t>
            </a:r>
          </a:p>
        </p:txBody>
      </p:sp>
      <p:pic>
        <p:nvPicPr>
          <p:cNvPr id="7" name="Picture 8" descr="What Percentage of the Human Brain Is Used?">
            <a:extLst>
              <a:ext uri="{FF2B5EF4-FFF2-40B4-BE49-F238E27FC236}">
                <a16:creationId xmlns:a16="http://schemas.microsoft.com/office/drawing/2014/main" id="{1B564197-571A-BD46-4B1B-EEE607BA99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16" r="11349" b="1498"/>
          <a:stretch/>
        </p:blipFill>
        <p:spPr bwMode="auto">
          <a:xfrm>
            <a:off x="539750" y="2736435"/>
            <a:ext cx="4059231" cy="345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771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200C90C-4EDD-685C-ADF5-6628A36CF6B1}"/>
              </a:ext>
            </a:extLst>
          </p:cNvPr>
          <p:cNvSpPr txBox="1">
            <a:spLocks/>
          </p:cNvSpPr>
          <p:nvPr/>
        </p:nvSpPr>
        <p:spPr>
          <a:xfrm>
            <a:off x="1217675" y="511683"/>
            <a:ext cx="4743449" cy="5834633"/>
          </a:xfrm>
          <a:prstGeom prst="rect">
            <a:avLst/>
          </a:prstGeom>
          <a:noFill/>
          <a:ln>
            <a:noFill/>
          </a:ln>
        </p:spPr>
        <p:txBody>
          <a:bodyPr spcFirstLastPara="1" vert="horz" wrap="square" lIns="91425" tIns="91425" rIns="91425" bIns="91425" rtlCol="0" anchor="t" anchorCtr="0">
            <a:normAutofit fontScale="70000" lnSpcReduction="20000"/>
          </a:bodyPr>
          <a:lstStyle>
            <a:lvl1pPr marL="609585" lvl="0" indent="-423323" algn="l" defTabSz="914400" rtl="0" eaLnBrk="1" latinLnBrk="0" hangingPunct="1">
              <a:lnSpc>
                <a:spcPct val="130000"/>
              </a:lnSpc>
              <a:spcBef>
                <a:spcPts val="0"/>
              </a:spcBef>
              <a:spcAft>
                <a:spcPts val="0"/>
              </a:spcAft>
              <a:buClr>
                <a:schemeClr val="dk2"/>
              </a:buClr>
              <a:buSzPts val="1400"/>
              <a:buFont typeface="Roboto"/>
              <a:buChar char="●"/>
              <a:defRPr sz="2800" b="0" i="0" kern="1200">
                <a:solidFill>
                  <a:schemeClr val="dk2"/>
                </a:solidFill>
                <a:latin typeface="Gill Sans Nova" panose="020B0602020104020203" pitchFamily="34" charset="0"/>
                <a:ea typeface="Roboto"/>
                <a:cs typeface="Roboto"/>
                <a:sym typeface="Roboto"/>
              </a:defRPr>
            </a:lvl1pPr>
            <a:lvl2pPr marL="1219170" lvl="1" indent="-406390" algn="l" defTabSz="914400" rtl="0" eaLnBrk="1" latinLnBrk="0" hangingPunct="1">
              <a:lnSpc>
                <a:spcPct val="130000"/>
              </a:lnSpc>
              <a:spcBef>
                <a:spcPts val="0"/>
              </a:spcBef>
              <a:spcAft>
                <a:spcPts val="0"/>
              </a:spcAft>
              <a:buClr>
                <a:schemeClr val="dk2"/>
              </a:buClr>
              <a:buSzPts val="1200"/>
              <a:buFont typeface="Roboto"/>
              <a:buChar char="○"/>
              <a:defRPr sz="1600" kern="1200">
                <a:solidFill>
                  <a:schemeClr val="dk2"/>
                </a:solidFill>
                <a:latin typeface="Roboto"/>
                <a:ea typeface="Roboto"/>
                <a:cs typeface="Roboto"/>
                <a:sym typeface="Roboto"/>
              </a:defRPr>
            </a:lvl2pPr>
            <a:lvl3pPr marL="1828754" lvl="2"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3pPr>
            <a:lvl4pPr marL="2438339" lvl="3"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4pPr>
            <a:lvl5pPr marL="3047924" lvl="4"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5pPr>
            <a:lvl6pPr marL="3657509" lvl="5"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6pPr>
            <a:lvl7pPr marL="4267093" lvl="6"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7pPr>
            <a:lvl8pPr marL="4876678" lvl="7"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8pPr>
            <a:lvl9pPr marL="5486263" lvl="8"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9pPr>
          </a:lstStyle>
          <a:p>
            <a:pPr marL="45720" marR="0" lvl="0" indent="0" algn="l" defTabSz="914400" rtl="0" eaLnBrk="1" fontAlgn="auto" latinLnBrk="0" hangingPunct="1">
              <a:lnSpc>
                <a:spcPct val="130000"/>
              </a:lnSpc>
              <a:spcBef>
                <a:spcPts val="0"/>
              </a:spcBef>
              <a:spcAft>
                <a:spcPts val="600"/>
              </a:spcAft>
              <a:buClr>
                <a:srgbClr val="0E2841"/>
              </a:buClr>
              <a:buSzPts val="1400"/>
              <a:buFont typeface="Roboto"/>
              <a:buNone/>
              <a:tabLst/>
              <a:defRPr/>
            </a:pPr>
            <a:r>
              <a:rPr kumimoji="0" lang="en-US" sz="2800" b="1" i="0" u="none" strike="noStrike" kern="1200" cap="none" spc="0" normalizeH="0" baseline="0" noProof="0" dirty="0">
                <a:ln>
                  <a:noFill/>
                </a:ln>
                <a:solidFill>
                  <a:srgbClr val="0E2841"/>
                </a:solidFill>
                <a:effectLst/>
                <a:uLnTx/>
                <a:uFillTx/>
                <a:latin typeface="+mj-lt"/>
                <a:ea typeface="Roboto"/>
                <a:cs typeface="Roboto"/>
                <a:sym typeface="Roboto"/>
              </a:rPr>
              <a:t>Same-day Mental Health Assessment. </a:t>
            </a:r>
            <a:r>
              <a:rPr kumimoji="0" lang="en-US" sz="2800" b="0" i="0" u="none" strike="noStrike" kern="1200" cap="none" spc="0" normalizeH="0" baseline="0" noProof="0" dirty="0">
                <a:ln>
                  <a:noFill/>
                </a:ln>
                <a:solidFill>
                  <a:srgbClr val="0E2841"/>
                </a:solidFill>
                <a:effectLst/>
                <a:uLnTx/>
                <a:uFillTx/>
                <a:latin typeface="+mj-lt"/>
                <a:ea typeface="Roboto"/>
                <a:cs typeface="Roboto"/>
                <a:sym typeface="Roboto"/>
              </a:rPr>
              <a:t>New diagnostic evaluations are available on an unscheduled basis via walk-in clinics at every site. </a:t>
            </a:r>
            <a:r>
              <a:rPr kumimoji="0" lang="en-US" sz="2800" b="0" i="1" u="none" strike="noStrike" kern="1200" cap="none" spc="0" normalizeH="0" baseline="0" noProof="0" dirty="0">
                <a:ln>
                  <a:noFill/>
                </a:ln>
                <a:solidFill>
                  <a:srgbClr val="0E2841"/>
                </a:solidFill>
                <a:effectLst/>
                <a:uLnTx/>
                <a:uFillTx/>
                <a:latin typeface="+mj-lt"/>
                <a:ea typeface="Roboto"/>
                <a:cs typeface="Roboto"/>
                <a:sym typeface="Roboto"/>
              </a:rPr>
              <a:t>No more scheduling of intakes. </a:t>
            </a:r>
          </a:p>
          <a:p>
            <a:pPr marL="609585" marR="0" lvl="0" indent="-423323" algn="l" defTabSz="914400" rtl="0" eaLnBrk="1" fontAlgn="auto" latinLnBrk="0" hangingPunct="1">
              <a:lnSpc>
                <a:spcPct val="130000"/>
              </a:lnSpc>
              <a:spcBef>
                <a:spcPts val="0"/>
              </a:spcBef>
              <a:spcAft>
                <a:spcPts val="600"/>
              </a:spcAft>
              <a:buClr>
                <a:srgbClr val="0E2841"/>
              </a:buClr>
              <a:buSzPts val="1400"/>
              <a:buFont typeface="Roboto"/>
              <a:buChar char="●"/>
              <a:tabLst/>
              <a:defRPr/>
            </a:pPr>
            <a:r>
              <a:rPr kumimoji="0" lang="en-US" sz="2800" b="1" i="0" u="none" strike="noStrike" kern="1200" cap="none" spc="0" normalizeH="0" baseline="0" noProof="0" dirty="0">
                <a:ln>
                  <a:noFill/>
                </a:ln>
                <a:solidFill>
                  <a:srgbClr val="0E2841"/>
                </a:solidFill>
                <a:effectLst/>
                <a:uLnTx/>
                <a:uFillTx/>
                <a:latin typeface="+mj-lt"/>
                <a:ea typeface="Roboto"/>
                <a:cs typeface="Roboto"/>
                <a:sym typeface="Roboto"/>
              </a:rPr>
              <a:t>We serve who we see. </a:t>
            </a:r>
          </a:p>
          <a:p>
            <a:pPr marL="45720" marR="0" lvl="0" indent="0" algn="l" defTabSz="914400" rtl="0" eaLnBrk="1" fontAlgn="auto" latinLnBrk="0" hangingPunct="1">
              <a:lnSpc>
                <a:spcPct val="130000"/>
              </a:lnSpc>
              <a:spcBef>
                <a:spcPts val="0"/>
              </a:spcBef>
              <a:spcAft>
                <a:spcPts val="600"/>
              </a:spcAft>
              <a:buClr>
                <a:srgbClr val="0E2841"/>
              </a:buClr>
              <a:buSzPts val="1400"/>
              <a:buFont typeface="Roboto"/>
              <a:buNone/>
              <a:tabLst/>
              <a:defRPr/>
            </a:pPr>
            <a:endParaRPr kumimoji="0" lang="en-US" sz="2800" b="1" i="0" u="none" strike="noStrike" kern="1200" cap="none" spc="0" normalizeH="0" baseline="0" noProof="0" dirty="0">
              <a:ln>
                <a:noFill/>
              </a:ln>
              <a:solidFill>
                <a:srgbClr val="0E2841"/>
              </a:solidFill>
              <a:effectLst/>
              <a:uLnTx/>
              <a:uFillTx/>
              <a:latin typeface="+mj-lt"/>
              <a:ea typeface="Roboto"/>
              <a:cs typeface="Roboto"/>
              <a:sym typeface="Roboto"/>
            </a:endParaRPr>
          </a:p>
          <a:p>
            <a:pPr marL="45720" marR="0" lvl="0" indent="0" algn="l" defTabSz="914400" rtl="0" eaLnBrk="1" fontAlgn="auto" latinLnBrk="0" hangingPunct="1">
              <a:lnSpc>
                <a:spcPct val="130000"/>
              </a:lnSpc>
              <a:spcBef>
                <a:spcPts val="0"/>
              </a:spcBef>
              <a:spcAft>
                <a:spcPts val="600"/>
              </a:spcAft>
              <a:buClr>
                <a:srgbClr val="0E2841"/>
              </a:buClr>
              <a:buSzPts val="1400"/>
              <a:buFont typeface="Roboto"/>
              <a:buNone/>
              <a:tabLst/>
              <a:defRPr/>
            </a:pPr>
            <a:r>
              <a:rPr kumimoji="0" lang="en-US" sz="2800" b="1" i="0" u="none" strike="noStrike" kern="1200" cap="none" spc="0" normalizeH="0" baseline="0" noProof="0" dirty="0">
                <a:ln>
                  <a:noFill/>
                </a:ln>
                <a:solidFill>
                  <a:srgbClr val="0E2841"/>
                </a:solidFill>
                <a:effectLst/>
                <a:uLnTx/>
                <a:uFillTx/>
                <a:latin typeface="+mj-lt"/>
                <a:ea typeface="Roboto"/>
                <a:cs typeface="Roboto"/>
                <a:sym typeface="Roboto"/>
              </a:rPr>
              <a:t>Next-day Flexibility. </a:t>
            </a:r>
            <a:r>
              <a:rPr kumimoji="0" lang="en-US" sz="2800" b="0" i="0" u="none" strike="noStrike" kern="1200" cap="none" spc="0" normalizeH="0" baseline="0" noProof="0" dirty="0">
                <a:ln>
                  <a:noFill/>
                </a:ln>
                <a:solidFill>
                  <a:srgbClr val="0E2841"/>
                </a:solidFill>
                <a:effectLst/>
                <a:uLnTx/>
                <a:uFillTx/>
                <a:latin typeface="+mj-lt"/>
                <a:ea typeface="Roboto"/>
                <a:cs typeface="Roboto"/>
                <a:sym typeface="Roboto"/>
              </a:rPr>
              <a:t>Sometimes we need a contingency plan, to fit in a person in crisis, or maybe someone can’t wait today but they can come back tomorrow. </a:t>
            </a:r>
            <a:r>
              <a:rPr kumimoji="0" lang="en-US" sz="2800" b="0" i="1" u="none" strike="noStrike" kern="1200" cap="none" spc="0" normalizeH="0" baseline="0" noProof="0" dirty="0">
                <a:ln>
                  <a:noFill/>
                </a:ln>
                <a:solidFill>
                  <a:srgbClr val="0E2841"/>
                </a:solidFill>
                <a:effectLst/>
                <a:uLnTx/>
                <a:uFillTx/>
                <a:latin typeface="+mj-lt"/>
                <a:ea typeface="Roboto"/>
                <a:cs typeface="Roboto"/>
                <a:sym typeface="Roboto"/>
              </a:rPr>
              <a:t>No more no-shows or cancellations.</a:t>
            </a:r>
            <a:endParaRPr kumimoji="0" lang="en-US" sz="2800" b="1" i="1" u="none" strike="noStrike" kern="1200" cap="none" spc="0" normalizeH="0" baseline="0" noProof="0" dirty="0">
              <a:ln>
                <a:noFill/>
              </a:ln>
              <a:solidFill>
                <a:srgbClr val="0E2841"/>
              </a:solidFill>
              <a:effectLst/>
              <a:uLnTx/>
              <a:uFillTx/>
              <a:latin typeface="+mj-lt"/>
              <a:ea typeface="Roboto"/>
              <a:cs typeface="Roboto"/>
              <a:sym typeface="Roboto"/>
            </a:endParaRPr>
          </a:p>
          <a:p>
            <a:pPr marL="609585" marR="0" lvl="0" indent="-423323" algn="l" defTabSz="914400" rtl="0" eaLnBrk="1" fontAlgn="auto" latinLnBrk="0" hangingPunct="1">
              <a:lnSpc>
                <a:spcPct val="130000"/>
              </a:lnSpc>
              <a:spcBef>
                <a:spcPts val="0"/>
              </a:spcBef>
              <a:spcAft>
                <a:spcPts val="600"/>
              </a:spcAft>
              <a:buClr>
                <a:srgbClr val="0E2841"/>
              </a:buClr>
              <a:buSzPts val="1400"/>
              <a:buFont typeface="Roboto"/>
              <a:buChar char="●"/>
              <a:tabLst/>
              <a:defRPr/>
            </a:pPr>
            <a:r>
              <a:rPr kumimoji="0" lang="en-US" sz="2800" b="1" i="0" u="none" strike="noStrike" kern="1200" cap="none" spc="0" normalizeH="0" baseline="0" noProof="0" dirty="0">
                <a:ln>
                  <a:noFill/>
                </a:ln>
                <a:solidFill>
                  <a:srgbClr val="0E2841"/>
                </a:solidFill>
                <a:effectLst/>
                <a:uLnTx/>
                <a:uFillTx/>
                <a:latin typeface="+mj-lt"/>
                <a:ea typeface="Roboto"/>
                <a:cs typeface="Roboto"/>
                <a:sym typeface="Roboto"/>
              </a:rPr>
              <a:t>No one is turned away.</a:t>
            </a:r>
            <a:endParaRPr kumimoji="0" lang="en-US" sz="4400" b="0" i="0" u="none" strike="noStrike" kern="1200" cap="none" spc="0" normalizeH="0" baseline="0" noProof="0" dirty="0">
              <a:ln>
                <a:noFill/>
              </a:ln>
              <a:solidFill>
                <a:srgbClr val="0E2841"/>
              </a:solidFill>
              <a:effectLst/>
              <a:uLnTx/>
              <a:uFillTx/>
              <a:latin typeface="+mj-lt"/>
              <a:ea typeface="Roboto"/>
              <a:cs typeface="Roboto"/>
              <a:sym typeface="Roboto"/>
            </a:endParaRPr>
          </a:p>
        </p:txBody>
      </p:sp>
      <p:pic>
        <p:nvPicPr>
          <p:cNvPr id="7" name="Picture 4" descr="Rethinking &quot;Mental&quot; Health | Anxiety and Depression Association of America,  ADAA">
            <a:extLst>
              <a:ext uri="{FF2B5EF4-FFF2-40B4-BE49-F238E27FC236}">
                <a16:creationId xmlns:a16="http://schemas.microsoft.com/office/drawing/2014/main" id="{68B14E6B-BD04-B430-4E8C-7041D0AA8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352" y="843759"/>
            <a:ext cx="4407580" cy="331704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0FFE9A7-ABA2-17ED-A848-1E6ACFB016AE}"/>
              </a:ext>
            </a:extLst>
          </p:cNvPr>
          <p:cNvSpPr txBox="1"/>
          <p:nvPr/>
        </p:nvSpPr>
        <p:spPr>
          <a:xfrm>
            <a:off x="6221352" y="4631710"/>
            <a:ext cx="4407580" cy="1046440"/>
          </a:xfrm>
          <a:prstGeom prst="rect">
            <a:avLst/>
          </a:prstGeom>
          <a:gradFill flip="none" rotWithShape="1">
            <a:gsLst>
              <a:gs pos="0">
                <a:srgbClr val="4EA72E">
                  <a:lumMod val="67000"/>
                </a:srgbClr>
              </a:gs>
              <a:gs pos="48000">
                <a:srgbClr val="4EA72E">
                  <a:lumMod val="97000"/>
                  <a:lumOff val="3000"/>
                </a:srgbClr>
              </a:gs>
              <a:gs pos="100000">
                <a:srgbClr val="4EA72E">
                  <a:lumMod val="60000"/>
                  <a:lumOff val="40000"/>
                </a:srgbClr>
              </a:gs>
            </a:gsLst>
            <a:lin ang="16200000" scaled="1"/>
            <a:tileRect/>
          </a:gradFill>
          <a:ln>
            <a:noFill/>
          </a:ln>
          <a:effectLst>
            <a:softEdge rad="31750"/>
          </a:effectLst>
        </p:spPr>
        <p:txBody>
          <a:bodyPr wrap="square">
            <a:spAutoFit/>
          </a:bodyPr>
          <a:lstStyle/>
          <a:p>
            <a:pPr marL="45720" marR="0" lvl="0" indent="0" algn="ctr" defTabSz="914400" eaLnBrk="1" fontAlgn="auto" latinLnBrk="0" hangingPunct="1">
              <a:lnSpc>
                <a:spcPct val="100000"/>
              </a:lnSpc>
              <a:spcBef>
                <a:spcPts val="600"/>
              </a:spcBef>
              <a:spcAft>
                <a:spcPts val="6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Georgia"/>
                <a:ea typeface="+mn-ea"/>
                <a:cs typeface="+mn-cs"/>
              </a:rPr>
              <a:t>Use the people resources we have in place</a:t>
            </a:r>
          </a:p>
          <a:p>
            <a:pPr marL="45720" marR="0" lvl="0" indent="0" algn="ctr" defTabSz="914400" eaLnBrk="1" fontAlgn="auto" latinLnBrk="0" hangingPunct="1">
              <a:lnSpc>
                <a:spcPct val="100000"/>
              </a:lnSpc>
              <a:spcBef>
                <a:spcPts val="600"/>
              </a:spcBef>
              <a:spcAft>
                <a:spcPts val="6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Georgia"/>
                <a:ea typeface="+mn-ea"/>
                <a:cs typeface="+mn-cs"/>
              </a:rPr>
              <a:t>To meet the needs of the patient in front of us</a:t>
            </a:r>
          </a:p>
          <a:p>
            <a:pPr marL="45720" marR="0" lvl="0" indent="0" algn="ctr" defTabSz="914400" eaLnBrk="1" fontAlgn="auto" latinLnBrk="0" hangingPunct="1">
              <a:lnSpc>
                <a:spcPct val="100000"/>
              </a:lnSpc>
              <a:spcBef>
                <a:spcPts val="600"/>
              </a:spcBef>
              <a:spcAft>
                <a:spcPts val="6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Georgia"/>
                <a:ea typeface="+mn-ea"/>
                <a:cs typeface="+mn-cs"/>
              </a:rPr>
              <a:t>Without stressing the system </a:t>
            </a:r>
          </a:p>
        </p:txBody>
      </p:sp>
    </p:spTree>
    <p:extLst>
      <p:ext uri="{BB962C8B-B14F-4D97-AF65-F5344CB8AC3E}">
        <p14:creationId xmlns:p14="http://schemas.microsoft.com/office/powerpoint/2010/main" val="2073264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69F02-0504-0777-347B-290AB069518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562D4C7-10E9-4A43-2FDA-5CE74C8E2CB2}"/>
              </a:ext>
            </a:extLst>
          </p:cNvPr>
          <p:cNvSpPr/>
          <p:nvPr/>
        </p:nvSpPr>
        <p:spPr>
          <a:xfrm flipH="1">
            <a:off x="6372223" y="1771650"/>
            <a:ext cx="123826" cy="3636950"/>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609585" rtl="0" eaLnBrk="1" fontAlgn="base" latinLnBrk="0" hangingPunct="1">
              <a:lnSpc>
                <a:spcPct val="12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
        <p:nvSpPr>
          <p:cNvPr id="3" name="Text Placeholder 2">
            <a:extLst>
              <a:ext uri="{FF2B5EF4-FFF2-40B4-BE49-F238E27FC236}">
                <a16:creationId xmlns:a16="http://schemas.microsoft.com/office/drawing/2014/main" id="{145AEF19-60A5-E2E4-0F5A-19885ED0031C}"/>
              </a:ext>
            </a:extLst>
          </p:cNvPr>
          <p:cNvSpPr txBox="1">
            <a:spLocks/>
          </p:cNvSpPr>
          <p:nvPr/>
        </p:nvSpPr>
        <p:spPr>
          <a:xfrm>
            <a:off x="438151" y="628650"/>
            <a:ext cx="5248274" cy="5600700"/>
          </a:xfrm>
          <a:prstGeom prst="rect">
            <a:avLst/>
          </a:prstGeom>
          <a:solidFill>
            <a:schemeClr val="bg1"/>
          </a:solidFill>
          <a:ln>
            <a:noFill/>
          </a:ln>
        </p:spPr>
        <p:txBody>
          <a:bodyPr spcFirstLastPara="1" vert="horz" wrap="square" lIns="91425" tIns="91425" rIns="91425" bIns="91425" rtlCol="0" anchor="t" anchorCtr="0">
            <a:noAutofit/>
          </a:bodyPr>
          <a:lstStyle>
            <a:lvl1pPr marL="609585" lvl="0" indent="-423323" algn="l" defTabSz="914400" rtl="0" eaLnBrk="1" latinLnBrk="0" hangingPunct="1">
              <a:lnSpc>
                <a:spcPct val="130000"/>
              </a:lnSpc>
              <a:spcBef>
                <a:spcPts val="0"/>
              </a:spcBef>
              <a:spcAft>
                <a:spcPts val="0"/>
              </a:spcAft>
              <a:buClr>
                <a:schemeClr val="dk2"/>
              </a:buClr>
              <a:buSzPts val="1400"/>
              <a:buFont typeface="Roboto"/>
              <a:buChar char="●"/>
              <a:defRPr sz="2800" b="0" i="0" kern="1200">
                <a:solidFill>
                  <a:schemeClr val="dk2"/>
                </a:solidFill>
                <a:latin typeface="Gill Sans Nova" panose="020B0602020104020203" pitchFamily="34" charset="0"/>
                <a:ea typeface="Roboto"/>
                <a:cs typeface="Roboto"/>
                <a:sym typeface="Roboto"/>
              </a:defRPr>
            </a:lvl1pPr>
            <a:lvl2pPr marL="1219170" lvl="1" indent="-406390" algn="l" defTabSz="914400" rtl="0" eaLnBrk="1" latinLnBrk="0" hangingPunct="1">
              <a:lnSpc>
                <a:spcPct val="130000"/>
              </a:lnSpc>
              <a:spcBef>
                <a:spcPts val="0"/>
              </a:spcBef>
              <a:spcAft>
                <a:spcPts val="0"/>
              </a:spcAft>
              <a:buClr>
                <a:schemeClr val="dk2"/>
              </a:buClr>
              <a:buSzPts val="1200"/>
              <a:buFont typeface="Roboto"/>
              <a:buChar char="○"/>
              <a:defRPr sz="1600" kern="1200">
                <a:solidFill>
                  <a:schemeClr val="dk2"/>
                </a:solidFill>
                <a:latin typeface="Roboto"/>
                <a:ea typeface="Roboto"/>
                <a:cs typeface="Roboto"/>
                <a:sym typeface="Roboto"/>
              </a:defRPr>
            </a:lvl2pPr>
            <a:lvl3pPr marL="1828754" lvl="2"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3pPr>
            <a:lvl4pPr marL="2438339" lvl="3"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4pPr>
            <a:lvl5pPr marL="3047924" lvl="4"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5pPr>
            <a:lvl6pPr marL="3657509" lvl="5"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6pPr>
            <a:lvl7pPr marL="4267093" lvl="6"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7pPr>
            <a:lvl8pPr marL="4876678" lvl="7"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8pPr>
            <a:lvl9pPr marL="5486263" lvl="8"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9pPr>
          </a:lstStyle>
          <a:p>
            <a:pPr marL="186262" marR="0" lvl="0" indent="0" algn="ctr" defTabSz="914400" rtl="0" eaLnBrk="1" fontAlgn="auto" latinLnBrk="0" hangingPunct="1">
              <a:lnSpc>
                <a:spcPct val="100000"/>
              </a:lnSpc>
              <a:spcBef>
                <a:spcPts val="0"/>
              </a:spcBef>
              <a:spcAft>
                <a:spcPts val="1800"/>
              </a:spcAft>
              <a:buClr>
                <a:srgbClr val="0E2841"/>
              </a:buClr>
              <a:buSzPts val="1400"/>
              <a:buNone/>
              <a:tabLst/>
              <a:defRPr/>
            </a:pPr>
            <a:r>
              <a:rPr kumimoji="0" lang="en-US" b="0" i="0" u="none" strike="noStrike" kern="1200" cap="none" spc="0" normalizeH="0" baseline="0" noProof="0" dirty="0">
                <a:ln>
                  <a:noFill/>
                </a:ln>
                <a:solidFill>
                  <a:srgbClr val="0E2841"/>
                </a:solidFill>
                <a:effectLst/>
                <a:uLnTx/>
                <a:uFillTx/>
                <a:latin typeface="+mj-lt"/>
                <a:ea typeface="Roboto"/>
                <a:cs typeface="Roboto"/>
                <a:sym typeface="Roboto"/>
              </a:rPr>
              <a:t>We </a:t>
            </a:r>
            <a:r>
              <a:rPr kumimoji="0" lang="en-US" b="1" i="0" u="none" strike="noStrike" kern="1200" cap="none" spc="0" normalizeH="0" baseline="0" noProof="0" dirty="0">
                <a:ln>
                  <a:noFill/>
                </a:ln>
                <a:solidFill>
                  <a:srgbClr val="A02B93"/>
                </a:solidFill>
                <a:effectLst/>
                <a:uLnTx/>
                <a:uFillTx/>
                <a:latin typeface="+mj-lt"/>
                <a:ea typeface="Roboto"/>
                <a:cs typeface="Roboto"/>
                <a:sym typeface="Roboto"/>
              </a:rPr>
              <a:t>welcome</a:t>
            </a:r>
            <a:r>
              <a:rPr kumimoji="0" lang="en-US" b="0" i="0" u="none" strike="noStrike" kern="1200" cap="none" spc="0" normalizeH="0" baseline="0" noProof="0" dirty="0">
                <a:ln>
                  <a:noFill/>
                </a:ln>
                <a:solidFill>
                  <a:srgbClr val="A02B93"/>
                </a:solidFill>
                <a:effectLst/>
                <a:uLnTx/>
                <a:uFillTx/>
                <a:latin typeface="+mj-lt"/>
                <a:ea typeface="Roboto"/>
                <a:cs typeface="Roboto"/>
                <a:sym typeface="Roboto"/>
              </a:rPr>
              <a:t> </a:t>
            </a:r>
            <a:r>
              <a:rPr kumimoji="0" lang="en-US" b="0" i="0" u="none" strike="noStrike" kern="1200" cap="none" spc="0" normalizeH="0" baseline="0" noProof="0" dirty="0">
                <a:ln>
                  <a:noFill/>
                </a:ln>
                <a:solidFill>
                  <a:srgbClr val="0E2841"/>
                </a:solidFill>
                <a:effectLst/>
                <a:uLnTx/>
                <a:uFillTx/>
                <a:latin typeface="+mj-lt"/>
                <a:ea typeface="Roboto"/>
                <a:cs typeface="Roboto"/>
                <a:sym typeface="Roboto"/>
              </a:rPr>
              <a:t>any individual who walks into our clinic.</a:t>
            </a:r>
          </a:p>
          <a:p>
            <a:pPr marL="186262" marR="0" lvl="0" indent="0" algn="ctr" defTabSz="914400" rtl="0" eaLnBrk="1" fontAlgn="auto" latinLnBrk="0" hangingPunct="1">
              <a:lnSpc>
                <a:spcPct val="100000"/>
              </a:lnSpc>
              <a:spcBef>
                <a:spcPts val="0"/>
              </a:spcBef>
              <a:spcAft>
                <a:spcPts val="1800"/>
              </a:spcAft>
              <a:buClr>
                <a:srgbClr val="0E2841"/>
              </a:buClr>
              <a:buSzPts val="1400"/>
              <a:buNone/>
              <a:tabLst/>
              <a:defRPr/>
            </a:pPr>
            <a:r>
              <a:rPr kumimoji="0" lang="en-US" b="0" i="0" u="none" strike="noStrike" kern="1200" cap="none" spc="0" normalizeH="0" baseline="0" noProof="0" dirty="0">
                <a:ln>
                  <a:noFill/>
                </a:ln>
                <a:solidFill>
                  <a:srgbClr val="0E2841"/>
                </a:solidFill>
                <a:effectLst/>
                <a:uLnTx/>
                <a:uFillTx/>
                <a:latin typeface="+mj-lt"/>
                <a:ea typeface="Roboto"/>
                <a:cs typeface="Roboto"/>
                <a:sym typeface="Roboto"/>
              </a:rPr>
              <a:t>We ask how we can </a:t>
            </a:r>
            <a:r>
              <a:rPr kumimoji="0" lang="en-US" b="1" i="0" u="none" strike="noStrike" kern="1200" cap="none" spc="0" normalizeH="0" baseline="0" noProof="0" dirty="0">
                <a:ln>
                  <a:noFill/>
                </a:ln>
                <a:solidFill>
                  <a:srgbClr val="E97132"/>
                </a:solidFill>
                <a:effectLst/>
                <a:uLnTx/>
                <a:uFillTx/>
                <a:latin typeface="+mj-lt"/>
                <a:ea typeface="Roboto"/>
                <a:cs typeface="Roboto"/>
                <a:sym typeface="Roboto"/>
              </a:rPr>
              <a:t>help</a:t>
            </a:r>
            <a:r>
              <a:rPr kumimoji="0" lang="en-US" b="0" i="0" u="none" strike="noStrike" kern="1200" cap="none" spc="0" normalizeH="0" baseline="0" noProof="0" dirty="0">
                <a:ln>
                  <a:noFill/>
                </a:ln>
                <a:solidFill>
                  <a:srgbClr val="0E2841"/>
                </a:solidFill>
                <a:effectLst/>
                <a:uLnTx/>
                <a:uFillTx/>
                <a:latin typeface="+mj-lt"/>
                <a:ea typeface="Roboto"/>
                <a:cs typeface="Roboto"/>
                <a:sym typeface="Roboto"/>
              </a:rPr>
              <a:t>.</a:t>
            </a:r>
          </a:p>
          <a:p>
            <a:pPr marL="186262" marR="0" lvl="0" indent="0" algn="ctr" defTabSz="914400" rtl="0" eaLnBrk="1" fontAlgn="auto" latinLnBrk="0" hangingPunct="1">
              <a:lnSpc>
                <a:spcPct val="100000"/>
              </a:lnSpc>
              <a:spcBef>
                <a:spcPts val="0"/>
              </a:spcBef>
              <a:spcAft>
                <a:spcPts val="1800"/>
              </a:spcAft>
              <a:buClr>
                <a:srgbClr val="0E2841"/>
              </a:buClr>
              <a:buSzPts val="1400"/>
              <a:buNone/>
              <a:tabLst/>
              <a:defRPr/>
            </a:pPr>
            <a:r>
              <a:rPr kumimoji="0" lang="en-US" b="0" i="0" u="none" strike="noStrike" kern="1200" cap="none" spc="0" normalizeH="0" baseline="0" noProof="0" dirty="0">
                <a:ln>
                  <a:noFill/>
                </a:ln>
                <a:solidFill>
                  <a:srgbClr val="0E2841"/>
                </a:solidFill>
                <a:effectLst/>
                <a:uLnTx/>
                <a:uFillTx/>
                <a:latin typeface="+mj-lt"/>
                <a:ea typeface="Roboto"/>
                <a:cs typeface="Roboto"/>
                <a:sym typeface="Roboto"/>
              </a:rPr>
              <a:t>We </a:t>
            </a:r>
            <a:r>
              <a:rPr kumimoji="0" lang="en-US" b="1" i="0" u="none" strike="noStrike" kern="1200" cap="none" spc="0" normalizeH="0" baseline="0" noProof="0" dirty="0">
                <a:ln>
                  <a:noFill/>
                </a:ln>
                <a:solidFill>
                  <a:srgbClr val="156082"/>
                </a:solidFill>
                <a:effectLst/>
                <a:uLnTx/>
                <a:uFillTx/>
                <a:latin typeface="+mj-lt"/>
                <a:ea typeface="Roboto"/>
                <a:cs typeface="Roboto"/>
                <a:sym typeface="Roboto"/>
              </a:rPr>
              <a:t>listen</a:t>
            </a:r>
            <a:r>
              <a:rPr kumimoji="0" lang="en-US" b="0" i="0" u="none" strike="noStrike" kern="1200" cap="none" spc="0" normalizeH="0" baseline="0" noProof="0" dirty="0">
                <a:ln>
                  <a:noFill/>
                </a:ln>
                <a:solidFill>
                  <a:srgbClr val="156082"/>
                </a:solidFill>
                <a:effectLst/>
                <a:uLnTx/>
                <a:uFillTx/>
                <a:latin typeface="+mj-lt"/>
                <a:ea typeface="Roboto"/>
                <a:cs typeface="Roboto"/>
                <a:sym typeface="Roboto"/>
              </a:rPr>
              <a:t> </a:t>
            </a:r>
            <a:r>
              <a:rPr kumimoji="0" lang="en-US" b="0" i="0" u="none" strike="noStrike" kern="1200" cap="none" spc="0" normalizeH="0" baseline="0" noProof="0" dirty="0">
                <a:ln>
                  <a:noFill/>
                </a:ln>
                <a:solidFill>
                  <a:srgbClr val="0E2841"/>
                </a:solidFill>
                <a:effectLst/>
                <a:uLnTx/>
                <a:uFillTx/>
                <a:latin typeface="+mj-lt"/>
                <a:ea typeface="Roboto"/>
                <a:cs typeface="Roboto"/>
                <a:sym typeface="Roboto"/>
              </a:rPr>
              <a:t>to their story.</a:t>
            </a:r>
          </a:p>
          <a:p>
            <a:pPr marL="186262" marR="0" lvl="0" indent="0" algn="ctr" defTabSz="914400" rtl="0" eaLnBrk="1" fontAlgn="auto" latinLnBrk="0" hangingPunct="1">
              <a:lnSpc>
                <a:spcPct val="100000"/>
              </a:lnSpc>
              <a:spcBef>
                <a:spcPts val="0"/>
              </a:spcBef>
              <a:spcAft>
                <a:spcPts val="1800"/>
              </a:spcAft>
              <a:buClr>
                <a:srgbClr val="0E2841"/>
              </a:buClr>
              <a:buSzPts val="1400"/>
              <a:buNone/>
              <a:tabLst/>
              <a:defRPr/>
            </a:pPr>
            <a:r>
              <a:rPr kumimoji="0" lang="en-US" b="0" i="0" u="none" strike="noStrike" kern="1200" cap="none" spc="0" normalizeH="0" baseline="0" noProof="0" dirty="0">
                <a:ln>
                  <a:noFill/>
                </a:ln>
                <a:solidFill>
                  <a:srgbClr val="0E2841"/>
                </a:solidFill>
                <a:effectLst/>
                <a:uLnTx/>
                <a:uFillTx/>
                <a:latin typeface="+mj-lt"/>
                <a:ea typeface="Roboto"/>
                <a:cs typeface="Roboto"/>
                <a:sym typeface="Roboto"/>
              </a:rPr>
              <a:t>As a </a:t>
            </a:r>
            <a:r>
              <a:rPr kumimoji="0" lang="en-US" b="1" i="0" u="none" strike="noStrike" kern="1200" cap="none" spc="0" normalizeH="0" baseline="0" noProof="0" dirty="0">
                <a:ln>
                  <a:noFill/>
                </a:ln>
                <a:solidFill>
                  <a:srgbClr val="196B24"/>
                </a:solidFill>
                <a:effectLst/>
                <a:uLnTx/>
                <a:uFillTx/>
                <a:latin typeface="+mj-lt"/>
                <a:ea typeface="Roboto"/>
                <a:cs typeface="Roboto"/>
                <a:sym typeface="Roboto"/>
              </a:rPr>
              <a:t>team</a:t>
            </a:r>
            <a:r>
              <a:rPr kumimoji="0" lang="en-US" b="1" i="0" u="none" strike="noStrike" kern="1200" cap="none" spc="0" normalizeH="0" baseline="0" noProof="0" dirty="0">
                <a:ln>
                  <a:noFill/>
                </a:ln>
                <a:solidFill>
                  <a:srgbClr val="0E2841"/>
                </a:solidFill>
                <a:effectLst/>
                <a:uLnTx/>
                <a:uFillTx/>
                <a:latin typeface="+mj-lt"/>
                <a:ea typeface="Roboto"/>
                <a:cs typeface="Roboto"/>
                <a:sym typeface="Roboto"/>
              </a:rPr>
              <a:t> </a:t>
            </a:r>
            <a:r>
              <a:rPr kumimoji="0" lang="en-US" b="0" i="0" u="none" strike="noStrike" kern="1200" cap="none" spc="0" normalizeH="0" baseline="0" noProof="0" dirty="0">
                <a:ln>
                  <a:noFill/>
                </a:ln>
                <a:solidFill>
                  <a:srgbClr val="0E2841"/>
                </a:solidFill>
                <a:effectLst/>
                <a:uLnTx/>
                <a:uFillTx/>
                <a:latin typeface="+mj-lt"/>
                <a:ea typeface="Roboto"/>
                <a:cs typeface="Roboto"/>
                <a:sym typeface="Roboto"/>
              </a:rPr>
              <a:t>we determine the best way to meet the individual’s needs right now. </a:t>
            </a:r>
          </a:p>
          <a:p>
            <a:pPr marL="186262" marR="0" lvl="0" indent="0" algn="ctr" defTabSz="914400" rtl="0" eaLnBrk="1" fontAlgn="auto" latinLnBrk="0" hangingPunct="1">
              <a:lnSpc>
                <a:spcPct val="100000"/>
              </a:lnSpc>
              <a:spcBef>
                <a:spcPts val="0"/>
              </a:spcBef>
              <a:spcAft>
                <a:spcPts val="1800"/>
              </a:spcAft>
              <a:buClr>
                <a:srgbClr val="0E2841"/>
              </a:buClr>
              <a:buSzPts val="1400"/>
              <a:buNone/>
              <a:tabLst/>
              <a:defRPr/>
            </a:pPr>
            <a:r>
              <a:rPr kumimoji="0" lang="en-US" b="0" i="0" u="none" strike="noStrike" kern="1200" cap="none" spc="0" normalizeH="0" baseline="0" noProof="0" dirty="0">
                <a:ln>
                  <a:noFill/>
                </a:ln>
                <a:solidFill>
                  <a:srgbClr val="0E2841"/>
                </a:solidFill>
                <a:effectLst/>
                <a:uLnTx/>
                <a:uFillTx/>
                <a:latin typeface="+mj-lt"/>
                <a:ea typeface="Roboto"/>
                <a:cs typeface="Roboto"/>
                <a:sym typeface="Roboto"/>
              </a:rPr>
              <a:t>We place the individual at the </a:t>
            </a:r>
            <a:r>
              <a:rPr kumimoji="0" lang="en-US" b="1" i="0" u="none" strike="noStrike" kern="1200" cap="none" spc="0" normalizeH="0" baseline="0" noProof="0" dirty="0">
                <a:ln>
                  <a:noFill/>
                </a:ln>
                <a:solidFill>
                  <a:srgbClr val="0070C0"/>
                </a:solidFill>
                <a:effectLst/>
                <a:uLnTx/>
                <a:uFillTx/>
                <a:latin typeface="+mj-lt"/>
                <a:ea typeface="Roboto"/>
                <a:cs typeface="Roboto"/>
                <a:sym typeface="Roboto"/>
              </a:rPr>
              <a:t>center of their care </a:t>
            </a:r>
            <a:r>
              <a:rPr kumimoji="0" lang="en-US" b="0" i="0" u="none" strike="noStrike" kern="1200" cap="none" spc="0" normalizeH="0" baseline="0" noProof="0" dirty="0">
                <a:ln>
                  <a:noFill/>
                </a:ln>
                <a:solidFill>
                  <a:srgbClr val="0E2841"/>
                </a:solidFill>
                <a:effectLst/>
                <a:uLnTx/>
                <a:uFillTx/>
                <a:latin typeface="+mj-lt"/>
                <a:ea typeface="Roboto"/>
                <a:cs typeface="Roboto"/>
                <a:sym typeface="Roboto"/>
              </a:rPr>
              <a:t>and create a </a:t>
            </a:r>
            <a:r>
              <a:rPr kumimoji="0" lang="en-US" b="0" i="0" u="none" strike="noStrike" kern="1200" cap="none" spc="0" normalizeH="0" baseline="0" noProof="0" dirty="0">
                <a:ln>
                  <a:noFill/>
                </a:ln>
                <a:solidFill>
                  <a:sysClr val="windowText" lastClr="000000"/>
                </a:solidFill>
                <a:effectLst/>
                <a:uLnTx/>
                <a:uFillTx/>
                <a:latin typeface="+mj-lt"/>
                <a:ea typeface="Roboto"/>
                <a:cs typeface="Roboto"/>
                <a:sym typeface="Roboto"/>
              </a:rPr>
              <a:t>plan.</a:t>
            </a:r>
          </a:p>
        </p:txBody>
      </p:sp>
      <p:pic>
        <p:nvPicPr>
          <p:cNvPr id="6" name="Picture 2" descr="9 Easy Ways to Show You Really Care ...">
            <a:extLst>
              <a:ext uri="{FF2B5EF4-FFF2-40B4-BE49-F238E27FC236}">
                <a16:creationId xmlns:a16="http://schemas.microsoft.com/office/drawing/2014/main" id="{6B231521-422B-A5DA-8200-F4B266C01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9860" y="722300"/>
            <a:ext cx="3983150" cy="2230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455A0D-A693-6379-17B4-2489CF3819A2}"/>
              </a:ext>
            </a:extLst>
          </p:cNvPr>
          <p:cNvSpPr txBox="1"/>
          <p:nvPr/>
        </p:nvSpPr>
        <p:spPr>
          <a:xfrm>
            <a:off x="7259860" y="3209925"/>
            <a:ext cx="4059350" cy="3139321"/>
          </a:xfrm>
          <a:prstGeom prst="rect">
            <a:avLst/>
          </a:prstGeom>
          <a:noFill/>
          <a:ln>
            <a:noFill/>
          </a:ln>
        </p:spPr>
        <p:txBody>
          <a:bodyPr wrap="square">
            <a:spAutoFit/>
          </a:bodyPr>
          <a:lstStyle/>
          <a:p>
            <a:pPr indent="0" algn="just">
              <a:buNone/>
            </a:pPr>
            <a:r>
              <a:rPr lang="en-US" b="1" i="1" dirty="0">
                <a:solidFill>
                  <a:schemeClr val="bg1"/>
                </a:solidFill>
                <a:latin typeface="+mj-lt"/>
              </a:rPr>
              <a:t>No One Is Turned Away </a:t>
            </a:r>
            <a:r>
              <a:rPr lang="en-US" i="1" dirty="0">
                <a:solidFill>
                  <a:schemeClr val="bg1"/>
                </a:solidFill>
                <a:latin typeface="+mj-lt"/>
              </a:rPr>
              <a:t>does not mean that we can meet all of an individual’s needs right now. </a:t>
            </a:r>
          </a:p>
          <a:p>
            <a:pPr indent="0" algn="just">
              <a:buNone/>
            </a:pPr>
            <a:endParaRPr lang="en-US" i="1" dirty="0">
              <a:solidFill>
                <a:schemeClr val="bg1"/>
              </a:solidFill>
              <a:latin typeface="+mj-lt"/>
            </a:endParaRPr>
          </a:p>
          <a:p>
            <a:pPr indent="0" algn="just">
              <a:buNone/>
            </a:pPr>
            <a:r>
              <a:rPr lang="en-US" i="1" dirty="0">
                <a:solidFill>
                  <a:schemeClr val="bg1"/>
                </a:solidFill>
                <a:latin typeface="+mj-lt"/>
              </a:rPr>
              <a:t>It DOES mean that we </a:t>
            </a:r>
            <a:r>
              <a:rPr lang="en-US" b="1" i="1" dirty="0">
                <a:solidFill>
                  <a:srgbClr val="00B0F0"/>
                </a:solidFill>
                <a:latin typeface="+mj-lt"/>
              </a:rPr>
              <a:t>COME TO CARE</a:t>
            </a:r>
            <a:r>
              <a:rPr lang="en-US" b="1" i="1" dirty="0">
                <a:solidFill>
                  <a:schemeClr val="bg1"/>
                </a:solidFill>
                <a:latin typeface="+mj-lt"/>
              </a:rPr>
              <a:t>. </a:t>
            </a:r>
          </a:p>
          <a:p>
            <a:pPr indent="0" algn="just">
              <a:buNone/>
            </a:pPr>
            <a:endParaRPr lang="en-US" b="1" i="1" dirty="0">
              <a:solidFill>
                <a:schemeClr val="bg1"/>
              </a:solidFill>
              <a:latin typeface="+mj-lt"/>
            </a:endParaRPr>
          </a:p>
          <a:p>
            <a:pPr indent="0" algn="just">
              <a:buNone/>
            </a:pPr>
            <a:r>
              <a:rPr lang="en-US" b="1" i="1" dirty="0">
                <a:solidFill>
                  <a:schemeClr val="bg1"/>
                </a:solidFill>
                <a:latin typeface="+mj-lt"/>
              </a:rPr>
              <a:t>Coming To Care </a:t>
            </a:r>
            <a:r>
              <a:rPr lang="en-US" i="1" dirty="0">
                <a:solidFill>
                  <a:schemeClr val="bg1"/>
                </a:solidFill>
                <a:latin typeface="+mj-lt"/>
              </a:rPr>
              <a:t>means that we each believe in our ability to do just that – to care for those that seek help from us. </a:t>
            </a:r>
          </a:p>
        </p:txBody>
      </p:sp>
    </p:spTree>
    <p:extLst>
      <p:ext uri="{BB962C8B-B14F-4D97-AF65-F5344CB8AC3E}">
        <p14:creationId xmlns:p14="http://schemas.microsoft.com/office/powerpoint/2010/main" val="2125797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A463E1-CC37-892E-069A-3DDF80E47FB7}"/>
              </a:ext>
            </a:extLst>
          </p:cNvPr>
          <p:cNvSpPr>
            <a:spLocks noGrp="1"/>
          </p:cNvSpPr>
          <p:nvPr>
            <p:ph type="title"/>
          </p:nvPr>
        </p:nvSpPr>
        <p:spPr>
          <a:xfrm>
            <a:off x="251354" y="589677"/>
            <a:ext cx="5749396" cy="5678646"/>
          </a:xfrm>
        </p:spPr>
        <p:txBody>
          <a:bodyPr>
            <a:noAutofit/>
          </a:bodyPr>
          <a:lstStyle/>
          <a:p>
            <a:pPr algn="ctr">
              <a:lnSpc>
                <a:spcPct val="125000"/>
              </a:lnSpc>
            </a:pPr>
            <a:r>
              <a:rPr lang="en-US" sz="4000" dirty="0">
                <a:solidFill>
                  <a:schemeClr val="bg1"/>
                </a:solidFill>
              </a:rPr>
              <a:t>ALL ABOUT ACCESS</a:t>
            </a:r>
            <a:br>
              <a:rPr lang="en-US" dirty="0">
                <a:solidFill>
                  <a:schemeClr val="bg1"/>
                </a:solidFill>
              </a:rPr>
            </a:br>
            <a:br>
              <a:rPr lang="en-US" dirty="0">
                <a:solidFill>
                  <a:schemeClr val="bg1"/>
                </a:solidFill>
              </a:rPr>
            </a:br>
            <a:br>
              <a:rPr lang="en-US" dirty="0">
                <a:solidFill>
                  <a:schemeClr val="bg1"/>
                </a:solidFill>
              </a:rPr>
            </a:br>
            <a:r>
              <a:rPr lang="en-US" sz="4000" b="0" dirty="0">
                <a:solidFill>
                  <a:schemeClr val="bg1"/>
                </a:solidFill>
              </a:rPr>
              <a:t>Walk-in</a:t>
            </a:r>
            <a:br>
              <a:rPr lang="en-US" sz="4000" b="0" dirty="0">
                <a:solidFill>
                  <a:schemeClr val="bg1"/>
                </a:solidFill>
              </a:rPr>
            </a:br>
            <a:r>
              <a:rPr lang="en-US" sz="4000" b="0" dirty="0">
                <a:solidFill>
                  <a:schemeClr val="bg1"/>
                </a:solidFill>
              </a:rPr>
              <a:t>MH Assessments</a:t>
            </a:r>
            <a:br>
              <a:rPr lang="en-US" sz="4000" b="0" dirty="0">
                <a:solidFill>
                  <a:schemeClr val="bg1"/>
                </a:solidFill>
              </a:rPr>
            </a:br>
            <a:r>
              <a:rPr lang="en-US" sz="4000" b="0" dirty="0">
                <a:solidFill>
                  <a:schemeClr val="bg1"/>
                </a:solidFill>
              </a:rPr>
              <a:t>EVERY Clinic</a:t>
            </a:r>
            <a:br>
              <a:rPr lang="en-US" sz="4000" b="0" dirty="0">
                <a:solidFill>
                  <a:schemeClr val="bg1"/>
                </a:solidFill>
              </a:rPr>
            </a:br>
            <a:r>
              <a:rPr lang="en-US" sz="4000" b="0" dirty="0">
                <a:solidFill>
                  <a:schemeClr val="bg1"/>
                </a:solidFill>
              </a:rPr>
              <a:t>EVERY Day</a:t>
            </a:r>
            <a:endParaRPr lang="en-US" b="0" dirty="0">
              <a:solidFill>
                <a:schemeClr val="bg1"/>
              </a:solidFill>
            </a:endParaRPr>
          </a:p>
        </p:txBody>
      </p:sp>
      <p:pic>
        <p:nvPicPr>
          <p:cNvPr id="6" name="Picture 5">
            <a:extLst>
              <a:ext uri="{FF2B5EF4-FFF2-40B4-BE49-F238E27FC236}">
                <a16:creationId xmlns:a16="http://schemas.microsoft.com/office/drawing/2014/main" id="{BB5CE196-D738-5BC3-541F-A9BCAB5BAE13}"/>
              </a:ext>
            </a:extLst>
          </p:cNvPr>
          <p:cNvPicPr>
            <a:picLocks noChangeAspect="1"/>
          </p:cNvPicPr>
          <p:nvPr/>
        </p:nvPicPr>
        <p:blipFill>
          <a:blip r:embed="rId2"/>
          <a:stretch>
            <a:fillRect/>
          </a:stretch>
        </p:blipFill>
        <p:spPr>
          <a:xfrm>
            <a:off x="6340939" y="1238250"/>
            <a:ext cx="5694958" cy="4095750"/>
          </a:xfrm>
          <a:prstGeom prst="rect">
            <a:avLst/>
          </a:prstGeom>
        </p:spPr>
      </p:pic>
      <p:pic>
        <p:nvPicPr>
          <p:cNvPr id="7" name="Google Shape;1684;p241">
            <a:extLst>
              <a:ext uri="{FF2B5EF4-FFF2-40B4-BE49-F238E27FC236}">
                <a16:creationId xmlns:a16="http://schemas.microsoft.com/office/drawing/2014/main" id="{AFA82C46-1D74-0D3E-3516-98CBA39EB176}"/>
              </a:ext>
            </a:extLst>
          </p:cNvPr>
          <p:cNvPicPr preferRelativeResize="0"/>
          <p:nvPr/>
        </p:nvPicPr>
        <p:blipFill>
          <a:blip r:embed="rId3">
            <a:extLst>
              <a:ext uri="{28A0092B-C50C-407E-A947-70E740481C1C}">
                <a14:useLocalDpi xmlns:a14="http://schemas.microsoft.com/office/drawing/2010/main" val="0"/>
              </a:ext>
            </a:extLst>
          </a:blip>
          <a:srcRect/>
          <a:stretch/>
        </p:blipFill>
        <p:spPr>
          <a:xfrm>
            <a:off x="2470933" y="1790700"/>
            <a:ext cx="1310237" cy="1164204"/>
          </a:xfrm>
          <a:prstGeom prst="rect">
            <a:avLst/>
          </a:prstGeom>
          <a:noFill/>
          <a:ln>
            <a:noFill/>
          </a:ln>
        </p:spPr>
      </p:pic>
    </p:spTree>
    <p:extLst>
      <p:ext uri="{BB962C8B-B14F-4D97-AF65-F5344CB8AC3E}">
        <p14:creationId xmlns:p14="http://schemas.microsoft.com/office/powerpoint/2010/main" val="2822816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547D31-DC67-4470-7AE3-E6A701A0F5A7}"/>
              </a:ext>
            </a:extLst>
          </p:cNvPr>
          <p:cNvSpPr>
            <a:spLocks noGrp="1"/>
          </p:cNvSpPr>
          <p:nvPr>
            <p:ph type="title"/>
          </p:nvPr>
        </p:nvSpPr>
        <p:spPr>
          <a:xfrm>
            <a:off x="878331" y="123824"/>
            <a:ext cx="10732643" cy="1181101"/>
          </a:xfrm>
        </p:spPr>
        <p:txBody>
          <a:bodyPr>
            <a:normAutofit/>
          </a:bodyPr>
          <a:lstStyle/>
          <a:p>
            <a:r>
              <a:rPr lang="en-US" b="0" dirty="0">
                <a:solidFill>
                  <a:schemeClr val="bg1"/>
                </a:solidFill>
              </a:rPr>
              <a:t>Initial Mental Health Assessment Clinics</a:t>
            </a:r>
          </a:p>
        </p:txBody>
      </p:sp>
      <p:sp>
        <p:nvSpPr>
          <p:cNvPr id="7" name="Text Placeholder 2">
            <a:extLst>
              <a:ext uri="{FF2B5EF4-FFF2-40B4-BE49-F238E27FC236}">
                <a16:creationId xmlns:a16="http://schemas.microsoft.com/office/drawing/2014/main" id="{9BF8D1D9-60F3-5CF1-A45F-73DEF62E2A5C}"/>
              </a:ext>
            </a:extLst>
          </p:cNvPr>
          <p:cNvSpPr txBox="1">
            <a:spLocks/>
          </p:cNvSpPr>
          <p:nvPr/>
        </p:nvSpPr>
        <p:spPr>
          <a:xfrm>
            <a:off x="805899" y="2206487"/>
            <a:ext cx="4857749" cy="4137162"/>
          </a:xfrm>
          <a:prstGeom prst="rect">
            <a:avLst/>
          </a:prstGeom>
          <a:solidFill>
            <a:schemeClr val="bg1"/>
          </a:solidFill>
          <a:ln>
            <a:noFill/>
          </a:ln>
        </p:spPr>
        <p:txBody>
          <a:bodyPr spcFirstLastPara="1" vert="horz" wrap="square" lIns="91425" tIns="91425" rIns="91425" bIns="91425" rtlCol="0" anchor="t" anchorCtr="0">
            <a:noAutofit/>
          </a:bodyPr>
          <a:lstStyle>
            <a:lvl1pPr marL="609585" lvl="0" indent="-423323" algn="l" defTabSz="914400" rtl="0" eaLnBrk="1" latinLnBrk="0" hangingPunct="1">
              <a:lnSpc>
                <a:spcPct val="130000"/>
              </a:lnSpc>
              <a:spcBef>
                <a:spcPts val="0"/>
              </a:spcBef>
              <a:spcAft>
                <a:spcPts val="0"/>
              </a:spcAft>
              <a:buClr>
                <a:schemeClr val="dk2"/>
              </a:buClr>
              <a:buSzPts val="1400"/>
              <a:buFont typeface="Roboto"/>
              <a:buChar char="●"/>
              <a:defRPr sz="2800" b="0" i="0" kern="1200">
                <a:solidFill>
                  <a:schemeClr val="dk2"/>
                </a:solidFill>
                <a:latin typeface="Gill Sans Nova" panose="020B0602020104020203" pitchFamily="34" charset="0"/>
                <a:ea typeface="Roboto"/>
                <a:cs typeface="Roboto"/>
                <a:sym typeface="Roboto"/>
              </a:defRPr>
            </a:lvl1pPr>
            <a:lvl2pPr marL="1219170" lvl="1" indent="-406390" algn="l" defTabSz="914400" rtl="0" eaLnBrk="1" latinLnBrk="0" hangingPunct="1">
              <a:lnSpc>
                <a:spcPct val="130000"/>
              </a:lnSpc>
              <a:spcBef>
                <a:spcPts val="0"/>
              </a:spcBef>
              <a:spcAft>
                <a:spcPts val="0"/>
              </a:spcAft>
              <a:buClr>
                <a:schemeClr val="dk2"/>
              </a:buClr>
              <a:buSzPts val="1200"/>
              <a:buFont typeface="Roboto"/>
              <a:buChar char="○"/>
              <a:defRPr sz="1600" kern="1200">
                <a:solidFill>
                  <a:schemeClr val="dk2"/>
                </a:solidFill>
                <a:latin typeface="Roboto"/>
                <a:ea typeface="Roboto"/>
                <a:cs typeface="Roboto"/>
                <a:sym typeface="Roboto"/>
              </a:defRPr>
            </a:lvl2pPr>
            <a:lvl3pPr marL="1828754" lvl="2"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3pPr>
            <a:lvl4pPr marL="2438339" lvl="3"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4pPr>
            <a:lvl5pPr marL="3047924" lvl="4"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5pPr>
            <a:lvl6pPr marL="3657509" lvl="5"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6pPr>
            <a:lvl7pPr marL="4267093" lvl="6"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7pPr>
            <a:lvl8pPr marL="4876678" lvl="7"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8pPr>
            <a:lvl9pPr marL="5486263" lvl="8"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9pPr>
          </a:lstStyle>
          <a:p>
            <a:pPr marL="186262" marR="0" lvl="0" indent="0" defTabSz="914400" rtl="0" eaLnBrk="1" fontAlgn="auto" latinLnBrk="0" hangingPunct="1">
              <a:lnSpc>
                <a:spcPct val="100000"/>
              </a:lnSpc>
              <a:spcBef>
                <a:spcPts val="0"/>
              </a:spcBef>
              <a:spcAft>
                <a:spcPts val="1800"/>
              </a:spcAft>
              <a:buClr>
                <a:srgbClr val="0E2841"/>
              </a:buClr>
              <a:buSzPts val="1400"/>
              <a:buNone/>
              <a:tabLst/>
              <a:defRPr/>
            </a:pPr>
            <a:r>
              <a:rPr kumimoji="0" lang="en-US" sz="2400" b="0" i="0" u="none" strike="noStrike" kern="1200" cap="none" spc="0" normalizeH="0" baseline="0" noProof="0" dirty="0">
                <a:ln>
                  <a:noFill/>
                </a:ln>
                <a:solidFill>
                  <a:srgbClr val="0E2841"/>
                </a:solidFill>
                <a:effectLst/>
                <a:uLnTx/>
                <a:uFillTx/>
                <a:latin typeface="+mj-lt"/>
                <a:ea typeface="Roboto"/>
                <a:cs typeface="Roboto"/>
                <a:sym typeface="Roboto"/>
              </a:rPr>
              <a:t>Youth and Adults</a:t>
            </a:r>
          </a:p>
          <a:p>
            <a:pPr marL="186262" marR="0" lvl="0" indent="0" defTabSz="914400" rtl="0" eaLnBrk="1" fontAlgn="auto" latinLnBrk="0" hangingPunct="1">
              <a:lnSpc>
                <a:spcPct val="100000"/>
              </a:lnSpc>
              <a:spcBef>
                <a:spcPts val="0"/>
              </a:spcBef>
              <a:spcAft>
                <a:spcPts val="1800"/>
              </a:spcAft>
              <a:buClr>
                <a:srgbClr val="0E2841"/>
              </a:buClr>
              <a:buSzPts val="1400"/>
              <a:buNone/>
              <a:tabLst/>
              <a:defRPr/>
            </a:pPr>
            <a:r>
              <a:rPr lang="en-US" sz="2400" dirty="0">
                <a:solidFill>
                  <a:srgbClr val="0E2841"/>
                </a:solidFill>
                <a:latin typeface="+mj-lt"/>
              </a:rPr>
              <a:t>No appointment needed</a:t>
            </a:r>
          </a:p>
          <a:p>
            <a:pPr marL="186262" marR="0" lvl="0" indent="0" defTabSz="914400" rtl="0" eaLnBrk="1" fontAlgn="auto" latinLnBrk="0" hangingPunct="1">
              <a:lnSpc>
                <a:spcPct val="100000"/>
              </a:lnSpc>
              <a:spcBef>
                <a:spcPts val="0"/>
              </a:spcBef>
              <a:spcAft>
                <a:spcPts val="1800"/>
              </a:spcAft>
              <a:buClr>
                <a:srgbClr val="0E2841"/>
              </a:buClr>
              <a:buSzPts val="1400"/>
              <a:buNone/>
              <a:tabLst/>
              <a:defRPr/>
            </a:pPr>
            <a:r>
              <a:rPr kumimoji="0" lang="en-US" sz="2400" b="0" i="0" u="none" strike="noStrike" kern="1200" cap="none" spc="0" normalizeH="0" baseline="0" noProof="0" dirty="0">
                <a:ln>
                  <a:noFill/>
                </a:ln>
                <a:solidFill>
                  <a:srgbClr val="0E2841"/>
                </a:solidFill>
                <a:effectLst/>
                <a:uLnTx/>
                <a:uFillTx/>
                <a:latin typeface="+mj-lt"/>
                <a:ea typeface="Roboto"/>
                <a:cs typeface="Roboto"/>
                <a:sym typeface="Roboto"/>
              </a:rPr>
              <a:t>Half-day, every day, at all clinics</a:t>
            </a:r>
          </a:p>
          <a:p>
            <a:pPr marL="186262" marR="0" lvl="0" indent="0" defTabSz="914400" rtl="0" eaLnBrk="1" fontAlgn="auto" latinLnBrk="0" hangingPunct="1">
              <a:lnSpc>
                <a:spcPct val="100000"/>
              </a:lnSpc>
              <a:spcBef>
                <a:spcPts val="0"/>
              </a:spcBef>
              <a:spcAft>
                <a:spcPts val="1800"/>
              </a:spcAft>
              <a:buClr>
                <a:srgbClr val="0E2841"/>
              </a:buClr>
              <a:buSzPts val="1400"/>
              <a:buNone/>
              <a:tabLst/>
              <a:defRPr/>
            </a:pPr>
            <a:r>
              <a:rPr lang="en-US" sz="2400" dirty="0">
                <a:solidFill>
                  <a:srgbClr val="0E2841"/>
                </a:solidFill>
                <a:latin typeface="+mj-lt"/>
              </a:rPr>
              <a:t>Arrival Time first part of clinic</a:t>
            </a:r>
          </a:p>
          <a:p>
            <a:pPr marL="186262" marR="0" lvl="0" indent="0" defTabSz="914400" rtl="0" eaLnBrk="1" fontAlgn="auto" latinLnBrk="0" hangingPunct="1">
              <a:lnSpc>
                <a:spcPct val="100000"/>
              </a:lnSpc>
              <a:spcBef>
                <a:spcPts val="0"/>
              </a:spcBef>
              <a:spcAft>
                <a:spcPts val="1800"/>
              </a:spcAft>
              <a:buClr>
                <a:srgbClr val="0E2841"/>
              </a:buClr>
              <a:buSzPts val="1400"/>
              <a:buNone/>
              <a:tabLst/>
              <a:defRPr/>
            </a:pPr>
            <a:r>
              <a:rPr kumimoji="0" lang="en-US" sz="2400" b="0" i="0" u="none" strike="noStrike" kern="1200" cap="none" spc="0" normalizeH="0" baseline="0" noProof="0" dirty="0">
                <a:ln>
                  <a:noFill/>
                </a:ln>
                <a:solidFill>
                  <a:srgbClr val="0E2841"/>
                </a:solidFill>
                <a:effectLst/>
                <a:uLnTx/>
                <a:uFillTx/>
                <a:latin typeface="+mj-lt"/>
                <a:ea typeface="Roboto"/>
                <a:cs typeface="Roboto"/>
                <a:sym typeface="Roboto"/>
              </a:rPr>
              <a:t>Resourced throughout GCC</a:t>
            </a:r>
          </a:p>
          <a:p>
            <a:pPr marL="186262" marR="0" lvl="0" indent="0" defTabSz="914400" rtl="0" eaLnBrk="1" fontAlgn="auto" latinLnBrk="0" hangingPunct="1">
              <a:lnSpc>
                <a:spcPct val="100000"/>
              </a:lnSpc>
              <a:spcBef>
                <a:spcPts val="0"/>
              </a:spcBef>
              <a:spcAft>
                <a:spcPts val="1800"/>
              </a:spcAft>
              <a:buClr>
                <a:srgbClr val="0E2841"/>
              </a:buClr>
              <a:buSzPts val="1400"/>
              <a:buNone/>
              <a:tabLst/>
              <a:defRPr/>
            </a:pPr>
            <a:r>
              <a:rPr lang="en-US" sz="2400" dirty="0">
                <a:solidFill>
                  <a:srgbClr val="0E2841"/>
                </a:solidFill>
                <a:latin typeface="+mj-lt"/>
              </a:rPr>
              <a:t>Optimize provider and staff schedules</a:t>
            </a:r>
            <a:endParaRPr kumimoji="0" lang="en-US" sz="2400" b="0" i="0" u="none" strike="noStrike" kern="1200" cap="none" spc="0" normalizeH="0" baseline="0" noProof="0" dirty="0">
              <a:ln>
                <a:noFill/>
              </a:ln>
              <a:solidFill>
                <a:srgbClr val="0E2841"/>
              </a:solidFill>
              <a:effectLst/>
              <a:uLnTx/>
              <a:uFillTx/>
              <a:latin typeface="+mj-lt"/>
              <a:ea typeface="Roboto"/>
              <a:cs typeface="Roboto"/>
              <a:sym typeface="Roboto"/>
            </a:endParaRPr>
          </a:p>
          <a:p>
            <a:pPr marL="186262" marR="0" lvl="0" indent="0" defTabSz="914400" rtl="0" eaLnBrk="1" fontAlgn="auto" latinLnBrk="0" hangingPunct="1">
              <a:lnSpc>
                <a:spcPct val="100000"/>
              </a:lnSpc>
              <a:spcBef>
                <a:spcPts val="0"/>
              </a:spcBef>
              <a:spcAft>
                <a:spcPts val="1800"/>
              </a:spcAft>
              <a:buClr>
                <a:srgbClr val="0E2841"/>
              </a:buClr>
              <a:buSzPts val="1400"/>
              <a:buNone/>
              <a:tabLst/>
              <a:defRPr/>
            </a:pPr>
            <a:endParaRPr kumimoji="0" lang="en-US" sz="2400" b="0" i="0" u="none" strike="noStrike" kern="1200" cap="none" spc="0" normalizeH="0" baseline="0" noProof="0" dirty="0">
              <a:ln>
                <a:noFill/>
              </a:ln>
              <a:solidFill>
                <a:srgbClr val="0E2841"/>
              </a:solidFill>
              <a:effectLst/>
              <a:uLnTx/>
              <a:uFillTx/>
              <a:latin typeface="+mj-lt"/>
              <a:ea typeface="Roboto"/>
              <a:cs typeface="Roboto"/>
              <a:sym typeface="Roboto"/>
            </a:endParaRPr>
          </a:p>
          <a:p>
            <a:pPr marL="186262" marR="0" lvl="0" indent="0" defTabSz="914400" rtl="0" eaLnBrk="1" fontAlgn="auto" latinLnBrk="0" hangingPunct="1">
              <a:lnSpc>
                <a:spcPct val="100000"/>
              </a:lnSpc>
              <a:spcBef>
                <a:spcPts val="0"/>
              </a:spcBef>
              <a:spcAft>
                <a:spcPts val="1800"/>
              </a:spcAft>
              <a:buClr>
                <a:srgbClr val="0E2841"/>
              </a:buClr>
              <a:buSzPts val="1400"/>
              <a:buNone/>
              <a:tabLst/>
              <a:defRPr/>
            </a:pPr>
            <a:endParaRPr kumimoji="0" lang="en-US" sz="2400" b="0" i="0" u="none" strike="noStrike" kern="1200" cap="none" spc="0" normalizeH="0" baseline="0" noProof="0" dirty="0">
              <a:ln>
                <a:noFill/>
              </a:ln>
              <a:solidFill>
                <a:sysClr val="windowText" lastClr="000000"/>
              </a:solidFill>
              <a:effectLst/>
              <a:uLnTx/>
              <a:uFillTx/>
              <a:latin typeface="+mj-lt"/>
              <a:ea typeface="Roboto"/>
              <a:cs typeface="Roboto"/>
              <a:sym typeface="Roboto"/>
            </a:endParaRPr>
          </a:p>
        </p:txBody>
      </p:sp>
      <p:pic>
        <p:nvPicPr>
          <p:cNvPr id="9" name="Picture 8">
            <a:extLst>
              <a:ext uri="{FF2B5EF4-FFF2-40B4-BE49-F238E27FC236}">
                <a16:creationId xmlns:a16="http://schemas.microsoft.com/office/drawing/2014/main" id="{DB03092C-0E25-F587-E412-1D1F50CF0801}"/>
              </a:ext>
            </a:extLst>
          </p:cNvPr>
          <p:cNvPicPr>
            <a:picLocks noChangeAspect="1"/>
          </p:cNvPicPr>
          <p:nvPr/>
        </p:nvPicPr>
        <p:blipFill>
          <a:blip r:embed="rId2"/>
          <a:stretch>
            <a:fillRect/>
          </a:stretch>
        </p:blipFill>
        <p:spPr>
          <a:xfrm>
            <a:off x="6185018" y="1979957"/>
            <a:ext cx="5031209" cy="4562061"/>
          </a:xfrm>
          <a:prstGeom prst="rect">
            <a:avLst/>
          </a:prstGeom>
        </p:spPr>
      </p:pic>
    </p:spTree>
    <p:extLst>
      <p:ext uri="{BB962C8B-B14F-4D97-AF65-F5344CB8AC3E}">
        <p14:creationId xmlns:p14="http://schemas.microsoft.com/office/powerpoint/2010/main" val="2853310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8F1B37F-0794-55A4-B323-7C98CD742BD5}"/>
              </a:ext>
            </a:extLst>
          </p:cNvPr>
          <p:cNvGraphicFramePr/>
          <p:nvPr>
            <p:extLst>
              <p:ext uri="{D42A27DB-BD31-4B8C-83A1-F6EECF244321}">
                <p14:modId xmlns:p14="http://schemas.microsoft.com/office/powerpoint/2010/main" val="2441772393"/>
              </p:ext>
            </p:extLst>
          </p:nvPr>
        </p:nvGraphicFramePr>
        <p:xfrm>
          <a:off x="491959" y="1168881"/>
          <a:ext cx="10480842" cy="4780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273FA424-EE20-87FF-8FBE-73ECE4696B3F}"/>
              </a:ext>
            </a:extLst>
          </p:cNvPr>
          <p:cNvSpPr txBox="1"/>
          <p:nvPr/>
        </p:nvSpPr>
        <p:spPr>
          <a:xfrm>
            <a:off x="6219824" y="6121820"/>
            <a:ext cx="5038725" cy="370807"/>
          </a:xfrm>
          <a:prstGeom prst="rect">
            <a:avLst/>
          </a:prstGeom>
          <a:noFill/>
        </p:spPr>
        <p:txBody>
          <a:bodyPr wrap="square">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8F200"/>
                </a:solidFill>
                <a:effectLst/>
                <a:uLnTx/>
                <a:uFillTx/>
                <a:latin typeface="Aptos" panose="02110004020202020204"/>
                <a:ea typeface="+mn-ea"/>
                <a:cs typeface="+mn-cs"/>
              </a:rPr>
              <a:t>Total duration: 135 min (adults) - 165 min (youth).</a:t>
            </a:r>
          </a:p>
        </p:txBody>
      </p:sp>
      <p:sp>
        <p:nvSpPr>
          <p:cNvPr id="8" name="Google Shape;1732;p244">
            <a:extLst>
              <a:ext uri="{FF2B5EF4-FFF2-40B4-BE49-F238E27FC236}">
                <a16:creationId xmlns:a16="http://schemas.microsoft.com/office/drawing/2014/main" id="{FDE4768C-1CFD-7F34-E0A8-283240AFE096}"/>
              </a:ext>
            </a:extLst>
          </p:cNvPr>
          <p:cNvSpPr txBox="1">
            <a:spLocks/>
          </p:cNvSpPr>
          <p:nvPr/>
        </p:nvSpPr>
        <p:spPr>
          <a:xfrm>
            <a:off x="291775" y="232419"/>
            <a:ext cx="11360800" cy="763600"/>
          </a:xfrm>
          <a:prstGeom prst="rect">
            <a:avLst/>
          </a:prstGeom>
          <a:noFill/>
          <a:ln>
            <a:noFill/>
          </a:ln>
        </p:spPr>
        <p:txBody>
          <a:bodyPr spcFirstLastPara="1" vert="horz" wrap="square" lIns="121900" tIns="121900" rIns="121900" bIns="121900" rtlCol="0" anchor="t" anchorCtr="0">
            <a:normAutofit/>
          </a:bodyPr>
          <a:lstStyle>
            <a:lvl1pPr lvl="0" algn="l" defTabSz="812760" rtl="0" eaLnBrk="1" fontAlgn="base" hangingPunct="1">
              <a:lnSpc>
                <a:spcPct val="100000"/>
              </a:lnSpc>
              <a:spcBef>
                <a:spcPts val="0"/>
              </a:spcBef>
              <a:spcAft>
                <a:spcPts val="0"/>
              </a:spcAft>
              <a:buSzPts val="2200"/>
              <a:buNone/>
              <a:defRPr lang="en-US" sz="2800" b="1" i="0" kern="1200" cap="none" spc="0" baseline="0">
                <a:solidFill>
                  <a:sysClr val="windowText" lastClr="000000"/>
                </a:solidFill>
                <a:latin typeface="Gill Sans Nova" panose="020B0602020104020203" pitchFamily="34" charset="0"/>
                <a:ea typeface="Gill Sans Nova" panose="020B0602020104020203" pitchFamily="34" charset="0"/>
                <a:cs typeface="Gill Sans Nova Light" panose="020F0302020204030204" pitchFamily="34" charset="0"/>
              </a:defRPr>
            </a:lvl1pPr>
            <a:lvl2pPr lvl="1"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2pPr>
            <a:lvl3pPr lvl="2"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3pPr>
            <a:lvl4pPr lvl="3"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4pPr>
            <a:lvl5pPr lvl="4"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5pPr>
            <a:lvl6pPr marL="609570" lvl="5"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6pPr>
            <a:lvl7pPr marL="1219140" lvl="6"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7pPr>
            <a:lvl8pPr marL="1828709" lvl="7"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8pPr>
            <a:lvl9pPr marL="2438278" lvl="8"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9pPr>
          </a:lstStyle>
          <a:p>
            <a:pPr marL="0" marR="0" lvl="0" indent="0" algn="l" defTabSz="812760" rtl="0" eaLnBrk="1" fontAlgn="base" latinLnBrk="0" hangingPunct="1">
              <a:lnSpc>
                <a:spcPct val="100000"/>
              </a:lnSpc>
              <a:spcBef>
                <a:spcPts val="0"/>
              </a:spcBef>
              <a:spcAft>
                <a:spcPts val="0"/>
              </a:spcAft>
              <a:buClrTx/>
              <a:buSzPts val="2200"/>
              <a:buFontTx/>
              <a:buNone/>
              <a:tabLst/>
              <a:defRPr/>
            </a:pPr>
            <a:r>
              <a:rPr lang="en-US" sz="3200" b="0" dirty="0">
                <a:solidFill>
                  <a:schemeClr val="bg1"/>
                </a:solidFill>
                <a:latin typeface="+mj-lt"/>
              </a:rPr>
              <a:t>Initial Mental Health Assessment Process</a:t>
            </a:r>
            <a:endParaRPr kumimoji="0" lang="en-US" sz="3200" b="0" i="0" u="none" strike="noStrike" kern="1200" cap="none" spc="0" normalizeH="0" baseline="0" noProof="0" dirty="0">
              <a:ln>
                <a:noFill/>
              </a:ln>
              <a:solidFill>
                <a:schemeClr val="bg1"/>
              </a:solidFill>
              <a:effectLst/>
              <a:uLnTx/>
              <a:uFillTx/>
              <a:latin typeface="+mj-lt"/>
            </a:endParaRPr>
          </a:p>
        </p:txBody>
      </p:sp>
    </p:spTree>
    <p:extLst>
      <p:ext uri="{BB962C8B-B14F-4D97-AF65-F5344CB8AC3E}">
        <p14:creationId xmlns:p14="http://schemas.microsoft.com/office/powerpoint/2010/main" val="2326531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2BEA955-49EE-83F8-5FAC-0CA7EC9429CC}"/>
              </a:ext>
            </a:extLst>
          </p:cNvPr>
          <p:cNvSpPr txBox="1">
            <a:spLocks/>
          </p:cNvSpPr>
          <p:nvPr/>
        </p:nvSpPr>
        <p:spPr>
          <a:xfrm>
            <a:off x="393684" y="1541306"/>
            <a:ext cx="3819517" cy="5033649"/>
          </a:xfrm>
          <a:prstGeom prst="rect">
            <a:avLst/>
          </a:prstGeom>
        </p:spPr>
        <p:txBody>
          <a:bodyPr>
            <a:normAutofit fontScale="55000" lnSpcReduction="20000"/>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262" indent="0">
              <a:buFont typeface="Arial" panose="020B0604020202020204" pitchFamily="34" charset="0"/>
              <a:buNone/>
            </a:pPr>
            <a:r>
              <a:rPr lang="en-US" sz="3300" dirty="0"/>
              <a:t>Sample Scenarios:</a:t>
            </a:r>
          </a:p>
          <a:p>
            <a:r>
              <a:rPr lang="en-US" sz="3300" dirty="0"/>
              <a:t>Wait &gt; 30 min after completing paperwork</a:t>
            </a:r>
          </a:p>
          <a:p>
            <a:r>
              <a:rPr lang="en-US" sz="3300" dirty="0"/>
              <a:t>Exceed on-site Q/L staffing resources</a:t>
            </a:r>
          </a:p>
          <a:p>
            <a:r>
              <a:rPr lang="en-US" sz="3300" dirty="0"/>
              <a:t>Individual impatient RE:  wait time</a:t>
            </a:r>
          </a:p>
          <a:p>
            <a:r>
              <a:rPr lang="en-US" sz="3300" dirty="0"/>
              <a:t>Individual unable to wait, has </a:t>
            </a:r>
            <a:r>
              <a:rPr lang="en-US" sz="3300" b="1" dirty="0"/>
              <a:t>not</a:t>
            </a:r>
            <a:r>
              <a:rPr lang="en-US" sz="3300" dirty="0"/>
              <a:t> completed paperwork</a:t>
            </a:r>
          </a:p>
          <a:p>
            <a:r>
              <a:rPr lang="en-US" sz="3300" dirty="0"/>
              <a:t>Individual arrives after arrival window</a:t>
            </a:r>
          </a:p>
          <a:p>
            <a:r>
              <a:rPr lang="en-US" sz="3300" dirty="0"/>
              <a:t>Individual reports recent hospital discharge</a:t>
            </a:r>
          </a:p>
          <a:p>
            <a:r>
              <a:rPr lang="en-US" sz="3300" dirty="0"/>
              <a:t>Individual presents in Crisis</a:t>
            </a:r>
          </a:p>
          <a:p>
            <a:r>
              <a:rPr lang="en-US" sz="3300" dirty="0"/>
              <a:t>Request for services not provided by intake clinic, or GCC</a:t>
            </a:r>
          </a:p>
          <a:p>
            <a:pPr lvl="1"/>
            <a:endParaRPr lang="en-US" dirty="0"/>
          </a:p>
        </p:txBody>
      </p:sp>
      <p:sp>
        <p:nvSpPr>
          <p:cNvPr id="7" name="Google Shape;1732;p244">
            <a:extLst>
              <a:ext uri="{FF2B5EF4-FFF2-40B4-BE49-F238E27FC236}">
                <a16:creationId xmlns:a16="http://schemas.microsoft.com/office/drawing/2014/main" id="{0744741E-4ACA-EA6C-705E-089D026526E2}"/>
              </a:ext>
            </a:extLst>
          </p:cNvPr>
          <p:cNvSpPr txBox="1">
            <a:spLocks/>
          </p:cNvSpPr>
          <p:nvPr/>
        </p:nvSpPr>
        <p:spPr>
          <a:xfrm>
            <a:off x="137090" y="283045"/>
            <a:ext cx="4673036" cy="879005"/>
          </a:xfrm>
          <a:prstGeom prst="rect">
            <a:avLst/>
          </a:prstGeom>
          <a:noFill/>
          <a:ln>
            <a:noFill/>
          </a:ln>
        </p:spPr>
        <p:txBody>
          <a:bodyPr spcFirstLastPara="1" vert="horz" wrap="square" lIns="121900" tIns="121900" rIns="121900" bIns="121900" rtlCol="0" anchor="t" anchorCtr="0">
            <a:normAutofit/>
          </a:bodyPr>
          <a:lstStyle>
            <a:lvl1pPr lvl="0" algn="l" defTabSz="812760" rtl="0" eaLnBrk="1" fontAlgn="base" hangingPunct="1">
              <a:lnSpc>
                <a:spcPct val="100000"/>
              </a:lnSpc>
              <a:spcBef>
                <a:spcPts val="0"/>
              </a:spcBef>
              <a:spcAft>
                <a:spcPts val="0"/>
              </a:spcAft>
              <a:buSzPts val="2200"/>
              <a:buNone/>
              <a:defRPr lang="en-US" sz="2800" b="1" i="0" kern="1200" cap="none" spc="0" baseline="0">
                <a:solidFill>
                  <a:sysClr val="windowText" lastClr="000000"/>
                </a:solidFill>
                <a:latin typeface="Gill Sans Nova" panose="020B0602020104020203" pitchFamily="34" charset="0"/>
                <a:ea typeface="Gill Sans Nova" panose="020B0602020104020203" pitchFamily="34" charset="0"/>
                <a:cs typeface="Gill Sans Nova Light" panose="020F0302020204030204" pitchFamily="34" charset="0"/>
              </a:defRPr>
            </a:lvl1pPr>
            <a:lvl2pPr lvl="1"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2pPr>
            <a:lvl3pPr lvl="2"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3pPr>
            <a:lvl4pPr lvl="3"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4pPr>
            <a:lvl5pPr lvl="4"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5pPr>
            <a:lvl6pPr marL="609570" lvl="5"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6pPr>
            <a:lvl7pPr marL="1219140" lvl="6"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7pPr>
            <a:lvl8pPr marL="1828709" lvl="7"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8pPr>
            <a:lvl9pPr marL="2438278" lvl="8"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9pPr>
          </a:lstStyle>
          <a:p>
            <a:pPr marL="0" marR="0" lvl="0" indent="0" algn="l" defTabSz="812760" rtl="0" eaLnBrk="1" fontAlgn="base" latinLnBrk="0" hangingPunct="1">
              <a:lnSpc>
                <a:spcPct val="100000"/>
              </a:lnSpc>
              <a:spcBef>
                <a:spcPts val="0"/>
              </a:spcBef>
              <a:spcAft>
                <a:spcPts val="0"/>
              </a:spcAft>
              <a:buClrTx/>
              <a:buSzPts val="2200"/>
              <a:buFontTx/>
              <a:buNone/>
              <a:tabLst/>
              <a:defRPr/>
            </a:pPr>
            <a:r>
              <a:rPr kumimoji="0" lang="en-US" sz="3200" b="0" i="0" u="none" strike="noStrike" kern="1200" cap="none" spc="0" normalizeH="0" baseline="0" noProof="0" dirty="0">
                <a:ln>
                  <a:noFill/>
                </a:ln>
                <a:solidFill>
                  <a:schemeClr val="bg1"/>
                </a:solidFill>
                <a:effectLst/>
                <a:uLnTx/>
                <a:uFillTx/>
                <a:latin typeface="+mj-lt"/>
              </a:rPr>
              <a:t>Contingency</a:t>
            </a:r>
            <a:r>
              <a:rPr kumimoji="0" lang="en-US" sz="3200" b="0" i="0" u="none" strike="noStrike" kern="1200" cap="none" spc="0" normalizeH="0" baseline="0" noProof="0" dirty="0">
                <a:ln>
                  <a:noFill/>
                </a:ln>
                <a:solidFill>
                  <a:schemeClr val="bg1"/>
                </a:solidFill>
                <a:effectLst/>
                <a:uLnTx/>
                <a:uFillTx/>
                <a:latin typeface="Gill Sans Nova" panose="020B0602020104020203" pitchFamily="34" charset="0"/>
              </a:rPr>
              <a:t> Planning</a:t>
            </a:r>
          </a:p>
        </p:txBody>
      </p:sp>
      <p:graphicFrame>
        <p:nvGraphicFramePr>
          <p:cNvPr id="8" name="Diagram 7">
            <a:extLst>
              <a:ext uri="{FF2B5EF4-FFF2-40B4-BE49-F238E27FC236}">
                <a16:creationId xmlns:a16="http://schemas.microsoft.com/office/drawing/2014/main" id="{51589799-0BA4-0E90-02D4-424F8FCD1962}"/>
              </a:ext>
            </a:extLst>
          </p:cNvPr>
          <p:cNvGraphicFramePr/>
          <p:nvPr>
            <p:extLst>
              <p:ext uri="{D42A27DB-BD31-4B8C-83A1-F6EECF244321}">
                <p14:modId xmlns:p14="http://schemas.microsoft.com/office/powerpoint/2010/main" val="3727689332"/>
              </p:ext>
            </p:extLst>
          </p:nvPr>
        </p:nvGraphicFramePr>
        <p:xfrm>
          <a:off x="4469795" y="644850"/>
          <a:ext cx="7841691" cy="5270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8171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53043-9487-F9F5-E4AE-130F3AF66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0" y="6448"/>
            <a:ext cx="12106277" cy="1279830"/>
          </a:xfrm>
          <a:prstGeom prst="rect">
            <a:avLst/>
          </a:prstGeom>
        </p:spPr>
      </p:pic>
      <p:sp>
        <p:nvSpPr>
          <p:cNvPr id="2" name="Title 1">
            <a:extLst>
              <a:ext uri="{FF2B5EF4-FFF2-40B4-BE49-F238E27FC236}">
                <a16:creationId xmlns:a16="http://schemas.microsoft.com/office/drawing/2014/main" id="{681801EF-3385-3E79-0B3F-C258338AC25A}"/>
              </a:ext>
            </a:extLst>
          </p:cNvPr>
          <p:cNvSpPr>
            <a:spLocks noGrp="1"/>
          </p:cNvSpPr>
          <p:nvPr>
            <p:ph type="title"/>
          </p:nvPr>
        </p:nvSpPr>
        <p:spPr>
          <a:xfrm>
            <a:off x="415600" y="264563"/>
            <a:ext cx="11360800" cy="763600"/>
          </a:xfrm>
        </p:spPr>
        <p:txBody>
          <a:bodyPr>
            <a:normAutofit/>
          </a:bodyPr>
          <a:lstStyle/>
          <a:p>
            <a:r>
              <a:rPr lang="en-US" sz="3600" dirty="0">
                <a:solidFill>
                  <a:schemeClr val="bg1"/>
                </a:solidFill>
              </a:rPr>
              <a:t>CONTINGENCY PLAN STEPS: </a:t>
            </a:r>
            <a:r>
              <a:rPr lang="en-US" sz="3600" u="sng" dirty="0">
                <a:solidFill>
                  <a:schemeClr val="bg1"/>
                </a:solidFill>
              </a:rPr>
              <a:t>Initiate in order</a:t>
            </a:r>
          </a:p>
        </p:txBody>
      </p:sp>
      <p:sp>
        <p:nvSpPr>
          <p:cNvPr id="3" name="Text Placeholder 2">
            <a:extLst>
              <a:ext uri="{FF2B5EF4-FFF2-40B4-BE49-F238E27FC236}">
                <a16:creationId xmlns:a16="http://schemas.microsoft.com/office/drawing/2014/main" id="{71652B4B-C8E0-649D-370F-9B072D31E5A5}"/>
              </a:ext>
            </a:extLst>
          </p:cNvPr>
          <p:cNvSpPr>
            <a:spLocks noGrp="1"/>
          </p:cNvSpPr>
          <p:nvPr>
            <p:ph type="body" idx="1"/>
          </p:nvPr>
        </p:nvSpPr>
        <p:spPr>
          <a:xfrm>
            <a:off x="415600" y="1331846"/>
            <a:ext cx="11360800" cy="5357711"/>
          </a:xfrm>
        </p:spPr>
        <p:txBody>
          <a:bodyPr>
            <a:normAutofit fontScale="70000" lnSpcReduction="20000"/>
          </a:bodyPr>
          <a:lstStyle/>
          <a:p>
            <a:pPr marL="186262" indent="0">
              <a:buNone/>
            </a:pPr>
            <a:r>
              <a:rPr lang="en-US"/>
              <a:t>1) Program Manager looks for </a:t>
            </a:r>
            <a:r>
              <a:rPr lang="en-US" u="sng"/>
              <a:t>an onsite Clinician (QMHP)</a:t>
            </a:r>
            <a:r>
              <a:rPr lang="en-US" b="1" u="sng"/>
              <a:t> </a:t>
            </a:r>
            <a:r>
              <a:rPr lang="en-US"/>
              <a:t>who is available due to no-show or late cancellation. ​</a:t>
            </a:r>
          </a:p>
          <a:p>
            <a:pPr marL="186262" indent="0">
              <a:buNone/>
            </a:pPr>
            <a:endParaRPr lang="en-US"/>
          </a:p>
          <a:p>
            <a:pPr marL="186262" indent="0">
              <a:buNone/>
            </a:pPr>
            <a:r>
              <a:rPr lang="en-US"/>
              <a:t>2) Program Manager determines if an </a:t>
            </a:r>
            <a:r>
              <a:rPr lang="en-US" u="sng"/>
              <a:t>onsite Program Manager/Team Lead </a:t>
            </a:r>
            <a:r>
              <a:rPr lang="en-US"/>
              <a:t>is available to complete the assessment.​</a:t>
            </a:r>
          </a:p>
          <a:p>
            <a:pPr marL="186262" indent="0">
              <a:buNone/>
            </a:pPr>
            <a:endParaRPr lang="en-US"/>
          </a:p>
          <a:p>
            <a:pPr marL="186262" indent="0">
              <a:buNone/>
            </a:pPr>
            <a:r>
              <a:rPr lang="en-US"/>
              <a:t>3) Program Manager confirms that there are no onsite clinicians available and will need a </a:t>
            </a:r>
            <a:r>
              <a:rPr lang="en-US" u="sng"/>
              <a:t>telehealth clinician (Remote QMHP or LPHA) </a:t>
            </a:r>
            <a:r>
              <a:rPr lang="en-US"/>
              <a:t>to support the need.​</a:t>
            </a:r>
          </a:p>
          <a:p>
            <a:pPr marL="186262" indent="0">
              <a:buNone/>
            </a:pPr>
            <a:endParaRPr lang="en-US"/>
          </a:p>
          <a:p>
            <a:pPr marL="186262" indent="0">
              <a:buNone/>
            </a:pPr>
            <a:r>
              <a:rPr lang="en-US"/>
              <a:t>4) Program Manager requests support from the Access Coordinator on SDND Clinic Teams Channel.​</a:t>
            </a:r>
          </a:p>
          <a:p>
            <a:pPr marL="186262" indent="0">
              <a:buNone/>
            </a:pPr>
            <a:endParaRPr lang="en-US"/>
          </a:p>
          <a:p>
            <a:pPr marL="186262" indent="0">
              <a:buNone/>
            </a:pPr>
            <a:r>
              <a:rPr lang="en-US"/>
              <a:t>5) Access Coordinator looks for a </a:t>
            </a:r>
            <a:r>
              <a:rPr lang="en-US" u="sng"/>
              <a:t>center QMHP/LPHA </a:t>
            </a:r>
            <a:r>
              <a:rPr lang="en-US"/>
              <a:t>who is available complete the assessment via </a:t>
            </a:r>
            <a:r>
              <a:rPr lang="en-US" err="1"/>
              <a:t>televideo</a:t>
            </a:r>
            <a:r>
              <a:rPr lang="en-US"/>
              <a:t>.​</a:t>
            </a:r>
          </a:p>
          <a:p>
            <a:pPr marL="186262" indent="0">
              <a:buNone/>
            </a:pPr>
            <a:endParaRPr lang="en-US"/>
          </a:p>
          <a:p>
            <a:pPr marL="186262" indent="0">
              <a:buNone/>
            </a:pPr>
            <a:r>
              <a:rPr lang="en-US"/>
              <a:t>6) All above options are ruled out, PSS offers a </a:t>
            </a:r>
            <a:r>
              <a:rPr lang="en-US" u="sng"/>
              <a:t>Fast Pass </a:t>
            </a:r>
            <a:r>
              <a:rPr lang="en-US"/>
              <a:t>for the next day. ​</a:t>
            </a:r>
          </a:p>
          <a:p>
            <a:pPr marL="186262" indent="0">
              <a:buNone/>
            </a:pPr>
            <a:endParaRPr lang="en-US"/>
          </a:p>
          <a:p>
            <a:pPr marL="186262" indent="0">
              <a:buNone/>
            </a:pPr>
            <a:r>
              <a:rPr lang="en-US"/>
              <a:t>7.) When providing individual with the Fast Pass, hand them an appointment card and write “Fast Pass.” A card with a Fast Pass QR code will be used in the future.​</a:t>
            </a:r>
          </a:p>
          <a:p>
            <a:pPr marL="186262" indent="0">
              <a:buNone/>
            </a:pPr>
            <a:endParaRPr lang="en-US"/>
          </a:p>
          <a:p>
            <a:pPr marL="186262" indent="0">
              <a:buNone/>
            </a:pPr>
            <a:r>
              <a:rPr lang="en-US"/>
              <a:t>8.) Make sure to add the Fast Pass “flag” in individual’s chart in SmartCare. ​</a:t>
            </a:r>
          </a:p>
          <a:p>
            <a:pPr marL="186262" indent="0">
              <a:buNone/>
            </a:pPr>
            <a:endParaRPr lang="en-US"/>
          </a:p>
          <a:p>
            <a:pPr marL="186262" indent="0">
              <a:buNone/>
            </a:pPr>
            <a:r>
              <a:rPr lang="en-US"/>
              <a:t>​</a:t>
            </a:r>
          </a:p>
          <a:p>
            <a:pPr marL="186262" indent="0">
              <a:buNone/>
            </a:pPr>
            <a:endParaRPr lang="en-US"/>
          </a:p>
          <a:p>
            <a:pPr marL="186262" indent="0">
              <a:buNone/>
            </a:pPr>
            <a:r>
              <a:rPr lang="en-US"/>
              <a:t>For individuals who present in crisis, please remember to follow the desk procedure: https://gulfcoastcenter2.sharepoint.com/:w:/s/ZeroSuicide/EXAlT6mA019Au1b6VrFl9wkBth23LhIidXBQQEUAT00FVw?e=zTa9Pl​</a:t>
            </a:r>
          </a:p>
        </p:txBody>
      </p:sp>
      <p:pic>
        <p:nvPicPr>
          <p:cNvPr id="2050" name="Picture 2" descr="image">
            <a:extLst>
              <a:ext uri="{FF2B5EF4-FFF2-40B4-BE49-F238E27FC236}">
                <a16:creationId xmlns:a16="http://schemas.microsoft.com/office/drawing/2014/main" id="{0315099B-DB45-EC3B-0BC4-8B6B1672A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147" y="5526154"/>
            <a:ext cx="5095875"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9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5F5F5A-6CF1-CD6D-EB63-5E67863813AC}"/>
              </a:ext>
            </a:extLst>
          </p:cNvPr>
          <p:cNvSpPr>
            <a:spLocks noGrp="1"/>
          </p:cNvSpPr>
          <p:nvPr>
            <p:ph type="title"/>
          </p:nvPr>
        </p:nvSpPr>
        <p:spPr>
          <a:xfrm>
            <a:off x="1178814" y="367970"/>
            <a:ext cx="5029200" cy="782955"/>
          </a:xfrm>
        </p:spPr>
        <p:txBody>
          <a:bodyPr>
            <a:normAutofit/>
          </a:bodyPr>
          <a:lstStyle/>
          <a:p>
            <a:r>
              <a:rPr lang="en-US" sz="4000" b="0" dirty="0"/>
              <a:t>Fast Pass Script</a:t>
            </a:r>
          </a:p>
        </p:txBody>
      </p:sp>
      <p:grpSp>
        <p:nvGrpSpPr>
          <p:cNvPr id="7" name="Canvas 6">
            <a:extLst>
              <a:ext uri="{FF2B5EF4-FFF2-40B4-BE49-F238E27FC236}">
                <a16:creationId xmlns:a16="http://schemas.microsoft.com/office/drawing/2014/main" id="{392F4F19-EBB0-71FD-C7F8-80E32ED10674}"/>
              </a:ext>
            </a:extLst>
          </p:cNvPr>
          <p:cNvGrpSpPr/>
          <p:nvPr/>
        </p:nvGrpSpPr>
        <p:grpSpPr>
          <a:xfrm>
            <a:off x="1178814" y="1905000"/>
            <a:ext cx="9527286" cy="4133850"/>
            <a:chOff x="150126" y="1119116"/>
            <a:chExt cx="6263999" cy="2852383"/>
          </a:xfrm>
        </p:grpSpPr>
        <p:sp>
          <p:nvSpPr>
            <p:cNvPr id="8" name="Flowchart: Process 7">
              <a:extLst>
                <a:ext uri="{FF2B5EF4-FFF2-40B4-BE49-F238E27FC236}">
                  <a16:creationId xmlns:a16="http://schemas.microsoft.com/office/drawing/2014/main" id="{20BAE4D4-467B-85C4-F307-0F34284E570B}"/>
                </a:ext>
              </a:extLst>
            </p:cNvPr>
            <p:cNvSpPr/>
            <p:nvPr/>
          </p:nvSpPr>
          <p:spPr>
            <a:xfrm>
              <a:off x="150126" y="1119116"/>
              <a:ext cx="2013045" cy="2579427"/>
            </a:xfrm>
            <a:prstGeom prst="flowChartProcess">
              <a:avLst/>
            </a:prstGeom>
            <a:solidFill>
              <a:srgbClr val="156082"/>
            </a:solidFill>
            <a:ln w="19050" cap="flat" cmpd="sng" algn="ctr">
              <a:solidFill>
                <a:srgbClr val="156082">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defRPr/>
              </a:pPr>
              <a:r>
                <a:rPr lang="en-US" sz="1400" i="1" kern="0" dirty="0">
                  <a:solidFill>
                    <a:prstClr val="white"/>
                  </a:solidFill>
                  <a:latin typeface="Arial" panose="020B0604020202020204" pitchFamily="34" charset="0"/>
                  <a:ea typeface="Calibri" panose="020F0502020204030204" pitchFamily="34" charset="0"/>
                  <a:cs typeface="Times New Roman" panose="02020603050405020304" pitchFamily="18" charset="0"/>
                </a:rPr>
                <a:t>Program Support Staff – “I’m sorry the wait time is taking longer than we anticipated (or: “I’m sorry, but we are no longer seeing walk-ins today.”) but we have all of your initial paperwork done so I can offer you a Fast Pass for tomorrow. When you come in, you will be the next person to see our clinician.  Is there a time between _____ and ____ tomorrow that would be convenient for you?  </a:t>
              </a:r>
              <a:endParaRPr lang="en-US" sz="1400" kern="0" dirty="0">
                <a:solidFill>
                  <a:prstClr val="white"/>
                </a:solidFill>
                <a:latin typeface="Times New Roman" panose="02020603050405020304" pitchFamily="18" charset="0"/>
                <a:ea typeface="Times New Roman" panose="02020603050405020304" pitchFamily="18" charset="0"/>
              </a:endParaRPr>
            </a:p>
            <a:p>
              <a:pPr algn="ctr">
                <a:lnSpc>
                  <a:spcPct val="107000"/>
                </a:lnSpc>
                <a:spcAft>
                  <a:spcPts val="800"/>
                </a:spcAft>
                <a:defRPr/>
              </a:pPr>
              <a:r>
                <a:rPr lang="en-US" sz="800" kern="0" dirty="0">
                  <a:solidFill>
                    <a:prstClr val="white"/>
                  </a:solidFill>
                  <a:latin typeface="Arial" panose="020B0604020202020204" pitchFamily="34" charset="0"/>
                  <a:ea typeface="Calibri" panose="020F0502020204030204" pitchFamily="34" charset="0"/>
                </a:rPr>
                <a:t> </a:t>
              </a:r>
            </a:p>
          </p:txBody>
        </p:sp>
        <p:sp>
          <p:nvSpPr>
            <p:cNvPr id="9" name="Arrow: Right 8">
              <a:extLst>
                <a:ext uri="{FF2B5EF4-FFF2-40B4-BE49-F238E27FC236}">
                  <a16:creationId xmlns:a16="http://schemas.microsoft.com/office/drawing/2014/main" id="{D38082B8-C186-781F-857C-EAB90274637B}"/>
                </a:ext>
              </a:extLst>
            </p:cNvPr>
            <p:cNvSpPr/>
            <p:nvPr/>
          </p:nvSpPr>
          <p:spPr>
            <a:xfrm>
              <a:off x="2163182" y="1282890"/>
              <a:ext cx="1405719" cy="668740"/>
            </a:xfrm>
            <a:prstGeom prst="rightArrow">
              <a:avLst/>
            </a:prstGeom>
            <a:solidFill>
              <a:srgbClr val="00B050"/>
            </a:solidFill>
            <a:ln w="19050" cap="flat" cmpd="sng" algn="ctr">
              <a:solidFill>
                <a:srgbClr val="156082">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en-US" sz="1400" kern="0">
                  <a:solidFill>
                    <a:prstClr val="white"/>
                  </a:solidFill>
                  <a:latin typeface="Arial" panose="020B0604020202020204" pitchFamily="34" charset="0"/>
                  <a:ea typeface="Calibri" panose="020F0502020204030204" pitchFamily="34" charset="0"/>
                </a:rPr>
                <a:t>Client Agrees</a:t>
              </a:r>
            </a:p>
          </p:txBody>
        </p:sp>
        <p:sp>
          <p:nvSpPr>
            <p:cNvPr id="10" name="Arrow: Right 9">
              <a:extLst>
                <a:ext uri="{FF2B5EF4-FFF2-40B4-BE49-F238E27FC236}">
                  <a16:creationId xmlns:a16="http://schemas.microsoft.com/office/drawing/2014/main" id="{E62179E4-9573-BCF4-2A82-902184437817}"/>
                </a:ext>
              </a:extLst>
            </p:cNvPr>
            <p:cNvSpPr/>
            <p:nvPr/>
          </p:nvSpPr>
          <p:spPr>
            <a:xfrm>
              <a:off x="2163414" y="2992262"/>
              <a:ext cx="1405255" cy="668655"/>
            </a:xfrm>
            <a:prstGeom prst="rightArrow">
              <a:avLst/>
            </a:prstGeom>
            <a:solidFill>
              <a:srgbClr val="F60000"/>
            </a:solidFill>
            <a:ln w="19050" cap="flat" cmpd="sng" algn="ctr">
              <a:solidFill>
                <a:srgbClr val="156082">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defRPr/>
              </a:pPr>
              <a:r>
                <a:rPr lang="en-US" sz="1600" kern="0" dirty="0">
                  <a:solidFill>
                    <a:prstClr val="white"/>
                  </a:solidFill>
                  <a:latin typeface="Arial" panose="020B0604020202020204" pitchFamily="34" charset="0"/>
                  <a:ea typeface="Calibri" panose="020F0502020204030204" pitchFamily="34" charset="0"/>
                </a:rPr>
                <a:t>Client Says No</a:t>
              </a:r>
            </a:p>
          </p:txBody>
        </p:sp>
        <p:sp>
          <p:nvSpPr>
            <p:cNvPr id="11" name="Text Box 12">
              <a:extLst>
                <a:ext uri="{FF2B5EF4-FFF2-40B4-BE49-F238E27FC236}">
                  <a16:creationId xmlns:a16="http://schemas.microsoft.com/office/drawing/2014/main" id="{454E84F2-BD1C-ECAB-9D30-49AF121C845C}"/>
                </a:ext>
              </a:extLst>
            </p:cNvPr>
            <p:cNvSpPr txBox="1"/>
            <p:nvPr/>
          </p:nvSpPr>
          <p:spPr>
            <a:xfrm>
              <a:off x="3568567" y="1187354"/>
              <a:ext cx="2845558" cy="982639"/>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defRPr/>
              </a:pPr>
              <a:r>
                <a:rPr lang="en-US" sz="1400" b="1" i="1" kern="0" dirty="0">
                  <a:solidFill>
                    <a:prstClr val="black"/>
                  </a:solidFill>
                  <a:latin typeface="Arial" panose="020B0604020202020204" pitchFamily="34" charset="0"/>
                  <a:ea typeface="Calibri" panose="020F0502020204030204" pitchFamily="34" charset="0"/>
                  <a:cs typeface="Times New Roman" panose="02020603050405020304" pitchFamily="18" charset="0"/>
                </a:rPr>
                <a:t>Script: </a:t>
              </a:r>
              <a:br>
                <a:rPr lang="en-US" sz="1400" b="1" i="1" kern="0" dirty="0">
                  <a:solidFill>
                    <a:prstClr val="black"/>
                  </a:solidFill>
                  <a:latin typeface="Arial" panose="020B0604020202020204" pitchFamily="34" charset="0"/>
                  <a:ea typeface="Calibri" panose="020F0502020204030204" pitchFamily="34" charset="0"/>
                  <a:cs typeface="Times New Roman" panose="02020603050405020304" pitchFamily="18" charset="0"/>
                </a:rPr>
              </a:br>
              <a:r>
                <a:rPr lang="en-US" sz="1400" b="1" i="1" kern="0" dirty="0">
                  <a:solidFill>
                    <a:prstClr val="black"/>
                  </a:solidFill>
                  <a:latin typeface="Arial" panose="020B0604020202020204" pitchFamily="34" charset="0"/>
                  <a:ea typeface="Calibri" panose="020F0502020204030204" pitchFamily="34" charset="0"/>
                  <a:cs typeface="Times New Roman" panose="02020603050405020304" pitchFamily="18" charset="0"/>
                </a:rPr>
                <a:t>“Good. Be sure to be here by _____ tomorrow. If you are late, I won’t be able to hold the fast pass for you. Thank you for your understanding and I’ll see you tomorrow. </a:t>
              </a:r>
              <a:endParaRPr lang="en-US" sz="1400" b="1" kern="0" dirty="0">
                <a:solidFill>
                  <a:prstClr val="black"/>
                </a:solidFill>
                <a:latin typeface="Times New Roman" panose="02020603050405020304" pitchFamily="18" charset="0"/>
                <a:ea typeface="Times New Roman" panose="02020603050405020304" pitchFamily="18" charset="0"/>
              </a:endParaRPr>
            </a:p>
            <a:p>
              <a:pPr>
                <a:lnSpc>
                  <a:spcPct val="107000"/>
                </a:lnSpc>
                <a:spcAft>
                  <a:spcPts val="800"/>
                </a:spcAft>
                <a:defRPr/>
              </a:pPr>
              <a:r>
                <a:rPr lang="en-US" sz="1100" b="1" kern="0" dirty="0">
                  <a:solidFill>
                    <a:prstClr val="black"/>
                  </a:solidFill>
                  <a:latin typeface="Arial" panose="020B0604020202020204" pitchFamily="34" charset="0"/>
                  <a:ea typeface="Calibri" panose="020F0502020204030204" pitchFamily="34" charset="0"/>
                </a:rPr>
                <a:t> </a:t>
              </a:r>
            </a:p>
          </p:txBody>
        </p:sp>
        <p:sp>
          <p:nvSpPr>
            <p:cNvPr id="12" name="Text Box 12">
              <a:extLst>
                <a:ext uri="{FF2B5EF4-FFF2-40B4-BE49-F238E27FC236}">
                  <a16:creationId xmlns:a16="http://schemas.microsoft.com/office/drawing/2014/main" id="{75FBD1DD-EB39-65A7-937B-8F349AD3201E}"/>
                </a:ext>
              </a:extLst>
            </p:cNvPr>
            <p:cNvSpPr txBox="1"/>
            <p:nvPr/>
          </p:nvSpPr>
          <p:spPr>
            <a:xfrm>
              <a:off x="3568150" y="2889081"/>
              <a:ext cx="2844800" cy="1082418"/>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defRPr/>
              </a:pPr>
              <a:r>
                <a:rPr lang="en-US" sz="1400" b="1" i="1" kern="0" dirty="0">
                  <a:solidFill>
                    <a:prstClr val="black"/>
                  </a:solidFill>
                  <a:latin typeface="Arial" panose="020B0604020202020204" pitchFamily="34" charset="0"/>
                  <a:ea typeface="Calibri" panose="020F0502020204030204" pitchFamily="34" charset="0"/>
                </a:rPr>
                <a:t>Script: </a:t>
              </a:r>
              <a:br>
                <a:rPr lang="en-US" sz="1400" b="1" i="1" kern="0" dirty="0">
                  <a:solidFill>
                    <a:prstClr val="black"/>
                  </a:solidFill>
                  <a:latin typeface="Arial" panose="020B0604020202020204" pitchFamily="34" charset="0"/>
                  <a:ea typeface="Calibri" panose="020F0502020204030204" pitchFamily="34" charset="0"/>
                </a:rPr>
              </a:br>
              <a:r>
                <a:rPr lang="en-US" sz="1400" b="1" i="1" kern="0" dirty="0">
                  <a:solidFill>
                    <a:prstClr val="black"/>
                  </a:solidFill>
                  <a:latin typeface="Arial" panose="020B0604020202020204" pitchFamily="34" charset="0"/>
                  <a:ea typeface="Calibri" panose="020F0502020204030204" pitchFamily="34" charset="0"/>
                </a:rPr>
                <a:t>“I’m very sorry we couldn’t accommodate you today. We will keep your paperwork on file for </a:t>
              </a:r>
              <a:r>
                <a:rPr lang="en-US" sz="1400" b="1" i="1" u="sng" kern="0" dirty="0">
                  <a:solidFill>
                    <a:prstClr val="black"/>
                  </a:solidFill>
                  <a:latin typeface="Arial" panose="020B0604020202020204" pitchFamily="34" charset="0"/>
                  <a:ea typeface="Calibri" panose="020F0502020204030204" pitchFamily="34" charset="0"/>
                </a:rPr>
                <a:t>one month, </a:t>
              </a:r>
              <a:r>
                <a:rPr lang="en-US" sz="1400" b="1" i="1" kern="0" dirty="0">
                  <a:solidFill>
                    <a:prstClr val="black"/>
                  </a:solidFill>
                  <a:latin typeface="Arial" panose="020B0604020202020204" pitchFamily="34" charset="0"/>
                  <a:ea typeface="Calibri" panose="020F0502020204030204" pitchFamily="34" charset="0"/>
                </a:rPr>
                <a:t>so you won’t have to complete it again when you return. Here is a list of our intake hours and locations. We hope to see you again.</a:t>
              </a:r>
              <a:endParaRPr lang="en-US" sz="1400" b="1" kern="0" dirty="0">
                <a:solidFill>
                  <a:prstClr val="black"/>
                </a:solidFill>
                <a:latin typeface="Arial" panose="020B0604020202020204" pitchFamily="34" charset="0"/>
                <a:ea typeface="Calibri" panose="020F0502020204030204" pitchFamily="34" charset="0"/>
              </a:endParaRPr>
            </a:p>
            <a:p>
              <a:pPr>
                <a:lnSpc>
                  <a:spcPct val="106000"/>
                </a:lnSpc>
                <a:spcAft>
                  <a:spcPts val="800"/>
                </a:spcAft>
                <a:defRPr/>
              </a:pPr>
              <a:r>
                <a:rPr lang="en-US" sz="800" kern="0" dirty="0">
                  <a:solidFill>
                    <a:prstClr val="black"/>
                  </a:solidFill>
                  <a:latin typeface="Arial" panose="020B0604020202020204" pitchFamily="34" charset="0"/>
                  <a:ea typeface="Calibri" panose="020F0502020204030204" pitchFamily="34" charset="0"/>
                </a:rPr>
                <a:t> </a:t>
              </a:r>
            </a:p>
          </p:txBody>
        </p:sp>
      </p:grpSp>
    </p:spTree>
    <p:extLst>
      <p:ext uri="{BB962C8B-B14F-4D97-AF65-F5344CB8AC3E}">
        <p14:creationId xmlns:p14="http://schemas.microsoft.com/office/powerpoint/2010/main" val="3991515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84DB0-F80E-12F7-89B3-F204110FDE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596356-D908-8C0F-574B-5E0153AF1540}"/>
              </a:ext>
            </a:extLst>
          </p:cNvPr>
          <p:cNvSpPr>
            <a:spLocks noGrp="1"/>
          </p:cNvSpPr>
          <p:nvPr>
            <p:ph type="title"/>
          </p:nvPr>
        </p:nvSpPr>
        <p:spPr>
          <a:xfrm>
            <a:off x="2028824" y="2474912"/>
            <a:ext cx="4067176" cy="1325563"/>
          </a:xfrm>
        </p:spPr>
        <p:txBody>
          <a:bodyPr>
            <a:noAutofit/>
          </a:bodyPr>
          <a:lstStyle/>
          <a:p>
            <a:pPr algn="ctr"/>
            <a:r>
              <a:rPr lang="en-US" sz="4800" dirty="0">
                <a:latin typeface="Posterama" panose="020B0504020200020000" pitchFamily="34" charset="0"/>
                <a:cs typeface="Posterama" panose="020B0504020200020000" pitchFamily="34" charset="0"/>
              </a:rPr>
              <a:t>Transforming </a:t>
            </a:r>
            <a:r>
              <a:rPr lang="en-US" sz="4800" dirty="0">
                <a:solidFill>
                  <a:srgbClr val="92D050"/>
                </a:solidFill>
                <a:latin typeface="Posterama" panose="020B0504020200020000" pitchFamily="34" charset="0"/>
                <a:cs typeface="Posterama" panose="020B0504020200020000" pitchFamily="34" charset="0"/>
              </a:rPr>
              <a:t>Message</a:t>
            </a:r>
            <a:r>
              <a:rPr lang="en-US" sz="4800" dirty="0">
                <a:latin typeface="Posterama" panose="020B0504020200020000" pitchFamily="34" charset="0"/>
                <a:cs typeface="Posterama" panose="020B0504020200020000" pitchFamily="34" charset="0"/>
              </a:rPr>
              <a:t> into </a:t>
            </a:r>
            <a:r>
              <a:rPr lang="en-US" sz="4800" dirty="0">
                <a:solidFill>
                  <a:srgbClr val="00B050"/>
                </a:solidFill>
                <a:latin typeface="Posterama" panose="020B0504020200020000" pitchFamily="34" charset="0"/>
                <a:cs typeface="Posterama" panose="020B0504020200020000" pitchFamily="34" charset="0"/>
              </a:rPr>
              <a:t>Mobilization</a:t>
            </a:r>
          </a:p>
        </p:txBody>
      </p:sp>
    </p:spTree>
    <p:extLst>
      <p:ext uri="{BB962C8B-B14F-4D97-AF65-F5344CB8AC3E}">
        <p14:creationId xmlns:p14="http://schemas.microsoft.com/office/powerpoint/2010/main" val="3627190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Hands holding each other's wrists and interlinked to form a circle">
            <a:extLst>
              <a:ext uri="{FF2B5EF4-FFF2-40B4-BE49-F238E27FC236}">
                <a16:creationId xmlns:a16="http://schemas.microsoft.com/office/drawing/2014/main" id="{D93C39C0-CD0D-88EE-946C-E0946A037EF4}"/>
              </a:ext>
            </a:extLst>
          </p:cNvPr>
          <p:cNvPicPr>
            <a:picLocks noChangeAspect="1"/>
          </p:cNvPicPr>
          <p:nvPr/>
        </p:nvPicPr>
        <p:blipFill>
          <a:blip r:embed="rId2">
            <a:alphaModFix amt="55000"/>
          </a:blip>
          <a:srcRect b="15730"/>
          <a:stretch>
            <a:fillRect/>
          </a:stretch>
        </p:blipFill>
        <p:spPr>
          <a:xfrm>
            <a:off x="20" y="-9107"/>
            <a:ext cx="12191980" cy="6858000"/>
          </a:xfrm>
          <a:prstGeom prst="rect">
            <a:avLst/>
          </a:prstGeom>
        </p:spPr>
      </p:pic>
      <p:sp>
        <p:nvSpPr>
          <p:cNvPr id="2" name="Title 1">
            <a:extLst>
              <a:ext uri="{FF2B5EF4-FFF2-40B4-BE49-F238E27FC236}">
                <a16:creationId xmlns:a16="http://schemas.microsoft.com/office/drawing/2014/main" id="{644960B8-C83F-492C-E96D-28F36165F044}"/>
              </a:ext>
            </a:extLst>
          </p:cNvPr>
          <p:cNvSpPr>
            <a:spLocks noGrp="1"/>
          </p:cNvSpPr>
          <p:nvPr>
            <p:ph type="title"/>
          </p:nvPr>
        </p:nvSpPr>
        <p:spPr>
          <a:xfrm>
            <a:off x="686834" y="591344"/>
            <a:ext cx="3200400" cy="5585619"/>
          </a:xfrm>
        </p:spPr>
        <p:txBody>
          <a:bodyPr vert="horz" lIns="91440" tIns="45720" rIns="91440" bIns="45720" rtlCol="0" anchor="ctr">
            <a:normAutofit/>
          </a:bodyPr>
          <a:lstStyle/>
          <a:p>
            <a:pPr>
              <a:lnSpc>
                <a:spcPct val="90000"/>
              </a:lnSpc>
              <a:spcBef>
                <a:spcPct val="0"/>
              </a:spcBef>
            </a:pPr>
            <a:r>
              <a:rPr lang="en-US" dirty="0">
                <a:solidFill>
                  <a:srgbClr val="FFFFFF"/>
                </a:solidFill>
                <a:latin typeface="+mj-lt"/>
                <a:cs typeface="+mj-cs"/>
              </a:rPr>
              <a:t>Staff Buy-In Is Priceless</a:t>
            </a:r>
            <a:br>
              <a:rPr lang="en-US" dirty="0">
                <a:solidFill>
                  <a:srgbClr val="FFFFFF"/>
                </a:solidFill>
                <a:latin typeface="+mj-lt"/>
                <a:cs typeface="+mj-cs"/>
              </a:rPr>
            </a:br>
            <a:endParaRPr lang="en-US" dirty="0">
              <a:solidFill>
                <a:srgbClr val="FFFFFF"/>
              </a:solidFill>
              <a:latin typeface="+mj-lt"/>
              <a:cs typeface="+mj-cs"/>
            </a:endParaRPr>
          </a:p>
        </p:txBody>
      </p:sp>
      <p:sp>
        <p:nvSpPr>
          <p:cNvPr id="40" name="Arc 3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A6362403-1AA1-CF36-62CE-E786C2896459}"/>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pPr marL="0" indent="0">
              <a:lnSpc>
                <a:spcPct val="90000"/>
              </a:lnSpc>
              <a:spcAft>
                <a:spcPts val="600"/>
              </a:spcAft>
              <a:buNone/>
            </a:pPr>
            <a:r>
              <a:rPr lang="en-US" sz="2600" b="1" dirty="0">
                <a:solidFill>
                  <a:srgbClr val="FFFFFF"/>
                </a:solidFill>
                <a:latin typeface="+mn-lt"/>
                <a:ea typeface="+mn-ea"/>
                <a:cs typeface="+mn-cs"/>
              </a:rPr>
              <a:t>Staff buy-in is crucial when implementing change because it directly influences the success, sustainability, and impact of any new initiative.</a:t>
            </a:r>
          </a:p>
          <a:p>
            <a:pPr marL="0" indent="-228600">
              <a:lnSpc>
                <a:spcPct val="90000"/>
              </a:lnSpc>
              <a:spcAft>
                <a:spcPts val="600"/>
              </a:spcAft>
              <a:buFont typeface="Arial" panose="020B0604020202020204" pitchFamily="34" charset="0"/>
              <a:buChar char="•"/>
            </a:pPr>
            <a:endParaRPr lang="en-US" sz="2600" dirty="0">
              <a:solidFill>
                <a:srgbClr val="FFFFFF"/>
              </a:solidFill>
              <a:latin typeface="+mn-lt"/>
              <a:ea typeface="+mn-ea"/>
              <a:cs typeface="+mn-cs"/>
            </a:endParaRPr>
          </a:p>
          <a:p>
            <a:pPr indent="-228600">
              <a:lnSpc>
                <a:spcPct val="90000"/>
              </a:lnSpc>
              <a:spcAft>
                <a:spcPts val="600"/>
              </a:spcAft>
              <a:buFont typeface="Arial" panose="020B0604020202020204" pitchFamily="34" charset="0"/>
              <a:buChar char="•"/>
            </a:pPr>
            <a:r>
              <a:rPr lang="en-US" sz="2600" dirty="0">
                <a:solidFill>
                  <a:srgbClr val="FFFFFF"/>
                </a:solidFill>
                <a:latin typeface="+mn-lt"/>
                <a:ea typeface="+mn-ea"/>
                <a:cs typeface="+mn-cs"/>
              </a:rPr>
              <a:t>Increases Engagement and Commitment</a:t>
            </a:r>
          </a:p>
          <a:p>
            <a:pPr indent="-228600">
              <a:lnSpc>
                <a:spcPct val="90000"/>
              </a:lnSpc>
              <a:spcAft>
                <a:spcPts val="600"/>
              </a:spcAft>
              <a:buFont typeface="Arial" panose="020B0604020202020204" pitchFamily="34" charset="0"/>
              <a:buChar char="•"/>
            </a:pPr>
            <a:r>
              <a:rPr lang="en-US" sz="2600" dirty="0">
                <a:solidFill>
                  <a:srgbClr val="FFFFFF"/>
                </a:solidFill>
                <a:latin typeface="+mn-lt"/>
                <a:ea typeface="+mn-ea"/>
                <a:cs typeface="+mn-cs"/>
              </a:rPr>
              <a:t>Reduces Resistance</a:t>
            </a:r>
          </a:p>
          <a:p>
            <a:pPr indent="-228600">
              <a:lnSpc>
                <a:spcPct val="90000"/>
              </a:lnSpc>
              <a:spcAft>
                <a:spcPts val="600"/>
              </a:spcAft>
              <a:buFont typeface="Arial" panose="020B0604020202020204" pitchFamily="34" charset="0"/>
              <a:buChar char="•"/>
            </a:pPr>
            <a:r>
              <a:rPr lang="en-US" sz="2600" dirty="0">
                <a:solidFill>
                  <a:srgbClr val="FFFFFF"/>
                </a:solidFill>
                <a:latin typeface="+mn-lt"/>
                <a:ea typeface="+mn-ea"/>
                <a:cs typeface="+mn-cs"/>
              </a:rPr>
              <a:t>Improves Implementation Quality</a:t>
            </a:r>
          </a:p>
          <a:p>
            <a:pPr indent="-228600">
              <a:lnSpc>
                <a:spcPct val="90000"/>
              </a:lnSpc>
              <a:spcAft>
                <a:spcPts val="600"/>
              </a:spcAft>
              <a:buFont typeface="Arial" panose="020B0604020202020204" pitchFamily="34" charset="0"/>
              <a:buChar char="•"/>
            </a:pPr>
            <a:r>
              <a:rPr lang="en-US" sz="2600" dirty="0">
                <a:solidFill>
                  <a:srgbClr val="FFFFFF"/>
                </a:solidFill>
                <a:latin typeface="+mn-lt"/>
                <a:ea typeface="+mn-ea"/>
                <a:cs typeface="+mn-cs"/>
              </a:rPr>
              <a:t>Builds Trust and Morale</a:t>
            </a:r>
          </a:p>
          <a:p>
            <a:pPr indent="-228600">
              <a:lnSpc>
                <a:spcPct val="90000"/>
              </a:lnSpc>
              <a:spcAft>
                <a:spcPts val="600"/>
              </a:spcAft>
              <a:buFont typeface="Arial" panose="020B0604020202020204" pitchFamily="34" charset="0"/>
              <a:buChar char="•"/>
            </a:pPr>
            <a:r>
              <a:rPr lang="en-US" sz="2600" dirty="0">
                <a:solidFill>
                  <a:srgbClr val="FFFFFF"/>
                </a:solidFill>
                <a:latin typeface="+mn-lt"/>
                <a:ea typeface="+mn-ea"/>
                <a:cs typeface="+mn-cs"/>
              </a:rPr>
              <a:t>Taps into Expertise</a:t>
            </a:r>
          </a:p>
          <a:p>
            <a:pPr indent="-228600">
              <a:lnSpc>
                <a:spcPct val="90000"/>
              </a:lnSpc>
              <a:spcAft>
                <a:spcPts val="600"/>
              </a:spcAft>
              <a:buFont typeface="Arial" panose="020B0604020202020204" pitchFamily="34" charset="0"/>
              <a:buChar char="•"/>
            </a:pPr>
            <a:r>
              <a:rPr lang="en-US" sz="2600" dirty="0">
                <a:solidFill>
                  <a:srgbClr val="FFFFFF"/>
                </a:solidFill>
                <a:latin typeface="+mn-lt"/>
                <a:ea typeface="+mn-ea"/>
                <a:cs typeface="+mn-cs"/>
              </a:rPr>
              <a:t>Drives Culture Change</a:t>
            </a:r>
          </a:p>
          <a:p>
            <a:pPr indent="-228600">
              <a:lnSpc>
                <a:spcPct val="90000"/>
              </a:lnSpc>
              <a:spcAft>
                <a:spcPts val="600"/>
              </a:spcAft>
              <a:buFont typeface="Arial" panose="020B0604020202020204" pitchFamily="34" charset="0"/>
              <a:buChar char="•"/>
            </a:pPr>
            <a:r>
              <a:rPr lang="en-US" sz="2600" dirty="0">
                <a:solidFill>
                  <a:srgbClr val="FFFFFF"/>
                </a:solidFill>
                <a:latin typeface="+mn-lt"/>
                <a:ea typeface="+mn-ea"/>
                <a:cs typeface="+mn-cs"/>
              </a:rPr>
              <a:t>Leads to Better Outcomes</a:t>
            </a:r>
          </a:p>
        </p:txBody>
      </p:sp>
      <p:pic>
        <p:nvPicPr>
          <p:cNvPr id="6" name="Google Shape;1684;p241">
            <a:extLst>
              <a:ext uri="{FF2B5EF4-FFF2-40B4-BE49-F238E27FC236}">
                <a16:creationId xmlns:a16="http://schemas.microsoft.com/office/drawing/2014/main" id="{06121DC6-D958-0FB6-15B1-7EADFB84D517}"/>
              </a:ext>
            </a:extLst>
          </p:cNvPr>
          <p:cNvPicPr preferRelativeResize="0"/>
          <p:nvPr/>
        </p:nvPicPr>
        <p:blipFill>
          <a:blip r:embed="rId3">
            <a:extLst>
              <a:ext uri="{BEBA8EAE-BF5A-486C-A8C5-ECC9F3942E4B}">
                <a14:imgProps xmlns:a14="http://schemas.microsoft.com/office/drawing/2010/main">
                  <a14:imgLayer r:embed="rId4">
                    <a14:imgEffect>
                      <a14:backgroundRemoval t="10000" b="90000" l="10000" r="90000">
                        <a14:backgroundMark x1="20093" y1="40070" x2="27666" y2="39721"/>
                        <a14:backgroundMark x1="27666" y1="39721" x2="33849" y2="32578"/>
                        <a14:backgroundMark x1="33849" y1="32578" x2="46368" y2="24216"/>
                        <a14:backgroundMark x1="46368" y1="24216" x2="59660" y2="22822"/>
                        <a14:backgroundMark x1="59660" y1="22822" x2="59660" y2="23519"/>
                        <a14:backgroundMark x1="22720" y1="43728" x2="23338" y2="71603"/>
                        <a14:backgroundMark x1="23338" y1="71603" x2="28439" y2="79443"/>
                        <a14:backgroundMark x1="28439" y1="79443" x2="28439" y2="86063"/>
                        <a14:backgroundMark x1="28439" y1="86063" x2="28130" y2="86237"/>
                        <a14:backgroundMark x1="24266" y1="83798" x2="37713" y2="86237"/>
                        <a14:backgroundMark x1="37713" y1="86237" x2="43895" y2="89373"/>
                        <a14:backgroundMark x1="43895" y1="89373" x2="68315" y2="92160"/>
                        <a14:backgroundMark x1="68470" y1="90418" x2="70634" y2="82404"/>
                        <a14:backgroundMark x1="70634" y1="82404" x2="78516" y2="69686"/>
                        <a14:backgroundMark x1="78516" y1="69686" x2="81144" y2="53136"/>
                        <a14:backgroundMark x1="81144" y1="53136" x2="79289" y2="45296"/>
                        <a14:backgroundMark x1="79289" y1="45296" x2="80680" y2="40070"/>
                        <a14:backgroundMark x1="79289" y1="46516" x2="73261" y2="35192"/>
                        <a14:backgroundMark x1="73261" y1="35192" x2="59196" y2="24913"/>
                        <a14:backgroundMark x1="59196" y1="24913" x2="58423" y2="19512"/>
                      </a14:backgroundRemoval>
                    </a14:imgEffect>
                  </a14:imgLayer>
                </a14:imgProps>
              </a:ext>
              <a:ext uri="{28A0092B-C50C-407E-A947-70E740481C1C}">
                <a14:useLocalDpi xmlns:a14="http://schemas.microsoft.com/office/drawing/2010/main" val="0"/>
              </a:ext>
            </a:extLst>
          </a:blip>
          <a:srcRect/>
          <a:stretch/>
        </p:blipFill>
        <p:spPr>
          <a:xfrm>
            <a:off x="1267474" y="1062415"/>
            <a:ext cx="1628287" cy="1421970"/>
          </a:xfrm>
          <a:prstGeom prst="rect">
            <a:avLst/>
          </a:prstGeom>
          <a:noFill/>
          <a:ln>
            <a:noFill/>
          </a:ln>
        </p:spPr>
      </p:pic>
    </p:spTree>
    <p:extLst>
      <p:ext uri="{BB962C8B-B14F-4D97-AF65-F5344CB8AC3E}">
        <p14:creationId xmlns:p14="http://schemas.microsoft.com/office/powerpoint/2010/main" val="2102553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732;p244">
            <a:extLst>
              <a:ext uri="{FF2B5EF4-FFF2-40B4-BE49-F238E27FC236}">
                <a16:creationId xmlns:a16="http://schemas.microsoft.com/office/drawing/2014/main" id="{9218CE9B-40C7-0746-0C4D-7009A55442CB}"/>
              </a:ext>
            </a:extLst>
          </p:cNvPr>
          <p:cNvSpPr txBox="1">
            <a:spLocks/>
          </p:cNvSpPr>
          <p:nvPr/>
        </p:nvSpPr>
        <p:spPr>
          <a:xfrm>
            <a:off x="393383" y="1319515"/>
            <a:ext cx="3576172" cy="763600"/>
          </a:xfrm>
          <a:prstGeom prst="rect">
            <a:avLst/>
          </a:prstGeom>
          <a:noFill/>
          <a:ln>
            <a:noFill/>
          </a:ln>
        </p:spPr>
        <p:txBody>
          <a:bodyPr spcFirstLastPara="1" vert="horz" wrap="square" lIns="121900" tIns="121900" rIns="121900" bIns="121900" rtlCol="0" anchor="t" anchorCtr="0">
            <a:normAutofit fontScale="92500"/>
          </a:bodyPr>
          <a:lstStyle>
            <a:lvl1pPr lvl="0" algn="l" defTabSz="812760" rtl="0" eaLnBrk="1" fontAlgn="base" hangingPunct="1">
              <a:lnSpc>
                <a:spcPct val="100000"/>
              </a:lnSpc>
              <a:spcBef>
                <a:spcPts val="0"/>
              </a:spcBef>
              <a:spcAft>
                <a:spcPts val="0"/>
              </a:spcAft>
              <a:buSzPts val="2200"/>
              <a:buNone/>
              <a:defRPr lang="en-US" sz="2800" b="1" i="0" kern="1200" cap="none" spc="0" baseline="0">
                <a:solidFill>
                  <a:sysClr val="windowText" lastClr="000000"/>
                </a:solidFill>
                <a:latin typeface="Gill Sans Nova" panose="020B0602020104020203" pitchFamily="34" charset="0"/>
                <a:ea typeface="Gill Sans Nova" panose="020B0602020104020203" pitchFamily="34" charset="0"/>
                <a:cs typeface="Gill Sans Nova Light" panose="020F0302020204030204" pitchFamily="34" charset="0"/>
              </a:defRPr>
            </a:lvl1pPr>
            <a:lvl2pPr lvl="1"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2pPr>
            <a:lvl3pPr lvl="2"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3pPr>
            <a:lvl4pPr lvl="3"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4pPr>
            <a:lvl5pPr lvl="4"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5pPr>
            <a:lvl6pPr marL="609570" lvl="5"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6pPr>
            <a:lvl7pPr marL="1219140" lvl="6"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7pPr>
            <a:lvl8pPr marL="1828709" lvl="7"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8pPr>
            <a:lvl9pPr marL="2438278" lvl="8" algn="l" defTabSz="609570" rtl="0" eaLnBrk="1" fontAlgn="base" hangingPunct="1">
              <a:lnSpc>
                <a:spcPct val="100000"/>
              </a:lnSpc>
              <a:spcBef>
                <a:spcPts val="0"/>
              </a:spcBef>
              <a:spcAft>
                <a:spcPts val="0"/>
              </a:spcAft>
              <a:buSzPts val="2800"/>
              <a:buNone/>
              <a:defRPr sz="5867">
                <a:solidFill>
                  <a:schemeClr val="tx1"/>
                </a:solidFill>
                <a:latin typeface="Arial Black" charset="0"/>
                <a:ea typeface="ヒラギノ角ゴ Pro W3" charset="0"/>
                <a:cs typeface="ヒラギノ角ゴ Pro W3" charset="0"/>
              </a:defRPr>
            </a:lvl9pPr>
          </a:lstStyle>
          <a:p>
            <a:r>
              <a:rPr lang="en-US" dirty="0">
                <a:solidFill>
                  <a:schemeClr val="bg1"/>
                </a:solidFill>
                <a:latin typeface="+mj-lt"/>
              </a:rPr>
              <a:t>Our why: Excellence</a:t>
            </a:r>
          </a:p>
        </p:txBody>
      </p:sp>
      <p:grpSp>
        <p:nvGrpSpPr>
          <p:cNvPr id="15" name="Group 14">
            <a:extLst>
              <a:ext uri="{FF2B5EF4-FFF2-40B4-BE49-F238E27FC236}">
                <a16:creationId xmlns:a16="http://schemas.microsoft.com/office/drawing/2014/main" id="{752D1B69-645F-8044-711B-F7411650208B}"/>
              </a:ext>
            </a:extLst>
          </p:cNvPr>
          <p:cNvGrpSpPr/>
          <p:nvPr/>
        </p:nvGrpSpPr>
        <p:grpSpPr>
          <a:xfrm>
            <a:off x="4491567" y="1319515"/>
            <a:ext cx="7294358" cy="4538666"/>
            <a:chOff x="5625971" y="1570190"/>
            <a:chExt cx="6150429" cy="4048504"/>
          </a:xfrm>
        </p:grpSpPr>
        <p:sp>
          <p:nvSpPr>
            <p:cNvPr id="16" name="Rectangle 15">
              <a:extLst>
                <a:ext uri="{FF2B5EF4-FFF2-40B4-BE49-F238E27FC236}">
                  <a16:creationId xmlns:a16="http://schemas.microsoft.com/office/drawing/2014/main" id="{5ED0B249-DCAE-C8E5-ED96-34146A99F27C}"/>
                </a:ext>
              </a:extLst>
            </p:cNvPr>
            <p:cNvSpPr/>
            <p:nvPr/>
          </p:nvSpPr>
          <p:spPr>
            <a:xfrm>
              <a:off x="5625971" y="1570190"/>
              <a:ext cx="3015343" cy="1958447"/>
            </a:xfrm>
            <a:prstGeom prst="rect">
              <a:avLst/>
            </a:prstGeom>
            <a:solidFill>
              <a:srgbClr val="39B5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17" name="Rectangle 16">
              <a:extLst>
                <a:ext uri="{FF2B5EF4-FFF2-40B4-BE49-F238E27FC236}">
                  <a16:creationId xmlns:a16="http://schemas.microsoft.com/office/drawing/2014/main" id="{F84331BB-1F6F-68AC-C921-630B1185EC6F}"/>
                </a:ext>
              </a:extLst>
            </p:cNvPr>
            <p:cNvSpPr/>
            <p:nvPr/>
          </p:nvSpPr>
          <p:spPr>
            <a:xfrm>
              <a:off x="8761057" y="1570190"/>
              <a:ext cx="3015343" cy="1958447"/>
            </a:xfrm>
            <a:prstGeom prst="rect">
              <a:avLst/>
            </a:prstGeom>
            <a:solidFill>
              <a:srgbClr val="25A9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18" name="Rectangle 17">
              <a:extLst>
                <a:ext uri="{FF2B5EF4-FFF2-40B4-BE49-F238E27FC236}">
                  <a16:creationId xmlns:a16="http://schemas.microsoft.com/office/drawing/2014/main" id="{EFAA9EBA-088B-029E-905D-7CBDBD896184}"/>
                </a:ext>
              </a:extLst>
            </p:cNvPr>
            <p:cNvSpPr/>
            <p:nvPr/>
          </p:nvSpPr>
          <p:spPr>
            <a:xfrm>
              <a:off x="5625971" y="3660247"/>
              <a:ext cx="3015343" cy="1958447"/>
            </a:xfrm>
            <a:prstGeom prst="rect">
              <a:avLst/>
            </a:prstGeom>
            <a:solidFill>
              <a:srgbClr val="F392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19" name="Rectangle 18">
              <a:extLst>
                <a:ext uri="{FF2B5EF4-FFF2-40B4-BE49-F238E27FC236}">
                  <a16:creationId xmlns:a16="http://schemas.microsoft.com/office/drawing/2014/main" id="{52404F23-367C-A53C-CF3D-9E638357AA0B}"/>
                </a:ext>
              </a:extLst>
            </p:cNvPr>
            <p:cNvSpPr/>
            <p:nvPr/>
          </p:nvSpPr>
          <p:spPr>
            <a:xfrm>
              <a:off x="8761057" y="3660247"/>
              <a:ext cx="3015343" cy="1958447"/>
            </a:xfrm>
            <a:prstGeom prst="rect">
              <a:avLst/>
            </a:prstGeom>
            <a:solidFill>
              <a:srgbClr val="8D2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20" name="Google Shape;1690;p242">
              <a:extLst>
                <a:ext uri="{FF2B5EF4-FFF2-40B4-BE49-F238E27FC236}">
                  <a16:creationId xmlns:a16="http://schemas.microsoft.com/office/drawing/2014/main" id="{4EBDC873-1054-C868-AA12-9A2A103203A7}"/>
                </a:ext>
              </a:extLst>
            </p:cNvPr>
            <p:cNvSpPr txBox="1">
              <a:spLocks/>
            </p:cNvSpPr>
            <p:nvPr/>
          </p:nvSpPr>
          <p:spPr>
            <a:xfrm>
              <a:off x="5755359" y="1626770"/>
              <a:ext cx="2839715" cy="1772087"/>
            </a:xfrm>
            <a:prstGeom prst="rect">
              <a:avLst/>
            </a:prstGeom>
          </p:spPr>
          <p:txBody>
            <a:bodyPr spcFirstLastPara="1" vert="horz" wrap="square" lIns="91440" tIns="0" rIns="91440" bIns="91440" rtlCol="0" anchor="t" anchorCtr="0">
              <a:noAutofit/>
            </a:bodyPr>
            <a:lstStyle>
              <a:lvl1pPr marL="0" indent="0" algn="l" defTabSz="609570" rtl="0" eaLnBrk="1" fontAlgn="base" hangingPunct="1">
                <a:lnSpc>
                  <a:spcPct val="120000"/>
                </a:lnSpc>
                <a:spcBef>
                  <a:spcPts val="0"/>
                </a:spcBef>
                <a:spcAft>
                  <a:spcPts val="600"/>
                </a:spcAft>
                <a:buSzPct val="80000"/>
                <a:buFont typeface="Arial" charset="0"/>
                <a:buNone/>
                <a:defRPr sz="2000" b="0" i="0" kern="120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marL="225420" indent="-225420"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2pPr>
              <a:lvl3pPr marL="512750" indent="-231769" algn="l" defTabSz="609570" rtl="0" eaLnBrk="1" fontAlgn="base" hangingPunct="1">
                <a:lnSpc>
                  <a:spcPct val="120000"/>
                </a:lnSpc>
                <a:spcBef>
                  <a:spcPts val="0"/>
                </a:spcBef>
                <a:spcAft>
                  <a:spcPts val="600"/>
                </a:spcAft>
                <a:buClr>
                  <a:schemeClr val="accent4"/>
                </a:buClr>
                <a:buSzPct val="80000"/>
                <a:buFont typeface="Arial" charset="0"/>
                <a:buChar char="•"/>
                <a:defRPr sz="1800" b="0" i="0" kern="1200">
                  <a:solidFill>
                    <a:schemeClr val="tx1"/>
                  </a:solidFill>
                  <a:latin typeface="Gill Sans Nova" panose="020B0602020104020203" pitchFamily="34" charset="0"/>
                  <a:ea typeface="Gill Sans Nova" panose="020B0602020104020203" pitchFamily="34" charset="0"/>
                  <a:cs typeface="+mn-cs"/>
                </a:defRPr>
              </a:lvl3pPr>
              <a:lvl4pPr marL="798493" indent="-23176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4pPr>
              <a:lvl5pPr marL="1090586" indent="-23811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tabLst>
                  <a:tab pos="2573274" algn="l"/>
                </a:tabLst>
                <a:defRPr sz="1800" b="0" i="0" kern="1200">
                  <a:solidFill>
                    <a:schemeClr val="tx1"/>
                  </a:solidFill>
                  <a:latin typeface="Gill Sans Nova" panose="020B0602020104020203" pitchFamily="34" charset="0"/>
                  <a:ea typeface="Gill Sans Nova" panose="020B0602020104020203" pitchFamily="34" charset="0"/>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algn="ctr">
                <a:lnSpc>
                  <a:spcPct val="100000"/>
                </a:lnSpc>
                <a:spcAft>
                  <a:spcPts val="0"/>
                </a:spcAft>
              </a:pPr>
              <a:r>
                <a:rPr lang="en-US" sz="1800" b="1" dirty="0">
                  <a:solidFill>
                    <a:schemeClr val="bg1"/>
                  </a:solidFill>
                </a:rPr>
                <a:t>Improving Population Health</a:t>
              </a:r>
            </a:p>
            <a:p>
              <a:pPr algn="ctr">
                <a:lnSpc>
                  <a:spcPct val="100000"/>
                </a:lnSpc>
                <a:spcAft>
                  <a:spcPts val="0"/>
                </a:spcAft>
              </a:pPr>
              <a:endParaRPr lang="en-US" sz="1600" b="1" dirty="0">
                <a:solidFill>
                  <a:schemeClr val="bg1"/>
                </a:solidFill>
              </a:endParaRPr>
            </a:p>
            <a:p>
              <a:pPr marL="285750" indent="-285750">
                <a:lnSpc>
                  <a:spcPct val="100000"/>
                </a:lnSpc>
                <a:spcAft>
                  <a:spcPts val="0"/>
                </a:spcAft>
                <a:buFont typeface="Arial" panose="020B0604020202020204" pitchFamily="34" charset="0"/>
                <a:buChar char="•"/>
              </a:pPr>
              <a:r>
                <a:rPr lang="en-US" sz="1800" dirty="0">
                  <a:solidFill>
                    <a:schemeClr val="bg1"/>
                  </a:solidFill>
                </a:rPr>
                <a:t>Risk management pooling</a:t>
              </a:r>
            </a:p>
            <a:p>
              <a:pPr marL="285750" indent="-285750">
                <a:lnSpc>
                  <a:spcPct val="100000"/>
                </a:lnSpc>
                <a:spcAft>
                  <a:spcPts val="0"/>
                </a:spcAft>
                <a:buFont typeface="Arial" panose="020B0604020202020204" pitchFamily="34" charset="0"/>
                <a:buChar char="•"/>
              </a:pPr>
              <a:r>
                <a:rPr lang="en-US" sz="1800" dirty="0">
                  <a:solidFill>
                    <a:schemeClr val="bg1"/>
                  </a:solidFill>
                </a:rPr>
                <a:t>Preventive Care</a:t>
              </a:r>
            </a:p>
            <a:p>
              <a:pPr marL="285750" indent="-285750">
                <a:lnSpc>
                  <a:spcPct val="100000"/>
                </a:lnSpc>
                <a:spcAft>
                  <a:spcPts val="0"/>
                </a:spcAft>
                <a:buFont typeface="Arial" panose="020B0604020202020204" pitchFamily="34" charset="0"/>
                <a:buChar char="•"/>
              </a:pPr>
              <a:r>
                <a:rPr lang="en-US" sz="1800" dirty="0">
                  <a:solidFill>
                    <a:schemeClr val="bg1"/>
                  </a:solidFill>
                </a:rPr>
                <a:t>Scio-economically impactful</a:t>
              </a:r>
            </a:p>
          </p:txBody>
        </p:sp>
        <p:sp>
          <p:nvSpPr>
            <p:cNvPr id="21" name="Google Shape;1690;p242">
              <a:extLst>
                <a:ext uri="{FF2B5EF4-FFF2-40B4-BE49-F238E27FC236}">
                  <a16:creationId xmlns:a16="http://schemas.microsoft.com/office/drawing/2014/main" id="{E8622678-801B-4F71-3740-447E9E21A212}"/>
                </a:ext>
              </a:extLst>
            </p:cNvPr>
            <p:cNvSpPr txBox="1">
              <a:spLocks/>
            </p:cNvSpPr>
            <p:nvPr/>
          </p:nvSpPr>
          <p:spPr>
            <a:xfrm>
              <a:off x="8879560" y="1626769"/>
              <a:ext cx="2779041" cy="1479607"/>
            </a:xfrm>
            <a:prstGeom prst="rect">
              <a:avLst/>
            </a:prstGeom>
          </p:spPr>
          <p:txBody>
            <a:bodyPr spcFirstLastPara="1" vert="horz" wrap="square" lIns="91440" tIns="0" rIns="91440" bIns="91440" rtlCol="0" anchor="t" anchorCtr="0">
              <a:noAutofit/>
            </a:bodyPr>
            <a:lstStyle>
              <a:lvl1pPr marL="0" indent="0" algn="l" defTabSz="609570" rtl="0" eaLnBrk="1" fontAlgn="base" hangingPunct="1">
                <a:lnSpc>
                  <a:spcPct val="120000"/>
                </a:lnSpc>
                <a:spcBef>
                  <a:spcPts val="0"/>
                </a:spcBef>
                <a:spcAft>
                  <a:spcPts val="600"/>
                </a:spcAft>
                <a:buSzPct val="80000"/>
                <a:buFont typeface="Arial" charset="0"/>
                <a:buNone/>
                <a:defRPr sz="2000" b="0" i="0" kern="120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marL="225420" indent="-225420"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2pPr>
              <a:lvl3pPr marL="512750" indent="-231769" algn="l" defTabSz="609570" rtl="0" eaLnBrk="1" fontAlgn="base" hangingPunct="1">
                <a:lnSpc>
                  <a:spcPct val="120000"/>
                </a:lnSpc>
                <a:spcBef>
                  <a:spcPts val="0"/>
                </a:spcBef>
                <a:spcAft>
                  <a:spcPts val="600"/>
                </a:spcAft>
                <a:buClr>
                  <a:schemeClr val="accent4"/>
                </a:buClr>
                <a:buSzPct val="80000"/>
                <a:buFont typeface="Arial" charset="0"/>
                <a:buChar char="•"/>
                <a:defRPr sz="1800" b="0" i="0" kern="1200">
                  <a:solidFill>
                    <a:schemeClr val="tx1"/>
                  </a:solidFill>
                  <a:latin typeface="Gill Sans Nova" panose="020B0602020104020203" pitchFamily="34" charset="0"/>
                  <a:ea typeface="Gill Sans Nova" panose="020B0602020104020203" pitchFamily="34" charset="0"/>
                  <a:cs typeface="+mn-cs"/>
                </a:defRPr>
              </a:lvl3pPr>
              <a:lvl4pPr marL="798493" indent="-23176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4pPr>
              <a:lvl5pPr marL="1090586" indent="-23811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tabLst>
                  <a:tab pos="2573274" algn="l"/>
                </a:tabLst>
                <a:defRPr sz="1800" b="0" i="0" kern="1200">
                  <a:solidFill>
                    <a:schemeClr val="tx1"/>
                  </a:solidFill>
                  <a:latin typeface="Gill Sans Nova" panose="020B0602020104020203" pitchFamily="34" charset="0"/>
                  <a:ea typeface="Gill Sans Nova" panose="020B0602020104020203" pitchFamily="34" charset="0"/>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algn="ctr">
                <a:lnSpc>
                  <a:spcPct val="100000"/>
                </a:lnSpc>
                <a:spcAft>
                  <a:spcPts val="0"/>
                </a:spcAft>
              </a:pPr>
              <a:r>
                <a:rPr lang="en-US" sz="1800" b="1" dirty="0">
                  <a:solidFill>
                    <a:schemeClr val="bg1"/>
                  </a:solidFill>
                </a:rPr>
                <a:t>Reducing Cost of Care</a:t>
              </a:r>
            </a:p>
            <a:p>
              <a:pPr>
                <a:lnSpc>
                  <a:spcPct val="100000"/>
                </a:lnSpc>
                <a:spcAft>
                  <a:spcPts val="0"/>
                </a:spcAft>
              </a:pPr>
              <a:endParaRPr lang="en-US" sz="900" dirty="0">
                <a:solidFill>
                  <a:schemeClr val="bg1"/>
                </a:solidFill>
              </a:endParaRPr>
            </a:p>
            <a:p>
              <a:pPr marL="285750" indent="-285750">
                <a:lnSpc>
                  <a:spcPct val="100000"/>
                </a:lnSpc>
                <a:spcAft>
                  <a:spcPts val="0"/>
                </a:spcAft>
                <a:buFont typeface="Arial" panose="020B0604020202020204" pitchFamily="34" charset="0"/>
                <a:buChar char="•"/>
              </a:pPr>
              <a:r>
                <a:rPr lang="en-US" sz="1800" dirty="0">
                  <a:solidFill>
                    <a:schemeClr val="bg1"/>
                  </a:solidFill>
                </a:rPr>
                <a:t>Productivity</a:t>
              </a:r>
            </a:p>
            <a:p>
              <a:pPr marL="285750" indent="-285750">
                <a:lnSpc>
                  <a:spcPct val="100000"/>
                </a:lnSpc>
                <a:spcAft>
                  <a:spcPts val="0"/>
                </a:spcAft>
                <a:buFont typeface="Arial" panose="020B0604020202020204" pitchFamily="34" charset="0"/>
                <a:buChar char="•"/>
              </a:pPr>
              <a:r>
                <a:rPr lang="en-US" sz="1800" dirty="0">
                  <a:solidFill>
                    <a:schemeClr val="bg1"/>
                  </a:solidFill>
                </a:rPr>
                <a:t>Sustainability</a:t>
              </a:r>
            </a:p>
            <a:p>
              <a:pPr marL="285750" indent="-285750">
                <a:lnSpc>
                  <a:spcPct val="100000"/>
                </a:lnSpc>
                <a:spcAft>
                  <a:spcPts val="0"/>
                </a:spcAft>
                <a:buFont typeface="Arial" panose="020B0604020202020204" pitchFamily="34" charset="0"/>
                <a:buChar char="•"/>
              </a:pPr>
              <a:r>
                <a:rPr lang="en-US" sz="1800" dirty="0">
                  <a:solidFill>
                    <a:schemeClr val="bg1"/>
                  </a:solidFill>
                </a:rPr>
                <a:t>Cost effective</a:t>
              </a:r>
            </a:p>
            <a:p>
              <a:pPr marL="285750" indent="-285750">
                <a:lnSpc>
                  <a:spcPct val="100000"/>
                </a:lnSpc>
                <a:spcAft>
                  <a:spcPts val="0"/>
                </a:spcAft>
                <a:buFont typeface="Arial" panose="020B0604020202020204" pitchFamily="34" charset="0"/>
                <a:buChar char="•"/>
              </a:pPr>
              <a:r>
                <a:rPr lang="en-US" sz="1800" dirty="0">
                  <a:solidFill>
                    <a:schemeClr val="bg1"/>
                  </a:solidFill>
                </a:rPr>
                <a:t>Comparatively effective</a:t>
              </a:r>
            </a:p>
          </p:txBody>
        </p:sp>
        <p:sp>
          <p:nvSpPr>
            <p:cNvPr id="22" name="Google Shape;1690;p242">
              <a:extLst>
                <a:ext uri="{FF2B5EF4-FFF2-40B4-BE49-F238E27FC236}">
                  <a16:creationId xmlns:a16="http://schemas.microsoft.com/office/drawing/2014/main" id="{6304D67D-1CFE-221E-D9A1-EBBDBDFC9CB3}"/>
                </a:ext>
              </a:extLst>
            </p:cNvPr>
            <p:cNvSpPr txBox="1">
              <a:spLocks/>
            </p:cNvSpPr>
            <p:nvPr/>
          </p:nvSpPr>
          <p:spPr>
            <a:xfrm>
              <a:off x="5755360" y="3821119"/>
              <a:ext cx="2779041" cy="1512405"/>
            </a:xfrm>
            <a:prstGeom prst="rect">
              <a:avLst/>
            </a:prstGeom>
          </p:spPr>
          <p:txBody>
            <a:bodyPr spcFirstLastPara="1" vert="horz" wrap="square" lIns="91440" tIns="0" rIns="91440" bIns="91440" rtlCol="0" anchor="t" anchorCtr="0">
              <a:noAutofit/>
            </a:bodyPr>
            <a:lstStyle>
              <a:lvl1pPr marL="0" indent="0" algn="l" defTabSz="609570" rtl="0" eaLnBrk="1" fontAlgn="base" hangingPunct="1">
                <a:lnSpc>
                  <a:spcPct val="120000"/>
                </a:lnSpc>
                <a:spcBef>
                  <a:spcPts val="0"/>
                </a:spcBef>
                <a:spcAft>
                  <a:spcPts val="600"/>
                </a:spcAft>
                <a:buSzPct val="80000"/>
                <a:buFont typeface="Arial" charset="0"/>
                <a:buNone/>
                <a:defRPr sz="2000" b="0" i="0" kern="120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marL="225420" indent="-225420"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2pPr>
              <a:lvl3pPr marL="512750" indent="-231769" algn="l" defTabSz="609570" rtl="0" eaLnBrk="1" fontAlgn="base" hangingPunct="1">
                <a:lnSpc>
                  <a:spcPct val="120000"/>
                </a:lnSpc>
                <a:spcBef>
                  <a:spcPts val="0"/>
                </a:spcBef>
                <a:spcAft>
                  <a:spcPts val="600"/>
                </a:spcAft>
                <a:buClr>
                  <a:schemeClr val="accent4"/>
                </a:buClr>
                <a:buSzPct val="80000"/>
                <a:buFont typeface="Arial" charset="0"/>
                <a:buChar char="•"/>
                <a:defRPr sz="1800" b="0" i="0" kern="1200">
                  <a:solidFill>
                    <a:schemeClr val="tx1"/>
                  </a:solidFill>
                  <a:latin typeface="Gill Sans Nova" panose="020B0602020104020203" pitchFamily="34" charset="0"/>
                  <a:ea typeface="Gill Sans Nova" panose="020B0602020104020203" pitchFamily="34" charset="0"/>
                  <a:cs typeface="+mn-cs"/>
                </a:defRPr>
              </a:lvl3pPr>
              <a:lvl4pPr marL="798493" indent="-23176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4pPr>
              <a:lvl5pPr marL="1090586" indent="-23811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tabLst>
                  <a:tab pos="2573274" algn="l"/>
                </a:tabLst>
                <a:defRPr sz="1800" b="0" i="0" kern="1200">
                  <a:solidFill>
                    <a:schemeClr val="tx1"/>
                  </a:solidFill>
                  <a:latin typeface="Gill Sans Nova" panose="020B0602020104020203" pitchFamily="34" charset="0"/>
                  <a:ea typeface="Gill Sans Nova" panose="020B0602020104020203" pitchFamily="34" charset="0"/>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0"/>
                </a:spcAft>
              </a:pPr>
              <a:r>
                <a:rPr lang="en-US" sz="1800" b="1">
                  <a:solidFill>
                    <a:schemeClr val="bg1"/>
                  </a:solidFill>
                </a:rPr>
                <a:t>Patient Experience</a:t>
              </a:r>
            </a:p>
            <a:p>
              <a:pPr>
                <a:lnSpc>
                  <a:spcPct val="100000"/>
                </a:lnSpc>
                <a:spcAft>
                  <a:spcPts val="0"/>
                </a:spcAft>
              </a:pPr>
              <a:endParaRPr lang="en-US" sz="1800" b="1">
                <a:solidFill>
                  <a:schemeClr val="bg1"/>
                </a:solidFill>
              </a:endParaRPr>
            </a:p>
            <a:p>
              <a:pPr marL="285750" indent="-285750">
                <a:lnSpc>
                  <a:spcPct val="100000"/>
                </a:lnSpc>
                <a:spcAft>
                  <a:spcPts val="0"/>
                </a:spcAft>
                <a:buFont typeface="Arial" panose="020B0604020202020204" pitchFamily="34" charset="0"/>
                <a:buChar char="•"/>
              </a:pPr>
              <a:r>
                <a:rPr lang="en-US" sz="1800">
                  <a:solidFill>
                    <a:schemeClr val="bg1"/>
                  </a:solidFill>
                </a:rPr>
                <a:t>Patient Satisfaction</a:t>
              </a:r>
            </a:p>
            <a:p>
              <a:pPr marL="285750" indent="-285750">
                <a:lnSpc>
                  <a:spcPct val="100000"/>
                </a:lnSpc>
                <a:spcAft>
                  <a:spcPts val="0"/>
                </a:spcAft>
                <a:buFont typeface="Arial" panose="020B0604020202020204" pitchFamily="34" charset="0"/>
                <a:buChar char="•"/>
              </a:pPr>
              <a:r>
                <a:rPr lang="en-US" sz="1800">
                  <a:solidFill>
                    <a:schemeClr val="bg1"/>
                  </a:solidFill>
                </a:rPr>
                <a:t>Outcomes</a:t>
              </a:r>
            </a:p>
            <a:p>
              <a:pPr marL="285750" indent="-285750">
                <a:lnSpc>
                  <a:spcPct val="100000"/>
                </a:lnSpc>
                <a:spcAft>
                  <a:spcPts val="0"/>
                </a:spcAft>
                <a:buFont typeface="Arial" panose="020B0604020202020204" pitchFamily="34" charset="0"/>
                <a:buChar char="•"/>
              </a:pPr>
              <a:r>
                <a:rPr lang="en-US" sz="1800">
                  <a:solidFill>
                    <a:schemeClr val="bg1"/>
                  </a:solidFill>
                </a:rPr>
                <a:t>Quality</a:t>
              </a:r>
            </a:p>
            <a:p>
              <a:pPr marL="285750" indent="-285750">
                <a:lnSpc>
                  <a:spcPct val="100000"/>
                </a:lnSpc>
                <a:spcAft>
                  <a:spcPts val="0"/>
                </a:spcAft>
                <a:buFont typeface="Arial" panose="020B0604020202020204" pitchFamily="34" charset="0"/>
                <a:buChar char="•"/>
              </a:pPr>
              <a:r>
                <a:rPr lang="en-US" sz="1800">
                  <a:solidFill>
                    <a:schemeClr val="bg1"/>
                  </a:solidFill>
                </a:rPr>
                <a:t>Safety</a:t>
              </a:r>
            </a:p>
          </p:txBody>
        </p:sp>
        <p:sp>
          <p:nvSpPr>
            <p:cNvPr id="23" name="Google Shape;1690;p242">
              <a:extLst>
                <a:ext uri="{FF2B5EF4-FFF2-40B4-BE49-F238E27FC236}">
                  <a16:creationId xmlns:a16="http://schemas.microsoft.com/office/drawing/2014/main" id="{0F624460-5F4F-9A08-1DA2-B70ACACF4502}"/>
                </a:ext>
              </a:extLst>
            </p:cNvPr>
            <p:cNvSpPr txBox="1">
              <a:spLocks/>
            </p:cNvSpPr>
            <p:nvPr/>
          </p:nvSpPr>
          <p:spPr>
            <a:xfrm>
              <a:off x="8879560" y="3963382"/>
              <a:ext cx="2779041" cy="1458262"/>
            </a:xfrm>
            <a:prstGeom prst="rect">
              <a:avLst/>
            </a:prstGeom>
          </p:spPr>
          <p:txBody>
            <a:bodyPr spcFirstLastPara="1" vert="horz" wrap="square" lIns="91440" tIns="0" rIns="91440" bIns="91440" rtlCol="0" anchor="t" anchorCtr="0">
              <a:noAutofit/>
            </a:bodyPr>
            <a:lstStyle>
              <a:lvl1pPr marL="0" indent="0" algn="l" defTabSz="609570" rtl="0" eaLnBrk="1" fontAlgn="base" hangingPunct="1">
                <a:lnSpc>
                  <a:spcPct val="120000"/>
                </a:lnSpc>
                <a:spcBef>
                  <a:spcPts val="0"/>
                </a:spcBef>
                <a:spcAft>
                  <a:spcPts val="600"/>
                </a:spcAft>
                <a:buSzPct val="80000"/>
                <a:buFont typeface="Arial" charset="0"/>
                <a:buNone/>
                <a:defRPr sz="2000" b="0" i="0" kern="1200">
                  <a:solidFill>
                    <a:schemeClr val="tx1"/>
                  </a:solidFill>
                  <a:latin typeface="Gill Sans Nova" panose="020B0602020104020203" pitchFamily="34" charset="0"/>
                  <a:ea typeface="Gill Sans Nova" panose="020B0602020104020203" pitchFamily="34" charset="0"/>
                  <a:cs typeface="Gill Sans Nova" panose="020B0602020104020203" pitchFamily="34" charset="0"/>
                </a:defRPr>
              </a:lvl1pPr>
              <a:lvl2pPr marL="225420" indent="-225420"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2pPr>
              <a:lvl3pPr marL="512750" indent="-231769" algn="l" defTabSz="609570" rtl="0" eaLnBrk="1" fontAlgn="base" hangingPunct="1">
                <a:lnSpc>
                  <a:spcPct val="120000"/>
                </a:lnSpc>
                <a:spcBef>
                  <a:spcPts val="0"/>
                </a:spcBef>
                <a:spcAft>
                  <a:spcPts val="600"/>
                </a:spcAft>
                <a:buClr>
                  <a:schemeClr val="accent4"/>
                </a:buClr>
                <a:buSzPct val="80000"/>
                <a:buFont typeface="Arial" charset="0"/>
                <a:buChar char="•"/>
                <a:defRPr sz="1800" b="0" i="0" kern="1200">
                  <a:solidFill>
                    <a:schemeClr val="tx1"/>
                  </a:solidFill>
                  <a:latin typeface="Gill Sans Nova" panose="020B0602020104020203" pitchFamily="34" charset="0"/>
                  <a:ea typeface="Gill Sans Nova" panose="020B0602020104020203" pitchFamily="34" charset="0"/>
                  <a:cs typeface="+mn-cs"/>
                </a:defRPr>
              </a:lvl3pPr>
              <a:lvl4pPr marL="798493" indent="-23176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defRPr sz="1800" b="0" i="0" kern="1200">
                  <a:solidFill>
                    <a:schemeClr val="tx1"/>
                  </a:solidFill>
                  <a:latin typeface="Gill Sans Nova" panose="020B0602020104020203" pitchFamily="34" charset="0"/>
                  <a:ea typeface="Gill Sans Nova" panose="020B0602020104020203" pitchFamily="34" charset="0"/>
                  <a:cs typeface="+mn-cs"/>
                </a:defRPr>
              </a:lvl4pPr>
              <a:lvl5pPr marL="1090586" indent="-238119" algn="l" defTabSz="609570" rtl="0" eaLnBrk="1" fontAlgn="base" hangingPunct="1">
                <a:lnSpc>
                  <a:spcPct val="120000"/>
                </a:lnSpc>
                <a:spcBef>
                  <a:spcPts val="0"/>
                </a:spcBef>
                <a:spcAft>
                  <a:spcPts val="600"/>
                </a:spcAft>
                <a:buClr>
                  <a:schemeClr val="accent4"/>
                </a:buClr>
                <a:buSzPct val="80000"/>
                <a:buFont typeface="Arial" panose="020B0604020202020204" pitchFamily="34" charset="0"/>
                <a:buChar char="•"/>
                <a:tabLst>
                  <a:tab pos="2573274" algn="l"/>
                </a:tabLst>
                <a:defRPr sz="1800" b="0" i="0" kern="1200">
                  <a:solidFill>
                    <a:schemeClr val="tx1"/>
                  </a:solidFill>
                  <a:latin typeface="Gill Sans Nova" panose="020B0602020104020203" pitchFamily="34" charset="0"/>
                  <a:ea typeface="Gill Sans Nova" panose="020B0602020104020203" pitchFamily="34" charset="0"/>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algn="ctr">
                <a:lnSpc>
                  <a:spcPct val="100000"/>
                </a:lnSpc>
                <a:spcAft>
                  <a:spcPts val="0"/>
                </a:spcAft>
              </a:pPr>
              <a:r>
                <a:rPr lang="en-US" sz="1800" b="1" dirty="0">
                  <a:solidFill>
                    <a:schemeClr val="bg1"/>
                  </a:solidFill>
                </a:rPr>
                <a:t>Provider Experience</a:t>
              </a:r>
            </a:p>
            <a:p>
              <a:pPr algn="ctr">
                <a:lnSpc>
                  <a:spcPct val="100000"/>
                </a:lnSpc>
                <a:spcAft>
                  <a:spcPts val="0"/>
                </a:spcAft>
              </a:pPr>
              <a:endParaRPr lang="en-US" sz="1800" b="1" dirty="0">
                <a:solidFill>
                  <a:schemeClr val="bg1"/>
                </a:solidFill>
              </a:endParaRPr>
            </a:p>
            <a:p>
              <a:pPr marL="285750" indent="-285750">
                <a:lnSpc>
                  <a:spcPct val="100000"/>
                </a:lnSpc>
                <a:spcAft>
                  <a:spcPts val="0"/>
                </a:spcAft>
                <a:buFont typeface="Arial" panose="020B0604020202020204" pitchFamily="34" charset="0"/>
                <a:buChar char="•"/>
              </a:pPr>
              <a:r>
                <a:rPr lang="en-US" sz="1800" dirty="0">
                  <a:solidFill>
                    <a:schemeClr val="bg1"/>
                  </a:solidFill>
                </a:rPr>
                <a:t>Provider Satisfaction</a:t>
              </a:r>
            </a:p>
            <a:p>
              <a:pPr marL="285750" indent="-285750">
                <a:lnSpc>
                  <a:spcPct val="100000"/>
                </a:lnSpc>
                <a:spcAft>
                  <a:spcPts val="0"/>
                </a:spcAft>
                <a:buFont typeface="Arial" panose="020B0604020202020204" pitchFamily="34" charset="0"/>
                <a:buChar char="•"/>
              </a:pPr>
              <a:r>
                <a:rPr lang="en-US" sz="1800" dirty="0">
                  <a:solidFill>
                    <a:schemeClr val="bg1"/>
                  </a:solidFill>
                </a:rPr>
                <a:t>Work/Life Balance</a:t>
              </a:r>
            </a:p>
            <a:p>
              <a:pPr marL="285750" indent="-285750">
                <a:lnSpc>
                  <a:spcPct val="100000"/>
                </a:lnSpc>
                <a:spcAft>
                  <a:spcPts val="0"/>
                </a:spcAft>
                <a:buFont typeface="Arial" panose="020B0604020202020204" pitchFamily="34" charset="0"/>
                <a:buChar char="•"/>
              </a:pPr>
              <a:r>
                <a:rPr lang="en-US" sz="1800" dirty="0">
                  <a:solidFill>
                    <a:schemeClr val="bg1"/>
                  </a:solidFill>
                </a:rPr>
                <a:t>Workflow optimization</a:t>
              </a:r>
            </a:p>
          </p:txBody>
        </p:sp>
        <p:sp>
          <p:nvSpPr>
            <p:cNvPr id="24" name="Oval 23">
              <a:extLst>
                <a:ext uri="{FF2B5EF4-FFF2-40B4-BE49-F238E27FC236}">
                  <a16:creationId xmlns:a16="http://schemas.microsoft.com/office/drawing/2014/main" id="{0389A800-93BC-3936-A59E-AC22ED6C471A}"/>
                </a:ext>
              </a:extLst>
            </p:cNvPr>
            <p:cNvSpPr/>
            <p:nvPr/>
          </p:nvSpPr>
          <p:spPr>
            <a:xfrm>
              <a:off x="7959500" y="2859171"/>
              <a:ext cx="1470542" cy="14705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a:p>
          </p:txBody>
        </p:sp>
        <p:sp>
          <p:nvSpPr>
            <p:cNvPr id="25" name="TextBox 24">
              <a:extLst>
                <a:ext uri="{FF2B5EF4-FFF2-40B4-BE49-F238E27FC236}">
                  <a16:creationId xmlns:a16="http://schemas.microsoft.com/office/drawing/2014/main" id="{F2C7A214-B7A4-625F-7D2C-41E6F9A8D96C}"/>
                </a:ext>
              </a:extLst>
            </p:cNvPr>
            <p:cNvSpPr txBox="1"/>
            <p:nvPr/>
          </p:nvSpPr>
          <p:spPr>
            <a:xfrm>
              <a:off x="8231157" y="3398857"/>
              <a:ext cx="914400" cy="432915"/>
            </a:xfrm>
            <a:prstGeom prst="rect">
              <a:avLst/>
            </a:prstGeom>
          </p:spPr>
          <p:txBody>
            <a:bodyPr vert="horz" wrap="none" lIns="0" tIns="0" rIns="0" bIns="0" rtlCol="0">
              <a:noAutofit/>
            </a:bodyPr>
            <a:lstStyle/>
            <a:p>
              <a:pPr algn="ctr"/>
              <a:r>
                <a:rPr lang="en-US" sz="1600" b="1">
                  <a:latin typeface="Gill Sans Nova" panose="020B0602020104020203" pitchFamily="34" charset="0"/>
                </a:rPr>
                <a:t>Quadruple</a:t>
              </a:r>
            </a:p>
            <a:p>
              <a:pPr algn="ctr"/>
              <a:r>
                <a:rPr lang="en-US" sz="1600" b="1">
                  <a:latin typeface="Gill Sans Nova" panose="020B0602020104020203" pitchFamily="34" charset="0"/>
                </a:rPr>
                <a:t>Aim</a:t>
              </a:r>
            </a:p>
          </p:txBody>
        </p:sp>
      </p:grpSp>
      <p:pic>
        <p:nvPicPr>
          <p:cNvPr id="45" name="Picture 44">
            <a:extLst>
              <a:ext uri="{FF2B5EF4-FFF2-40B4-BE49-F238E27FC236}">
                <a16:creationId xmlns:a16="http://schemas.microsoft.com/office/drawing/2014/main" id="{F701677E-9833-CDC8-0087-853798BB91D2}"/>
              </a:ext>
            </a:extLst>
          </p:cNvPr>
          <p:cNvPicPr>
            <a:picLocks noChangeAspect="1"/>
          </p:cNvPicPr>
          <p:nvPr/>
        </p:nvPicPr>
        <p:blipFill>
          <a:blip r:embed="rId2"/>
          <a:stretch>
            <a:fillRect/>
          </a:stretch>
        </p:blipFill>
        <p:spPr>
          <a:xfrm>
            <a:off x="393382" y="2162481"/>
            <a:ext cx="3417365" cy="3428694"/>
          </a:xfrm>
          <a:prstGeom prst="rect">
            <a:avLst/>
          </a:prstGeom>
        </p:spPr>
      </p:pic>
    </p:spTree>
    <p:extLst>
      <p:ext uri="{BB962C8B-B14F-4D97-AF65-F5344CB8AC3E}">
        <p14:creationId xmlns:p14="http://schemas.microsoft.com/office/powerpoint/2010/main" val="3371815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F4A8BB-B3A5-61FE-D1CA-F5371B116545}"/>
              </a:ext>
            </a:extLst>
          </p:cNvPr>
          <p:cNvSpPr txBox="1">
            <a:spLocks/>
          </p:cNvSpPr>
          <p:nvPr/>
        </p:nvSpPr>
        <p:spPr>
          <a:xfrm>
            <a:off x="715687" y="1627001"/>
            <a:ext cx="2637015" cy="2396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rgbClr val="0F253E"/>
                </a:solidFill>
                <a:latin typeface="+mj-lt"/>
                <a:ea typeface="+mj-ea"/>
                <a:cs typeface="+mj-cs"/>
              </a:defRPr>
            </a:lvl1pPr>
          </a:lstStyle>
          <a:p>
            <a:pPr algn="ctr"/>
            <a:r>
              <a:rPr lang="en-US" sz="4800" b="0" dirty="0">
                <a:solidFill>
                  <a:srgbClr val="FFFFFF"/>
                </a:solidFill>
              </a:rPr>
              <a:t>How We Did It</a:t>
            </a:r>
          </a:p>
        </p:txBody>
      </p:sp>
      <p:graphicFrame>
        <p:nvGraphicFramePr>
          <p:cNvPr id="11" name="Text Placeholder 2">
            <a:extLst>
              <a:ext uri="{FF2B5EF4-FFF2-40B4-BE49-F238E27FC236}">
                <a16:creationId xmlns:a16="http://schemas.microsoft.com/office/drawing/2014/main" id="{569E231A-8E8D-C980-72AD-250AD3A8A4A9}"/>
              </a:ext>
            </a:extLst>
          </p:cNvPr>
          <p:cNvGraphicFramePr/>
          <p:nvPr>
            <p:extLst>
              <p:ext uri="{D42A27DB-BD31-4B8C-83A1-F6EECF244321}">
                <p14:modId xmlns:p14="http://schemas.microsoft.com/office/powerpoint/2010/main" val="2652443115"/>
              </p:ext>
            </p:extLst>
          </p:nvPr>
        </p:nvGraphicFramePr>
        <p:xfrm>
          <a:off x="4944808" y="7020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1176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B73F2-4EFD-2A5C-CA75-B8AF67210FB4}"/>
              </a:ext>
            </a:extLst>
          </p:cNvPr>
          <p:cNvSpPr>
            <a:spLocks noGrp="1"/>
          </p:cNvSpPr>
          <p:nvPr>
            <p:ph type="title"/>
          </p:nvPr>
        </p:nvSpPr>
        <p:spPr>
          <a:xfrm>
            <a:off x="393152" y="397129"/>
            <a:ext cx="5371543" cy="878826"/>
          </a:xfrm>
        </p:spPr>
        <p:txBody>
          <a:bodyPr>
            <a:normAutofit fontScale="90000"/>
          </a:bodyPr>
          <a:lstStyle/>
          <a:p>
            <a:r>
              <a:rPr lang="en-US" dirty="0">
                <a:solidFill>
                  <a:schemeClr val="bg1"/>
                </a:solidFill>
              </a:rPr>
              <a:t>What we asked for:</a:t>
            </a:r>
          </a:p>
        </p:txBody>
      </p:sp>
      <p:sp>
        <p:nvSpPr>
          <p:cNvPr id="5" name="Title 3">
            <a:extLst>
              <a:ext uri="{FF2B5EF4-FFF2-40B4-BE49-F238E27FC236}">
                <a16:creationId xmlns:a16="http://schemas.microsoft.com/office/drawing/2014/main" id="{A453A470-5FF7-F190-0D62-D072FA14DED9}"/>
              </a:ext>
            </a:extLst>
          </p:cNvPr>
          <p:cNvSpPr txBox="1">
            <a:spLocks/>
          </p:cNvSpPr>
          <p:nvPr/>
        </p:nvSpPr>
        <p:spPr>
          <a:xfrm>
            <a:off x="6913650" y="413694"/>
            <a:ext cx="4350639" cy="86226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b="1" kern="1200">
                <a:solidFill>
                  <a:srgbClr val="0F253E"/>
                </a:solidFill>
                <a:latin typeface="+mj-lt"/>
                <a:ea typeface="+mj-ea"/>
                <a:cs typeface="+mj-cs"/>
              </a:defRPr>
            </a:lvl1pPr>
          </a:lstStyle>
          <a:p>
            <a:r>
              <a:rPr lang="en-US" dirty="0"/>
              <a:t>What we meant:</a:t>
            </a:r>
          </a:p>
        </p:txBody>
      </p:sp>
      <p:sp>
        <p:nvSpPr>
          <p:cNvPr id="6" name="Content Placeholder 2">
            <a:extLst>
              <a:ext uri="{FF2B5EF4-FFF2-40B4-BE49-F238E27FC236}">
                <a16:creationId xmlns:a16="http://schemas.microsoft.com/office/drawing/2014/main" id="{807A737D-BEC4-B13A-992D-14772B8F2A3F}"/>
              </a:ext>
            </a:extLst>
          </p:cNvPr>
          <p:cNvSpPr txBox="1">
            <a:spLocks/>
          </p:cNvSpPr>
          <p:nvPr/>
        </p:nvSpPr>
        <p:spPr>
          <a:xfrm>
            <a:off x="283822" y="2097158"/>
            <a:ext cx="5480873" cy="45508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B050"/>
                </a:solidFill>
                <a:effectLst/>
                <a:uLnTx/>
                <a:uFillTx/>
                <a:latin typeface="Aptos" panose="02110004020202020204"/>
                <a:ea typeface="+mn-ea"/>
                <a:cs typeface="+mn-cs"/>
              </a:rPr>
              <a:t>A Commitment </a:t>
            </a: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to hearing the message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B050"/>
                </a:solidFill>
                <a:effectLst/>
                <a:uLnTx/>
                <a:uFillTx/>
                <a:latin typeface="Aptos" panose="02110004020202020204"/>
                <a:ea typeface="+mn-ea"/>
                <a:cs typeface="+mn-cs"/>
              </a:rPr>
              <a:t>An Open Mind </a:t>
            </a: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regarding the why, the vision, the reasons behind the changes to come, and the changes that will take place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B050"/>
                </a:solidFill>
                <a:effectLst/>
                <a:uLnTx/>
                <a:uFillTx/>
                <a:latin typeface="Aptos" panose="02110004020202020204"/>
                <a:ea typeface="+mn-ea"/>
                <a:cs typeface="+mn-cs"/>
              </a:rPr>
              <a:t>Insight </a:t>
            </a: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into how these changes affect roles at GCC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B050"/>
                </a:solidFill>
                <a:effectLst/>
                <a:uLnTx/>
                <a:uFillTx/>
                <a:latin typeface="Aptos" panose="02110004020202020204"/>
                <a:ea typeface="+mn-ea"/>
                <a:cs typeface="+mn-cs"/>
              </a:rPr>
              <a:t>Ideas and questions </a:t>
            </a: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which can be brough additional upcoming smaller team meetings</a:t>
            </a:r>
          </a:p>
        </p:txBody>
      </p:sp>
      <p:pic>
        <p:nvPicPr>
          <p:cNvPr id="7" name="Picture 2" descr="We need you - Advancing Opportunities">
            <a:extLst>
              <a:ext uri="{FF2B5EF4-FFF2-40B4-BE49-F238E27FC236}">
                <a16:creationId xmlns:a16="http://schemas.microsoft.com/office/drawing/2014/main" id="{B4D1C697-1500-712C-5C60-5E08DB990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496" y="2566171"/>
            <a:ext cx="5006542" cy="266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784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8A82453-526A-89B7-CD46-CC14EC0F8FA3}"/>
              </a:ext>
            </a:extLst>
          </p:cNvPr>
          <p:cNvSpPr txBox="1">
            <a:spLocks/>
          </p:cNvSpPr>
          <p:nvPr/>
        </p:nvSpPr>
        <p:spPr>
          <a:xfrm>
            <a:off x="129208" y="408421"/>
            <a:ext cx="3987582" cy="563883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F253E"/>
                </a:solidFill>
                <a:latin typeface="+mj-lt"/>
                <a:ea typeface="+mj-ea"/>
                <a:cs typeface="+mj-cs"/>
              </a:defRPr>
            </a:lvl1pPr>
          </a:lstStyle>
          <a:p>
            <a:pPr algn="ctr"/>
            <a:r>
              <a:rPr lang="en-US" b="0" dirty="0">
                <a:solidFill>
                  <a:schemeClr val="bg1"/>
                </a:solidFill>
              </a:rPr>
              <a:t>Empowering Clinical Staff for Change</a:t>
            </a:r>
          </a:p>
        </p:txBody>
      </p:sp>
      <p:graphicFrame>
        <p:nvGraphicFramePr>
          <p:cNvPr id="6" name="Text Placeholder 2">
            <a:extLst>
              <a:ext uri="{FF2B5EF4-FFF2-40B4-BE49-F238E27FC236}">
                <a16:creationId xmlns:a16="http://schemas.microsoft.com/office/drawing/2014/main" id="{E54A5873-4E94-A3BC-2398-5694C6BEF487}"/>
              </a:ext>
            </a:extLst>
          </p:cNvPr>
          <p:cNvGraphicFramePr/>
          <p:nvPr>
            <p:extLst>
              <p:ext uri="{D42A27DB-BD31-4B8C-83A1-F6EECF244321}">
                <p14:modId xmlns:p14="http://schemas.microsoft.com/office/powerpoint/2010/main" val="2822341264"/>
              </p:ext>
            </p:extLst>
          </p:nvPr>
        </p:nvGraphicFramePr>
        <p:xfrm>
          <a:off x="4816555" y="598229"/>
          <a:ext cx="6761882" cy="5467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653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004F8A"/>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aphicFrame>
        <p:nvGraphicFramePr>
          <p:cNvPr id="5" name="Text Placeholder 2">
            <a:extLst>
              <a:ext uri="{FF2B5EF4-FFF2-40B4-BE49-F238E27FC236}">
                <a16:creationId xmlns:a16="http://schemas.microsoft.com/office/drawing/2014/main" id="{7836D290-9494-24AE-C949-ED7EE36BDCF3}"/>
              </a:ext>
            </a:extLst>
          </p:cNvPr>
          <p:cNvGraphicFramePr/>
          <p:nvPr>
            <p:extLst>
              <p:ext uri="{D42A27DB-BD31-4B8C-83A1-F6EECF244321}">
                <p14:modId xmlns:p14="http://schemas.microsoft.com/office/powerpoint/2010/main" val="3741105284"/>
              </p:ext>
            </p:extLst>
          </p:nvPr>
        </p:nvGraphicFramePr>
        <p:xfrm>
          <a:off x="3588605" y="866585"/>
          <a:ext cx="7740089" cy="5043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FD7F37C-7E80-8211-71F0-A59196F7D17E}"/>
              </a:ext>
            </a:extLst>
          </p:cNvPr>
          <p:cNvPicPr>
            <a:picLocks noChangeAspect="1"/>
          </p:cNvPicPr>
          <p:nvPr/>
        </p:nvPicPr>
        <p:blipFill>
          <a:blip r:embed="rId7">
            <a:alphaModFix amt="74000"/>
          </a:blip>
          <a:stretch>
            <a:fillRect/>
          </a:stretch>
        </p:blipFill>
        <p:spPr>
          <a:xfrm>
            <a:off x="701356" y="2071380"/>
            <a:ext cx="2319273" cy="2216384"/>
          </a:xfrm>
          <a:prstGeom prst="rect">
            <a:avLst/>
          </a:prstGeom>
        </p:spPr>
      </p:pic>
    </p:spTree>
    <p:extLst>
      <p:ext uri="{BB962C8B-B14F-4D97-AF65-F5344CB8AC3E}">
        <p14:creationId xmlns:p14="http://schemas.microsoft.com/office/powerpoint/2010/main" val="316893641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C3E7-7D4B-02FC-72AD-015F110A010C}"/>
              </a:ext>
            </a:extLst>
          </p:cNvPr>
          <p:cNvSpPr>
            <a:spLocks noGrp="1"/>
          </p:cNvSpPr>
          <p:nvPr>
            <p:ph type="title"/>
          </p:nvPr>
        </p:nvSpPr>
        <p:spPr/>
        <p:txBody>
          <a:bodyPr>
            <a:normAutofit fontScale="90000"/>
          </a:bodyPr>
          <a:lstStyle/>
          <a:p>
            <a:pPr algn="ctr"/>
            <a:r>
              <a:rPr lang="en-US"/>
              <a:t>Daily Huddle</a:t>
            </a:r>
          </a:p>
        </p:txBody>
      </p:sp>
      <p:sp>
        <p:nvSpPr>
          <p:cNvPr id="3" name="Text Placeholder 2">
            <a:extLst>
              <a:ext uri="{FF2B5EF4-FFF2-40B4-BE49-F238E27FC236}">
                <a16:creationId xmlns:a16="http://schemas.microsoft.com/office/drawing/2014/main" id="{DEA96356-DA58-ECB5-CBE8-2A96D7AEC840}"/>
              </a:ext>
            </a:extLst>
          </p:cNvPr>
          <p:cNvSpPr>
            <a:spLocks noGrp="1"/>
          </p:cNvSpPr>
          <p:nvPr>
            <p:ph type="body" idx="1"/>
          </p:nvPr>
        </p:nvSpPr>
        <p:spPr>
          <a:xfrm>
            <a:off x="428126" y="1378420"/>
            <a:ext cx="11360800" cy="4973895"/>
          </a:xfrm>
        </p:spPr>
        <p:txBody>
          <a:bodyPr>
            <a:normAutofit fontScale="92500" lnSpcReduction="20000"/>
          </a:bodyPr>
          <a:lstStyle/>
          <a:p>
            <a:pPr marL="186262" indent="0">
              <a:buNone/>
            </a:pPr>
            <a:r>
              <a:rPr lang="en-US" sz="2000" dirty="0"/>
              <a:t>A Daily Huddle is a brief, recurring meeting where a team check-ins in to discuss goals, challenges, and priorities. This is to be led by the Clinic Program Manager or other appointed staff. </a:t>
            </a:r>
            <a:r>
              <a:rPr lang="en-US" sz="2000" u="sng" dirty="0"/>
              <a:t>This is a daily teams call and should last no more than 15 minutes.</a:t>
            </a:r>
          </a:p>
          <a:p>
            <a:pPr marL="186262" indent="0">
              <a:buNone/>
            </a:pPr>
            <a:endParaRPr lang="en-US" dirty="0"/>
          </a:p>
          <a:p>
            <a:r>
              <a:rPr lang="en-US" dirty="0"/>
              <a:t>Welcome and Appreciations (name an event/person that stands out from yesterday)</a:t>
            </a:r>
          </a:p>
          <a:p>
            <a:r>
              <a:rPr lang="en-US" u="sng" dirty="0"/>
              <a:t>AAA Staff Updates:</a:t>
            </a:r>
            <a:r>
              <a:rPr lang="en-US" dirty="0"/>
              <a:t> Absences and coverage for today</a:t>
            </a:r>
          </a:p>
          <a:p>
            <a:r>
              <a:rPr lang="en-US" u="sng" dirty="0"/>
              <a:t>Contingency Plan:</a:t>
            </a:r>
            <a:r>
              <a:rPr lang="en-US" dirty="0"/>
              <a:t> Discuss if used the day before and why </a:t>
            </a:r>
          </a:p>
          <a:p>
            <a:r>
              <a:rPr lang="en-US" u="sng" dirty="0"/>
              <a:t>Hospital Discharges:</a:t>
            </a:r>
            <a:r>
              <a:rPr lang="en-US" dirty="0"/>
              <a:t> Review those who have been referred for today</a:t>
            </a:r>
          </a:p>
          <a:p>
            <a:r>
              <a:rPr lang="en-US" u="sng" dirty="0"/>
              <a:t>Challenges</a:t>
            </a:r>
            <a:r>
              <a:rPr lang="en-US" dirty="0"/>
              <a:t>: Does staff need additional support today?</a:t>
            </a:r>
          </a:p>
          <a:p>
            <a:r>
              <a:rPr lang="en-US" u="sng" dirty="0"/>
              <a:t>Gratitude Moment</a:t>
            </a:r>
            <a:r>
              <a:rPr lang="en-US" dirty="0"/>
              <a:t>: This can be a request to the team</a:t>
            </a:r>
          </a:p>
          <a:p>
            <a:endParaRPr lang="en-US" dirty="0"/>
          </a:p>
          <a:p>
            <a:endParaRPr lang="en-US" dirty="0"/>
          </a:p>
        </p:txBody>
      </p:sp>
      <p:sp>
        <p:nvSpPr>
          <p:cNvPr id="4" name="Slide Number Placeholder 3">
            <a:extLst>
              <a:ext uri="{FF2B5EF4-FFF2-40B4-BE49-F238E27FC236}">
                <a16:creationId xmlns:a16="http://schemas.microsoft.com/office/drawing/2014/main" id="{FDF88EC8-1F8F-C4B0-281C-B5A54F725EBA}"/>
              </a:ext>
            </a:extLst>
          </p:cNvPr>
          <p:cNvSpPr>
            <a:spLocks noGrp="1"/>
          </p:cNvSpPr>
          <p:nvPr>
            <p:ph type="sldNum" idx="12"/>
          </p:nvPr>
        </p:nvSpPr>
        <p:spPr/>
        <p:txBody>
          <a:bodyPr/>
          <a:lstStyle/>
          <a:p>
            <a:fld id="{00000000-1234-1234-1234-123412341234}" type="slidenum">
              <a:rPr lang="en" smtClean="0"/>
              <a:pPr/>
              <a:t>34</a:t>
            </a:fld>
            <a:endParaRPr lang="en"/>
          </a:p>
        </p:txBody>
      </p:sp>
    </p:spTree>
    <p:extLst>
      <p:ext uri="{BB962C8B-B14F-4D97-AF65-F5344CB8AC3E}">
        <p14:creationId xmlns:p14="http://schemas.microsoft.com/office/powerpoint/2010/main" val="2358842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859D-2EB6-A21E-E7E7-11E0F392D5B7}"/>
              </a:ext>
            </a:extLst>
          </p:cNvPr>
          <p:cNvSpPr>
            <a:spLocks noGrp="1"/>
          </p:cNvSpPr>
          <p:nvPr>
            <p:ph type="title" idx="4294967295"/>
          </p:nvPr>
        </p:nvSpPr>
        <p:spPr>
          <a:xfrm>
            <a:off x="733425" y="255588"/>
            <a:ext cx="9772650" cy="915987"/>
          </a:xfrm>
        </p:spPr>
        <p:txBody>
          <a:bodyPr vert="horz" lIns="91440" tIns="45720" rIns="91440" bIns="45720" rtlCol="0" anchor="b">
            <a:normAutofit/>
          </a:bodyPr>
          <a:lstStyle/>
          <a:p>
            <a:pPr>
              <a:lnSpc>
                <a:spcPct val="90000"/>
              </a:lnSpc>
              <a:spcBef>
                <a:spcPct val="0"/>
              </a:spcBef>
            </a:pPr>
            <a:r>
              <a:rPr lang="en-US" kern="1200">
                <a:solidFill>
                  <a:schemeClr val="tx1"/>
                </a:solidFill>
                <a:latin typeface="+mj-lt"/>
                <a:ea typeface="+mj-ea"/>
                <a:cs typeface="+mj-cs"/>
              </a:rPr>
              <a:t>The Situation Room</a:t>
            </a:r>
          </a:p>
        </p:txBody>
      </p:sp>
      <p:graphicFrame>
        <p:nvGraphicFramePr>
          <p:cNvPr id="5" name="Text Placeholder 2">
            <a:extLst>
              <a:ext uri="{FF2B5EF4-FFF2-40B4-BE49-F238E27FC236}">
                <a16:creationId xmlns:a16="http://schemas.microsoft.com/office/drawing/2014/main" id="{49428131-0684-894E-FC44-66F6E8221BF6}"/>
              </a:ext>
            </a:extLst>
          </p:cNvPr>
          <p:cNvGraphicFramePr/>
          <p:nvPr>
            <p:extLst>
              <p:ext uri="{D42A27DB-BD31-4B8C-83A1-F6EECF244321}">
                <p14:modId xmlns:p14="http://schemas.microsoft.com/office/powerpoint/2010/main" val="3285591851"/>
              </p:ext>
            </p:extLst>
          </p:nvPr>
        </p:nvGraphicFramePr>
        <p:xfrm>
          <a:off x="838200" y="1459922"/>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DDA36270-2534-46A4-130D-1AB4BEA2C754}"/>
              </a:ext>
            </a:extLst>
          </p:cNvPr>
          <p:cNvPicPr>
            <a:picLocks noChangeAspect="1"/>
          </p:cNvPicPr>
          <p:nvPr/>
        </p:nvPicPr>
        <p:blipFill>
          <a:blip r:embed="rId7"/>
          <a:stretch>
            <a:fillRect/>
          </a:stretch>
        </p:blipFill>
        <p:spPr>
          <a:xfrm>
            <a:off x="10969711" y="5940515"/>
            <a:ext cx="951058" cy="847417"/>
          </a:xfrm>
          <a:prstGeom prst="rect">
            <a:avLst/>
          </a:prstGeom>
        </p:spPr>
      </p:pic>
    </p:spTree>
    <p:extLst>
      <p:ext uri="{BB962C8B-B14F-4D97-AF65-F5344CB8AC3E}">
        <p14:creationId xmlns:p14="http://schemas.microsoft.com/office/powerpoint/2010/main" val="175471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reaching for a paper on a table full of paper and sticky notes">
            <a:extLst>
              <a:ext uri="{FF2B5EF4-FFF2-40B4-BE49-F238E27FC236}">
                <a16:creationId xmlns:a16="http://schemas.microsoft.com/office/drawing/2014/main" id="{3D74D4A1-7E8D-4278-A00F-662F968B9D8A}"/>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200000"/>
                    </a14:imgEffect>
                  </a14:imgLayer>
                </a14:imgProps>
              </a:ext>
            </a:extLst>
          </a:blip>
          <a:srcRect t="8137" r="-1" b="7571"/>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930FEF0E-E295-39B2-AB74-C0A424431CF0}"/>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lnSpc>
                <a:spcPct val="90000"/>
              </a:lnSpc>
              <a:spcBef>
                <a:spcPct val="0"/>
              </a:spcBef>
            </a:pPr>
            <a:r>
              <a:rPr lang="en-US" sz="6600">
                <a:solidFill>
                  <a:schemeClr val="bg1"/>
                </a:solidFill>
                <a:latin typeface="+mj-lt"/>
                <a:cs typeface="+mj-cs"/>
              </a:rPr>
              <a:t>The Difference We Made</a:t>
            </a:r>
          </a:p>
        </p:txBody>
      </p:sp>
      <p:sp>
        <p:nvSpPr>
          <p:cNvPr id="4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613420-1B75-5F73-CE15-BE60DC13795C}"/>
              </a:ext>
            </a:extLst>
          </p:cNvPr>
          <p:cNvPicPr>
            <a:picLocks noChangeAspect="1"/>
          </p:cNvPicPr>
          <p:nvPr/>
        </p:nvPicPr>
        <p:blipFill>
          <a:blip r:embed="rId4">
            <a:alphaModFix amt="74000"/>
          </a:blip>
          <a:stretch>
            <a:fillRect/>
          </a:stretch>
        </p:blipFill>
        <p:spPr>
          <a:xfrm>
            <a:off x="96943" y="69284"/>
            <a:ext cx="1101965" cy="1053079"/>
          </a:xfrm>
          <a:prstGeom prst="rect">
            <a:avLst/>
          </a:prstGeom>
        </p:spPr>
      </p:pic>
      <p:sp>
        <p:nvSpPr>
          <p:cNvPr id="4" name="Rectangle 3">
            <a:extLst>
              <a:ext uri="{FF2B5EF4-FFF2-40B4-BE49-F238E27FC236}">
                <a16:creationId xmlns:a16="http://schemas.microsoft.com/office/drawing/2014/main" id="{2914C3AF-3A59-CE9F-B669-A9D850C33569}"/>
              </a:ext>
            </a:extLst>
          </p:cNvPr>
          <p:cNvSpPr/>
          <p:nvPr/>
        </p:nvSpPr>
        <p:spPr>
          <a:xfrm rot="5400000">
            <a:off x="6031189" y="2181873"/>
            <a:ext cx="126573" cy="4410076"/>
          </a:xfrm>
          <a:prstGeom prst="rect">
            <a:avLst/>
          </a:prstGeom>
          <a:gradFill flip="none" rotWithShape="1">
            <a:gsLst>
              <a:gs pos="0">
                <a:srgbClr val="EE4035"/>
              </a:gs>
              <a:gs pos="19000">
                <a:srgbClr val="F6941C"/>
              </a:gs>
              <a:gs pos="98000">
                <a:srgbClr val="91278F"/>
              </a:gs>
              <a:gs pos="71000">
                <a:srgbClr val="36B4E4"/>
              </a:gs>
              <a:gs pos="40000">
                <a:srgbClr val="3AAF49">
                  <a:shade val="100000"/>
                  <a:satMod val="115000"/>
                </a:srgbClr>
              </a:gs>
            </a:gsLst>
            <a:lin ang="5400000" scaled="0"/>
            <a:tileRect/>
          </a:gradFill>
          <a:ln w="9525" cap="flat" cmpd="sng" algn="ctr">
            <a:noFill/>
            <a:prstDash val="solid"/>
          </a:ln>
          <a:effectLst/>
        </p:spPr>
        <p:txBody>
          <a:bodyPr rtlCol="0" anchor="ctr"/>
          <a:lstStyle/>
          <a:p>
            <a:pPr marL="0" marR="0" lvl="0" indent="0" algn="ctr" defTabSz="609585" eaLnBrk="1" fontAlgn="base" latinLnBrk="0" hangingPunct="1">
              <a:lnSpc>
                <a:spcPct val="12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9F9F9"/>
              </a:solidFill>
              <a:effectLst/>
              <a:uLnTx/>
              <a:uFillTx/>
              <a:latin typeface="Manrope"/>
              <a:ea typeface="+mn-ea"/>
              <a:cs typeface="+mn-cs"/>
            </a:endParaRPr>
          </a:p>
        </p:txBody>
      </p:sp>
    </p:spTree>
    <p:extLst>
      <p:ext uri="{BB962C8B-B14F-4D97-AF65-F5344CB8AC3E}">
        <p14:creationId xmlns:p14="http://schemas.microsoft.com/office/powerpoint/2010/main" val="2091790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37889-6537-40B4-A786-7005485925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69C182-8CFF-9E4B-2209-A3F8F8536DBF}"/>
              </a:ext>
            </a:extLst>
          </p:cNvPr>
          <p:cNvSpPr>
            <a:spLocks noGrp="1"/>
          </p:cNvSpPr>
          <p:nvPr>
            <p:ph type="title"/>
          </p:nvPr>
        </p:nvSpPr>
        <p:spPr>
          <a:xfrm>
            <a:off x="1912867" y="2474912"/>
            <a:ext cx="4183133" cy="1325563"/>
          </a:xfrm>
        </p:spPr>
        <p:txBody>
          <a:bodyPr>
            <a:noAutofit/>
          </a:bodyPr>
          <a:lstStyle/>
          <a:p>
            <a:pPr algn="ctr"/>
            <a:r>
              <a:rPr lang="en-US" sz="4800" dirty="0">
                <a:latin typeface="Posterama" panose="020B0504020200020000" pitchFamily="34" charset="0"/>
                <a:cs typeface="Posterama" panose="020B0504020200020000" pitchFamily="34" charset="0"/>
              </a:rPr>
              <a:t>Uniting Small </a:t>
            </a:r>
            <a:r>
              <a:rPr lang="en-US" sz="4800" dirty="0">
                <a:solidFill>
                  <a:srgbClr val="00B0F0"/>
                </a:solidFill>
                <a:latin typeface="Posterama" panose="020B0504020200020000" pitchFamily="34" charset="0"/>
                <a:cs typeface="Posterama" panose="020B0504020200020000" pitchFamily="34" charset="0"/>
              </a:rPr>
              <a:t>Wins</a:t>
            </a:r>
            <a:r>
              <a:rPr lang="en-US" sz="4800" dirty="0">
                <a:latin typeface="Posterama" panose="020B0504020200020000" pitchFamily="34" charset="0"/>
                <a:cs typeface="Posterama" panose="020B0504020200020000" pitchFamily="34" charset="0"/>
              </a:rPr>
              <a:t> into Sustained </a:t>
            </a:r>
            <a:r>
              <a:rPr lang="en-US" sz="4800" dirty="0">
                <a:solidFill>
                  <a:srgbClr val="0070C0"/>
                </a:solidFill>
                <a:latin typeface="Posterama" panose="020B0504020200020000" pitchFamily="34" charset="0"/>
                <a:cs typeface="Posterama" panose="020B0504020200020000" pitchFamily="34" charset="0"/>
              </a:rPr>
              <a:t>Momentum</a:t>
            </a:r>
            <a:endParaRPr lang="en-US" sz="4800" b="1" dirty="0">
              <a:solidFill>
                <a:srgbClr val="0070C0"/>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3261328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ext Placeholder 2">
            <a:extLst>
              <a:ext uri="{FF2B5EF4-FFF2-40B4-BE49-F238E27FC236}">
                <a16:creationId xmlns:a16="http://schemas.microsoft.com/office/drawing/2014/main" id="{B5FBC444-5187-63AB-64D4-24207246E86B}"/>
              </a:ext>
            </a:extLst>
          </p:cNvPr>
          <p:cNvGraphicFramePr/>
          <p:nvPr>
            <p:extLst>
              <p:ext uri="{D42A27DB-BD31-4B8C-83A1-F6EECF244321}">
                <p14:modId xmlns:p14="http://schemas.microsoft.com/office/powerpoint/2010/main" val="2744431886"/>
              </p:ext>
            </p:extLst>
          </p:nvPr>
        </p:nvGraphicFramePr>
        <p:xfrm>
          <a:off x="1165264" y="455086"/>
          <a:ext cx="10075893" cy="5746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69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80FFC-B1F3-82D1-CDAD-1A26963D1CBD}"/>
              </a:ext>
            </a:extLst>
          </p:cNvPr>
          <p:cNvSpPr>
            <a:spLocks noGrp="1"/>
          </p:cNvSpPr>
          <p:nvPr>
            <p:ph type="title"/>
          </p:nvPr>
        </p:nvSpPr>
        <p:spPr>
          <a:xfrm>
            <a:off x="1118881" y="125233"/>
            <a:ext cx="9954238" cy="948556"/>
          </a:xfrm>
        </p:spPr>
        <p:txBody>
          <a:bodyPr/>
          <a:lstStyle/>
          <a:p>
            <a:r>
              <a:rPr lang="en-US" dirty="0"/>
              <a:t>WHAT AAA DATA IS SHOWING US</a:t>
            </a:r>
          </a:p>
        </p:txBody>
      </p:sp>
      <p:sp>
        <p:nvSpPr>
          <p:cNvPr id="6" name="Text Placeholder 2">
            <a:extLst>
              <a:ext uri="{FF2B5EF4-FFF2-40B4-BE49-F238E27FC236}">
                <a16:creationId xmlns:a16="http://schemas.microsoft.com/office/drawing/2014/main" id="{2220EB79-8AEC-361A-94F7-1C09BDF784D3}"/>
              </a:ext>
            </a:extLst>
          </p:cNvPr>
          <p:cNvSpPr txBox="1">
            <a:spLocks/>
          </p:cNvSpPr>
          <p:nvPr/>
        </p:nvSpPr>
        <p:spPr>
          <a:xfrm>
            <a:off x="1118881" y="1272839"/>
            <a:ext cx="9853919" cy="1739349"/>
          </a:xfrm>
          <a:prstGeom prst="rect">
            <a:avLst/>
          </a:prstGeom>
        </p:spPr>
        <p:txBody>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b="1" dirty="0">
                <a:solidFill>
                  <a:srgbClr val="E97132"/>
                </a:solidFill>
                <a:latin typeface="Calibri" panose="020F0502020204030204" pitchFamily="34" charset="0"/>
                <a:ea typeface="Aptos" panose="020B0004020202020204" pitchFamily="34" charset="0"/>
              </a:rPr>
              <a:t>Average time between Intake and Initial Psychiatric Appointment: 3-5 business days</a:t>
            </a:r>
          </a:p>
          <a:p>
            <a:pPr>
              <a:spcBef>
                <a:spcPts val="600"/>
              </a:spcBef>
            </a:pPr>
            <a:r>
              <a:rPr lang="en-US" b="1" dirty="0">
                <a:solidFill>
                  <a:srgbClr val="E97132"/>
                </a:solidFill>
                <a:latin typeface="Calibri" panose="020F0502020204030204" pitchFamily="34" charset="0"/>
                <a:ea typeface="Aptos" panose="020B0004020202020204" pitchFamily="34" charset="0"/>
              </a:rPr>
              <a:t>Initial Psychiatric Appointment No-Show Rate stands at 32%. Prior to beginning AAA</a:t>
            </a:r>
            <a:r>
              <a:rPr lang="en-US" b="1" dirty="0">
                <a:solidFill>
                  <a:srgbClr val="FF0000"/>
                </a:solidFill>
                <a:latin typeface="Calibri" panose="020F0502020204030204" pitchFamily="34" charset="0"/>
                <a:ea typeface="Aptos" panose="020B0004020202020204" pitchFamily="34" charset="0"/>
              </a:rPr>
              <a:t> </a:t>
            </a:r>
            <a:r>
              <a:rPr lang="en-US" b="1" dirty="0">
                <a:solidFill>
                  <a:srgbClr val="E97132"/>
                </a:solidFill>
                <a:latin typeface="Calibri" panose="020F0502020204030204" pitchFamily="34" charset="0"/>
                <a:ea typeface="Aptos" panose="020B0004020202020204" pitchFamily="34" charset="0"/>
              </a:rPr>
              <a:t>services, the no-show rate for the first psychiatric appointment was 46.5%. This is a decrease of 14.5%. </a:t>
            </a:r>
          </a:p>
          <a:p>
            <a:pPr>
              <a:spcBef>
                <a:spcPts val="600"/>
              </a:spcBef>
            </a:pPr>
            <a:r>
              <a:rPr lang="en-US" b="1" dirty="0">
                <a:solidFill>
                  <a:srgbClr val="E97132"/>
                </a:solidFill>
                <a:latin typeface="Calibri" panose="020F0502020204030204" pitchFamily="34" charset="0"/>
                <a:ea typeface="Aptos" panose="020B0004020202020204" pitchFamily="34" charset="0"/>
              </a:rPr>
              <a:t>Between 9/1/24 - 6/1/25, GCC completed a total of 2,100 intakes!</a:t>
            </a:r>
            <a:endParaRPr lang="en-US" sz="1800" b="1" dirty="0">
              <a:solidFill>
                <a:srgbClr val="E97132"/>
              </a:solidFill>
              <a:latin typeface="Calibri" panose="020F0502020204030204" pitchFamily="34" charset="0"/>
            </a:endParaRPr>
          </a:p>
          <a:p>
            <a:endParaRPr lang="en-US" sz="1800" b="1" dirty="0">
              <a:solidFill>
                <a:srgbClr val="E97132"/>
              </a:solidFill>
              <a:latin typeface="Calibri" panose="020F0502020204030204" pitchFamily="34" charset="0"/>
            </a:endParaRPr>
          </a:p>
          <a:p>
            <a:endParaRPr lang="en-US" dirty="0"/>
          </a:p>
        </p:txBody>
      </p:sp>
      <p:graphicFrame>
        <p:nvGraphicFramePr>
          <p:cNvPr id="7" name="Table 6">
            <a:extLst>
              <a:ext uri="{FF2B5EF4-FFF2-40B4-BE49-F238E27FC236}">
                <a16:creationId xmlns:a16="http://schemas.microsoft.com/office/drawing/2014/main" id="{7D70ACB4-D7B1-602A-8A3D-529AAF59D2D1}"/>
              </a:ext>
            </a:extLst>
          </p:cNvPr>
          <p:cNvGraphicFramePr>
            <a:graphicFrameLocks noGrp="1"/>
          </p:cNvGraphicFramePr>
          <p:nvPr>
            <p:extLst>
              <p:ext uri="{D42A27DB-BD31-4B8C-83A1-F6EECF244321}">
                <p14:modId xmlns:p14="http://schemas.microsoft.com/office/powerpoint/2010/main" val="1104227618"/>
              </p:ext>
            </p:extLst>
          </p:nvPr>
        </p:nvGraphicFramePr>
        <p:xfrm>
          <a:off x="1219200" y="3179327"/>
          <a:ext cx="9593700" cy="3452625"/>
        </p:xfrm>
        <a:graphic>
          <a:graphicData uri="http://schemas.openxmlformats.org/drawingml/2006/table">
            <a:tbl>
              <a:tblPr firstRow="1" firstCol="1" bandRow="1">
                <a:tableStyleId>{5C22544A-7EE6-4342-B048-85BDC9FD1C3A}</a:tableStyleId>
              </a:tblPr>
              <a:tblGrid>
                <a:gridCol w="1802296">
                  <a:extLst>
                    <a:ext uri="{9D8B030D-6E8A-4147-A177-3AD203B41FA5}">
                      <a16:colId xmlns:a16="http://schemas.microsoft.com/office/drawing/2014/main" val="589734837"/>
                    </a:ext>
                  </a:extLst>
                </a:gridCol>
                <a:gridCol w="1140871">
                  <a:extLst>
                    <a:ext uri="{9D8B030D-6E8A-4147-A177-3AD203B41FA5}">
                      <a16:colId xmlns:a16="http://schemas.microsoft.com/office/drawing/2014/main" val="4244370529"/>
                    </a:ext>
                  </a:extLst>
                </a:gridCol>
                <a:gridCol w="2355435">
                  <a:extLst>
                    <a:ext uri="{9D8B030D-6E8A-4147-A177-3AD203B41FA5}">
                      <a16:colId xmlns:a16="http://schemas.microsoft.com/office/drawing/2014/main" val="1094877898"/>
                    </a:ext>
                  </a:extLst>
                </a:gridCol>
                <a:gridCol w="2034967">
                  <a:extLst>
                    <a:ext uri="{9D8B030D-6E8A-4147-A177-3AD203B41FA5}">
                      <a16:colId xmlns:a16="http://schemas.microsoft.com/office/drawing/2014/main" val="532825518"/>
                    </a:ext>
                  </a:extLst>
                </a:gridCol>
                <a:gridCol w="2260131">
                  <a:extLst>
                    <a:ext uri="{9D8B030D-6E8A-4147-A177-3AD203B41FA5}">
                      <a16:colId xmlns:a16="http://schemas.microsoft.com/office/drawing/2014/main" val="1894216479"/>
                    </a:ext>
                  </a:extLst>
                </a:gridCol>
              </a:tblGrid>
              <a:tr h="1060370">
                <a:tc>
                  <a:txBody>
                    <a:bodyPr/>
                    <a:lstStyle/>
                    <a:p>
                      <a:pPr marL="0" marR="0" algn="ctr">
                        <a:lnSpc>
                          <a:spcPct val="107000"/>
                        </a:lnSpc>
                        <a:spcBef>
                          <a:spcPts val="0"/>
                        </a:spcBef>
                        <a:spcAft>
                          <a:spcPts val="0"/>
                        </a:spcAft>
                      </a:pPr>
                      <a:r>
                        <a:rPr lang="en-US" sz="1200" kern="100" dirty="0">
                          <a:effectLst/>
                        </a:rPr>
                        <a:t>CLINIC</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Calibri" panose="020F0502020204030204" pitchFamily="34" charset="0"/>
                        </a:rPr>
                        <a:t>ALLOTTED # OF SLOTS</a:t>
                      </a:r>
                    </a:p>
                  </a:txBody>
                  <a:tcPr marL="68580" marR="68580" marT="0" marB="0" anchor="ct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TOTAL NUMBER OF INTAKES COMPLETED BETWEEN </a:t>
                      </a:r>
                    </a:p>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9/1/24-6/1/25</a:t>
                      </a:r>
                    </a:p>
                    <a:p>
                      <a:pPr marL="0" marR="0" algn="ctr">
                        <a:lnSpc>
                          <a:spcPct val="107000"/>
                        </a:lnSpc>
                        <a:spcBef>
                          <a:spcPts val="0"/>
                        </a:spcBef>
                        <a:spcAft>
                          <a:spcPts val="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TURN AWAY EVENTS</a:t>
                      </a:r>
                    </a:p>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(FAST PASS GIVEN)</a:t>
                      </a:r>
                    </a:p>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9/1/24-6/1/25</a:t>
                      </a:r>
                    </a:p>
                  </a:txBody>
                  <a:tcPr marL="68580" marR="68580" marT="0" marB="0" anchor="ctr"/>
                </a:tc>
                <a:tc>
                  <a:txBody>
                    <a:bodyPr/>
                    <a:lstStyle/>
                    <a:p>
                      <a:pPr marL="0" marR="0" algn="ctr">
                        <a:lnSpc>
                          <a:spcPct val="107000"/>
                        </a:lnSpc>
                        <a:spcBef>
                          <a:spcPts val="0"/>
                        </a:spcBef>
                        <a:spcAft>
                          <a:spcPts val="0"/>
                        </a:spcAft>
                      </a:pPr>
                      <a:r>
                        <a:rPr lang="en-US" sz="1200" kern="100" dirty="0">
                          <a:effectLst/>
                        </a:rPr>
                        <a:t>WALK OUT EVENTS</a:t>
                      </a:r>
                    </a:p>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 INDIVIDUAL LEAVES WITHOUT A SERVICE OR FAST PASS)</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9/1/24-6/1/25</a:t>
                      </a:r>
                    </a:p>
                    <a:p>
                      <a:pPr marL="0" marR="0" algn="ctr">
                        <a:lnSpc>
                          <a:spcPct val="107000"/>
                        </a:lnSpc>
                        <a:spcBef>
                          <a:spcPts val="0"/>
                        </a:spcBef>
                        <a:spcAft>
                          <a:spcPts val="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1138390"/>
                  </a:ext>
                </a:extLst>
              </a:tr>
              <a:tr h="384382">
                <a:tc>
                  <a:txBody>
                    <a:bodyPr/>
                    <a:lstStyle/>
                    <a:p>
                      <a:pPr marL="0" marR="0" algn="ctr">
                        <a:lnSpc>
                          <a:spcPct val="107000"/>
                        </a:lnSpc>
                        <a:spcBef>
                          <a:spcPts val="0"/>
                        </a:spcBef>
                        <a:spcAft>
                          <a:spcPts val="0"/>
                        </a:spcAft>
                      </a:pPr>
                      <a:r>
                        <a:rPr lang="en-US" sz="1200" kern="100" dirty="0">
                          <a:solidFill>
                            <a:schemeClr val="bg1"/>
                          </a:solidFill>
                          <a:effectLst/>
                          <a:latin typeface="+mn-lt"/>
                          <a:ea typeface="Calibri" panose="020F0502020204030204" pitchFamily="34" charset="0"/>
                          <a:cs typeface="Times New Roman" panose="02020603050405020304" pitchFamily="18" charset="0"/>
                        </a:rPr>
                        <a:t>Texas City: Adult </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6-8</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621</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207</a:t>
                      </a:r>
                    </a:p>
                  </a:txBody>
                  <a:tcPr marL="68580" marR="68580" marT="0" marB="0" anchor="ctr"/>
                </a:tc>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71</a:t>
                      </a:r>
                    </a:p>
                  </a:txBody>
                  <a:tcPr marL="68580" marR="68580" marT="0" marB="0" anchor="ctr"/>
                </a:tc>
                <a:extLst>
                  <a:ext uri="{0D108BD9-81ED-4DB2-BD59-A6C34878D82A}">
                    <a16:rowId xmlns:a16="http://schemas.microsoft.com/office/drawing/2014/main" val="2233701992"/>
                  </a:ext>
                </a:extLst>
              </a:tr>
              <a:tr h="268288">
                <a:tc>
                  <a:txBody>
                    <a:bodyPr/>
                    <a:lstStyle/>
                    <a:p>
                      <a:pPr marL="0" marR="0" algn="ctr">
                        <a:lnSpc>
                          <a:spcPct val="107000"/>
                        </a:lnSpc>
                        <a:spcBef>
                          <a:spcPts val="0"/>
                        </a:spcBef>
                        <a:spcAft>
                          <a:spcPts val="0"/>
                        </a:spcAft>
                      </a:pPr>
                      <a:r>
                        <a:rPr lang="en-US" sz="1200" kern="100" dirty="0">
                          <a:solidFill>
                            <a:schemeClr val="bg1"/>
                          </a:solidFill>
                          <a:effectLst/>
                        </a:rPr>
                        <a:t>Southern Brazoria: Adult</a:t>
                      </a:r>
                      <a:endPar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nchor="ctr"/>
                </a:tc>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418</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40</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nchor="ctr"/>
                </a:tc>
                <a:extLst>
                  <a:ext uri="{0D108BD9-81ED-4DB2-BD59-A6C34878D82A}">
                    <a16:rowId xmlns:a16="http://schemas.microsoft.com/office/drawing/2014/main" val="2037005654"/>
                  </a:ext>
                </a:extLst>
              </a:tr>
              <a:tr h="288112">
                <a:tc>
                  <a:txBody>
                    <a:bodyPr/>
                    <a:lstStyle/>
                    <a:p>
                      <a:pPr marL="0" marR="0" algn="ctr">
                        <a:lnSpc>
                          <a:spcPct val="107000"/>
                        </a:lnSpc>
                        <a:spcBef>
                          <a:spcPts val="0"/>
                        </a:spcBef>
                        <a:spcAft>
                          <a:spcPts val="0"/>
                        </a:spcAft>
                      </a:pPr>
                      <a:r>
                        <a:rPr lang="en-US" sz="1200" kern="100" dirty="0">
                          <a:solidFill>
                            <a:schemeClr val="bg1"/>
                          </a:solidFill>
                          <a:effectLst/>
                        </a:rPr>
                        <a:t>Northern Brazoria: Adult</a:t>
                      </a:r>
                      <a:endPar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229</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31</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nchor="ctr"/>
                </a:tc>
                <a:extLst>
                  <a:ext uri="{0D108BD9-81ED-4DB2-BD59-A6C34878D82A}">
                    <a16:rowId xmlns:a16="http://schemas.microsoft.com/office/drawing/2014/main" val="561673000"/>
                  </a:ext>
                </a:extLst>
              </a:tr>
              <a:tr h="268288">
                <a:tc>
                  <a:txBody>
                    <a:bodyPr/>
                    <a:lstStyle/>
                    <a:p>
                      <a:pPr marL="0" marR="0" algn="ctr">
                        <a:lnSpc>
                          <a:spcPct val="107000"/>
                        </a:lnSpc>
                        <a:spcBef>
                          <a:spcPts val="0"/>
                        </a:spcBef>
                        <a:spcAft>
                          <a:spcPts val="0"/>
                        </a:spcAft>
                      </a:pPr>
                      <a:r>
                        <a:rPr lang="en-US" sz="1200" kern="100" dirty="0">
                          <a:solidFill>
                            <a:schemeClr val="bg1"/>
                          </a:solidFill>
                          <a:effectLst/>
                        </a:rPr>
                        <a:t>Galveston Island: Adult</a:t>
                      </a:r>
                      <a:endPar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kern="100" dirty="0">
                          <a:effectLst/>
                        </a:rPr>
                        <a:t>4</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427</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68</a:t>
                      </a:r>
                    </a:p>
                  </a:txBody>
                  <a:tcPr marL="68580" marR="68580" marT="0" marB="0" anchor="ctr"/>
                </a:tc>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51</a:t>
                      </a:r>
                    </a:p>
                  </a:txBody>
                  <a:tcPr marL="68580" marR="68580" marT="0" marB="0" anchor="ctr"/>
                </a:tc>
                <a:extLst>
                  <a:ext uri="{0D108BD9-81ED-4DB2-BD59-A6C34878D82A}">
                    <a16:rowId xmlns:a16="http://schemas.microsoft.com/office/drawing/2014/main" val="2092595777"/>
                  </a:ext>
                </a:extLst>
              </a:tr>
              <a:tr h="546785">
                <a:tc>
                  <a:txBody>
                    <a:bodyPr/>
                    <a:lstStyle/>
                    <a:p>
                      <a:pPr marL="0" marR="0" algn="ctr">
                        <a:lnSpc>
                          <a:spcPct val="107000"/>
                        </a:lnSpc>
                        <a:spcBef>
                          <a:spcPts val="0"/>
                        </a:spcBef>
                        <a:spcAft>
                          <a:spcPts val="0"/>
                        </a:spcAft>
                      </a:pPr>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Southern Brazoria: </a:t>
                      </a:r>
                    </a:p>
                    <a:p>
                      <a:pPr marL="0" marR="0" algn="ctr">
                        <a:lnSpc>
                          <a:spcPct val="107000"/>
                        </a:lnSpc>
                        <a:spcBef>
                          <a:spcPts val="0"/>
                        </a:spcBef>
                        <a:spcAft>
                          <a:spcPts val="0"/>
                        </a:spcAft>
                      </a:pPr>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Youth and Family</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200</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24</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nchor="ctr"/>
                </a:tc>
                <a:extLst>
                  <a:ext uri="{0D108BD9-81ED-4DB2-BD59-A6C34878D82A}">
                    <a16:rowId xmlns:a16="http://schemas.microsoft.com/office/drawing/2014/main" val="423759061"/>
                  </a:ext>
                </a:extLst>
              </a:tr>
              <a:tr h="546785">
                <a:tc>
                  <a:txBody>
                    <a:bodyPr/>
                    <a:lstStyle/>
                    <a:p>
                      <a:pPr marL="0" marR="0" algn="ctr">
                        <a:lnSpc>
                          <a:spcPct val="107000"/>
                        </a:lnSpc>
                        <a:spcBef>
                          <a:spcPts val="0"/>
                        </a:spcBef>
                        <a:spcAft>
                          <a:spcPts val="0"/>
                        </a:spcAft>
                      </a:pPr>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Galveston: </a:t>
                      </a:r>
                    </a:p>
                    <a:p>
                      <a:pPr marL="0" marR="0" algn="ctr">
                        <a:lnSpc>
                          <a:spcPct val="107000"/>
                        </a:lnSpc>
                        <a:spcBef>
                          <a:spcPts val="0"/>
                        </a:spcBef>
                        <a:spcAft>
                          <a:spcPts val="0"/>
                        </a:spcAft>
                      </a:pPr>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Youth and Family </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205</a:t>
                      </a:r>
                    </a:p>
                  </a:txBody>
                  <a:tcPr marL="68580" marR="68580" marT="0" marB="0" anchor="ctr"/>
                </a:tc>
                <a:tc>
                  <a:txBody>
                    <a:bodyPr/>
                    <a:lstStyle/>
                    <a:p>
                      <a:pPr marL="0" marR="0" algn="ctr">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nchor="ctr"/>
                </a:tc>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nchor="ctr"/>
                </a:tc>
                <a:extLst>
                  <a:ext uri="{0D108BD9-81ED-4DB2-BD59-A6C34878D82A}">
                    <a16:rowId xmlns:a16="http://schemas.microsoft.com/office/drawing/2014/main" val="1718842981"/>
                  </a:ext>
                </a:extLst>
              </a:tr>
            </a:tbl>
          </a:graphicData>
        </a:graphic>
      </p:graphicFrame>
    </p:spTree>
    <p:extLst>
      <p:ext uri="{BB962C8B-B14F-4D97-AF65-F5344CB8AC3E}">
        <p14:creationId xmlns:p14="http://schemas.microsoft.com/office/powerpoint/2010/main" val="264405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C3F4F9-E431-95F2-6F34-F02FC4817654}"/>
              </a:ext>
            </a:extLst>
          </p:cNvPr>
          <p:cNvSpPr>
            <a:spLocks noGrp="1"/>
          </p:cNvSpPr>
          <p:nvPr>
            <p:ph type="title"/>
          </p:nvPr>
        </p:nvSpPr>
        <p:spPr>
          <a:xfrm>
            <a:off x="1450975" y="2198687"/>
            <a:ext cx="5130800" cy="1325563"/>
          </a:xfrm>
        </p:spPr>
        <p:txBody>
          <a:bodyPr>
            <a:noAutofit/>
          </a:bodyPr>
          <a:lstStyle/>
          <a:p>
            <a:pPr algn="ctr"/>
            <a:r>
              <a:rPr lang="en-US" sz="4800" dirty="0">
                <a:latin typeface="Posterama" panose="020B0504020200020000" pitchFamily="34" charset="0"/>
                <a:cs typeface="Posterama" panose="020B0504020200020000" pitchFamily="34" charset="0"/>
              </a:rPr>
              <a:t>Model for Change Management</a:t>
            </a:r>
          </a:p>
        </p:txBody>
      </p:sp>
      <p:sp>
        <p:nvSpPr>
          <p:cNvPr id="2" name="Star: 5 Points 1">
            <a:extLst>
              <a:ext uri="{FF2B5EF4-FFF2-40B4-BE49-F238E27FC236}">
                <a16:creationId xmlns:a16="http://schemas.microsoft.com/office/drawing/2014/main" id="{E80FB47A-CABE-ACB0-A5D9-E20E05609D98}"/>
              </a:ext>
            </a:extLst>
          </p:cNvPr>
          <p:cNvSpPr/>
          <p:nvPr/>
        </p:nvSpPr>
        <p:spPr>
          <a:xfrm>
            <a:off x="7267974" y="951706"/>
            <a:ext cx="521843" cy="521843"/>
          </a:xfrm>
          <a:prstGeom prst="star5">
            <a:avLst/>
          </a:prstGeom>
          <a:solidFill>
            <a:srgbClr val="FFFF00"/>
          </a:solidFill>
          <a:ln w="28575">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585" rtl="0" eaLnBrk="1" fontAlgn="base" latinLnBrk="0" hangingPunct="1">
              <a:lnSpc>
                <a:spcPct val="12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223648"/>
              </a:solidFill>
              <a:effectLst/>
              <a:uLnTx/>
              <a:uFillTx/>
              <a:latin typeface="Manrope"/>
              <a:ea typeface="+mn-ea"/>
              <a:cs typeface="+mn-cs"/>
            </a:endParaRPr>
          </a:p>
        </p:txBody>
      </p:sp>
      <p:sp>
        <p:nvSpPr>
          <p:cNvPr id="3" name="TextBox 2">
            <a:extLst>
              <a:ext uri="{FF2B5EF4-FFF2-40B4-BE49-F238E27FC236}">
                <a16:creationId xmlns:a16="http://schemas.microsoft.com/office/drawing/2014/main" id="{B5CC7D9E-2716-67D7-E2E6-E15A5793847C}"/>
              </a:ext>
            </a:extLst>
          </p:cNvPr>
          <p:cNvSpPr txBox="1"/>
          <p:nvPr/>
        </p:nvSpPr>
        <p:spPr>
          <a:xfrm>
            <a:off x="9116442" y="6596390"/>
            <a:ext cx="3075558" cy="261610"/>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schemeClr val="bg1"/>
                </a:solidFill>
                <a:effectLst/>
                <a:uLnTx/>
                <a:uFillTx/>
                <a:latin typeface="Arial" charset="0"/>
                <a:ea typeface="+mn-ea"/>
                <a:cs typeface="+mn-cs"/>
              </a:rPr>
              <a:t>https://www.kotterinc.com/methodology/8-steps/</a:t>
            </a:r>
          </a:p>
        </p:txBody>
      </p:sp>
    </p:spTree>
    <p:extLst>
      <p:ext uri="{BB962C8B-B14F-4D97-AF65-F5344CB8AC3E}">
        <p14:creationId xmlns:p14="http://schemas.microsoft.com/office/powerpoint/2010/main" val="2724874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27F0C9-35C9-AACF-8E27-3363BF21EBCF}"/>
              </a:ext>
            </a:extLst>
          </p:cNvPr>
          <p:cNvSpPr>
            <a:spLocks noGrp="1"/>
          </p:cNvSpPr>
          <p:nvPr>
            <p:ph type="title"/>
          </p:nvPr>
        </p:nvSpPr>
        <p:spPr>
          <a:xfrm>
            <a:off x="503957" y="308113"/>
            <a:ext cx="8719555" cy="1013792"/>
          </a:xfrm>
        </p:spPr>
        <p:txBody>
          <a:bodyPr/>
          <a:lstStyle/>
          <a:p>
            <a:r>
              <a:rPr lang="en-US" b="0" dirty="0">
                <a:solidFill>
                  <a:schemeClr val="bg1"/>
                </a:solidFill>
              </a:rPr>
              <a:t> A FEW LESSONS LEARNED….</a:t>
            </a:r>
          </a:p>
        </p:txBody>
      </p:sp>
      <p:graphicFrame>
        <p:nvGraphicFramePr>
          <p:cNvPr id="8" name="Text Placeholder 2">
            <a:extLst>
              <a:ext uri="{FF2B5EF4-FFF2-40B4-BE49-F238E27FC236}">
                <a16:creationId xmlns:a16="http://schemas.microsoft.com/office/drawing/2014/main" id="{CFA300BE-C0FB-C24E-BFF8-0D74F799BDB1}"/>
              </a:ext>
            </a:extLst>
          </p:cNvPr>
          <p:cNvGraphicFramePr/>
          <p:nvPr>
            <p:extLst>
              <p:ext uri="{D42A27DB-BD31-4B8C-83A1-F6EECF244321}">
                <p14:modId xmlns:p14="http://schemas.microsoft.com/office/powerpoint/2010/main" val="3810141234"/>
              </p:ext>
            </p:extLst>
          </p:nvPr>
        </p:nvGraphicFramePr>
        <p:xfrm>
          <a:off x="877956" y="2263638"/>
          <a:ext cx="10134600" cy="4062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393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16CAC1-5A09-CB2C-E0BC-FFC1CD4089FF}"/>
              </a:ext>
            </a:extLst>
          </p:cNvPr>
          <p:cNvSpPr txBox="1">
            <a:spLocks/>
          </p:cNvSpPr>
          <p:nvPr/>
        </p:nvSpPr>
        <p:spPr>
          <a:xfrm>
            <a:off x="642534" y="501651"/>
            <a:ext cx="4646904" cy="1624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latin typeface="Posterama" panose="020B0504020200020000" pitchFamily="34" charset="0"/>
                <a:cs typeface="Posterama" panose="020B0504020200020000" pitchFamily="34" charset="0"/>
              </a:rPr>
              <a:t>Moving Away From First Come, First Serve Mentality</a:t>
            </a:r>
          </a:p>
        </p:txBody>
      </p:sp>
      <p:sp>
        <p:nvSpPr>
          <p:cNvPr id="5" name="Text Placeholder 2">
            <a:extLst>
              <a:ext uri="{FF2B5EF4-FFF2-40B4-BE49-F238E27FC236}">
                <a16:creationId xmlns:a16="http://schemas.microsoft.com/office/drawing/2014/main" id="{5DFD4CBB-008F-D10C-DA82-A672233A5981}"/>
              </a:ext>
            </a:extLst>
          </p:cNvPr>
          <p:cNvSpPr txBox="1">
            <a:spLocks/>
          </p:cNvSpPr>
          <p:nvPr/>
        </p:nvSpPr>
        <p:spPr>
          <a:xfrm>
            <a:off x="735495" y="2544417"/>
            <a:ext cx="4857832" cy="38119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000" b="1" dirty="0"/>
              <a:t>AAA</a:t>
            </a:r>
            <a:r>
              <a:rPr lang="en-US" sz="2000" dirty="0"/>
              <a:t> is </a:t>
            </a:r>
            <a:r>
              <a:rPr lang="en-US" sz="2000" u="sng" dirty="0"/>
              <a:t>not </a:t>
            </a:r>
            <a:r>
              <a:rPr lang="en-US" sz="2000" dirty="0"/>
              <a:t>a service that requires an individual to get to the clinic first. </a:t>
            </a:r>
          </a:p>
          <a:p>
            <a:pPr>
              <a:spcAft>
                <a:spcPts val="600"/>
              </a:spcAft>
            </a:pPr>
            <a:r>
              <a:rPr lang="en-US" sz="2000" dirty="0"/>
              <a:t>This is different than other social services in the community, or the traditional way we think about social services.</a:t>
            </a:r>
          </a:p>
          <a:p>
            <a:pPr>
              <a:spcAft>
                <a:spcPts val="600"/>
              </a:spcAft>
            </a:pPr>
            <a:r>
              <a:rPr lang="en-US" sz="2000" dirty="0"/>
              <a:t>If we continue to think about </a:t>
            </a:r>
            <a:r>
              <a:rPr lang="en-US" sz="2000" b="1" dirty="0"/>
              <a:t>AAA</a:t>
            </a:r>
            <a:r>
              <a:rPr lang="en-US" sz="2000" dirty="0"/>
              <a:t> as a first come, first serve service, it will not function as it’s intended. </a:t>
            </a:r>
          </a:p>
        </p:txBody>
      </p:sp>
      <p:pic>
        <p:nvPicPr>
          <p:cNvPr id="6" name="Picture 5" descr="Shape, arrow&#10;&#10;AI-generated content may be incorrect.">
            <a:extLst>
              <a:ext uri="{FF2B5EF4-FFF2-40B4-BE49-F238E27FC236}">
                <a16:creationId xmlns:a16="http://schemas.microsoft.com/office/drawing/2014/main" id="{10842411-A5C9-5288-9E13-61F5A3E2EEFA}"/>
              </a:ext>
            </a:extLst>
          </p:cNvPr>
          <p:cNvPicPr>
            <a:picLocks noChangeAspect="1"/>
          </p:cNvPicPr>
          <p:nvPr/>
        </p:nvPicPr>
        <p:blipFill>
          <a:blip r:embed="rId2"/>
          <a:srcRect l="7518" r="8166"/>
          <a:stretch>
            <a:fillRect/>
          </a:stretch>
        </p:blipFill>
        <p:spPr>
          <a:xfrm>
            <a:off x="5976730" y="0"/>
            <a:ext cx="6102825" cy="6858000"/>
          </a:xfrm>
          <a:prstGeom prst="rect">
            <a:avLst/>
          </a:prstGeom>
        </p:spPr>
      </p:pic>
    </p:spTree>
    <p:extLst>
      <p:ext uri="{BB962C8B-B14F-4D97-AF65-F5344CB8AC3E}">
        <p14:creationId xmlns:p14="http://schemas.microsoft.com/office/powerpoint/2010/main" val="3090268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3D2D-8B93-FD02-4D4D-0899F904BE43}"/>
              </a:ext>
            </a:extLst>
          </p:cNvPr>
          <p:cNvSpPr>
            <a:spLocks noGrp="1"/>
          </p:cNvSpPr>
          <p:nvPr>
            <p:ph type="title" idx="4294967295"/>
          </p:nvPr>
        </p:nvSpPr>
        <p:spPr>
          <a:xfrm>
            <a:off x="327991" y="275466"/>
            <a:ext cx="10506075" cy="1016000"/>
          </a:xfrm>
        </p:spPr>
        <p:txBody>
          <a:bodyPr vert="horz" lIns="91440" tIns="45720" rIns="91440" bIns="45720" rtlCol="0" anchor="b">
            <a:normAutofit fontScale="90000"/>
          </a:bodyPr>
          <a:lstStyle/>
          <a:p>
            <a:pPr>
              <a:lnSpc>
                <a:spcPct val="90000"/>
              </a:lnSpc>
              <a:spcBef>
                <a:spcPct val="0"/>
              </a:spcBef>
            </a:pPr>
            <a:r>
              <a:rPr lang="en-US" kern="1200" dirty="0">
                <a:solidFill>
                  <a:schemeClr val="tx1"/>
                </a:solidFill>
                <a:latin typeface="Posterama" panose="020B0504020200020000" pitchFamily="34" charset="0"/>
                <a:cs typeface="Posterama" panose="020B0504020200020000" pitchFamily="34" charset="0"/>
              </a:rPr>
              <a:t>DON’T FORGET THE CONTINGENCY PLAN</a:t>
            </a:r>
          </a:p>
        </p:txBody>
      </p:sp>
      <p:graphicFrame>
        <p:nvGraphicFramePr>
          <p:cNvPr id="5" name="Text Placeholder 2">
            <a:extLst>
              <a:ext uri="{FF2B5EF4-FFF2-40B4-BE49-F238E27FC236}">
                <a16:creationId xmlns:a16="http://schemas.microsoft.com/office/drawing/2014/main" id="{D2D92CE6-2B11-41D8-AAC1-E6DB0A7AACC6}"/>
              </a:ext>
            </a:extLst>
          </p:cNvPr>
          <p:cNvGraphicFramePr/>
          <p:nvPr>
            <p:extLst>
              <p:ext uri="{D42A27DB-BD31-4B8C-83A1-F6EECF244321}">
                <p14:modId xmlns:p14="http://schemas.microsoft.com/office/powerpoint/2010/main" val="1539121"/>
              </p:ext>
            </p:extLst>
          </p:nvPr>
        </p:nvGraphicFramePr>
        <p:xfrm>
          <a:off x="841248" y="1947655"/>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CE214A7B-E198-605E-20F4-3AC9EC82F179}"/>
              </a:ext>
            </a:extLst>
          </p:cNvPr>
          <p:cNvPicPr>
            <a:picLocks noChangeAspect="1"/>
          </p:cNvPicPr>
          <p:nvPr/>
        </p:nvPicPr>
        <p:blipFill>
          <a:blip r:embed="rId7"/>
          <a:stretch>
            <a:fillRect/>
          </a:stretch>
        </p:blipFill>
        <p:spPr>
          <a:xfrm>
            <a:off x="11356847" y="6198434"/>
            <a:ext cx="649005" cy="577614"/>
          </a:xfrm>
          <a:prstGeom prst="rect">
            <a:avLst/>
          </a:prstGeom>
        </p:spPr>
      </p:pic>
    </p:spTree>
    <p:extLst>
      <p:ext uri="{BB962C8B-B14F-4D97-AF65-F5344CB8AC3E}">
        <p14:creationId xmlns:p14="http://schemas.microsoft.com/office/powerpoint/2010/main" val="2106936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A28DC87-DA7C-192F-AD01-857DFF9F5F2B}"/>
              </a:ext>
            </a:extLst>
          </p:cNvPr>
          <p:cNvPicPr>
            <a:picLocks noChangeAspect="1"/>
          </p:cNvPicPr>
          <p:nvPr/>
        </p:nvPicPr>
        <p:blipFill>
          <a:blip r:embed="rId2"/>
          <a:stretch>
            <a:fillRect/>
          </a:stretch>
        </p:blipFill>
        <p:spPr>
          <a:xfrm>
            <a:off x="418974" y="527187"/>
            <a:ext cx="7067676" cy="5509507"/>
          </a:xfrm>
          <a:prstGeom prst="rect">
            <a:avLst/>
          </a:prstGeom>
        </p:spPr>
      </p:pic>
      <p:graphicFrame>
        <p:nvGraphicFramePr>
          <p:cNvPr id="38" name="Diagram 37">
            <a:extLst>
              <a:ext uri="{FF2B5EF4-FFF2-40B4-BE49-F238E27FC236}">
                <a16:creationId xmlns:a16="http://schemas.microsoft.com/office/drawing/2014/main" id="{889E5CA9-CF2A-3DE5-10C1-146B0903FC02}"/>
              </a:ext>
            </a:extLst>
          </p:cNvPr>
          <p:cNvGraphicFramePr/>
          <p:nvPr>
            <p:extLst>
              <p:ext uri="{D42A27DB-BD31-4B8C-83A1-F6EECF244321}">
                <p14:modId xmlns:p14="http://schemas.microsoft.com/office/powerpoint/2010/main" val="1569079382"/>
              </p:ext>
            </p:extLst>
          </p:nvPr>
        </p:nvGraphicFramePr>
        <p:xfrm>
          <a:off x="7627087" y="652992"/>
          <a:ext cx="4317263" cy="5071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0413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CFF45-E856-DB81-3E1E-F16E2A7340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284988-0BDE-CE18-5E43-85348050216A}"/>
              </a:ext>
            </a:extLst>
          </p:cNvPr>
          <p:cNvSpPr>
            <a:spLocks noGrp="1"/>
          </p:cNvSpPr>
          <p:nvPr>
            <p:ph type="title"/>
          </p:nvPr>
        </p:nvSpPr>
        <p:spPr>
          <a:xfrm>
            <a:off x="1103241" y="2379662"/>
            <a:ext cx="5268983" cy="1325563"/>
          </a:xfrm>
        </p:spPr>
        <p:txBody>
          <a:bodyPr>
            <a:noAutofit/>
          </a:bodyPr>
          <a:lstStyle/>
          <a:p>
            <a:pPr algn="ctr"/>
            <a:r>
              <a:rPr lang="en-US" dirty="0">
                <a:latin typeface="Posterama" panose="020B0504020200020000" pitchFamily="34" charset="0"/>
                <a:cs typeface="Posterama" panose="020B0504020200020000" pitchFamily="34" charset="0"/>
              </a:rPr>
              <a:t>Making Positive Change the </a:t>
            </a:r>
            <a:r>
              <a:rPr lang="en-US" dirty="0">
                <a:solidFill>
                  <a:srgbClr val="7030A0"/>
                </a:solidFill>
                <a:latin typeface="Posterama" panose="020B0504020200020000" pitchFamily="34" charset="0"/>
                <a:cs typeface="Posterama" panose="020B0504020200020000" pitchFamily="34" charset="0"/>
              </a:rPr>
              <a:t>Cultural</a:t>
            </a:r>
            <a:r>
              <a:rPr lang="en-US" dirty="0">
                <a:latin typeface="Posterama" panose="020B0504020200020000" pitchFamily="34" charset="0"/>
                <a:cs typeface="Posterama" panose="020B0504020200020000" pitchFamily="34" charset="0"/>
              </a:rPr>
              <a:t> Norm</a:t>
            </a:r>
            <a:endParaRPr lang="en-US" b="1" dirty="0">
              <a:solidFill>
                <a:srgbClr val="0070C0"/>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673868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uccess breeds success. Men's T-Shirt">
            <a:extLst>
              <a:ext uri="{FF2B5EF4-FFF2-40B4-BE49-F238E27FC236}">
                <a16:creationId xmlns:a16="http://schemas.microsoft.com/office/drawing/2014/main" id="{2A68FE20-3A06-F83C-CF21-030A00213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984723"/>
            <a:ext cx="4648200"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B8FD37D5-ABCA-ADFA-DE9B-473FDC1AFAE6}"/>
              </a:ext>
            </a:extLst>
          </p:cNvPr>
          <p:cNvSpPr txBox="1">
            <a:spLocks/>
          </p:cNvSpPr>
          <p:nvPr/>
        </p:nvSpPr>
        <p:spPr>
          <a:xfrm>
            <a:off x="6408132" y="1232373"/>
            <a:ext cx="4648200" cy="4730277"/>
          </a:xfrm>
          <a:prstGeom prst="rect">
            <a:avLst/>
          </a:prstGeom>
        </p:spPr>
        <p:txBody>
          <a:bodyPr>
            <a:normAutofit/>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Now, more than 90% of persons seeking care from GCC achieve their Initial Mental Health Evaluation in &lt;10 days</a:t>
            </a:r>
          </a:p>
          <a:p>
            <a:pPr marL="0" indent="0" algn="ctr">
              <a:buFont typeface="Arial" panose="020B0604020202020204" pitchFamily="34" charset="0"/>
              <a:buNone/>
            </a:pPr>
            <a:endParaRPr lang="en-US" sz="2400" dirty="0"/>
          </a:p>
          <a:p>
            <a:pPr marL="0" indent="0" algn="ctr">
              <a:buFont typeface="Arial" panose="020B0604020202020204" pitchFamily="34" charset="0"/>
              <a:buNone/>
            </a:pPr>
            <a:endParaRPr lang="en-US" sz="2400" dirty="0"/>
          </a:p>
          <a:p>
            <a:pPr marL="0" indent="0" algn="ctr">
              <a:buFont typeface="Arial" panose="020B0604020202020204" pitchFamily="34" charset="0"/>
              <a:buNone/>
            </a:pPr>
            <a:r>
              <a:rPr lang="en-US" sz="2400" dirty="0"/>
              <a:t>Now, on average, individuals are scheduled for a psychiatry intake within 3-5 days after their initial mental health appointment</a:t>
            </a:r>
          </a:p>
        </p:txBody>
      </p:sp>
      <p:sp>
        <p:nvSpPr>
          <p:cNvPr id="7" name="Arrow: Down 6">
            <a:extLst>
              <a:ext uri="{FF2B5EF4-FFF2-40B4-BE49-F238E27FC236}">
                <a16:creationId xmlns:a16="http://schemas.microsoft.com/office/drawing/2014/main" id="{BD990A7D-4B8C-C833-1E7C-DB7ACB6B429C}"/>
              </a:ext>
            </a:extLst>
          </p:cNvPr>
          <p:cNvSpPr/>
          <p:nvPr/>
        </p:nvSpPr>
        <p:spPr>
          <a:xfrm>
            <a:off x="8535827" y="2910972"/>
            <a:ext cx="392809" cy="57882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003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9607C8-8160-84B9-D0B1-886F0C6DF25A}"/>
              </a:ext>
            </a:extLst>
          </p:cNvPr>
          <p:cNvPicPr>
            <a:picLocks noChangeAspect="1"/>
          </p:cNvPicPr>
          <p:nvPr/>
        </p:nvPicPr>
        <p:blipFill>
          <a:blip r:embed="rId3"/>
          <a:srcRect l="5416" t="158" r="5768"/>
          <a:stretch>
            <a:fillRect/>
          </a:stretch>
        </p:blipFill>
        <p:spPr>
          <a:xfrm>
            <a:off x="6888080" y="720081"/>
            <a:ext cx="4491090" cy="5417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F23DC25E-325D-3576-AC86-139EA70FACFE}"/>
              </a:ext>
            </a:extLst>
          </p:cNvPr>
          <p:cNvSpPr txBox="1">
            <a:spLocks/>
          </p:cNvSpPr>
          <p:nvPr/>
        </p:nvSpPr>
        <p:spPr>
          <a:xfrm>
            <a:off x="6969831" y="1050822"/>
            <a:ext cx="433691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ptos Display" panose="02110004020202020204"/>
                <a:ea typeface="+mj-ea"/>
                <a:cs typeface="+mj-cs"/>
              </a:rPr>
              <a:t>“Accessibility is a culture to be built.”</a:t>
            </a:r>
            <a:br>
              <a:rPr kumimoji="0" lang="en-US" sz="3600" b="0" i="1" u="none" strike="noStrike" kern="1200" cap="none" spc="0" normalizeH="0" baseline="0" noProof="0">
                <a:ln>
                  <a:noFill/>
                </a:ln>
                <a:solidFill>
                  <a:srgbClr val="FFFFFF"/>
                </a:solidFill>
                <a:effectLst/>
                <a:uLnTx/>
                <a:uFillTx/>
                <a:latin typeface="Aptos Display" panose="02110004020202020204"/>
                <a:ea typeface="+mj-ea"/>
                <a:cs typeface="+mj-cs"/>
              </a:rPr>
            </a:br>
            <a:r>
              <a:rPr kumimoji="0" lang="en-US" sz="3600" b="0" i="1" u="none" strike="noStrike" kern="1200" cap="none" spc="0" normalizeH="0" baseline="0" noProof="0">
                <a:ln>
                  <a:noFill/>
                </a:ln>
                <a:solidFill>
                  <a:srgbClr val="FFFFFF"/>
                </a:solidFill>
                <a:effectLst/>
                <a:uLnTx/>
                <a:uFillTx/>
                <a:latin typeface="Aptos Display" panose="02110004020202020204"/>
                <a:ea typeface="+mj-ea"/>
                <a:cs typeface="+mj-cs"/>
              </a:rPr>
              <a:t>        </a:t>
            </a:r>
            <a:r>
              <a:rPr kumimoji="0" lang="en-US" sz="2400" b="0" i="1" u="none" strike="noStrike" kern="1200" cap="none" spc="0" normalizeH="0" baseline="0" noProof="0">
                <a:ln>
                  <a:noFill/>
                </a:ln>
                <a:solidFill>
                  <a:srgbClr val="FFFFFF"/>
                </a:solidFill>
                <a:effectLst/>
                <a:uLnTx/>
                <a:uFillTx/>
                <a:latin typeface="Aptos Display" panose="02110004020202020204"/>
                <a:ea typeface="+mj-ea"/>
                <a:cs typeface="+mj-cs"/>
              </a:rPr>
              <a:t>- Sheri Byrne-Haber</a:t>
            </a:r>
            <a:endParaRPr kumimoji="0" lang="en-US" sz="3600" b="0" i="1" u="none" strike="noStrike" kern="1200" cap="none" spc="0" normalizeH="0" baseline="0" noProof="0">
              <a:ln>
                <a:noFill/>
              </a:ln>
              <a:solidFill>
                <a:srgbClr val="FFFFFF"/>
              </a:solidFill>
              <a:effectLst/>
              <a:uLnTx/>
              <a:uFillTx/>
              <a:latin typeface="Aptos Display" panose="02110004020202020204"/>
              <a:ea typeface="+mj-ea"/>
              <a:cs typeface="+mj-cs"/>
            </a:endParaRPr>
          </a:p>
        </p:txBody>
      </p:sp>
      <p:sp>
        <p:nvSpPr>
          <p:cNvPr id="11" name="Text Placeholder 2">
            <a:extLst>
              <a:ext uri="{FF2B5EF4-FFF2-40B4-BE49-F238E27FC236}">
                <a16:creationId xmlns:a16="http://schemas.microsoft.com/office/drawing/2014/main" id="{72C745B7-144E-7545-7DD2-C4ADD752FFDE}"/>
              </a:ext>
            </a:extLst>
          </p:cNvPr>
          <p:cNvSpPr txBox="1">
            <a:spLocks/>
          </p:cNvSpPr>
          <p:nvPr/>
        </p:nvSpPr>
        <p:spPr>
          <a:xfrm>
            <a:off x="628650" y="1447800"/>
            <a:ext cx="5086919" cy="3887756"/>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3462" indent="-457200"/>
            <a:r>
              <a:rPr lang="en-US" sz="2400" dirty="0">
                <a:solidFill>
                  <a:schemeClr val="bg1"/>
                </a:solidFill>
              </a:rPr>
              <a:t>Follow-up psychiatry appointments are booked 2 weeks to 3 months out on average</a:t>
            </a:r>
          </a:p>
          <a:p>
            <a:pPr marL="643462" indent="-457200"/>
            <a:r>
              <a:rPr lang="en-US" sz="2400" dirty="0">
                <a:solidFill>
                  <a:schemeClr val="bg1"/>
                </a:solidFill>
              </a:rPr>
              <a:t>Work-in appointments are utilized on a regular basis to address clinical concerns</a:t>
            </a:r>
          </a:p>
          <a:p>
            <a:pPr marL="643462" indent="-457200"/>
            <a:r>
              <a:rPr lang="en-US" sz="2400" dirty="0">
                <a:solidFill>
                  <a:schemeClr val="bg1"/>
                </a:solidFill>
              </a:rPr>
              <a:t>Schedules are booked to a fullness of 115% or more</a:t>
            </a:r>
          </a:p>
          <a:p>
            <a:pPr marL="643462" indent="-457200"/>
            <a:r>
              <a:rPr lang="en-US" sz="2400" dirty="0">
                <a:solidFill>
                  <a:schemeClr val="bg1"/>
                </a:solidFill>
              </a:rPr>
              <a:t>20% or more of scheduled appointments are a ‘no-show’</a:t>
            </a:r>
          </a:p>
          <a:p>
            <a:pPr marL="643462" indent="-457200"/>
            <a:r>
              <a:rPr lang="en-US" sz="2400" dirty="0">
                <a:solidFill>
                  <a:schemeClr val="bg1"/>
                </a:solidFill>
              </a:rPr>
              <a:t>Just under 20% of appointments are cancelled last minute</a:t>
            </a:r>
          </a:p>
          <a:p>
            <a:pPr marL="643462" indent="-457200"/>
            <a:r>
              <a:rPr lang="en-US" sz="2400" dirty="0">
                <a:solidFill>
                  <a:schemeClr val="bg1"/>
                </a:solidFill>
              </a:rPr>
              <a:t>By the end of day of service, psychiatry schedules are almost ½ empty </a:t>
            </a:r>
            <a:endParaRPr lang="en-US" dirty="0">
              <a:solidFill>
                <a:schemeClr val="bg1"/>
              </a:solidFill>
            </a:endParaRPr>
          </a:p>
        </p:txBody>
      </p:sp>
      <p:sp>
        <p:nvSpPr>
          <p:cNvPr id="12" name="TextBox 11">
            <a:extLst>
              <a:ext uri="{FF2B5EF4-FFF2-40B4-BE49-F238E27FC236}">
                <a16:creationId xmlns:a16="http://schemas.microsoft.com/office/drawing/2014/main" id="{48648667-3999-8EFC-93D8-B20E4407CC7B}"/>
              </a:ext>
            </a:extLst>
          </p:cNvPr>
          <p:cNvSpPr txBox="1"/>
          <p:nvPr/>
        </p:nvSpPr>
        <p:spPr>
          <a:xfrm>
            <a:off x="358662" y="5410200"/>
            <a:ext cx="5471207" cy="830997"/>
          </a:xfrm>
          <a:prstGeom prst="rect">
            <a:avLst/>
          </a:prstGeom>
          <a:noFill/>
        </p:spPr>
        <p:txBody>
          <a:bodyPr wrap="square">
            <a:spAutoFit/>
          </a:bodyPr>
          <a:lstStyle/>
          <a:p>
            <a:pPr marL="186262" indent="0">
              <a:buFont typeface="Arial" panose="020B0604020202020204" pitchFamily="34" charset="0"/>
              <a:buNone/>
            </a:pPr>
            <a:r>
              <a:rPr lang="en-US" sz="2400" b="1" i="1" dirty="0">
                <a:solidFill>
                  <a:schemeClr val="bg1"/>
                </a:solidFill>
              </a:rPr>
              <a:t>… so right now, someone has to wait, even though we have room. </a:t>
            </a:r>
          </a:p>
        </p:txBody>
      </p:sp>
      <p:sp>
        <p:nvSpPr>
          <p:cNvPr id="13" name="Title 5">
            <a:extLst>
              <a:ext uri="{FF2B5EF4-FFF2-40B4-BE49-F238E27FC236}">
                <a16:creationId xmlns:a16="http://schemas.microsoft.com/office/drawing/2014/main" id="{F50E4F14-4996-3C79-A343-C6F91958D643}"/>
              </a:ext>
            </a:extLst>
          </p:cNvPr>
          <p:cNvSpPr txBox="1">
            <a:spLocks/>
          </p:cNvSpPr>
          <p:nvPr/>
        </p:nvSpPr>
        <p:spPr>
          <a:xfrm>
            <a:off x="457770" y="317500"/>
            <a:ext cx="590487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Gill Sans MT" panose="020B0502020104020203" pitchFamily="34" charset="0"/>
              </a:rPr>
              <a:t>Seeing the Path Forward:</a:t>
            </a:r>
          </a:p>
        </p:txBody>
      </p:sp>
    </p:spTree>
    <p:extLst>
      <p:ext uri="{BB962C8B-B14F-4D97-AF65-F5344CB8AC3E}">
        <p14:creationId xmlns:p14="http://schemas.microsoft.com/office/powerpoint/2010/main" val="1352717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630BB2-224F-4833-02B4-61F46F4784D0}"/>
              </a:ext>
            </a:extLst>
          </p:cNvPr>
          <p:cNvSpPr>
            <a:spLocks noGrp="1"/>
          </p:cNvSpPr>
          <p:nvPr>
            <p:ph type="title"/>
          </p:nvPr>
        </p:nvSpPr>
        <p:spPr>
          <a:xfrm>
            <a:off x="552450" y="712470"/>
            <a:ext cx="3209925" cy="3291840"/>
          </a:xfrm>
        </p:spPr>
        <p:txBody>
          <a:bodyPr>
            <a:normAutofit/>
          </a:bodyPr>
          <a:lstStyle/>
          <a:p>
            <a:r>
              <a:rPr lang="en-US" b="0" dirty="0">
                <a:solidFill>
                  <a:schemeClr val="bg1"/>
                </a:solidFill>
              </a:rPr>
              <a:t>Deepening our Culture of Access</a:t>
            </a:r>
          </a:p>
        </p:txBody>
      </p:sp>
      <p:sp>
        <p:nvSpPr>
          <p:cNvPr id="4" name="Text Placeholder 2">
            <a:extLst>
              <a:ext uri="{FF2B5EF4-FFF2-40B4-BE49-F238E27FC236}">
                <a16:creationId xmlns:a16="http://schemas.microsoft.com/office/drawing/2014/main" id="{55267782-2100-FB8B-1D40-1B6F68D61EA7}"/>
              </a:ext>
            </a:extLst>
          </p:cNvPr>
          <p:cNvSpPr txBox="1">
            <a:spLocks/>
          </p:cNvSpPr>
          <p:nvPr/>
        </p:nvSpPr>
        <p:spPr>
          <a:xfrm>
            <a:off x="4791074" y="1181099"/>
            <a:ext cx="6955015" cy="49530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9162" indent="-342900"/>
            <a:r>
              <a:rPr lang="en-US" sz="2400" dirty="0"/>
              <a:t>Just-In-Time Prescriber Scheduling, </a:t>
            </a:r>
            <a:r>
              <a:rPr lang="en-US" sz="2000" i="1" dirty="0"/>
              <a:t>MTMServices.org</a:t>
            </a:r>
          </a:p>
          <a:p>
            <a:pPr marL="529162" indent="-342900"/>
            <a:r>
              <a:rPr lang="en-US" sz="2400" dirty="0"/>
              <a:t>Key features: </a:t>
            </a:r>
          </a:p>
          <a:p>
            <a:pPr marL="986362" lvl="1" indent="-342900"/>
            <a:r>
              <a:rPr lang="en-US" sz="2000" dirty="0"/>
              <a:t>Appointments scheduled no more than 3-5 days out</a:t>
            </a:r>
          </a:p>
          <a:p>
            <a:pPr marL="986362" lvl="1" indent="-342900"/>
            <a:r>
              <a:rPr lang="en-US" sz="2000" dirty="0"/>
              <a:t>Refills following missed appointment needs prescriber visit</a:t>
            </a:r>
          </a:p>
          <a:p>
            <a:pPr marL="986362" lvl="1" indent="-342900"/>
            <a:r>
              <a:rPr lang="en-US" sz="2000" dirty="0"/>
              <a:t>Expected drastic increase in Show rate</a:t>
            </a:r>
          </a:p>
          <a:p>
            <a:pPr marL="1443562" lvl="2" indent="-342900"/>
            <a:r>
              <a:rPr lang="en-US" sz="1600" dirty="0"/>
              <a:t>Leads to more predictable schedule, including less inter-appointment refills for prescribers to manage</a:t>
            </a:r>
          </a:p>
          <a:p>
            <a:pPr marL="529162" indent="-342900"/>
            <a:r>
              <a:rPr lang="en-US" sz="2400" dirty="0"/>
              <a:t>Maintaining fidelity to the JIT model while tailoring to organizational context</a:t>
            </a:r>
          </a:p>
          <a:p>
            <a:pPr marL="529162" indent="-342900"/>
            <a:r>
              <a:rPr lang="en-US" sz="2400" dirty="0"/>
              <a:t>Continued Change Management Approach</a:t>
            </a:r>
          </a:p>
        </p:txBody>
      </p:sp>
    </p:spTree>
    <p:extLst>
      <p:ext uri="{BB962C8B-B14F-4D97-AF65-F5344CB8AC3E}">
        <p14:creationId xmlns:p14="http://schemas.microsoft.com/office/powerpoint/2010/main" val="263591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8B582E-66D1-DB58-CDF3-3356F9D72229}"/>
              </a:ext>
            </a:extLst>
          </p:cNvPr>
          <p:cNvSpPr>
            <a:spLocks noGrp="1"/>
          </p:cNvSpPr>
          <p:nvPr>
            <p:ph type="title" idx="4294967295"/>
          </p:nvPr>
        </p:nvSpPr>
        <p:spPr>
          <a:xfrm>
            <a:off x="855335" y="2646822"/>
            <a:ext cx="3201988" cy="3290887"/>
          </a:xfrm>
        </p:spPr>
        <p:txBody>
          <a:bodyPr/>
          <a:lstStyle/>
          <a:p>
            <a:pPr algn="ctr"/>
            <a:r>
              <a:rPr lang="en-US" sz="4000" b="0" dirty="0"/>
              <a:t>Easy Psychiatry Scheduling</a:t>
            </a:r>
          </a:p>
        </p:txBody>
      </p:sp>
      <p:graphicFrame>
        <p:nvGraphicFramePr>
          <p:cNvPr id="7" name="Content Placeholder 5">
            <a:extLst>
              <a:ext uri="{FF2B5EF4-FFF2-40B4-BE49-F238E27FC236}">
                <a16:creationId xmlns:a16="http://schemas.microsoft.com/office/drawing/2014/main" id="{47BCFEAB-63A7-DD37-B981-3CE3A06A2706}"/>
              </a:ext>
            </a:extLst>
          </p:cNvPr>
          <p:cNvGraphicFramePr>
            <a:graphicFrameLocks/>
          </p:cNvGraphicFramePr>
          <p:nvPr>
            <p:extLst>
              <p:ext uri="{D42A27DB-BD31-4B8C-83A1-F6EECF244321}">
                <p14:modId xmlns:p14="http://schemas.microsoft.com/office/powerpoint/2010/main" val="2547038228"/>
              </p:ext>
            </p:extLst>
          </p:nvPr>
        </p:nvGraphicFramePr>
        <p:xfrm>
          <a:off x="4660825" y="793520"/>
          <a:ext cx="6829424" cy="5270960"/>
        </p:xfrm>
        <a:graphic>
          <a:graphicData uri="http://schemas.openxmlformats.org/drawingml/2006/table">
            <a:tbl>
              <a:tblPr firstRow="1" firstCol="1" bandRow="1"/>
              <a:tblGrid>
                <a:gridCol w="1339328">
                  <a:extLst>
                    <a:ext uri="{9D8B030D-6E8A-4147-A177-3AD203B41FA5}">
                      <a16:colId xmlns:a16="http://schemas.microsoft.com/office/drawing/2014/main" val="1047930936"/>
                    </a:ext>
                  </a:extLst>
                </a:gridCol>
                <a:gridCol w="5490096">
                  <a:extLst>
                    <a:ext uri="{9D8B030D-6E8A-4147-A177-3AD203B41FA5}">
                      <a16:colId xmlns:a16="http://schemas.microsoft.com/office/drawing/2014/main" val="3861324589"/>
                    </a:ext>
                  </a:extLst>
                </a:gridCol>
              </a:tblGrid>
              <a:tr h="652901">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gn="r">
                        <a:lnSpc>
                          <a:spcPct val="115000"/>
                        </a:lnSpc>
                        <a:spcAft>
                          <a:spcPts val="800"/>
                        </a:spcAft>
                        <a:buNone/>
                      </a:pPr>
                      <a:r>
                        <a:rPr lang="en-US" sz="1900" kern="100" dirty="0">
                          <a:effectLst/>
                        </a:rPr>
                        <a:t>WHO:</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27898" marR="127898" marT="0" marB="0">
                    <a:lnL w="12700" cmpd="sng">
                      <a:solidFill>
                        <a:srgbClr val="156082"/>
                      </a:solidFill>
                    </a:lnL>
                    <a:lnR w="12700" cmpd="sng">
                      <a:solidFill>
                        <a:srgbClr val="156082"/>
                      </a:solidFill>
                    </a:lnR>
                    <a:lnT w="12700" cmpd="sng">
                      <a:solidFill>
                        <a:srgbClr val="156082"/>
                      </a:solidFill>
                    </a:lnT>
                    <a:lnB w="12700" cmpd="sng">
                      <a:solidFill>
                        <a:srgbClr val="156082"/>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nSpc>
                          <a:spcPct val="115000"/>
                        </a:lnSpc>
                        <a:spcAft>
                          <a:spcPts val="800"/>
                        </a:spcAft>
                        <a:buNone/>
                      </a:pPr>
                      <a:r>
                        <a:rPr lang="en-US" sz="1900" b="0" kern="100">
                          <a:effectLst/>
                        </a:rPr>
                        <a:t>Individuals receiving psychiatric care at GCC</a:t>
                      </a:r>
                      <a:endParaRPr lang="en-US" sz="1900" b="0" kern="100">
                        <a:effectLst/>
                        <a:latin typeface="Aptos" panose="020B0004020202020204" pitchFamily="34" charset="0"/>
                        <a:ea typeface="Aptos" panose="020B0004020202020204" pitchFamily="34" charset="0"/>
                        <a:cs typeface="Times New Roman" panose="02020603050405020304" pitchFamily="18" charset="0"/>
                      </a:endParaRPr>
                    </a:p>
                  </a:txBody>
                  <a:tcPr marL="127898" marR="127898" marT="0" marB="0">
                    <a:lnL w="12700" cmpd="sng">
                      <a:solidFill>
                        <a:srgbClr val="156082"/>
                      </a:solidFill>
                    </a:lnL>
                    <a:lnR w="12700" cmpd="sng">
                      <a:solidFill>
                        <a:srgbClr val="156082"/>
                      </a:solidFill>
                    </a:lnR>
                    <a:lnT w="12700" cmpd="sng">
                      <a:solidFill>
                        <a:srgbClr val="156082"/>
                      </a:solidFill>
                    </a:lnT>
                    <a:lnB w="12700" cmpd="sng">
                      <a:solidFill>
                        <a:srgbClr val="156082"/>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635798377"/>
                  </a:ext>
                </a:extLst>
              </a:tr>
              <a:tr h="785099">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gn="r">
                        <a:lnSpc>
                          <a:spcPct val="115000"/>
                        </a:lnSpc>
                        <a:spcAft>
                          <a:spcPts val="800"/>
                        </a:spcAft>
                        <a:buNone/>
                      </a:pPr>
                      <a:r>
                        <a:rPr lang="en-US" sz="1900" kern="100">
                          <a:effectLst/>
                        </a:rPr>
                        <a:t>WHEN:</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127898" marR="127898" marT="0" marB="0">
                    <a:lnL w="12700" cmpd="sng">
                      <a:solidFill>
                        <a:srgbClr val="156082"/>
                      </a:solidFill>
                    </a:lnL>
                    <a:lnR w="12700" cmpd="sng">
                      <a:solidFill>
                        <a:srgbClr val="156082"/>
                      </a:solidFill>
                    </a:lnR>
                    <a:lnT w="12700" cmpd="sng">
                      <a:solidFill>
                        <a:srgbClr val="156082"/>
                      </a:solidFill>
                    </a:lnT>
                    <a:lnB w="12700" cmpd="sng">
                      <a:solidFill>
                        <a:srgbClr val="156082"/>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900" kern="100" dirty="0">
                          <a:effectLst/>
                        </a:rPr>
                        <a:t>For return psychiatry appointments needed on or after July 28, 2025</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27898" marR="127898" marT="0" marB="0">
                    <a:lnL w="12700" cmpd="sng">
                      <a:solidFill>
                        <a:srgbClr val="156082"/>
                      </a:solidFill>
                    </a:lnL>
                    <a:lnR w="12700" cmpd="sng">
                      <a:solidFill>
                        <a:srgbClr val="156082"/>
                      </a:solidFill>
                    </a:lnR>
                    <a:lnT w="12700" cmpd="sng">
                      <a:solidFill>
                        <a:srgbClr val="156082"/>
                      </a:solidFill>
                    </a:lnT>
                    <a:lnB w="12700" cmpd="sng">
                      <a:solidFill>
                        <a:srgbClr val="156082"/>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104087358"/>
                  </a:ext>
                </a:extLst>
              </a:tr>
              <a:tr h="785099">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gn="r">
                        <a:lnSpc>
                          <a:spcPct val="115000"/>
                        </a:lnSpc>
                        <a:spcAft>
                          <a:spcPts val="800"/>
                        </a:spcAft>
                        <a:buNone/>
                      </a:pPr>
                      <a:r>
                        <a:rPr lang="en-US" sz="1900" kern="100">
                          <a:effectLst/>
                        </a:rPr>
                        <a:t>WHAT:</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127898" marR="127898" marT="0" marB="0">
                    <a:lnL w="12700" cmpd="sng">
                      <a:solidFill>
                        <a:srgbClr val="156082"/>
                      </a:solidFill>
                    </a:lnL>
                    <a:lnR w="12700" cmpd="sng">
                      <a:solidFill>
                        <a:srgbClr val="156082"/>
                      </a:solidFill>
                    </a:lnR>
                    <a:lnT w="12700" cmpd="sng">
                      <a:solidFill>
                        <a:srgbClr val="156082"/>
                      </a:solidFill>
                    </a:lnT>
                    <a:lnB w="12700" cmpd="sng">
                      <a:solidFill>
                        <a:srgbClr val="156082"/>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900" kern="100" dirty="0">
                          <a:effectLst/>
                        </a:rPr>
                        <a:t>We will schedule appointment within 3 to 5 days of being contacted</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27898" marR="127898" marT="0" marB="0">
                    <a:lnL w="12700" cmpd="sng">
                      <a:solidFill>
                        <a:srgbClr val="156082"/>
                      </a:solidFill>
                    </a:lnL>
                    <a:lnR w="12700" cmpd="sng">
                      <a:solidFill>
                        <a:srgbClr val="156082"/>
                      </a:solidFill>
                    </a:lnR>
                    <a:lnT w="12700" cmpd="sng">
                      <a:solidFill>
                        <a:srgbClr val="156082"/>
                      </a:solidFill>
                    </a:lnT>
                    <a:lnB w="12700" cmpd="sng">
                      <a:solidFill>
                        <a:srgbClr val="156082"/>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1843535001"/>
                  </a:ext>
                </a:extLst>
              </a:tr>
              <a:tr h="652901">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gn="r">
                        <a:lnSpc>
                          <a:spcPct val="115000"/>
                        </a:lnSpc>
                        <a:spcAft>
                          <a:spcPts val="800"/>
                        </a:spcAft>
                        <a:buNone/>
                      </a:pPr>
                      <a:r>
                        <a:rPr lang="en-US" sz="1900" kern="100">
                          <a:effectLst/>
                        </a:rPr>
                        <a:t>WHERE:</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127898" marR="127898" marT="0" marB="0">
                    <a:lnL w="12700" cmpd="sng">
                      <a:solidFill>
                        <a:srgbClr val="156082"/>
                      </a:solidFill>
                    </a:lnL>
                    <a:lnR w="12700" cmpd="sng">
                      <a:solidFill>
                        <a:srgbClr val="156082"/>
                      </a:solidFill>
                    </a:lnR>
                    <a:lnT w="12700" cmpd="sng">
                      <a:solidFill>
                        <a:srgbClr val="156082"/>
                      </a:solidFill>
                    </a:lnT>
                    <a:lnB w="12700" cmpd="sng">
                      <a:solidFill>
                        <a:srgbClr val="156082"/>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900" kern="100">
                          <a:effectLst/>
                        </a:rPr>
                        <a:t>All GCC psychiatry clinics - youth and adults</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127898" marR="127898" marT="0" marB="0">
                    <a:lnL w="12700" cmpd="sng">
                      <a:solidFill>
                        <a:srgbClr val="156082"/>
                      </a:solidFill>
                    </a:lnL>
                    <a:lnR w="12700" cmpd="sng">
                      <a:solidFill>
                        <a:srgbClr val="156082"/>
                      </a:solidFill>
                    </a:lnR>
                    <a:lnT w="12700" cmpd="sng">
                      <a:solidFill>
                        <a:srgbClr val="156082"/>
                      </a:solidFill>
                    </a:lnT>
                    <a:lnB w="12700" cmpd="sng">
                      <a:solidFill>
                        <a:srgbClr val="156082"/>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4231455643"/>
                  </a:ext>
                </a:extLst>
              </a:tr>
              <a:tr h="2394960">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gn="r">
                        <a:lnSpc>
                          <a:spcPct val="115000"/>
                        </a:lnSpc>
                        <a:spcAft>
                          <a:spcPts val="800"/>
                        </a:spcAft>
                        <a:buNone/>
                      </a:pPr>
                      <a:endParaRPr lang="en-US" sz="1900" kern="100">
                        <a:effectLst/>
                      </a:endParaRPr>
                    </a:p>
                    <a:p>
                      <a:pPr marL="0" marR="0" algn="r">
                        <a:lnSpc>
                          <a:spcPct val="115000"/>
                        </a:lnSpc>
                        <a:spcAft>
                          <a:spcPts val="800"/>
                        </a:spcAft>
                        <a:buNone/>
                      </a:pPr>
                      <a:r>
                        <a:rPr lang="en-US" sz="1900" kern="100">
                          <a:effectLst/>
                        </a:rPr>
                        <a:t>HOW:</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txBody>
                  <a:tcPr marL="127898" marR="127898" marT="0" marB="0">
                    <a:lnL w="12700" cmpd="sng">
                      <a:solidFill>
                        <a:srgbClr val="156082"/>
                      </a:solidFill>
                    </a:lnL>
                    <a:lnR w="12700" cmpd="sng">
                      <a:solidFill>
                        <a:srgbClr val="156082"/>
                      </a:solidFill>
                    </a:lnR>
                    <a:lnT w="12700" cmpd="sng">
                      <a:solidFill>
                        <a:srgbClr val="156082"/>
                      </a:solidFill>
                    </a:lnT>
                    <a:lnB w="12700" cmpd="sng">
                      <a:solidFill>
                        <a:srgbClr val="156082"/>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342900" marR="0" lvl="0" indent="-342900">
                        <a:lnSpc>
                          <a:spcPct val="115000"/>
                        </a:lnSpc>
                        <a:buFont typeface="Symbol" panose="05050102010706020507" pitchFamily="18" charset="2"/>
                        <a:buChar char=""/>
                      </a:pPr>
                      <a:r>
                        <a:rPr lang="en-US" sz="1900" kern="100" dirty="0">
                          <a:effectLst/>
                        </a:rPr>
                        <a:t>After visit, the front desk staff will provide a reminder card</a:t>
                      </a:r>
                    </a:p>
                    <a:p>
                      <a:pPr marL="342900" marR="0" lvl="0" indent="-342900">
                        <a:lnSpc>
                          <a:spcPct val="115000"/>
                        </a:lnSpc>
                        <a:buFont typeface="Symbol" panose="05050102010706020507" pitchFamily="18" charset="2"/>
                        <a:buChar char=""/>
                      </a:pPr>
                      <a:r>
                        <a:rPr lang="en-US" sz="1900" kern="100" dirty="0">
                          <a:effectLst/>
                        </a:rPr>
                        <a:t>The card will say when to call to make the next appointment</a:t>
                      </a:r>
                    </a:p>
                    <a:p>
                      <a:pPr marL="342900" marR="0" lvl="0" indent="-342900">
                        <a:lnSpc>
                          <a:spcPct val="115000"/>
                        </a:lnSpc>
                        <a:spcAft>
                          <a:spcPts val="800"/>
                        </a:spcAft>
                        <a:buFont typeface="Symbol" panose="05050102010706020507" pitchFamily="18" charset="2"/>
                        <a:buChar char=""/>
                      </a:pPr>
                      <a:r>
                        <a:rPr lang="en-US" sz="1900" kern="100" dirty="0">
                          <a:effectLst/>
                        </a:rPr>
                        <a:t>When we are called, we will schedule the return appointment within 3 to 5 days</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27898" marR="127898" marT="0" marB="0">
                    <a:lnL w="12700" cmpd="sng">
                      <a:solidFill>
                        <a:srgbClr val="156082"/>
                      </a:solidFill>
                    </a:lnL>
                    <a:lnR w="12700" cmpd="sng">
                      <a:solidFill>
                        <a:srgbClr val="156082"/>
                      </a:solidFill>
                    </a:lnR>
                    <a:lnT w="12700" cmpd="sng">
                      <a:solidFill>
                        <a:srgbClr val="156082"/>
                      </a:solidFill>
                    </a:lnT>
                    <a:lnB w="12700" cmpd="sng">
                      <a:solidFill>
                        <a:srgbClr val="156082"/>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661539061"/>
                  </a:ext>
                </a:extLst>
              </a:tr>
            </a:tbl>
          </a:graphicData>
        </a:graphic>
      </p:graphicFrame>
      <p:pic>
        <p:nvPicPr>
          <p:cNvPr id="8" name="Google Shape;1684;p241">
            <a:extLst>
              <a:ext uri="{FF2B5EF4-FFF2-40B4-BE49-F238E27FC236}">
                <a16:creationId xmlns:a16="http://schemas.microsoft.com/office/drawing/2014/main" id="{E7127CA9-9058-78D8-5E25-2801DBAAE324}"/>
              </a:ext>
            </a:extLst>
          </p:cNvPr>
          <p:cNvPicPr preferRelativeResize="0"/>
          <p:nvPr/>
        </p:nvPicPr>
        <p:blipFill>
          <a:blip r:embed="rId2">
            <a:extLst>
              <a:ext uri="{28A0092B-C50C-407E-A947-70E740481C1C}">
                <a14:useLocalDpi xmlns:a14="http://schemas.microsoft.com/office/drawing/2010/main" val="0"/>
              </a:ext>
            </a:extLst>
          </a:blip>
          <a:srcRect/>
          <a:stretch/>
        </p:blipFill>
        <p:spPr>
          <a:xfrm>
            <a:off x="1458837" y="1255472"/>
            <a:ext cx="1807582" cy="1606118"/>
          </a:xfrm>
          <a:prstGeom prst="rect">
            <a:avLst/>
          </a:prstGeom>
          <a:noFill/>
          <a:ln>
            <a:noFill/>
          </a:ln>
        </p:spPr>
      </p:pic>
    </p:spTree>
    <p:extLst>
      <p:ext uri="{BB962C8B-B14F-4D97-AF65-F5344CB8AC3E}">
        <p14:creationId xmlns:p14="http://schemas.microsoft.com/office/powerpoint/2010/main" val="653767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E6DEDB-CA4B-6ED8-1A3E-B2A9CCBA955D}"/>
              </a:ext>
            </a:extLst>
          </p:cNvPr>
          <p:cNvPicPr>
            <a:picLocks noChangeAspect="1"/>
          </p:cNvPicPr>
          <p:nvPr/>
        </p:nvPicPr>
        <p:blipFill>
          <a:blip r:embed="rId2"/>
          <a:stretch>
            <a:fillRect/>
          </a:stretch>
        </p:blipFill>
        <p:spPr>
          <a:xfrm>
            <a:off x="643729" y="735884"/>
            <a:ext cx="4805598" cy="2752502"/>
          </a:xfrm>
          <a:prstGeom prst="rect">
            <a:avLst/>
          </a:prstGeom>
        </p:spPr>
      </p:pic>
      <p:pic>
        <p:nvPicPr>
          <p:cNvPr id="7" name="Picture 6">
            <a:extLst>
              <a:ext uri="{FF2B5EF4-FFF2-40B4-BE49-F238E27FC236}">
                <a16:creationId xmlns:a16="http://schemas.microsoft.com/office/drawing/2014/main" id="{C87A4621-1E31-9EC1-CC23-FDC7F43CAC34}"/>
              </a:ext>
            </a:extLst>
          </p:cNvPr>
          <p:cNvPicPr>
            <a:picLocks noChangeAspect="1"/>
          </p:cNvPicPr>
          <p:nvPr/>
        </p:nvPicPr>
        <p:blipFill>
          <a:blip r:embed="rId3"/>
          <a:stretch>
            <a:fillRect/>
          </a:stretch>
        </p:blipFill>
        <p:spPr>
          <a:xfrm>
            <a:off x="642775" y="3623478"/>
            <a:ext cx="4806552" cy="2752502"/>
          </a:xfrm>
          <a:prstGeom prst="rect">
            <a:avLst/>
          </a:prstGeom>
        </p:spPr>
      </p:pic>
      <p:sp>
        <p:nvSpPr>
          <p:cNvPr id="8" name="Text Placeholder 2">
            <a:extLst>
              <a:ext uri="{FF2B5EF4-FFF2-40B4-BE49-F238E27FC236}">
                <a16:creationId xmlns:a16="http://schemas.microsoft.com/office/drawing/2014/main" id="{DCBFD5D0-C5E7-6263-C1C5-935F7AE78C13}"/>
              </a:ext>
            </a:extLst>
          </p:cNvPr>
          <p:cNvSpPr txBox="1">
            <a:spLocks/>
          </p:cNvSpPr>
          <p:nvPr/>
        </p:nvSpPr>
        <p:spPr>
          <a:xfrm>
            <a:off x="6210300" y="1624013"/>
            <a:ext cx="5904878" cy="47519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262" indent="0" algn="ctr">
              <a:buNone/>
            </a:pPr>
            <a:r>
              <a:rPr lang="en-US" dirty="0"/>
              <a:t>Patient Letter</a:t>
            </a:r>
          </a:p>
          <a:p>
            <a:pPr marL="186262" indent="0" algn="ctr">
              <a:buNone/>
            </a:pPr>
            <a:r>
              <a:rPr lang="en-US" dirty="0"/>
              <a:t>Appointment Card</a:t>
            </a:r>
          </a:p>
          <a:p>
            <a:pPr marL="186262" indent="0" algn="ctr">
              <a:buNone/>
            </a:pPr>
            <a:r>
              <a:rPr lang="en-US" dirty="0"/>
              <a:t>Scripting for Staff</a:t>
            </a:r>
          </a:p>
          <a:p>
            <a:pPr marL="186262" indent="0" algn="ctr">
              <a:buNone/>
            </a:pPr>
            <a:r>
              <a:rPr lang="en-US" dirty="0"/>
              <a:t>Documentation in Patient Record</a:t>
            </a:r>
          </a:p>
          <a:p>
            <a:pPr marL="186262" indent="0" algn="ctr">
              <a:buNone/>
            </a:pPr>
            <a:r>
              <a:rPr lang="en-US" dirty="0"/>
              <a:t>Automated Reminder Text Messages</a:t>
            </a:r>
          </a:p>
          <a:p>
            <a:pPr marL="186262" indent="0" algn="ctr">
              <a:buNone/>
            </a:pPr>
            <a:r>
              <a:rPr lang="en-US" dirty="0"/>
              <a:t>Automated Reminder Calls</a:t>
            </a:r>
          </a:p>
          <a:p>
            <a:pPr marL="186262" indent="0" algn="ctr">
              <a:buNone/>
            </a:pPr>
            <a:r>
              <a:rPr lang="en-US" dirty="0"/>
              <a:t>Case Management </a:t>
            </a:r>
          </a:p>
          <a:p>
            <a:pPr marL="186262" indent="0" algn="ctr">
              <a:buNone/>
            </a:pPr>
            <a:r>
              <a:rPr lang="en-US" dirty="0"/>
              <a:t>Outreach for Missed Appointments</a:t>
            </a:r>
          </a:p>
        </p:txBody>
      </p:sp>
      <p:sp>
        <p:nvSpPr>
          <p:cNvPr id="9" name="Title 5">
            <a:extLst>
              <a:ext uri="{FF2B5EF4-FFF2-40B4-BE49-F238E27FC236}">
                <a16:creationId xmlns:a16="http://schemas.microsoft.com/office/drawing/2014/main" id="{B11C120C-9652-289F-3612-1D3C1D5D051C}"/>
              </a:ext>
            </a:extLst>
          </p:cNvPr>
          <p:cNvSpPr txBox="1">
            <a:spLocks/>
          </p:cNvSpPr>
          <p:nvPr/>
        </p:nvSpPr>
        <p:spPr>
          <a:xfrm>
            <a:off x="6210300" y="298450"/>
            <a:ext cx="590487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atin typeface="Gill Sans MT" panose="020B0502020104020203" pitchFamily="34" charset="0"/>
              </a:rPr>
              <a:t>Keeping People Connected:</a:t>
            </a:r>
          </a:p>
        </p:txBody>
      </p:sp>
    </p:spTree>
    <p:extLst>
      <p:ext uri="{BB962C8B-B14F-4D97-AF65-F5344CB8AC3E}">
        <p14:creationId xmlns:p14="http://schemas.microsoft.com/office/powerpoint/2010/main" val="2360171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D1858-D169-927B-B9AC-6D295D4C568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088D8AC-A2C1-C2CC-D05E-70CCE3681346}"/>
              </a:ext>
            </a:extLst>
          </p:cNvPr>
          <p:cNvGrpSpPr/>
          <p:nvPr/>
        </p:nvGrpSpPr>
        <p:grpSpPr>
          <a:xfrm>
            <a:off x="1032399" y="1152525"/>
            <a:ext cx="9691280" cy="5391149"/>
            <a:chOff x="1270524" y="1466850"/>
            <a:chExt cx="9691280" cy="5391149"/>
          </a:xfrm>
        </p:grpSpPr>
        <p:pic>
          <p:nvPicPr>
            <p:cNvPr id="2" name="Picture 1" descr="Diagram&#10;&#10;Description automatically generated with medium confidence">
              <a:extLst>
                <a:ext uri="{FF2B5EF4-FFF2-40B4-BE49-F238E27FC236}">
                  <a16:creationId xmlns:a16="http://schemas.microsoft.com/office/drawing/2014/main" id="{D003FEF0-986D-0F4A-994A-A5214A775FF5}"/>
                </a:ext>
              </a:extLst>
            </p:cNvPr>
            <p:cNvPicPr>
              <a:picLocks noChangeAspect="1"/>
            </p:cNvPicPr>
            <p:nvPr/>
          </p:nvPicPr>
          <p:blipFill>
            <a:blip r:embed="rId2">
              <a:extLst>
                <a:ext uri="{28A0092B-C50C-407E-A947-70E740481C1C}">
                  <a14:useLocalDpi xmlns:a14="http://schemas.microsoft.com/office/drawing/2010/main" val="0"/>
                </a:ext>
              </a:extLst>
            </a:blip>
            <a:srcRect t="21374"/>
            <a:stretch>
              <a:fillRect/>
            </a:stretch>
          </p:blipFill>
          <p:spPr>
            <a:xfrm>
              <a:off x="1270524" y="1466850"/>
              <a:ext cx="9691280" cy="5391149"/>
            </a:xfrm>
            <a:prstGeom prst="rect">
              <a:avLst/>
            </a:prstGeom>
          </p:spPr>
        </p:pic>
        <p:sp>
          <p:nvSpPr>
            <p:cNvPr id="3" name="Rectangle 2">
              <a:extLst>
                <a:ext uri="{FF2B5EF4-FFF2-40B4-BE49-F238E27FC236}">
                  <a16:creationId xmlns:a16="http://schemas.microsoft.com/office/drawing/2014/main" id="{F7B88505-8700-8BCE-7B4C-C8F9306F08B7}"/>
                </a:ext>
              </a:extLst>
            </p:cNvPr>
            <p:cNvSpPr/>
            <p:nvPr/>
          </p:nvSpPr>
          <p:spPr>
            <a:xfrm>
              <a:off x="1270524" y="1466850"/>
              <a:ext cx="3686175" cy="12382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itle 3">
            <a:extLst>
              <a:ext uri="{FF2B5EF4-FFF2-40B4-BE49-F238E27FC236}">
                <a16:creationId xmlns:a16="http://schemas.microsoft.com/office/drawing/2014/main" id="{2464C45E-D0ED-5E66-161E-D7FD8C3C75AA}"/>
              </a:ext>
            </a:extLst>
          </p:cNvPr>
          <p:cNvSpPr txBox="1">
            <a:spLocks/>
          </p:cNvSpPr>
          <p:nvPr/>
        </p:nvSpPr>
        <p:spPr>
          <a:xfrm>
            <a:off x="2443832" y="219075"/>
            <a:ext cx="6868414" cy="82267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rgbClr val="0F253E"/>
                </a:solidFill>
                <a:latin typeface="+mj-lt"/>
                <a:ea typeface="+mj-ea"/>
                <a:cs typeface="+mj-cs"/>
              </a:defRPr>
            </a:lvl1pPr>
          </a:lstStyle>
          <a:p>
            <a:r>
              <a:rPr lang="en-US" dirty="0">
                <a:solidFill>
                  <a:schemeClr val="bg1"/>
                </a:solidFill>
              </a:rPr>
              <a:t>Ladder of Accountability</a:t>
            </a:r>
          </a:p>
        </p:txBody>
      </p:sp>
    </p:spTree>
    <p:extLst>
      <p:ext uri="{BB962C8B-B14F-4D97-AF65-F5344CB8AC3E}">
        <p14:creationId xmlns:p14="http://schemas.microsoft.com/office/powerpoint/2010/main" val="3061127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B123D24-1C5F-DA7E-2DDD-7B06946607D2}"/>
              </a:ext>
            </a:extLst>
          </p:cNvPr>
          <p:cNvSpPr>
            <a:spLocks noGrp="1"/>
          </p:cNvSpPr>
          <p:nvPr>
            <p:ph type="title"/>
          </p:nvPr>
        </p:nvSpPr>
        <p:spPr>
          <a:xfrm>
            <a:off x="1114426" y="441326"/>
            <a:ext cx="5505449" cy="692149"/>
          </a:xfrm>
        </p:spPr>
        <p:txBody>
          <a:bodyPr>
            <a:normAutofit/>
          </a:bodyPr>
          <a:lstStyle/>
          <a:p>
            <a:r>
              <a:rPr lang="en-US" sz="4000" b="0" dirty="0"/>
              <a:t>Missed Appointments</a:t>
            </a:r>
          </a:p>
        </p:txBody>
      </p:sp>
      <p:sp>
        <p:nvSpPr>
          <p:cNvPr id="8" name="Content Placeholder 3">
            <a:extLst>
              <a:ext uri="{FF2B5EF4-FFF2-40B4-BE49-F238E27FC236}">
                <a16:creationId xmlns:a16="http://schemas.microsoft.com/office/drawing/2014/main" id="{0CF1CE73-2334-1814-9DFB-FE3D74A09CF1}"/>
              </a:ext>
            </a:extLst>
          </p:cNvPr>
          <p:cNvSpPr txBox="1">
            <a:spLocks/>
          </p:cNvSpPr>
          <p:nvPr/>
        </p:nvSpPr>
        <p:spPr>
          <a:xfrm>
            <a:off x="1343025" y="1488995"/>
            <a:ext cx="4838700" cy="4932267"/>
          </a:xfrm>
          <a:prstGeom prst="rect">
            <a:avLst/>
          </a:prstGeom>
        </p:spPr>
        <p:txBody>
          <a:bodyPr>
            <a:normAutofit/>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5000"/>
              </a:lnSpc>
              <a:buFont typeface="Symbol" panose="05050102010706020507" pitchFamily="18" charset="2"/>
              <a:buChar char=""/>
            </a:pPr>
            <a:r>
              <a:rPr lang="en-US" sz="18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Individuals instructed to </a:t>
            </a:r>
            <a:r>
              <a:rPr lang="en-US" sz="1800" b="1"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call us </a:t>
            </a:r>
            <a:r>
              <a:rPr lang="en-US" sz="18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so they can be seen by a prescriber for a </a:t>
            </a:r>
            <a:r>
              <a:rPr lang="en-US" sz="1800" b="1"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Psychiatry</a:t>
            </a:r>
            <a:r>
              <a:rPr lang="en-US" sz="18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 </a:t>
            </a:r>
            <a:r>
              <a:rPr lang="en-US" sz="1800" b="1"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Refill Management</a:t>
            </a:r>
            <a:r>
              <a:rPr lang="en-US" sz="18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 visit</a:t>
            </a:r>
            <a:endParaRPr lang="en-US" sz="1800" b="1" kern="100" dirty="0">
              <a:solidFill>
                <a:srgbClr val="0F253E"/>
              </a:solidFill>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en-US" sz="18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These will be </a:t>
            </a:r>
            <a:r>
              <a:rPr lang="en-US" sz="1800" b="1"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short visits, same-day</a:t>
            </a:r>
            <a:r>
              <a:rPr lang="en-US" sz="18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 Walk-in vs. Work-in</a:t>
            </a:r>
          </a:p>
          <a:p>
            <a:pPr marL="342900" indent="-342900">
              <a:lnSpc>
                <a:spcPct val="115000"/>
              </a:lnSpc>
              <a:buFont typeface="Symbol" panose="05050102010706020507" pitchFamily="18" charset="2"/>
              <a:buChar char=""/>
            </a:pPr>
            <a:r>
              <a:rPr lang="en-US" sz="18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Individuals </a:t>
            </a:r>
            <a:r>
              <a:rPr lang="en-US" sz="1800" b="1"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may have to wait</a:t>
            </a:r>
            <a:r>
              <a:rPr lang="en-US" sz="18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 and </a:t>
            </a:r>
            <a:r>
              <a:rPr lang="en-US" sz="1800" b="1"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may</a:t>
            </a:r>
            <a:r>
              <a:rPr lang="en-US" sz="18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 </a:t>
            </a:r>
            <a:r>
              <a:rPr lang="en-US" sz="1800" b="1"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not see their usual prescriber</a:t>
            </a:r>
          </a:p>
          <a:p>
            <a:pPr marL="342900" indent="-342900">
              <a:lnSpc>
                <a:spcPct val="115000"/>
              </a:lnSpc>
              <a:buFont typeface="Symbol" panose="05050102010706020507" pitchFamily="18" charset="2"/>
              <a:buChar char=""/>
            </a:pPr>
            <a:r>
              <a:rPr lang="en-US" sz="18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Enhances </a:t>
            </a:r>
            <a:r>
              <a:rPr lang="en-US" sz="1800" b="1"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SAFETY</a:t>
            </a:r>
          </a:p>
          <a:p>
            <a:pPr marL="800100" lvl="1" indent="-342900">
              <a:lnSpc>
                <a:spcPct val="115000"/>
              </a:lnSpc>
              <a:buFont typeface="Symbol" panose="05050102010706020507" pitchFamily="18" charset="2"/>
              <a:buChar char=""/>
            </a:pPr>
            <a:r>
              <a:rPr lang="en-US" sz="14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Avoids ‘blind’ refills</a:t>
            </a:r>
          </a:p>
          <a:p>
            <a:pPr marL="800100" lvl="1" indent="-342900">
              <a:lnSpc>
                <a:spcPct val="115000"/>
              </a:lnSpc>
              <a:buFont typeface="Symbol" panose="05050102010706020507" pitchFamily="18" charset="2"/>
              <a:buChar char=""/>
            </a:pPr>
            <a:r>
              <a:rPr lang="en-US" sz="14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Increased engagement of individuals in care</a:t>
            </a:r>
          </a:p>
          <a:p>
            <a:pPr marL="800100" lvl="1" indent="-342900">
              <a:lnSpc>
                <a:spcPct val="115000"/>
              </a:lnSpc>
              <a:buFont typeface="Symbol" panose="05050102010706020507" pitchFamily="18" charset="2"/>
              <a:buChar char=""/>
            </a:pPr>
            <a:r>
              <a:rPr lang="en-US" sz="1400" kern="100" dirty="0">
                <a:solidFill>
                  <a:srgbClr val="0F253E"/>
                </a:solidFill>
                <a:latin typeface="Aptos" panose="020B0004020202020204" pitchFamily="34" charset="0"/>
                <a:ea typeface="Aptos" panose="020B0004020202020204" pitchFamily="34" charset="0"/>
                <a:cs typeface="Times New Roman" panose="02020603050405020304" pitchFamily="18" charset="0"/>
              </a:rPr>
              <a:t>Prescribers continue to be contacted for any urgent clinical or medication issues</a:t>
            </a:r>
            <a:endParaRPr lang="en-US" sz="1800" kern="100" dirty="0">
              <a:solidFill>
                <a:srgbClr val="0F253E"/>
              </a:solidFill>
              <a:latin typeface="Aptos" panose="020B0004020202020204" pitchFamily="34" charset="0"/>
              <a:ea typeface="Aptos" panose="020B0004020202020204" pitchFamily="34" charset="0"/>
              <a:cs typeface="Times New Roman" panose="02020603050405020304" pitchFamily="18" charset="0"/>
            </a:endParaRPr>
          </a:p>
          <a:p>
            <a:endParaRPr lang="en-US" sz="2800" dirty="0">
              <a:solidFill>
                <a:srgbClr val="0F253E"/>
              </a:solidFill>
            </a:endParaRPr>
          </a:p>
        </p:txBody>
      </p:sp>
      <p:pic>
        <p:nvPicPr>
          <p:cNvPr id="9" name="Picture 8">
            <a:extLst>
              <a:ext uri="{FF2B5EF4-FFF2-40B4-BE49-F238E27FC236}">
                <a16:creationId xmlns:a16="http://schemas.microsoft.com/office/drawing/2014/main" id="{F7B9FE45-72B4-9F7C-8C6A-384F59C7754A}"/>
              </a:ext>
            </a:extLst>
          </p:cNvPr>
          <p:cNvPicPr>
            <a:picLocks noChangeAspect="1"/>
          </p:cNvPicPr>
          <p:nvPr/>
        </p:nvPicPr>
        <p:blipFill>
          <a:blip r:embed="rId2"/>
          <a:stretch>
            <a:fillRect/>
          </a:stretch>
        </p:blipFill>
        <p:spPr>
          <a:xfrm>
            <a:off x="6619875" y="1016561"/>
            <a:ext cx="4311388" cy="5079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9195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75A3E2-AD70-0AD9-3F22-3D28172C304F}"/>
              </a:ext>
            </a:extLst>
          </p:cNvPr>
          <p:cNvSpPr>
            <a:spLocks noGrp="1"/>
          </p:cNvSpPr>
          <p:nvPr>
            <p:ph type="sldNum" idx="4294967295"/>
          </p:nvPr>
        </p:nvSpPr>
        <p:spPr>
          <a:xfrm>
            <a:off x="11460163" y="6218238"/>
            <a:ext cx="731837" cy="523875"/>
          </a:xfrm>
        </p:spPr>
        <p:txBody>
          <a:bodyPr/>
          <a:lstStyle/>
          <a:p>
            <a:fld id="{00000000-1234-1234-1234-123412341234}" type="slidenum">
              <a:rPr lang="en" smtClean="0"/>
              <a:pPr/>
              <a:t>51</a:t>
            </a:fld>
            <a:endParaRPr lang="en"/>
          </a:p>
        </p:txBody>
      </p:sp>
      <p:sp>
        <p:nvSpPr>
          <p:cNvPr id="7" name="Title 6">
            <a:extLst>
              <a:ext uri="{FF2B5EF4-FFF2-40B4-BE49-F238E27FC236}">
                <a16:creationId xmlns:a16="http://schemas.microsoft.com/office/drawing/2014/main" id="{81FD87EA-F2DE-FCE8-6BE3-AB83621C6617}"/>
              </a:ext>
            </a:extLst>
          </p:cNvPr>
          <p:cNvSpPr txBox="1">
            <a:spLocks/>
          </p:cNvSpPr>
          <p:nvPr/>
        </p:nvSpPr>
        <p:spPr>
          <a:xfrm>
            <a:off x="987100" y="1400174"/>
            <a:ext cx="4261175" cy="3762375"/>
          </a:xfrm>
          <a:prstGeom prst="rect">
            <a:avLst/>
          </a:prstGeom>
          <a:solidFill>
            <a:srgbClr val="13713C"/>
          </a:solidFill>
          <a:ln w="38100" cap="flat" cmpd="sng" algn="ctr">
            <a:solidFill>
              <a:srgbClr val="D1D6D9"/>
            </a:solidFill>
            <a:prstDash val="solid"/>
            <a:miter lim="800000"/>
          </a:ln>
          <a:effectLst/>
        </p:spPr>
        <p:txBody>
          <a:bodyPr spcFirstLastPara="1" vert="horz" wrap="square" lIns="91425" tIns="91425" rIns="91425" bIns="91425" rtlCol="0" anchor="ctr" anchorCtr="0">
            <a:normAutofit/>
          </a:bodyPr>
          <a:lstStyle>
            <a:lvl1pPr lvl="0" algn="ctr" defTabSz="812760" rtl="0" eaLnBrk="1" fontAlgn="base" hangingPunct="1">
              <a:lnSpc>
                <a:spcPct val="90000"/>
              </a:lnSpc>
              <a:spcBef>
                <a:spcPts val="0"/>
              </a:spcBef>
              <a:spcAft>
                <a:spcPts val="0"/>
              </a:spcAft>
              <a:buClr>
                <a:schemeClr val="lt1"/>
              </a:buClr>
              <a:buSzPts val="2200"/>
              <a:buNone/>
              <a:defRPr lang="en-US" sz="2800" b="1" i="0" kern="1200" cap="none" spc="0" baseline="0">
                <a:solidFill>
                  <a:schemeClr val="lt1"/>
                </a:solidFill>
                <a:latin typeface="Gill Sans Nova" panose="020B0602020104020203" pitchFamily="34" charset="0"/>
                <a:ea typeface="+mn-ea"/>
                <a:cs typeface="+mn-cs"/>
              </a:defRPr>
            </a:lvl1pPr>
            <a:lvl2pPr lvl="1" algn="ctr" defTabSz="609570" rtl="0" eaLnBrk="1" fontAlgn="base" hangingPunct="1">
              <a:spcBef>
                <a:spcPts val="0"/>
              </a:spcBef>
              <a:spcAft>
                <a:spcPts val="0"/>
              </a:spcAft>
              <a:buSzPts val="2800"/>
              <a:buNone/>
              <a:defRPr sz="5867">
                <a:solidFill>
                  <a:schemeClr val="lt1"/>
                </a:solidFill>
                <a:latin typeface="+mn-lt"/>
                <a:ea typeface="+mn-ea"/>
                <a:cs typeface="+mn-cs"/>
              </a:defRPr>
            </a:lvl2pPr>
            <a:lvl3pPr lvl="2" algn="ctr" defTabSz="609570" rtl="0" eaLnBrk="1" fontAlgn="base" hangingPunct="1">
              <a:spcBef>
                <a:spcPts val="0"/>
              </a:spcBef>
              <a:spcAft>
                <a:spcPts val="0"/>
              </a:spcAft>
              <a:buSzPts val="2800"/>
              <a:buNone/>
              <a:defRPr sz="5867">
                <a:solidFill>
                  <a:schemeClr val="lt1"/>
                </a:solidFill>
                <a:latin typeface="+mn-lt"/>
                <a:ea typeface="+mn-ea"/>
                <a:cs typeface="+mn-cs"/>
              </a:defRPr>
            </a:lvl3pPr>
            <a:lvl4pPr lvl="3" algn="ctr" defTabSz="609570" rtl="0" eaLnBrk="1" fontAlgn="base" hangingPunct="1">
              <a:spcBef>
                <a:spcPts val="0"/>
              </a:spcBef>
              <a:spcAft>
                <a:spcPts val="0"/>
              </a:spcAft>
              <a:buSzPts val="2800"/>
              <a:buNone/>
              <a:defRPr sz="5867">
                <a:solidFill>
                  <a:schemeClr val="lt1"/>
                </a:solidFill>
                <a:latin typeface="+mn-lt"/>
                <a:ea typeface="+mn-ea"/>
                <a:cs typeface="+mn-cs"/>
              </a:defRPr>
            </a:lvl4pPr>
            <a:lvl5pPr lvl="4" algn="ctr" defTabSz="609570" rtl="0" eaLnBrk="1" fontAlgn="base" hangingPunct="1">
              <a:spcBef>
                <a:spcPts val="0"/>
              </a:spcBef>
              <a:spcAft>
                <a:spcPts val="0"/>
              </a:spcAft>
              <a:buSzPts val="2800"/>
              <a:buNone/>
              <a:defRPr sz="5867">
                <a:solidFill>
                  <a:schemeClr val="lt1"/>
                </a:solidFill>
                <a:latin typeface="+mn-lt"/>
                <a:ea typeface="+mn-ea"/>
                <a:cs typeface="+mn-cs"/>
              </a:defRPr>
            </a:lvl5pPr>
            <a:lvl6pPr marL="609570" lvl="5" algn="ctr" defTabSz="609570" rtl="0" eaLnBrk="1" fontAlgn="base" hangingPunct="1">
              <a:spcBef>
                <a:spcPts val="0"/>
              </a:spcBef>
              <a:spcAft>
                <a:spcPts val="0"/>
              </a:spcAft>
              <a:buSzPts val="2800"/>
              <a:buNone/>
              <a:defRPr sz="5867">
                <a:solidFill>
                  <a:schemeClr val="lt1"/>
                </a:solidFill>
                <a:latin typeface="+mn-lt"/>
                <a:ea typeface="+mn-ea"/>
                <a:cs typeface="+mn-cs"/>
              </a:defRPr>
            </a:lvl6pPr>
            <a:lvl7pPr marL="1219140" lvl="6" algn="ctr" defTabSz="609570" rtl="0" eaLnBrk="1" fontAlgn="base" hangingPunct="1">
              <a:spcBef>
                <a:spcPts val="0"/>
              </a:spcBef>
              <a:spcAft>
                <a:spcPts val="0"/>
              </a:spcAft>
              <a:buSzPts val="2800"/>
              <a:buNone/>
              <a:defRPr sz="5867">
                <a:solidFill>
                  <a:schemeClr val="lt1"/>
                </a:solidFill>
                <a:latin typeface="+mn-lt"/>
                <a:ea typeface="+mn-ea"/>
                <a:cs typeface="+mn-cs"/>
              </a:defRPr>
            </a:lvl7pPr>
            <a:lvl8pPr marL="1828709" lvl="7" algn="ctr" defTabSz="609570" rtl="0" eaLnBrk="1" fontAlgn="base" hangingPunct="1">
              <a:spcBef>
                <a:spcPts val="0"/>
              </a:spcBef>
              <a:spcAft>
                <a:spcPts val="0"/>
              </a:spcAft>
              <a:buSzPts val="2800"/>
              <a:buNone/>
              <a:defRPr sz="5867">
                <a:solidFill>
                  <a:schemeClr val="lt1"/>
                </a:solidFill>
                <a:latin typeface="+mn-lt"/>
                <a:ea typeface="+mn-ea"/>
                <a:cs typeface="+mn-cs"/>
              </a:defRPr>
            </a:lvl8pPr>
            <a:lvl9pPr marL="2438278" lvl="8" algn="ctr" defTabSz="609570" rtl="0" eaLnBrk="1" fontAlgn="base" hangingPunct="1">
              <a:spcBef>
                <a:spcPts val="0"/>
              </a:spcBef>
              <a:spcAft>
                <a:spcPts val="0"/>
              </a:spcAft>
              <a:buSzPts val="2800"/>
              <a:buNone/>
              <a:defRPr sz="5867">
                <a:solidFill>
                  <a:schemeClr val="lt1"/>
                </a:solidFill>
                <a:latin typeface="+mn-lt"/>
                <a:ea typeface="+mn-ea"/>
                <a:cs typeface="+mn-cs"/>
              </a:defRPr>
            </a:lvl9pPr>
          </a:lstStyle>
          <a:p>
            <a:pPr marL="0" marR="0" lvl="0" indent="0" algn="ctr" defTabSz="812760" rtl="0" eaLnBrk="1" fontAlgn="base" latinLnBrk="0" hangingPunct="1">
              <a:lnSpc>
                <a:spcPct val="90000"/>
              </a:lnSpc>
              <a:spcBef>
                <a:spcPts val="0"/>
              </a:spcBef>
              <a:spcAft>
                <a:spcPts val="0"/>
              </a:spcAft>
              <a:buClr>
                <a:srgbClr val="F9F9F9"/>
              </a:buClr>
              <a:buSzPts val="2200"/>
              <a:buFontTx/>
              <a:buNone/>
              <a:tabLst/>
              <a:defRPr/>
            </a:pPr>
            <a:r>
              <a:rPr kumimoji="0" lang="en-US" sz="3600" b="1" i="0" u="none" strike="noStrike" kern="1200" cap="none" spc="0" normalizeH="0" baseline="0" noProof="0">
                <a:ln>
                  <a:noFill/>
                </a:ln>
                <a:solidFill>
                  <a:srgbClr val="F9F9F9"/>
                </a:solidFill>
                <a:effectLst/>
                <a:uLnTx/>
                <a:uFillTx/>
                <a:latin typeface="Gill Sans Nova" panose="020B0602020104020203" pitchFamily="34" charset="0"/>
                <a:ea typeface="+mn-ea"/>
                <a:cs typeface="+mn-cs"/>
              </a:rPr>
              <a:t>When ACCESS to Quality Mental Health Care meets or exceeds NEED, Mental Health SOARS</a:t>
            </a:r>
          </a:p>
        </p:txBody>
      </p:sp>
      <p:pic>
        <p:nvPicPr>
          <p:cNvPr id="8" name="Picture 7">
            <a:extLst>
              <a:ext uri="{FF2B5EF4-FFF2-40B4-BE49-F238E27FC236}">
                <a16:creationId xmlns:a16="http://schemas.microsoft.com/office/drawing/2014/main" id="{3DC27753-2670-71DD-8728-3369175511FE}"/>
              </a:ext>
            </a:extLst>
          </p:cNvPr>
          <p:cNvPicPr>
            <a:picLocks noChangeAspect="1"/>
          </p:cNvPicPr>
          <p:nvPr/>
        </p:nvPicPr>
        <p:blipFill>
          <a:blip r:embed="rId2"/>
          <a:stretch>
            <a:fillRect/>
          </a:stretch>
        </p:blipFill>
        <p:spPr>
          <a:xfrm>
            <a:off x="6162675" y="0"/>
            <a:ext cx="6029325" cy="6858000"/>
          </a:xfrm>
          <a:prstGeom prst="rect">
            <a:avLst/>
          </a:prstGeom>
          <a:ln>
            <a:noFill/>
          </a:ln>
        </p:spPr>
      </p:pic>
    </p:spTree>
    <p:extLst>
      <p:ext uri="{BB962C8B-B14F-4D97-AF65-F5344CB8AC3E}">
        <p14:creationId xmlns:p14="http://schemas.microsoft.com/office/powerpoint/2010/main" val="3977891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ector a poster for a woman with a man and a cloud in the background">
            <a:extLst>
              <a:ext uri="{FF2B5EF4-FFF2-40B4-BE49-F238E27FC236}">
                <a16:creationId xmlns:a16="http://schemas.microsoft.com/office/drawing/2014/main" id="{4986289F-D4A5-7FEB-1DD0-35D516157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91" r="4751" b="3007"/>
          <a:stretch/>
        </p:blipFill>
        <p:spPr bwMode="auto">
          <a:xfrm>
            <a:off x="5724525" y="-12246"/>
            <a:ext cx="6343650" cy="6870245"/>
          </a:xfrm>
          <a:prstGeom prst="rect">
            <a:avLst/>
          </a:prstGeom>
          <a:solidFill>
            <a:srgbClr val="FFFFFF"/>
          </a:solidFill>
          <a:ln>
            <a:noFill/>
          </a:ln>
          <a:effectLst/>
        </p:spPr>
      </p:pic>
      <p:sp>
        <p:nvSpPr>
          <p:cNvPr id="5" name="Text Placeholder 2">
            <a:extLst>
              <a:ext uri="{FF2B5EF4-FFF2-40B4-BE49-F238E27FC236}">
                <a16:creationId xmlns:a16="http://schemas.microsoft.com/office/drawing/2014/main" id="{9DD627F0-91A0-735A-6D14-135C073B3545}"/>
              </a:ext>
            </a:extLst>
          </p:cNvPr>
          <p:cNvSpPr txBox="1">
            <a:spLocks/>
          </p:cNvSpPr>
          <p:nvPr/>
        </p:nvSpPr>
        <p:spPr>
          <a:xfrm>
            <a:off x="973269" y="1014962"/>
            <a:ext cx="4202582" cy="5289087"/>
          </a:xfrm>
          <a:prstGeom prst="rect">
            <a:avLst/>
          </a:prstGeom>
        </p:spPr>
        <p:txBody>
          <a:bodyPr>
            <a:normAutofit/>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latin typeface="+mj-lt"/>
              </a:rPr>
              <a:t>Calm</a:t>
            </a:r>
          </a:p>
          <a:p>
            <a:pPr marL="0" indent="0" algn="ctr">
              <a:buFont typeface="Arial" panose="020B0604020202020204" pitchFamily="34" charset="0"/>
              <a:buNone/>
            </a:pPr>
            <a:r>
              <a:rPr lang="en-US" sz="3600" dirty="0">
                <a:latin typeface="+mj-lt"/>
              </a:rPr>
              <a:t>Comfort</a:t>
            </a:r>
          </a:p>
          <a:p>
            <a:pPr marL="0" indent="0" algn="ctr">
              <a:buFont typeface="Arial" panose="020B0604020202020204" pitchFamily="34" charset="0"/>
              <a:buNone/>
            </a:pPr>
            <a:r>
              <a:rPr lang="en-US" sz="4000" dirty="0">
                <a:latin typeface="+mj-lt"/>
              </a:rPr>
              <a:t>Capability</a:t>
            </a:r>
          </a:p>
          <a:p>
            <a:pPr marL="0" indent="0" algn="ctr">
              <a:buFont typeface="Arial" panose="020B0604020202020204" pitchFamily="34" charset="0"/>
              <a:buNone/>
            </a:pPr>
            <a:endParaRPr lang="en-US" sz="4000" dirty="0">
              <a:latin typeface="+mj-lt"/>
            </a:endParaRPr>
          </a:p>
          <a:p>
            <a:pPr marL="0" indent="0" algn="ctr">
              <a:buFont typeface="Arial" panose="020B0604020202020204" pitchFamily="34" charset="0"/>
              <a:buNone/>
            </a:pPr>
            <a:endParaRPr lang="en-US" sz="4000" dirty="0">
              <a:latin typeface="+mj-lt"/>
            </a:endParaRPr>
          </a:p>
          <a:p>
            <a:pPr marL="0" indent="0" algn="ctr">
              <a:buFont typeface="Arial" panose="020B0604020202020204" pitchFamily="34" charset="0"/>
              <a:buNone/>
            </a:pPr>
            <a:r>
              <a:rPr lang="en-US" sz="4800" b="1" dirty="0">
                <a:latin typeface="+mj-lt"/>
              </a:rPr>
              <a:t>HOPE</a:t>
            </a:r>
            <a:endParaRPr lang="en-US" sz="4400" b="1" dirty="0">
              <a:latin typeface="+mj-lt"/>
            </a:endParaRPr>
          </a:p>
        </p:txBody>
      </p:sp>
      <p:cxnSp>
        <p:nvCxnSpPr>
          <p:cNvPr id="6" name="Straight Arrow Connector 5">
            <a:extLst>
              <a:ext uri="{FF2B5EF4-FFF2-40B4-BE49-F238E27FC236}">
                <a16:creationId xmlns:a16="http://schemas.microsoft.com/office/drawing/2014/main" id="{D3C96EC5-127F-73E4-F465-A133CBD980CA}"/>
              </a:ext>
            </a:extLst>
          </p:cNvPr>
          <p:cNvCxnSpPr/>
          <p:nvPr/>
        </p:nvCxnSpPr>
        <p:spPr>
          <a:xfrm>
            <a:off x="3105150" y="3243262"/>
            <a:ext cx="0" cy="866775"/>
          </a:xfrm>
          <a:prstGeom prst="straightConnector1">
            <a:avLst/>
          </a:prstGeom>
          <a:ln w="76200">
            <a:solidFill>
              <a:srgbClr val="F9A15E"/>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4518B3-C07D-7F34-9683-01D6C5968CA1}"/>
              </a:ext>
            </a:extLst>
          </p:cNvPr>
          <p:cNvSpPr txBox="1"/>
          <p:nvPr/>
        </p:nvSpPr>
        <p:spPr>
          <a:xfrm>
            <a:off x="8599891" y="6454125"/>
            <a:ext cx="2906307" cy="246221"/>
          </a:xfrm>
          <a:prstGeom prst="rect">
            <a:avLst/>
          </a:prstGeom>
          <a:solidFill>
            <a:srgbClr val="0C3F6A"/>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ptos" panose="02110004020202020204"/>
                <a:ea typeface="+mn-ea"/>
                <a:cs typeface="+mn-cs"/>
              </a:rPr>
              <a:t>Academic Medicine 95(5):p 682-685, May 2020. </a:t>
            </a:r>
          </a:p>
        </p:txBody>
      </p:sp>
    </p:spTree>
    <p:extLst>
      <p:ext uri="{BB962C8B-B14F-4D97-AF65-F5344CB8AC3E}">
        <p14:creationId xmlns:p14="http://schemas.microsoft.com/office/powerpoint/2010/main" val="42892512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7E2255E-F199-5C79-9C27-26BF94B69C1A}"/>
              </a:ext>
            </a:extLst>
          </p:cNvPr>
          <p:cNvSpPr txBox="1">
            <a:spLocks/>
          </p:cNvSpPr>
          <p:nvPr/>
        </p:nvSpPr>
        <p:spPr>
          <a:xfrm>
            <a:off x="415600" y="1365183"/>
            <a:ext cx="11328725" cy="3902142"/>
          </a:xfrm>
          <a:prstGeom prst="rect">
            <a:avLst/>
          </a:prstGeom>
          <a:noFill/>
          <a:ln>
            <a:noFill/>
          </a:ln>
        </p:spPr>
        <p:txBody>
          <a:bodyPr spcFirstLastPara="1" vert="horz" wrap="square" lIns="91425" tIns="91425" rIns="91425" bIns="91425" rtlCol="0" anchor="t" anchorCtr="0">
            <a:normAutofit/>
          </a:bodyPr>
          <a:lstStyle>
            <a:lvl1pPr marL="609585" lvl="0" indent="-423323" algn="l" defTabSz="914400" rtl="0" eaLnBrk="1" latinLnBrk="0" hangingPunct="1">
              <a:lnSpc>
                <a:spcPct val="130000"/>
              </a:lnSpc>
              <a:spcBef>
                <a:spcPts val="0"/>
              </a:spcBef>
              <a:spcAft>
                <a:spcPts val="0"/>
              </a:spcAft>
              <a:buClr>
                <a:schemeClr val="dk2"/>
              </a:buClr>
              <a:buSzPts val="1400"/>
              <a:buFont typeface="Roboto"/>
              <a:buChar char="●"/>
              <a:defRPr sz="2800" b="0" i="0" kern="1200">
                <a:solidFill>
                  <a:schemeClr val="dk2"/>
                </a:solidFill>
                <a:latin typeface="Gill Sans Nova" panose="020B0602020104020203" pitchFamily="34" charset="0"/>
                <a:ea typeface="Roboto"/>
                <a:cs typeface="Roboto"/>
                <a:sym typeface="Roboto"/>
              </a:defRPr>
            </a:lvl1pPr>
            <a:lvl2pPr marL="1219170" lvl="1" indent="-406390" algn="l" defTabSz="914400" rtl="0" eaLnBrk="1" latinLnBrk="0" hangingPunct="1">
              <a:lnSpc>
                <a:spcPct val="130000"/>
              </a:lnSpc>
              <a:spcBef>
                <a:spcPts val="0"/>
              </a:spcBef>
              <a:spcAft>
                <a:spcPts val="0"/>
              </a:spcAft>
              <a:buClr>
                <a:schemeClr val="dk2"/>
              </a:buClr>
              <a:buSzPts val="1200"/>
              <a:buFont typeface="Roboto"/>
              <a:buChar char="○"/>
              <a:defRPr sz="1600" kern="1200">
                <a:solidFill>
                  <a:schemeClr val="dk2"/>
                </a:solidFill>
                <a:latin typeface="Roboto"/>
                <a:ea typeface="Roboto"/>
                <a:cs typeface="Roboto"/>
                <a:sym typeface="Roboto"/>
              </a:defRPr>
            </a:lvl2pPr>
            <a:lvl3pPr marL="1828754" lvl="2"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3pPr>
            <a:lvl4pPr marL="2438339" lvl="3"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4pPr>
            <a:lvl5pPr marL="3047924" lvl="4"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5pPr>
            <a:lvl6pPr marL="3657509" lvl="5"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6pPr>
            <a:lvl7pPr marL="4267093" lvl="6"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7pPr>
            <a:lvl8pPr marL="4876678" lvl="7"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8pPr>
            <a:lvl9pPr marL="5486263" lvl="8" indent="-389457" algn="l" defTabSz="914400" rtl="0" eaLnBrk="1" latinLnBrk="0" hangingPunct="1">
              <a:lnSpc>
                <a:spcPct val="130000"/>
              </a:lnSpc>
              <a:spcBef>
                <a:spcPts val="0"/>
              </a:spcBef>
              <a:spcAft>
                <a:spcPts val="0"/>
              </a:spcAft>
              <a:buClr>
                <a:schemeClr val="dk2"/>
              </a:buClr>
              <a:buSzPts val="1000"/>
              <a:buFont typeface="Roboto"/>
              <a:buChar char="■"/>
              <a:defRPr sz="1333" kern="1200">
                <a:solidFill>
                  <a:schemeClr val="dk2"/>
                </a:solidFill>
                <a:latin typeface="Roboto"/>
                <a:ea typeface="Roboto"/>
                <a:cs typeface="Roboto"/>
                <a:sym typeface="Roboto"/>
              </a:defRPr>
            </a:lvl9pPr>
          </a:lstStyle>
          <a:p>
            <a:pPr marL="186262" marR="0" lvl="0" indent="0" algn="l" defTabSz="914400" rtl="0" eaLnBrk="1" fontAlgn="auto" latinLnBrk="0" hangingPunct="1">
              <a:lnSpc>
                <a:spcPct val="130000"/>
              </a:lnSpc>
              <a:spcBef>
                <a:spcPts val="0"/>
              </a:spcBef>
              <a:spcAft>
                <a:spcPts val="0"/>
              </a:spcAft>
              <a:buClr>
                <a:srgbClr val="0E2841"/>
              </a:buClr>
              <a:buSzPts val="1400"/>
              <a:buFont typeface="Roboto"/>
              <a:buNone/>
              <a:tabLst/>
              <a:defRPr/>
            </a:pPr>
            <a:r>
              <a:rPr kumimoji="0" lang="en-US" sz="3600" b="0" i="0" u="none" strike="noStrike" kern="1200" cap="none" spc="0" normalizeH="0" baseline="0" noProof="0" dirty="0">
                <a:ln>
                  <a:noFill/>
                </a:ln>
                <a:solidFill>
                  <a:schemeClr val="bg1"/>
                </a:solidFill>
                <a:effectLst/>
                <a:uLnTx/>
                <a:uFillTx/>
                <a:latin typeface="+mj-lt"/>
                <a:ea typeface="Roboto"/>
                <a:cs typeface="Roboto"/>
                <a:sym typeface="Roboto"/>
              </a:rPr>
              <a:t>“Culture does not change because we desire to change it. Culture changes when the organization is transformed; the culture reflects the realities of people working together every day.”</a:t>
            </a:r>
          </a:p>
          <a:p>
            <a:pPr marL="186262" marR="0" lvl="0" indent="0" algn="l" defTabSz="914400" rtl="0" eaLnBrk="1" fontAlgn="auto" latinLnBrk="0" hangingPunct="1">
              <a:lnSpc>
                <a:spcPct val="130000"/>
              </a:lnSpc>
              <a:spcBef>
                <a:spcPts val="0"/>
              </a:spcBef>
              <a:spcAft>
                <a:spcPts val="0"/>
              </a:spcAft>
              <a:buClr>
                <a:srgbClr val="0E2841"/>
              </a:buClr>
              <a:buSzPts val="1400"/>
              <a:buFont typeface="Roboto"/>
              <a:buNone/>
              <a:tabLst/>
              <a:defRPr/>
            </a:pPr>
            <a:r>
              <a:rPr kumimoji="0" lang="en-US" sz="2800" b="0" i="0" u="none" strike="noStrike" kern="1200" cap="none" spc="0" normalizeH="0" baseline="0" noProof="0" dirty="0">
                <a:ln>
                  <a:noFill/>
                </a:ln>
                <a:solidFill>
                  <a:schemeClr val="bg1"/>
                </a:solidFill>
                <a:effectLst/>
                <a:uLnTx/>
                <a:uFillTx/>
                <a:latin typeface="+mj-lt"/>
                <a:ea typeface="Roboto"/>
                <a:cs typeface="Roboto"/>
                <a:sym typeface="Roboto"/>
              </a:rPr>
              <a:t>								    </a:t>
            </a:r>
            <a:r>
              <a:rPr kumimoji="0" lang="en-US" sz="2400" b="0" i="0" u="none" strike="noStrike" kern="1200" cap="none" spc="0" normalizeH="0" baseline="0" noProof="0" dirty="0">
                <a:ln>
                  <a:noFill/>
                </a:ln>
                <a:solidFill>
                  <a:schemeClr val="bg1"/>
                </a:solidFill>
                <a:effectLst/>
                <a:uLnTx/>
                <a:uFillTx/>
                <a:latin typeface="+mj-lt"/>
                <a:ea typeface="Roboto"/>
                <a:cs typeface="Roboto"/>
                <a:sym typeface="Roboto"/>
              </a:rPr>
              <a:t>~ Frances Hesselbein</a:t>
            </a:r>
            <a:endParaRPr kumimoji="0" lang="en-US" sz="2800" b="0" i="0" u="none" strike="noStrike" kern="1200" cap="none" spc="0" normalizeH="0" baseline="0" noProof="0" dirty="0">
              <a:ln>
                <a:noFill/>
              </a:ln>
              <a:solidFill>
                <a:schemeClr val="bg1"/>
              </a:solidFill>
              <a:effectLst/>
              <a:uLnTx/>
              <a:uFillTx/>
              <a:latin typeface="+mj-lt"/>
              <a:ea typeface="Roboto"/>
              <a:cs typeface="Roboto"/>
              <a:sym typeface="Roboto"/>
            </a:endParaRPr>
          </a:p>
          <a:p>
            <a:pPr marL="609585" marR="0" lvl="0" indent="-423323" algn="l" defTabSz="914400" rtl="0" eaLnBrk="1" fontAlgn="auto" latinLnBrk="0" hangingPunct="1">
              <a:lnSpc>
                <a:spcPct val="130000"/>
              </a:lnSpc>
              <a:spcBef>
                <a:spcPts val="0"/>
              </a:spcBef>
              <a:spcAft>
                <a:spcPts val="0"/>
              </a:spcAft>
              <a:buClr>
                <a:srgbClr val="0E2841"/>
              </a:buClr>
              <a:buSzPts val="1400"/>
              <a:buFont typeface="Roboto"/>
              <a:buChar char="●"/>
              <a:tabLst/>
              <a:defRPr/>
            </a:pPr>
            <a:endParaRPr kumimoji="0" lang="en-US" sz="2800" b="0" i="0" u="none" strike="noStrike" kern="1200" cap="none" spc="0" normalizeH="0" baseline="0" noProof="0" dirty="0">
              <a:ln>
                <a:noFill/>
              </a:ln>
              <a:solidFill>
                <a:schemeClr val="bg1"/>
              </a:solidFill>
              <a:effectLst/>
              <a:uLnTx/>
              <a:uFillTx/>
              <a:latin typeface="+mj-lt"/>
              <a:ea typeface="Roboto"/>
              <a:cs typeface="Roboto"/>
              <a:sym typeface="Roboto"/>
            </a:endParaRPr>
          </a:p>
        </p:txBody>
      </p:sp>
    </p:spTree>
    <p:extLst>
      <p:ext uri="{BB962C8B-B14F-4D97-AF65-F5344CB8AC3E}">
        <p14:creationId xmlns:p14="http://schemas.microsoft.com/office/powerpoint/2010/main" val="3303795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1;p250">
            <a:extLst>
              <a:ext uri="{FF2B5EF4-FFF2-40B4-BE49-F238E27FC236}">
                <a16:creationId xmlns:a16="http://schemas.microsoft.com/office/drawing/2014/main" id="{CBDB07C2-2AF1-7269-9256-6F346716F82B}"/>
              </a:ext>
            </a:extLst>
          </p:cNvPr>
          <p:cNvSpPr txBox="1">
            <a:spLocks/>
          </p:cNvSpPr>
          <p:nvPr/>
        </p:nvSpPr>
        <p:spPr>
          <a:xfrm>
            <a:off x="498137" y="2908160"/>
            <a:ext cx="5213492" cy="2471061"/>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gn="ctr"/>
            <a:r>
              <a:rPr lang="en-US" sz="8800" b="0" dirty="0"/>
              <a:t>Thank </a:t>
            </a:r>
            <a:br>
              <a:rPr lang="en-US" sz="8800" b="0" dirty="0"/>
            </a:br>
            <a:r>
              <a:rPr lang="en-US" sz="8800" b="0" dirty="0"/>
              <a:t>You</a:t>
            </a:r>
          </a:p>
        </p:txBody>
      </p:sp>
      <p:pic>
        <p:nvPicPr>
          <p:cNvPr id="5" name="Google Shape;1684;p241">
            <a:extLst>
              <a:ext uri="{FF2B5EF4-FFF2-40B4-BE49-F238E27FC236}">
                <a16:creationId xmlns:a16="http://schemas.microsoft.com/office/drawing/2014/main" id="{1B46298F-09CB-CD61-A736-085FE9802213}"/>
              </a:ext>
            </a:extLst>
          </p:cNvPr>
          <p:cNvPicPr preferRelativeResize="0"/>
          <p:nvPr/>
        </p:nvPicPr>
        <p:blipFill>
          <a:blip r:embed="rId2">
            <a:extLst>
              <a:ext uri="{28A0092B-C50C-407E-A947-70E740481C1C}">
                <a14:useLocalDpi xmlns:a14="http://schemas.microsoft.com/office/drawing/2010/main" val="0"/>
              </a:ext>
            </a:extLst>
          </a:blip>
          <a:srcRect/>
          <a:stretch/>
        </p:blipFill>
        <p:spPr>
          <a:xfrm>
            <a:off x="612437" y="675720"/>
            <a:ext cx="1807582" cy="1606118"/>
          </a:xfrm>
          <a:prstGeom prst="rect">
            <a:avLst/>
          </a:prstGeom>
          <a:noFill/>
          <a:ln>
            <a:noFill/>
          </a:ln>
        </p:spPr>
      </p:pic>
      <p:pic>
        <p:nvPicPr>
          <p:cNvPr id="6" name="Picture 2" descr="What is a Community Health Worker? - The Idaho Foodbank">
            <a:extLst>
              <a:ext uri="{FF2B5EF4-FFF2-40B4-BE49-F238E27FC236}">
                <a16:creationId xmlns:a16="http://schemas.microsoft.com/office/drawing/2014/main" id="{8A29DAC4-D104-1D46-618C-BFBA10C103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166"/>
          <a:stretch/>
        </p:blipFill>
        <p:spPr bwMode="auto">
          <a:xfrm>
            <a:off x="6040921" y="0"/>
            <a:ext cx="61510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489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C3C6E-BAE7-08AD-C0FC-5E98FC88A308}"/>
              </a:ext>
            </a:extLst>
          </p:cNvPr>
          <p:cNvSpPr>
            <a:spLocks noGrp="1"/>
          </p:cNvSpPr>
          <p:nvPr>
            <p:ph type="title"/>
          </p:nvPr>
        </p:nvSpPr>
        <p:spPr>
          <a:xfrm>
            <a:off x="712089" y="880244"/>
            <a:ext cx="2669286" cy="3291840"/>
          </a:xfrm>
        </p:spPr>
        <p:txBody>
          <a:bodyPr/>
          <a:lstStyle/>
          <a:p>
            <a:pPr algn="ctr"/>
            <a:r>
              <a:rPr lang="en-US" b="0" dirty="0">
                <a:solidFill>
                  <a:schemeClr val="bg1"/>
                </a:solidFill>
              </a:rPr>
              <a:t>Our Golden Thread</a:t>
            </a:r>
          </a:p>
        </p:txBody>
      </p:sp>
      <p:graphicFrame>
        <p:nvGraphicFramePr>
          <p:cNvPr id="7" name="Content Placeholder 2">
            <a:extLst>
              <a:ext uri="{FF2B5EF4-FFF2-40B4-BE49-F238E27FC236}">
                <a16:creationId xmlns:a16="http://schemas.microsoft.com/office/drawing/2014/main" id="{681C599C-1C40-659E-618A-BF02ABF6156C}"/>
              </a:ext>
            </a:extLst>
          </p:cNvPr>
          <p:cNvGraphicFramePr>
            <a:graphicFrameLocks/>
          </p:cNvGraphicFramePr>
          <p:nvPr>
            <p:extLst>
              <p:ext uri="{D42A27DB-BD31-4B8C-83A1-F6EECF244321}">
                <p14:modId xmlns:p14="http://schemas.microsoft.com/office/powerpoint/2010/main" val="167391114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7725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A9C234-9A6B-C41D-B2D1-B2A4A548C22F}"/>
              </a:ext>
            </a:extLst>
          </p:cNvPr>
          <p:cNvSpPr>
            <a:spLocks noGrp="1"/>
          </p:cNvSpPr>
          <p:nvPr>
            <p:ph type="title"/>
          </p:nvPr>
        </p:nvSpPr>
        <p:spPr>
          <a:xfrm>
            <a:off x="2028824" y="2474912"/>
            <a:ext cx="4067176" cy="1325563"/>
          </a:xfrm>
        </p:spPr>
        <p:txBody>
          <a:bodyPr>
            <a:noAutofit/>
          </a:bodyPr>
          <a:lstStyle/>
          <a:p>
            <a:pPr algn="ctr"/>
            <a:r>
              <a:rPr lang="en-US" sz="4800" dirty="0">
                <a:latin typeface="Posterama" panose="020B0504020200020000" pitchFamily="34" charset="0"/>
                <a:cs typeface="Posterama" panose="020B0504020200020000" pitchFamily="34" charset="0"/>
              </a:rPr>
              <a:t>Turning Insight into </a:t>
            </a:r>
            <a:r>
              <a:rPr lang="en-US" sz="4800" b="1" dirty="0">
                <a:solidFill>
                  <a:srgbClr val="F20000"/>
                </a:solidFill>
                <a:latin typeface="Posterama" panose="020B0504020200020000" pitchFamily="34" charset="0"/>
                <a:cs typeface="Posterama" panose="020B0504020200020000" pitchFamily="34" charset="0"/>
              </a:rPr>
              <a:t>Urgency</a:t>
            </a:r>
          </a:p>
        </p:txBody>
      </p:sp>
    </p:spTree>
    <p:extLst>
      <p:ext uri="{BB962C8B-B14F-4D97-AF65-F5344CB8AC3E}">
        <p14:creationId xmlns:p14="http://schemas.microsoft.com/office/powerpoint/2010/main" val="3443881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colorful watercolor of a human head&#10;&#10;Description automatically generated">
            <a:extLst>
              <a:ext uri="{FF2B5EF4-FFF2-40B4-BE49-F238E27FC236}">
                <a16:creationId xmlns:a16="http://schemas.microsoft.com/office/drawing/2014/main" id="{DF34C5F6-5C28-6C59-D66F-4EADD67E5A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34" r="12576" b="-2"/>
          <a:stretch>
            <a:fillRect/>
          </a:stretch>
        </p:blipFill>
        <p:spPr bwMode="auto">
          <a:xfrm>
            <a:off x="723901" y="480218"/>
            <a:ext cx="5962650" cy="5895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44883265-22AE-182F-74C9-FF7A30930AFF}"/>
              </a:ext>
            </a:extLst>
          </p:cNvPr>
          <p:cNvCxnSpPr/>
          <p:nvPr/>
        </p:nvCxnSpPr>
        <p:spPr>
          <a:xfrm>
            <a:off x="9439275" y="3771900"/>
            <a:ext cx="0" cy="8667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itle 6">
            <a:extLst>
              <a:ext uri="{FF2B5EF4-FFF2-40B4-BE49-F238E27FC236}">
                <a16:creationId xmlns:a16="http://schemas.microsoft.com/office/drawing/2014/main" id="{AB53A38B-B210-F0DD-6307-0F95B87F1243}"/>
              </a:ext>
            </a:extLst>
          </p:cNvPr>
          <p:cNvSpPr txBox="1">
            <a:spLocks/>
          </p:cNvSpPr>
          <p:nvPr/>
        </p:nvSpPr>
        <p:spPr>
          <a:xfrm>
            <a:off x="7312025" y="1982788"/>
            <a:ext cx="4254500" cy="3290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gn="ctr">
              <a:lnSpc>
                <a:spcPct val="150000"/>
              </a:lnSpc>
            </a:pPr>
            <a:r>
              <a:rPr lang="en-US" b="0" dirty="0"/>
              <a:t>Chaos</a:t>
            </a:r>
            <a:br>
              <a:rPr lang="en-US" b="0" dirty="0"/>
            </a:br>
            <a:r>
              <a:rPr lang="en-US" b="0" dirty="0"/>
              <a:t>Distress</a:t>
            </a:r>
            <a:br>
              <a:rPr lang="en-US" b="0" dirty="0"/>
            </a:br>
            <a:r>
              <a:rPr lang="en-US" b="0" dirty="0"/>
              <a:t>Powerlessness</a:t>
            </a:r>
            <a:br>
              <a:rPr lang="en-US" dirty="0"/>
            </a:br>
            <a:br>
              <a:rPr lang="en-US" dirty="0"/>
            </a:br>
            <a:r>
              <a:rPr lang="en-US" dirty="0"/>
              <a:t>FEAR</a:t>
            </a:r>
            <a:br>
              <a:rPr lang="en-US" dirty="0"/>
            </a:br>
            <a:endParaRPr lang="en-US" dirty="0"/>
          </a:p>
        </p:txBody>
      </p:sp>
    </p:spTree>
    <p:extLst>
      <p:ext uri="{BB962C8B-B14F-4D97-AF65-F5344CB8AC3E}">
        <p14:creationId xmlns:p14="http://schemas.microsoft.com/office/powerpoint/2010/main" val="175614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2">
          <a:extLst>
            <a:ext uri="{FF2B5EF4-FFF2-40B4-BE49-F238E27FC236}">
              <a16:creationId xmlns:a16="http://schemas.microsoft.com/office/drawing/2014/main" id="{F0D7F7AD-AEAF-EE7A-CFBA-B04211445E3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28FB235-920D-BAE0-0711-EA74196B2481}"/>
              </a:ext>
            </a:extLst>
          </p:cNvPr>
          <p:cNvSpPr>
            <a:spLocks noGrp="1"/>
          </p:cNvSpPr>
          <p:nvPr>
            <p:ph type="title"/>
          </p:nvPr>
        </p:nvSpPr>
        <p:spPr>
          <a:xfrm>
            <a:off x="8058150" y="721995"/>
            <a:ext cx="4055363" cy="1754505"/>
          </a:xfrm>
        </p:spPr>
        <p:txBody>
          <a:bodyPr>
            <a:noAutofit/>
          </a:bodyPr>
          <a:lstStyle/>
          <a:p>
            <a:pPr algn="ctr"/>
            <a:r>
              <a:rPr lang="en-US" sz="2800" dirty="0"/>
              <a:t>TEXAS has the HIGHEST number of DEATHS by SUICIDE</a:t>
            </a:r>
            <a:endParaRPr lang="en-US" sz="3600" dirty="0"/>
          </a:p>
        </p:txBody>
      </p:sp>
      <p:sp>
        <p:nvSpPr>
          <p:cNvPr id="7" name="Text Placeholder 2">
            <a:extLst>
              <a:ext uri="{FF2B5EF4-FFF2-40B4-BE49-F238E27FC236}">
                <a16:creationId xmlns:a16="http://schemas.microsoft.com/office/drawing/2014/main" id="{7E607C0F-FD99-D2B5-54AC-687192E0C3C1}"/>
              </a:ext>
            </a:extLst>
          </p:cNvPr>
          <p:cNvSpPr>
            <a:spLocks noGrp="1"/>
          </p:cNvSpPr>
          <p:nvPr>
            <p:ph type="body" sz="quarter" idx="28"/>
          </p:nvPr>
        </p:nvSpPr>
        <p:spPr>
          <a:xfrm>
            <a:off x="8742806" y="2886075"/>
            <a:ext cx="2686050" cy="2660998"/>
          </a:xfrm>
        </p:spPr>
        <p:txBody>
          <a:bodyPr>
            <a:normAutofit/>
          </a:bodyPr>
          <a:lstStyle/>
          <a:p>
            <a:pPr marR="0" lvl="0" algn="ctr" defTabSz="914400" rtl="0" eaLnBrk="1" fontAlgn="auto" latinLnBrk="0" hangingPunct="1">
              <a:lnSpc>
                <a:spcPct val="100000"/>
              </a:lnSpc>
              <a:spcBef>
                <a:spcPts val="0"/>
              </a:spcBef>
              <a:spcAft>
                <a:spcPts val="0"/>
              </a:spcAft>
              <a:buClrTx/>
              <a:buSzTx/>
              <a:tabLst/>
              <a:defRPr/>
            </a:pPr>
            <a:r>
              <a:rPr lang="en-US" sz="2400" dirty="0">
                <a:solidFill>
                  <a:srgbClr val="3691AA">
                    <a:lumMod val="50000"/>
                  </a:srgbClr>
                </a:solidFill>
                <a:latin typeface="Georgia"/>
                <a:ea typeface="+mn-ea"/>
                <a:cs typeface="+mn-cs"/>
              </a:rPr>
              <a:t>57</a:t>
            </a:r>
            <a:r>
              <a:rPr kumimoji="0" lang="en-US" sz="2400" i="0" u="none" strike="noStrike" kern="1200" cap="none" spc="0" normalizeH="0" baseline="0" noProof="0" dirty="0">
                <a:ln>
                  <a:noFill/>
                </a:ln>
                <a:solidFill>
                  <a:srgbClr val="3691AA">
                    <a:lumMod val="50000"/>
                  </a:srgbClr>
                </a:solidFill>
                <a:effectLst/>
                <a:uLnTx/>
                <a:uFillTx/>
                <a:latin typeface="Georgia"/>
                <a:ea typeface="+mn-ea"/>
                <a:cs typeface="+mn-cs"/>
              </a:rPr>
              <a:t> people in Brazoria County every year</a:t>
            </a:r>
          </a:p>
          <a:p>
            <a:pPr marR="0" lvl="0" algn="ctr" defTabSz="914400" rtl="0" eaLnBrk="1" fontAlgn="auto" latinLnBrk="0" hangingPunct="1">
              <a:lnSpc>
                <a:spcPct val="100000"/>
              </a:lnSpc>
              <a:spcBef>
                <a:spcPts val="0"/>
              </a:spcBef>
              <a:spcAft>
                <a:spcPts val="0"/>
              </a:spcAft>
              <a:buClrTx/>
              <a:buSzTx/>
              <a:tabLst/>
              <a:defRPr/>
            </a:pPr>
            <a:endParaRPr kumimoji="0" lang="en-US" sz="2400" i="0" u="none" strike="noStrike" kern="1200" cap="none" spc="0" normalizeH="0" baseline="0" noProof="0" dirty="0">
              <a:ln>
                <a:noFill/>
              </a:ln>
              <a:solidFill>
                <a:srgbClr val="3691AA">
                  <a:lumMod val="50000"/>
                </a:srgbClr>
              </a:solidFill>
              <a:effectLst/>
              <a:uLnTx/>
              <a:uFillTx/>
              <a:latin typeface="Georgia"/>
              <a:ea typeface="+mn-ea"/>
              <a:cs typeface="+mn-cs"/>
            </a:endParaRPr>
          </a:p>
          <a:p>
            <a:pPr marR="0" lvl="0" algn="ctr" defTabSz="914400" rtl="0" eaLnBrk="1" fontAlgn="auto" latinLnBrk="0" hangingPunct="1">
              <a:lnSpc>
                <a:spcPct val="100000"/>
              </a:lnSpc>
              <a:spcBef>
                <a:spcPts val="0"/>
              </a:spcBef>
              <a:spcAft>
                <a:spcPts val="0"/>
              </a:spcAft>
              <a:buClrTx/>
              <a:buSzTx/>
              <a:tabLst/>
              <a:defRPr/>
            </a:pPr>
            <a:r>
              <a:rPr kumimoji="0" lang="en-US" sz="2400" i="0" u="none" strike="noStrike" kern="1200" cap="none" spc="0" normalizeH="0" baseline="0" noProof="0" dirty="0">
                <a:ln>
                  <a:noFill/>
                </a:ln>
                <a:solidFill>
                  <a:srgbClr val="3691AA">
                    <a:lumMod val="50000"/>
                  </a:srgbClr>
                </a:solidFill>
                <a:effectLst/>
                <a:uLnTx/>
                <a:uFillTx/>
                <a:latin typeface="Georgia"/>
                <a:ea typeface="+mn-ea"/>
                <a:cs typeface="+mn-cs"/>
              </a:rPr>
              <a:t>59 people in Galveston County every year</a:t>
            </a:r>
          </a:p>
          <a:p>
            <a:pPr algn="ctr"/>
            <a:endParaRPr lang="en-US" sz="2400" dirty="0"/>
          </a:p>
        </p:txBody>
      </p:sp>
      <p:pic>
        <p:nvPicPr>
          <p:cNvPr id="14" name="Picture 13">
            <a:extLst>
              <a:ext uri="{FF2B5EF4-FFF2-40B4-BE49-F238E27FC236}">
                <a16:creationId xmlns:a16="http://schemas.microsoft.com/office/drawing/2014/main" id="{E308608E-0ECF-A874-A85A-A0C2956EA4F7}"/>
              </a:ext>
            </a:extLst>
          </p:cNvPr>
          <p:cNvPicPr>
            <a:picLocks noChangeAspect="1"/>
          </p:cNvPicPr>
          <p:nvPr/>
        </p:nvPicPr>
        <p:blipFill>
          <a:blip r:embed="rId3"/>
          <a:stretch>
            <a:fillRect/>
          </a:stretch>
        </p:blipFill>
        <p:spPr>
          <a:xfrm>
            <a:off x="234428" y="714375"/>
            <a:ext cx="7607138" cy="5061298"/>
          </a:xfrm>
          <a:prstGeom prst="rect">
            <a:avLst/>
          </a:prstGeom>
        </p:spPr>
      </p:pic>
      <p:sp>
        <p:nvSpPr>
          <p:cNvPr id="2" name="TextBox 1">
            <a:extLst>
              <a:ext uri="{FF2B5EF4-FFF2-40B4-BE49-F238E27FC236}">
                <a16:creationId xmlns:a16="http://schemas.microsoft.com/office/drawing/2014/main" id="{A4FA88A1-5962-1158-D48A-9F116C363820}"/>
              </a:ext>
            </a:extLst>
          </p:cNvPr>
          <p:cNvSpPr txBox="1"/>
          <p:nvPr/>
        </p:nvSpPr>
        <p:spPr>
          <a:xfrm>
            <a:off x="10210428" y="6477804"/>
            <a:ext cx="1903085" cy="307777"/>
          </a:xfrm>
          <a:prstGeom prst="rect">
            <a:avLst/>
          </a:prstGeom>
          <a:noFill/>
        </p:spPr>
        <p:txBody>
          <a:bodyPr wrap="none" rtlCol="0">
            <a:spAutoFit/>
          </a:bodyPr>
          <a:lstStyle/>
          <a:p>
            <a:r>
              <a:rPr lang="en-US" sz="1400" i="1" dirty="0"/>
              <a:t>hdpulse.nimhd.nih.gov</a:t>
            </a:r>
          </a:p>
        </p:txBody>
      </p:sp>
    </p:spTree>
    <p:extLst>
      <p:ext uri="{BB962C8B-B14F-4D97-AF65-F5344CB8AC3E}">
        <p14:creationId xmlns:p14="http://schemas.microsoft.com/office/powerpoint/2010/main" val="1692911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otwire_PPT_2023">
  <a:themeElements>
    <a:clrScheme name="Gulf Coast">
      <a:dk1>
        <a:srgbClr val="223648"/>
      </a:dk1>
      <a:lt1>
        <a:srgbClr val="F9F9F9"/>
      </a:lt1>
      <a:dk2>
        <a:srgbClr val="223648"/>
      </a:dk2>
      <a:lt2>
        <a:srgbClr val="F9F9F9"/>
      </a:lt2>
      <a:accent1>
        <a:srgbClr val="F6941C"/>
      </a:accent1>
      <a:accent2>
        <a:srgbClr val="3AAF49"/>
      </a:accent2>
      <a:accent3>
        <a:srgbClr val="EE4035"/>
      </a:accent3>
      <a:accent4>
        <a:srgbClr val="36B4E4"/>
      </a:accent4>
      <a:accent5>
        <a:srgbClr val="91278F"/>
      </a:accent5>
      <a:accent6>
        <a:srgbClr val="1B5972"/>
      </a:accent6>
      <a:hlink>
        <a:srgbClr val="00ABE7"/>
      </a:hlink>
      <a:folHlink>
        <a:srgbClr val="0C76A2"/>
      </a:folHlink>
    </a:clrScheme>
    <a:fontScheme name="HW Manrope">
      <a:majorFont>
        <a:latin typeface="Manrope"/>
        <a:ea typeface=""/>
        <a:cs typeface=""/>
      </a:majorFont>
      <a:minorFont>
        <a:latin typeface="Manro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lnSpc>
            <a:spcPct val="120000"/>
          </a:lnSpc>
          <a:defRPr sz="1400" dirty="0" smtClean="0"/>
        </a:defPPr>
      </a:lstStyle>
      <a:style>
        <a:lnRef idx="1">
          <a:schemeClr val="accent1"/>
        </a:lnRef>
        <a:fillRef idx="3">
          <a:schemeClr val="accent1"/>
        </a:fillRef>
        <a:effectRef idx="2">
          <a:schemeClr val="accent1"/>
        </a:effectRef>
        <a:fontRef idx="minor">
          <a:schemeClr val="lt1"/>
        </a:fontRef>
      </a:style>
    </a:spDef>
    <a:lnDef>
      <a:spPr>
        <a:ln w="6350" cmpd="sng">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gn="l">
          <a:lnSpc>
            <a:spcPct val="120000"/>
          </a:lnSpc>
          <a:defRPr sz="1600" dirty="0" smtClean="0">
            <a:latin typeface="+mn-lt"/>
          </a:defRPr>
        </a:defPPr>
      </a:lstStyle>
    </a:txDef>
  </a:objectDefaults>
  <a:extraClrSchemeLst/>
  <a:custClrLst>
    <a:custClr name="Chart 1">
      <a:srgbClr val="00ADE8"/>
    </a:custClr>
    <a:custClr name="Chart 2">
      <a:srgbClr val="00B398"/>
    </a:custClr>
    <a:custClr name="null01">
      <a:srgbClr val="FFFFFF"/>
    </a:custClr>
    <a:custClr name="null02">
      <a:srgbClr val="FFFFFF"/>
    </a:custClr>
    <a:custClr name="Navy 50% Shade">
      <a:srgbClr val="0D193B"/>
    </a:custClr>
    <a:custClr name="Puprle 50% Shade">
      <a:srgbClr val="291737"/>
    </a:custClr>
    <a:custClr name="Burgundy 50% Shade">
      <a:srgbClr val="37152E"/>
    </a:custClr>
    <a:custClr name="Maroon 50% Shade">
      <a:srgbClr val="550028"/>
    </a:custClr>
    <a:custClr name="Pink 50% Shade">
      <a:srgbClr val="7F004B"/>
    </a:custClr>
    <a:custClr name="Yellow 50% Shade">
      <a:srgbClr val="806924"/>
    </a:custClr>
    <a:custClr name="Chart 1 50% Shade">
      <a:srgbClr val="005774"/>
    </a:custClr>
    <a:custClr name="Chart 2 50% Shade">
      <a:srgbClr val="005A4C"/>
    </a:custClr>
    <a:custClr name="Chart 2 50% Shade">
      <a:srgbClr val="FFFFFF"/>
    </a:custClr>
    <a:custClr name="Chart 2 50% Shade">
      <a:srgbClr val="FFFFFF"/>
    </a:custClr>
    <a:custClr name="Navy 90% Tint">
      <a:srgbClr val="E7E9F0"/>
    </a:custClr>
    <a:custClr name="Purple 90% Tint">
      <a:srgbClr val="EDE7F0"/>
    </a:custClr>
    <a:custClr name="Burgundy 90% Tint">
      <a:srgbClr val="EFE9EE"/>
    </a:custClr>
    <a:custClr name="Maroon 90% Tint">
      <a:srgbClr val="F6E4EC"/>
    </a:custClr>
    <a:custClr name="Pink 90% Tint">
      <a:srgbClr val="FFE6F4"/>
    </a:custClr>
    <a:custClr name="Yellow 90% Tint">
      <a:srgbClr val="FFFAED"/>
    </a:custClr>
  </a:custClrLst>
  <a:extLst>
    <a:ext uri="{05A4C25C-085E-4340-85A3-A5531E510DB2}">
      <thm15:themeFamily xmlns:thm15="http://schemas.microsoft.com/office/thememl/2012/main" name="Hotwire_PPT_2023" id="{F867D0E8-7117-4FCC-A2C0-433CBA315D22}" vid="{896B093C-862E-4B6D-9C30-60ABD382D09E}"/>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Hotwire_PPT_2023">
  <a:themeElements>
    <a:clrScheme name="Gulf Coast">
      <a:dk1>
        <a:srgbClr val="223648"/>
      </a:dk1>
      <a:lt1>
        <a:srgbClr val="F9F9F9"/>
      </a:lt1>
      <a:dk2>
        <a:srgbClr val="223648"/>
      </a:dk2>
      <a:lt2>
        <a:srgbClr val="F9F9F9"/>
      </a:lt2>
      <a:accent1>
        <a:srgbClr val="F6941C"/>
      </a:accent1>
      <a:accent2>
        <a:srgbClr val="3AAF49"/>
      </a:accent2>
      <a:accent3>
        <a:srgbClr val="EE4035"/>
      </a:accent3>
      <a:accent4>
        <a:srgbClr val="36B4E4"/>
      </a:accent4>
      <a:accent5>
        <a:srgbClr val="91278F"/>
      </a:accent5>
      <a:accent6>
        <a:srgbClr val="1B5972"/>
      </a:accent6>
      <a:hlink>
        <a:srgbClr val="00ABE7"/>
      </a:hlink>
      <a:folHlink>
        <a:srgbClr val="0C76A2"/>
      </a:folHlink>
    </a:clrScheme>
    <a:fontScheme name="HW Manrope">
      <a:majorFont>
        <a:latin typeface="Manrope"/>
        <a:ea typeface=""/>
        <a:cs typeface=""/>
      </a:majorFont>
      <a:minorFont>
        <a:latin typeface="Manro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lnSpc>
            <a:spcPct val="120000"/>
          </a:lnSpc>
          <a:defRPr sz="1400" dirty="0" smtClean="0"/>
        </a:defPPr>
      </a:lstStyle>
      <a:style>
        <a:lnRef idx="1">
          <a:schemeClr val="accent1"/>
        </a:lnRef>
        <a:fillRef idx="3">
          <a:schemeClr val="accent1"/>
        </a:fillRef>
        <a:effectRef idx="2">
          <a:schemeClr val="accent1"/>
        </a:effectRef>
        <a:fontRef idx="minor">
          <a:schemeClr val="lt1"/>
        </a:fontRef>
      </a:style>
    </a:spDef>
    <a:lnDef>
      <a:spPr>
        <a:ln w="6350" cmpd="sng">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gn="l">
          <a:lnSpc>
            <a:spcPct val="120000"/>
          </a:lnSpc>
          <a:defRPr sz="1600" dirty="0" smtClean="0">
            <a:latin typeface="+mn-lt"/>
          </a:defRPr>
        </a:defPPr>
      </a:lstStyle>
    </a:txDef>
  </a:objectDefaults>
  <a:extraClrSchemeLst/>
  <a:custClrLst>
    <a:custClr name="Chart 1">
      <a:srgbClr val="00ADE8"/>
    </a:custClr>
    <a:custClr name="Chart 2">
      <a:srgbClr val="00B398"/>
    </a:custClr>
    <a:custClr name="null01">
      <a:srgbClr val="FFFFFF"/>
    </a:custClr>
    <a:custClr name="null02">
      <a:srgbClr val="FFFFFF"/>
    </a:custClr>
    <a:custClr name="Navy 50% Shade">
      <a:srgbClr val="0D193B"/>
    </a:custClr>
    <a:custClr name="Puprle 50% Shade">
      <a:srgbClr val="291737"/>
    </a:custClr>
    <a:custClr name="Burgundy 50% Shade">
      <a:srgbClr val="37152E"/>
    </a:custClr>
    <a:custClr name="Maroon 50% Shade">
      <a:srgbClr val="550028"/>
    </a:custClr>
    <a:custClr name="Pink 50% Shade">
      <a:srgbClr val="7F004B"/>
    </a:custClr>
    <a:custClr name="Yellow 50% Shade">
      <a:srgbClr val="806924"/>
    </a:custClr>
    <a:custClr name="Chart 1 50% Shade">
      <a:srgbClr val="005774"/>
    </a:custClr>
    <a:custClr name="Chart 2 50% Shade">
      <a:srgbClr val="005A4C"/>
    </a:custClr>
    <a:custClr name="Chart 2 50% Shade">
      <a:srgbClr val="FFFFFF"/>
    </a:custClr>
    <a:custClr name="Chart 2 50% Shade">
      <a:srgbClr val="FFFFFF"/>
    </a:custClr>
    <a:custClr name="Navy 90% Tint">
      <a:srgbClr val="E7E9F0"/>
    </a:custClr>
    <a:custClr name="Purple 90% Tint">
      <a:srgbClr val="EDE7F0"/>
    </a:custClr>
    <a:custClr name="Burgundy 90% Tint">
      <a:srgbClr val="EFE9EE"/>
    </a:custClr>
    <a:custClr name="Maroon 90% Tint">
      <a:srgbClr val="F6E4EC"/>
    </a:custClr>
    <a:custClr name="Pink 90% Tint">
      <a:srgbClr val="FFE6F4"/>
    </a:custClr>
    <a:custClr name="Yellow 90% Tint">
      <a:srgbClr val="FFFAED"/>
    </a:custClr>
  </a:custClrLst>
  <a:extLst>
    <a:ext uri="{05A4C25C-085E-4340-85A3-A5531E510DB2}">
      <thm15:themeFamily xmlns:thm15="http://schemas.microsoft.com/office/thememl/2012/main" name="Hotwire_PPT_2023" id="{F867D0E8-7117-4FCC-A2C0-433CBA315D22}" vid="{896B093C-862E-4B6D-9C30-60ABD382D09E}"/>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Hotwire_PPT_2023">
  <a:themeElements>
    <a:clrScheme name="Gulf Coast">
      <a:dk1>
        <a:srgbClr val="223648"/>
      </a:dk1>
      <a:lt1>
        <a:srgbClr val="F9F9F9"/>
      </a:lt1>
      <a:dk2>
        <a:srgbClr val="223648"/>
      </a:dk2>
      <a:lt2>
        <a:srgbClr val="F9F9F9"/>
      </a:lt2>
      <a:accent1>
        <a:srgbClr val="F6941C"/>
      </a:accent1>
      <a:accent2>
        <a:srgbClr val="3AAF49"/>
      </a:accent2>
      <a:accent3>
        <a:srgbClr val="EE4035"/>
      </a:accent3>
      <a:accent4>
        <a:srgbClr val="36B4E4"/>
      </a:accent4>
      <a:accent5>
        <a:srgbClr val="91278F"/>
      </a:accent5>
      <a:accent6>
        <a:srgbClr val="1B5972"/>
      </a:accent6>
      <a:hlink>
        <a:srgbClr val="00ABE7"/>
      </a:hlink>
      <a:folHlink>
        <a:srgbClr val="0C76A2"/>
      </a:folHlink>
    </a:clrScheme>
    <a:fontScheme name="HW Manrope">
      <a:majorFont>
        <a:latin typeface="Manrope"/>
        <a:ea typeface=""/>
        <a:cs typeface=""/>
      </a:majorFont>
      <a:minorFont>
        <a:latin typeface="Manro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lnSpc>
            <a:spcPct val="120000"/>
          </a:lnSpc>
          <a:defRPr sz="1400" dirty="0" smtClean="0"/>
        </a:defPPr>
      </a:lstStyle>
      <a:style>
        <a:lnRef idx="1">
          <a:schemeClr val="accent1"/>
        </a:lnRef>
        <a:fillRef idx="3">
          <a:schemeClr val="accent1"/>
        </a:fillRef>
        <a:effectRef idx="2">
          <a:schemeClr val="accent1"/>
        </a:effectRef>
        <a:fontRef idx="minor">
          <a:schemeClr val="lt1"/>
        </a:fontRef>
      </a:style>
    </a:spDef>
    <a:lnDef>
      <a:spPr>
        <a:ln w="6350" cmpd="sng">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gn="l">
          <a:lnSpc>
            <a:spcPct val="120000"/>
          </a:lnSpc>
          <a:defRPr sz="1600" dirty="0" smtClean="0">
            <a:latin typeface="+mn-lt"/>
          </a:defRPr>
        </a:defPPr>
      </a:lstStyle>
    </a:txDef>
  </a:objectDefaults>
  <a:extraClrSchemeLst/>
  <a:custClrLst>
    <a:custClr name="Chart 1">
      <a:srgbClr val="00ADE8"/>
    </a:custClr>
    <a:custClr name="Chart 2">
      <a:srgbClr val="00B398"/>
    </a:custClr>
    <a:custClr name="null01">
      <a:srgbClr val="FFFFFF"/>
    </a:custClr>
    <a:custClr name="null02">
      <a:srgbClr val="FFFFFF"/>
    </a:custClr>
    <a:custClr name="Navy 50% Shade">
      <a:srgbClr val="0D193B"/>
    </a:custClr>
    <a:custClr name="Puprle 50% Shade">
      <a:srgbClr val="291737"/>
    </a:custClr>
    <a:custClr name="Burgundy 50% Shade">
      <a:srgbClr val="37152E"/>
    </a:custClr>
    <a:custClr name="Maroon 50% Shade">
      <a:srgbClr val="550028"/>
    </a:custClr>
    <a:custClr name="Pink 50% Shade">
      <a:srgbClr val="7F004B"/>
    </a:custClr>
    <a:custClr name="Yellow 50% Shade">
      <a:srgbClr val="806924"/>
    </a:custClr>
    <a:custClr name="Chart 1 50% Shade">
      <a:srgbClr val="005774"/>
    </a:custClr>
    <a:custClr name="Chart 2 50% Shade">
      <a:srgbClr val="005A4C"/>
    </a:custClr>
    <a:custClr name="Chart 2 50% Shade">
      <a:srgbClr val="FFFFFF"/>
    </a:custClr>
    <a:custClr name="Chart 2 50% Shade">
      <a:srgbClr val="FFFFFF"/>
    </a:custClr>
    <a:custClr name="Navy 90% Tint">
      <a:srgbClr val="E7E9F0"/>
    </a:custClr>
    <a:custClr name="Purple 90% Tint">
      <a:srgbClr val="EDE7F0"/>
    </a:custClr>
    <a:custClr name="Burgundy 90% Tint">
      <a:srgbClr val="EFE9EE"/>
    </a:custClr>
    <a:custClr name="Maroon 90% Tint">
      <a:srgbClr val="F6E4EC"/>
    </a:custClr>
    <a:custClr name="Pink 90% Tint">
      <a:srgbClr val="FFE6F4"/>
    </a:custClr>
    <a:custClr name="Yellow 90% Tint">
      <a:srgbClr val="FFFAED"/>
    </a:custClr>
  </a:custClrLst>
  <a:extLst>
    <a:ext uri="{05A4C25C-085E-4340-85A3-A5531E510DB2}">
      <thm15:themeFamily xmlns:thm15="http://schemas.microsoft.com/office/thememl/2012/main" name="Hotwire_PPT_2023" id="{F867D0E8-7117-4FCC-A2C0-433CBA315D22}" vid="{896B093C-862E-4B6D-9C30-60ABD382D09E}"/>
    </a:ext>
  </a:extLst>
</a:theme>
</file>

<file path=ppt/theme/theme9.xml><?xml version="1.0" encoding="utf-8"?>
<a:theme xmlns:a="http://schemas.openxmlformats.org/drawingml/2006/main" name="Custom">
  <a:themeElements>
    <a:clrScheme name="Custom 7">
      <a:dk1>
        <a:srgbClr val="000000"/>
      </a:dk1>
      <a:lt1>
        <a:srgbClr val="FFFFFF"/>
      </a:lt1>
      <a:dk2>
        <a:srgbClr val="0F253E"/>
      </a:dk2>
      <a:lt2>
        <a:srgbClr val="E7E6E6"/>
      </a:lt2>
      <a:accent1>
        <a:srgbClr val="4472C4"/>
      </a:accent1>
      <a:accent2>
        <a:srgbClr val="B83903"/>
      </a:accent2>
      <a:accent3>
        <a:srgbClr val="75262A"/>
      </a:accent3>
      <a:accent4>
        <a:srgbClr val="F79320"/>
      </a:accent4>
      <a:accent5>
        <a:srgbClr val="44668D"/>
      </a:accent5>
      <a:accent6>
        <a:srgbClr val="0F253E"/>
      </a:accent6>
      <a:hlink>
        <a:srgbClr val="AEC0D9"/>
      </a:hlink>
      <a:folHlink>
        <a:srgbClr val="B83903"/>
      </a:folHlink>
    </a:clrScheme>
    <a:fontScheme name="Custom 16">
      <a:majorFont>
        <a:latin typeface="Posterama"/>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TM9027928_win32_EF_v4" id="{FA821E7E-D625-4DCD-A30E-3216B54C8383}" vid="{DE28BE6C-8054-44B2-A92D-A1CAFC256BD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dac9dd6-c570-4fbf-86c3-52615845c2d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2FEEAED2BBFB42AA7611EB9C7445B1" ma:contentTypeVersion="14" ma:contentTypeDescription="Create a new document." ma:contentTypeScope="" ma:versionID="8840e1e657309a31434531f506489ad5">
  <xsd:schema xmlns:xsd="http://www.w3.org/2001/XMLSchema" xmlns:xs="http://www.w3.org/2001/XMLSchema" xmlns:p="http://schemas.microsoft.com/office/2006/metadata/properties" xmlns:ns3="ddac9dd6-c570-4fbf-86c3-52615845c2df" xmlns:ns4="d0463cc0-609e-4bff-ad47-cd9d98afa623" targetNamespace="http://schemas.microsoft.com/office/2006/metadata/properties" ma:root="true" ma:fieldsID="b022d8af56743c11db51bb973011aa1d" ns3:_="" ns4:_="">
    <xsd:import namespace="ddac9dd6-c570-4fbf-86c3-52615845c2df"/>
    <xsd:import namespace="d0463cc0-609e-4bff-ad47-cd9d98afa623"/>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c9dd6-c570-4fbf-86c3-52615845c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63cc0-609e-4bff-ad47-cd9d98afa62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4185CB-AF75-4610-AE97-F2CD26F77AEB}">
  <ds:schemaRefs>
    <ds:schemaRef ds:uri="http://purl.org/dc/dcmitype/"/>
    <ds:schemaRef ds:uri="http://schemas.microsoft.com/office/2006/metadata/properties"/>
    <ds:schemaRef ds:uri="http://www.w3.org/XML/1998/namespac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d0463cc0-609e-4bff-ad47-cd9d98afa623"/>
    <ds:schemaRef ds:uri="ddac9dd6-c570-4fbf-86c3-52615845c2df"/>
    <ds:schemaRef ds:uri="http://purl.org/dc/elements/1.1/"/>
  </ds:schemaRefs>
</ds:datastoreItem>
</file>

<file path=customXml/itemProps2.xml><?xml version="1.0" encoding="utf-8"?>
<ds:datastoreItem xmlns:ds="http://schemas.openxmlformats.org/officeDocument/2006/customXml" ds:itemID="{80A086F8-9601-4F80-9EF7-73F84829A5DF}">
  <ds:schemaRefs>
    <ds:schemaRef ds:uri="http://schemas.microsoft.com/sharepoint/v3/contenttype/forms"/>
  </ds:schemaRefs>
</ds:datastoreItem>
</file>

<file path=customXml/itemProps3.xml><?xml version="1.0" encoding="utf-8"?>
<ds:datastoreItem xmlns:ds="http://schemas.openxmlformats.org/officeDocument/2006/customXml" ds:itemID="{C4E2B701-E81F-41EA-91FF-513577CC8D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ac9dd6-c570-4fbf-86c3-52615845c2df"/>
    <ds:schemaRef ds:uri="d0463cc0-609e-4bff-ad47-cd9d98afa6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1064</TotalTime>
  <Words>3264</Words>
  <Application>Microsoft Office PowerPoint</Application>
  <PresentationFormat>Widescreen</PresentationFormat>
  <Paragraphs>361</Paragraphs>
  <Slides>54</Slides>
  <Notes>4</Notes>
  <HiddenSlides>4</HiddenSlides>
  <MMClips>0</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54</vt:i4>
      </vt:variant>
    </vt:vector>
  </HeadingPairs>
  <TitlesOfParts>
    <vt:vector size="84" baseType="lpstr">
      <vt:lpstr>等线</vt:lpstr>
      <vt:lpstr>Abadi</vt:lpstr>
      <vt:lpstr>Aptos</vt:lpstr>
      <vt:lpstr>Aptos Display</vt:lpstr>
      <vt:lpstr>Arial</vt:lpstr>
      <vt:lpstr>Arial Black</vt:lpstr>
      <vt:lpstr>Calibri</vt:lpstr>
      <vt:lpstr>Georgia</vt:lpstr>
      <vt:lpstr>Gill Sans MT</vt:lpstr>
      <vt:lpstr>Gill Sans Nova</vt:lpstr>
      <vt:lpstr>Helvetica</vt:lpstr>
      <vt:lpstr>Manrope</vt:lpstr>
      <vt:lpstr>Posterama</vt:lpstr>
      <vt:lpstr>Posterama Text SemiBold</vt:lpstr>
      <vt:lpstr>Roboto</vt:lpstr>
      <vt:lpstr>Roboto Slab</vt:lpstr>
      <vt:lpstr>Symbol</vt:lpstr>
      <vt:lpstr>Times New Roman</vt:lpstr>
      <vt:lpstr>Verdana</vt:lpstr>
      <vt:lpstr>Wingdings 3</vt:lpstr>
      <vt:lpstr>Office Theme</vt:lpstr>
      <vt:lpstr>Hotwire_PPT_2023</vt:lpstr>
      <vt:lpstr>4_Office Theme</vt:lpstr>
      <vt:lpstr>3_Office Theme</vt:lpstr>
      <vt:lpstr>2_Office Theme</vt:lpstr>
      <vt:lpstr>1_Hotwire_PPT_2023</vt:lpstr>
      <vt:lpstr>Custom Design</vt:lpstr>
      <vt:lpstr>2_Hotwire_PPT_2023</vt:lpstr>
      <vt:lpstr>Custom</vt:lpstr>
      <vt:lpstr>1_Custom Design</vt:lpstr>
      <vt:lpstr>All About Access How Gulf Coast Center is Implementing Same Day Access and Just-In-Time Prescriber Scheduling</vt:lpstr>
      <vt:lpstr>Culture: Strengthening values, collaboration, and innovation  People: Enhancing staff efficiency, reducing burnout, and improving care  Numbers: Increasing productivity, optimizing financial outcomes, and ensuring compliance</vt:lpstr>
      <vt:lpstr>PowerPoint Presentation</vt:lpstr>
      <vt:lpstr>Model for Change Management</vt:lpstr>
      <vt:lpstr>PowerPoint Presentation</vt:lpstr>
      <vt:lpstr>Our Golden Thread</vt:lpstr>
      <vt:lpstr>Turning Insight into Urgency</vt:lpstr>
      <vt:lpstr>PowerPoint Presentation</vt:lpstr>
      <vt:lpstr>TEXAS has the HIGHEST number of DEATHS by SUICIDE</vt:lpstr>
      <vt:lpstr>PowerPoint Presentation</vt:lpstr>
      <vt:lpstr>PowerPoint Presentation</vt:lpstr>
      <vt:lpstr>PowerPoint Presentation</vt:lpstr>
      <vt:lpstr>Our Experience Tells a Story of Want</vt:lpstr>
      <vt:lpstr>OUR DATA TELLS A STORY OF MISSED OPPORTUNITIES </vt:lpstr>
      <vt:lpstr>PowerPoint Presentation</vt:lpstr>
      <vt:lpstr>PowerPoint Presentation</vt:lpstr>
      <vt:lpstr>Same Day Access Consultation Results</vt:lpstr>
      <vt:lpstr>Building the Coalition: Vision Meets Action</vt:lpstr>
      <vt:lpstr>“Coming together is a beginning. Keeping together is progress. Working together is success.”                          ~Henry Ford</vt:lpstr>
      <vt:lpstr>PowerPoint Presentation</vt:lpstr>
      <vt:lpstr>PowerPoint Presentation</vt:lpstr>
      <vt:lpstr>ALL ABOUT ACCESS   Walk-in MH Assessments EVERY Clinic EVERY Day</vt:lpstr>
      <vt:lpstr>Initial Mental Health Assessment Clinics</vt:lpstr>
      <vt:lpstr>PowerPoint Presentation</vt:lpstr>
      <vt:lpstr>PowerPoint Presentation</vt:lpstr>
      <vt:lpstr>CONTINGENCY PLAN STEPS: Initiate in order</vt:lpstr>
      <vt:lpstr>Fast Pass Script</vt:lpstr>
      <vt:lpstr>Transforming Message into Mobilization</vt:lpstr>
      <vt:lpstr>Staff Buy-In Is Priceless </vt:lpstr>
      <vt:lpstr>PowerPoint Presentation</vt:lpstr>
      <vt:lpstr>What we asked for:</vt:lpstr>
      <vt:lpstr>PowerPoint Presentation</vt:lpstr>
      <vt:lpstr>PowerPoint Presentation</vt:lpstr>
      <vt:lpstr>Daily Huddle</vt:lpstr>
      <vt:lpstr>The Situation Room</vt:lpstr>
      <vt:lpstr>The Difference We Made</vt:lpstr>
      <vt:lpstr>Uniting Small Wins into Sustained Momentum</vt:lpstr>
      <vt:lpstr>PowerPoint Presentation</vt:lpstr>
      <vt:lpstr>WHAT AAA DATA IS SHOWING US</vt:lpstr>
      <vt:lpstr> A FEW LESSONS LEARNED….</vt:lpstr>
      <vt:lpstr>PowerPoint Presentation</vt:lpstr>
      <vt:lpstr>DON’T FORGET THE CONTINGENCY PLAN</vt:lpstr>
      <vt:lpstr>PowerPoint Presentation</vt:lpstr>
      <vt:lpstr>Making Positive Change the Cultural Norm</vt:lpstr>
      <vt:lpstr>PowerPoint Presentation</vt:lpstr>
      <vt:lpstr>PowerPoint Presentation</vt:lpstr>
      <vt:lpstr>Deepening our Culture of Access</vt:lpstr>
      <vt:lpstr>Easy Psychiatry Scheduling</vt:lpstr>
      <vt:lpstr>PowerPoint Presentation</vt:lpstr>
      <vt:lpstr>Missed Appointments</vt:lpstr>
      <vt:lpstr>PowerPoint Presentation</vt:lpstr>
      <vt:lpstr>PowerPoint Presentation</vt:lpstr>
      <vt:lpstr>PowerPoint Presentation</vt:lpstr>
      <vt:lpstr>PowerPoint Presentation</vt:lpstr>
    </vt:vector>
  </TitlesOfParts>
  <Company>Gulf Coast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About Access:  How Gulf Coast Center is implementing Same Day Access and Just-In-Time Prescriber Scheduling</dc:title>
  <dc:creator>Melissa Krauss</dc:creator>
  <cp:lastModifiedBy>Renee Valdez</cp:lastModifiedBy>
  <cp:revision>9</cp:revision>
  <dcterms:created xsi:type="dcterms:W3CDTF">2025-05-08T19:33:30Z</dcterms:created>
  <dcterms:modified xsi:type="dcterms:W3CDTF">2025-06-25T04:03:50Z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0x010100AC2FEEAED2BBFB42AA7611EB9C7445B1</vt:lpwstr>
  </property>
</Properties>
</file>