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3.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317" r:id="rId6"/>
    <p:sldId id="316" r:id="rId7"/>
    <p:sldId id="312" r:id="rId8"/>
    <p:sldId id="313" r:id="rId9"/>
    <p:sldId id="314" r:id="rId10"/>
    <p:sldId id="337" r:id="rId11"/>
    <p:sldId id="338" r:id="rId12"/>
    <p:sldId id="315" r:id="rId13"/>
    <p:sldId id="257" r:id="rId14"/>
    <p:sldId id="320" r:id="rId15"/>
    <p:sldId id="322" r:id="rId16"/>
    <p:sldId id="323" r:id="rId17"/>
    <p:sldId id="324" r:id="rId18"/>
    <p:sldId id="327" r:id="rId19"/>
    <p:sldId id="326" r:id="rId20"/>
    <p:sldId id="336" r:id="rId21"/>
    <p:sldId id="340" r:id="rId22"/>
    <p:sldId id="341" r:id="rId23"/>
    <p:sldId id="328" r:id="rId24"/>
    <p:sldId id="329" r:id="rId25"/>
    <p:sldId id="348" r:id="rId26"/>
    <p:sldId id="353" r:id="rId27"/>
    <p:sldId id="347" r:id="rId28"/>
    <p:sldId id="349" r:id="rId29"/>
    <p:sldId id="350" r:id="rId30"/>
    <p:sldId id="343" r:id="rId31"/>
    <p:sldId id="346" r:id="rId32"/>
    <p:sldId id="352" r:id="rId33"/>
    <p:sldId id="354" r:id="rId34"/>
    <p:sldId id="330" r:id="rId35"/>
    <p:sldId id="331" r:id="rId36"/>
    <p:sldId id="318" r:id="rId37"/>
    <p:sldId id="334" r:id="rId38"/>
    <p:sldId id="319" r:id="rId39"/>
    <p:sldId id="3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6005"/>
    <a:srgbClr val="87AFBF"/>
    <a:srgbClr val="603311"/>
    <a:srgbClr val="BAC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7CEB1-A952-4B98-A36D-3BDFD6330582}" v="591" dt="2025-06-23T14:59:25.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42"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D1499-AB29-42D7-BC3B-12CF715B61D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26D0540A-2069-426F-AC47-64FCD232D5AB}">
      <dgm:prSet custT="1"/>
      <dgm:spPr/>
      <dgm:t>
        <a:bodyPr/>
        <a:lstStyle/>
        <a:p>
          <a:r>
            <a:rPr lang="en-US" sz="2400" dirty="0"/>
            <a:t>Research and gathering information.</a:t>
          </a:r>
        </a:p>
      </dgm:t>
    </dgm:pt>
    <dgm:pt modelId="{2D2750E4-4397-4CCF-B066-7CBD505011FD}" type="parTrans" cxnId="{D3AF8842-EAF6-4D73-9FE5-7DF204FC99EA}">
      <dgm:prSet/>
      <dgm:spPr/>
      <dgm:t>
        <a:bodyPr/>
        <a:lstStyle/>
        <a:p>
          <a:endParaRPr lang="en-US"/>
        </a:p>
      </dgm:t>
    </dgm:pt>
    <dgm:pt modelId="{52A9FFA0-3DC7-495C-87FB-756E3C9FBBCF}" type="sibTrans" cxnId="{D3AF8842-EAF6-4D73-9FE5-7DF204FC99EA}">
      <dgm:prSet/>
      <dgm:spPr/>
      <dgm:t>
        <a:bodyPr/>
        <a:lstStyle/>
        <a:p>
          <a:endParaRPr lang="en-US"/>
        </a:p>
      </dgm:t>
    </dgm:pt>
    <dgm:pt modelId="{36BBDA55-C075-4C41-B822-D34DA521E5C2}">
      <dgm:prSet custT="1"/>
      <dgm:spPr/>
      <dgm:t>
        <a:bodyPr/>
        <a:lstStyle/>
        <a:p>
          <a:r>
            <a:rPr lang="en-US" sz="2400" dirty="0"/>
            <a:t>Seeking new grant opportunities.</a:t>
          </a:r>
        </a:p>
      </dgm:t>
    </dgm:pt>
    <dgm:pt modelId="{631BDB77-CE09-4190-A6DF-83A51030EA93}" type="parTrans" cxnId="{D40CC467-1FAD-4E38-86F2-D2836D478749}">
      <dgm:prSet/>
      <dgm:spPr/>
      <dgm:t>
        <a:bodyPr/>
        <a:lstStyle/>
        <a:p>
          <a:endParaRPr lang="en-US"/>
        </a:p>
      </dgm:t>
    </dgm:pt>
    <dgm:pt modelId="{F732BC38-D670-4CE6-848B-01B91F70A7E7}" type="sibTrans" cxnId="{D40CC467-1FAD-4E38-86F2-D2836D478749}">
      <dgm:prSet/>
      <dgm:spPr/>
      <dgm:t>
        <a:bodyPr/>
        <a:lstStyle/>
        <a:p>
          <a:endParaRPr lang="en-US"/>
        </a:p>
      </dgm:t>
    </dgm:pt>
    <dgm:pt modelId="{C166392A-A539-4760-95BA-8B410EE723F8}">
      <dgm:prSet custT="1"/>
      <dgm:spPr/>
      <dgm:t>
        <a:bodyPr/>
        <a:lstStyle/>
        <a:p>
          <a:r>
            <a:rPr lang="en-US" sz="2400" dirty="0"/>
            <a:t>Applying for relevant grants.</a:t>
          </a:r>
        </a:p>
      </dgm:t>
    </dgm:pt>
    <dgm:pt modelId="{0494060A-B449-424B-808C-446FB653688C}" type="parTrans" cxnId="{A057E25D-57B8-48BD-B714-513F9A56EB4B}">
      <dgm:prSet/>
      <dgm:spPr/>
      <dgm:t>
        <a:bodyPr/>
        <a:lstStyle/>
        <a:p>
          <a:endParaRPr lang="en-US"/>
        </a:p>
      </dgm:t>
    </dgm:pt>
    <dgm:pt modelId="{F2410E65-B0F6-4AAA-A007-427EECD8B8C1}" type="sibTrans" cxnId="{A057E25D-57B8-48BD-B714-513F9A56EB4B}">
      <dgm:prSet/>
      <dgm:spPr/>
      <dgm:t>
        <a:bodyPr/>
        <a:lstStyle/>
        <a:p>
          <a:endParaRPr lang="en-US"/>
        </a:p>
      </dgm:t>
    </dgm:pt>
    <dgm:pt modelId="{6C002A02-919A-4022-888F-AC2F72DF28EC}">
      <dgm:prSet custT="1"/>
      <dgm:spPr/>
      <dgm:t>
        <a:bodyPr/>
        <a:lstStyle/>
        <a:p>
          <a:r>
            <a:rPr lang="en-US" sz="2400" dirty="0"/>
            <a:t>Utilizing funds to further organizational goals.</a:t>
          </a:r>
        </a:p>
      </dgm:t>
    </dgm:pt>
    <dgm:pt modelId="{75C8C35F-C198-4F49-B1EE-E590A632932D}" type="parTrans" cxnId="{C9EBBCF7-A4B0-4FE7-9D6B-07E0A321061D}">
      <dgm:prSet/>
      <dgm:spPr/>
      <dgm:t>
        <a:bodyPr/>
        <a:lstStyle/>
        <a:p>
          <a:endParaRPr lang="en-US"/>
        </a:p>
      </dgm:t>
    </dgm:pt>
    <dgm:pt modelId="{5A3C4F99-667A-4838-9489-38B775B7D8F0}" type="sibTrans" cxnId="{C9EBBCF7-A4B0-4FE7-9D6B-07E0A321061D}">
      <dgm:prSet/>
      <dgm:spPr/>
      <dgm:t>
        <a:bodyPr/>
        <a:lstStyle/>
        <a:p>
          <a:endParaRPr lang="en-US"/>
        </a:p>
      </dgm:t>
    </dgm:pt>
    <dgm:pt modelId="{51DA0C61-CA04-46F0-8ED0-29DCD17FA10F}">
      <dgm:prSet custT="1"/>
      <dgm:spPr/>
      <dgm:t>
        <a:bodyPr/>
        <a:lstStyle/>
        <a:p>
          <a:r>
            <a:rPr lang="en-US" sz="2400" dirty="0"/>
            <a:t>Preserving pertinent information in a shared accessible space. </a:t>
          </a:r>
        </a:p>
      </dgm:t>
    </dgm:pt>
    <dgm:pt modelId="{6EE48DBF-16BA-4CB7-8A5A-C81A88D93BF8}" type="parTrans" cxnId="{71C47844-54AB-455B-B73A-16DE6C441640}">
      <dgm:prSet/>
      <dgm:spPr/>
      <dgm:t>
        <a:bodyPr/>
        <a:lstStyle/>
        <a:p>
          <a:endParaRPr lang="en-US"/>
        </a:p>
      </dgm:t>
    </dgm:pt>
    <dgm:pt modelId="{FB6E1982-4F28-4B12-94C3-508D772180C5}" type="sibTrans" cxnId="{71C47844-54AB-455B-B73A-16DE6C441640}">
      <dgm:prSet/>
      <dgm:spPr/>
      <dgm:t>
        <a:bodyPr/>
        <a:lstStyle/>
        <a:p>
          <a:endParaRPr lang="en-US"/>
        </a:p>
      </dgm:t>
    </dgm:pt>
    <dgm:pt modelId="{DDA88C21-FF84-43CF-BF1B-9CCFF3677A56}" type="pres">
      <dgm:prSet presAssocID="{DE1D1499-AB29-42D7-BC3B-12CF715B61DA}" presName="Name0" presStyleCnt="0">
        <dgm:presLayoutVars>
          <dgm:chMax val="7"/>
          <dgm:chPref val="7"/>
          <dgm:dir/>
        </dgm:presLayoutVars>
      </dgm:prSet>
      <dgm:spPr/>
    </dgm:pt>
    <dgm:pt modelId="{49CBCAB2-1E55-4C6E-97BC-4828247F43CB}" type="pres">
      <dgm:prSet presAssocID="{DE1D1499-AB29-42D7-BC3B-12CF715B61DA}" presName="Name1" presStyleCnt="0"/>
      <dgm:spPr/>
    </dgm:pt>
    <dgm:pt modelId="{8F1681AB-B841-4F3B-BC47-AB6E5BCCF766}" type="pres">
      <dgm:prSet presAssocID="{DE1D1499-AB29-42D7-BC3B-12CF715B61DA}" presName="cycle" presStyleCnt="0"/>
      <dgm:spPr/>
    </dgm:pt>
    <dgm:pt modelId="{1CE914FA-8B24-4B9A-8BA8-3FD6F5A9DD50}" type="pres">
      <dgm:prSet presAssocID="{DE1D1499-AB29-42D7-BC3B-12CF715B61DA}" presName="srcNode" presStyleLbl="node1" presStyleIdx="0" presStyleCnt="5"/>
      <dgm:spPr/>
    </dgm:pt>
    <dgm:pt modelId="{5403CCB2-99A0-44D8-A044-BF6734979EA1}" type="pres">
      <dgm:prSet presAssocID="{DE1D1499-AB29-42D7-BC3B-12CF715B61DA}" presName="conn" presStyleLbl="parChTrans1D2" presStyleIdx="0" presStyleCnt="1"/>
      <dgm:spPr/>
    </dgm:pt>
    <dgm:pt modelId="{012A16ED-E25B-4941-9DD2-FA8F5F0B3169}" type="pres">
      <dgm:prSet presAssocID="{DE1D1499-AB29-42D7-BC3B-12CF715B61DA}" presName="extraNode" presStyleLbl="node1" presStyleIdx="0" presStyleCnt="5"/>
      <dgm:spPr/>
    </dgm:pt>
    <dgm:pt modelId="{9259C6A4-09AA-49D2-9211-66B3CACC2AED}" type="pres">
      <dgm:prSet presAssocID="{DE1D1499-AB29-42D7-BC3B-12CF715B61DA}" presName="dstNode" presStyleLbl="node1" presStyleIdx="0" presStyleCnt="5"/>
      <dgm:spPr/>
    </dgm:pt>
    <dgm:pt modelId="{B07AC6BF-6A60-44D9-B6FC-A4C5E1543FE3}" type="pres">
      <dgm:prSet presAssocID="{26D0540A-2069-426F-AC47-64FCD232D5AB}" presName="text_1" presStyleLbl="node1" presStyleIdx="0" presStyleCnt="5">
        <dgm:presLayoutVars>
          <dgm:bulletEnabled val="1"/>
        </dgm:presLayoutVars>
      </dgm:prSet>
      <dgm:spPr/>
    </dgm:pt>
    <dgm:pt modelId="{82CAB596-59F0-4A4C-9BE4-13C01272B612}" type="pres">
      <dgm:prSet presAssocID="{26D0540A-2069-426F-AC47-64FCD232D5AB}" presName="accent_1" presStyleCnt="0"/>
      <dgm:spPr/>
    </dgm:pt>
    <dgm:pt modelId="{D310A0F9-696E-4A0A-AF25-F00019CF5F9D}" type="pres">
      <dgm:prSet presAssocID="{26D0540A-2069-426F-AC47-64FCD232D5AB}" presName="accentRepeatNode" presStyleLbl="solidFgAcc1" presStyleIdx="0" presStyleCnt="5"/>
      <dgm:spPr/>
    </dgm:pt>
    <dgm:pt modelId="{A7711C08-57E1-4098-B491-F2B0B2D44799}" type="pres">
      <dgm:prSet presAssocID="{36BBDA55-C075-4C41-B822-D34DA521E5C2}" presName="text_2" presStyleLbl="node1" presStyleIdx="1" presStyleCnt="5">
        <dgm:presLayoutVars>
          <dgm:bulletEnabled val="1"/>
        </dgm:presLayoutVars>
      </dgm:prSet>
      <dgm:spPr/>
    </dgm:pt>
    <dgm:pt modelId="{68CD5E54-DA1C-4DF8-9E25-42B40ED9D553}" type="pres">
      <dgm:prSet presAssocID="{36BBDA55-C075-4C41-B822-D34DA521E5C2}" presName="accent_2" presStyleCnt="0"/>
      <dgm:spPr/>
    </dgm:pt>
    <dgm:pt modelId="{8B755E24-B7E6-46A7-AB59-6901C44F6969}" type="pres">
      <dgm:prSet presAssocID="{36BBDA55-C075-4C41-B822-D34DA521E5C2}" presName="accentRepeatNode" presStyleLbl="solidFgAcc1" presStyleIdx="1" presStyleCnt="5"/>
      <dgm:spPr/>
    </dgm:pt>
    <dgm:pt modelId="{70850DA5-D0AC-462A-A94C-0739B004ECF9}" type="pres">
      <dgm:prSet presAssocID="{C166392A-A539-4760-95BA-8B410EE723F8}" presName="text_3" presStyleLbl="node1" presStyleIdx="2" presStyleCnt="5">
        <dgm:presLayoutVars>
          <dgm:bulletEnabled val="1"/>
        </dgm:presLayoutVars>
      </dgm:prSet>
      <dgm:spPr/>
    </dgm:pt>
    <dgm:pt modelId="{5EF3E9A7-F74F-409D-B9D4-88CCE458053E}" type="pres">
      <dgm:prSet presAssocID="{C166392A-A539-4760-95BA-8B410EE723F8}" presName="accent_3" presStyleCnt="0"/>
      <dgm:spPr/>
    </dgm:pt>
    <dgm:pt modelId="{9C6FCBB7-2FE7-4CC5-BBB0-523ED487C6D0}" type="pres">
      <dgm:prSet presAssocID="{C166392A-A539-4760-95BA-8B410EE723F8}" presName="accentRepeatNode" presStyleLbl="solidFgAcc1" presStyleIdx="2" presStyleCnt="5"/>
      <dgm:spPr/>
    </dgm:pt>
    <dgm:pt modelId="{6E2F0288-87D6-4915-BF14-EFDA07E64873}" type="pres">
      <dgm:prSet presAssocID="{6C002A02-919A-4022-888F-AC2F72DF28EC}" presName="text_4" presStyleLbl="node1" presStyleIdx="3" presStyleCnt="5">
        <dgm:presLayoutVars>
          <dgm:bulletEnabled val="1"/>
        </dgm:presLayoutVars>
      </dgm:prSet>
      <dgm:spPr/>
    </dgm:pt>
    <dgm:pt modelId="{EEC85FF4-8890-419C-A639-0E9EE9D607DD}" type="pres">
      <dgm:prSet presAssocID="{6C002A02-919A-4022-888F-AC2F72DF28EC}" presName="accent_4" presStyleCnt="0"/>
      <dgm:spPr/>
    </dgm:pt>
    <dgm:pt modelId="{2FC80268-C187-4522-A0A3-3E8080A4332C}" type="pres">
      <dgm:prSet presAssocID="{6C002A02-919A-4022-888F-AC2F72DF28EC}" presName="accentRepeatNode" presStyleLbl="solidFgAcc1" presStyleIdx="3" presStyleCnt="5"/>
      <dgm:spPr/>
    </dgm:pt>
    <dgm:pt modelId="{83025323-4BF4-433A-A68D-AAFA12D76E69}" type="pres">
      <dgm:prSet presAssocID="{51DA0C61-CA04-46F0-8ED0-29DCD17FA10F}" presName="text_5" presStyleLbl="node1" presStyleIdx="4" presStyleCnt="5">
        <dgm:presLayoutVars>
          <dgm:bulletEnabled val="1"/>
        </dgm:presLayoutVars>
      </dgm:prSet>
      <dgm:spPr/>
    </dgm:pt>
    <dgm:pt modelId="{FE74E3F8-CA8D-4C78-8009-7BF7AD359946}" type="pres">
      <dgm:prSet presAssocID="{51DA0C61-CA04-46F0-8ED0-29DCD17FA10F}" presName="accent_5" presStyleCnt="0"/>
      <dgm:spPr/>
    </dgm:pt>
    <dgm:pt modelId="{A350DB1F-8408-404E-88C3-2C318D1F3E74}" type="pres">
      <dgm:prSet presAssocID="{51DA0C61-CA04-46F0-8ED0-29DCD17FA10F}" presName="accentRepeatNode" presStyleLbl="solidFgAcc1" presStyleIdx="4" presStyleCnt="5"/>
      <dgm:spPr/>
    </dgm:pt>
  </dgm:ptLst>
  <dgm:cxnLst>
    <dgm:cxn modelId="{A03C1C5D-356A-4838-8FA0-2A03E0BB9FE2}" type="presOf" srcId="{52A9FFA0-3DC7-495C-87FB-756E3C9FBBCF}" destId="{5403CCB2-99A0-44D8-A044-BF6734979EA1}" srcOrd="0" destOrd="0" presId="urn:microsoft.com/office/officeart/2008/layout/VerticalCurvedList"/>
    <dgm:cxn modelId="{A057E25D-57B8-48BD-B714-513F9A56EB4B}" srcId="{DE1D1499-AB29-42D7-BC3B-12CF715B61DA}" destId="{C166392A-A539-4760-95BA-8B410EE723F8}" srcOrd="2" destOrd="0" parTransId="{0494060A-B449-424B-808C-446FB653688C}" sibTransId="{F2410E65-B0F6-4AAA-A007-427EECD8B8C1}"/>
    <dgm:cxn modelId="{D3AF8842-EAF6-4D73-9FE5-7DF204FC99EA}" srcId="{DE1D1499-AB29-42D7-BC3B-12CF715B61DA}" destId="{26D0540A-2069-426F-AC47-64FCD232D5AB}" srcOrd="0" destOrd="0" parTransId="{2D2750E4-4397-4CCF-B066-7CBD505011FD}" sibTransId="{52A9FFA0-3DC7-495C-87FB-756E3C9FBBCF}"/>
    <dgm:cxn modelId="{71C47844-54AB-455B-B73A-16DE6C441640}" srcId="{DE1D1499-AB29-42D7-BC3B-12CF715B61DA}" destId="{51DA0C61-CA04-46F0-8ED0-29DCD17FA10F}" srcOrd="4" destOrd="0" parTransId="{6EE48DBF-16BA-4CB7-8A5A-C81A88D93BF8}" sibTransId="{FB6E1982-4F28-4B12-94C3-508D772180C5}"/>
    <dgm:cxn modelId="{D40CC467-1FAD-4E38-86F2-D2836D478749}" srcId="{DE1D1499-AB29-42D7-BC3B-12CF715B61DA}" destId="{36BBDA55-C075-4C41-B822-D34DA521E5C2}" srcOrd="1" destOrd="0" parTransId="{631BDB77-CE09-4190-A6DF-83A51030EA93}" sibTransId="{F732BC38-D670-4CE6-848B-01B91F70A7E7}"/>
    <dgm:cxn modelId="{71941077-34C6-438C-8658-B95925B78B33}" type="presOf" srcId="{DE1D1499-AB29-42D7-BC3B-12CF715B61DA}" destId="{DDA88C21-FF84-43CF-BF1B-9CCFF3677A56}" srcOrd="0" destOrd="0" presId="urn:microsoft.com/office/officeart/2008/layout/VerticalCurvedList"/>
    <dgm:cxn modelId="{5F7D5D7A-9544-4FC7-B974-33DE1B715486}" type="presOf" srcId="{36BBDA55-C075-4C41-B822-D34DA521E5C2}" destId="{A7711C08-57E1-4098-B491-F2B0B2D44799}" srcOrd="0" destOrd="0" presId="urn:microsoft.com/office/officeart/2008/layout/VerticalCurvedList"/>
    <dgm:cxn modelId="{BEBBBB7F-4F9A-4C97-9B22-BF5C5CB162DA}" type="presOf" srcId="{6C002A02-919A-4022-888F-AC2F72DF28EC}" destId="{6E2F0288-87D6-4915-BF14-EFDA07E64873}" srcOrd="0" destOrd="0" presId="urn:microsoft.com/office/officeart/2008/layout/VerticalCurvedList"/>
    <dgm:cxn modelId="{B8452481-F9EB-43DC-9233-5D8D9BE98885}" type="presOf" srcId="{26D0540A-2069-426F-AC47-64FCD232D5AB}" destId="{B07AC6BF-6A60-44D9-B6FC-A4C5E1543FE3}" srcOrd="0" destOrd="0" presId="urn:microsoft.com/office/officeart/2008/layout/VerticalCurvedList"/>
    <dgm:cxn modelId="{582764CD-A934-40A6-A4AC-B18ADAF521E3}" type="presOf" srcId="{51DA0C61-CA04-46F0-8ED0-29DCD17FA10F}" destId="{83025323-4BF4-433A-A68D-AAFA12D76E69}" srcOrd="0" destOrd="0" presId="urn:microsoft.com/office/officeart/2008/layout/VerticalCurvedList"/>
    <dgm:cxn modelId="{C9EBBCF7-A4B0-4FE7-9D6B-07E0A321061D}" srcId="{DE1D1499-AB29-42D7-BC3B-12CF715B61DA}" destId="{6C002A02-919A-4022-888F-AC2F72DF28EC}" srcOrd="3" destOrd="0" parTransId="{75C8C35F-C198-4F49-B1EE-E590A632932D}" sibTransId="{5A3C4F99-667A-4838-9489-38B775B7D8F0}"/>
    <dgm:cxn modelId="{39D614FF-F770-42DE-97BC-7F7C938965C6}" type="presOf" srcId="{C166392A-A539-4760-95BA-8B410EE723F8}" destId="{70850DA5-D0AC-462A-A94C-0739B004ECF9}" srcOrd="0" destOrd="0" presId="urn:microsoft.com/office/officeart/2008/layout/VerticalCurvedList"/>
    <dgm:cxn modelId="{D7653245-2677-4D6E-84D8-BA027DD416CD}" type="presParOf" srcId="{DDA88C21-FF84-43CF-BF1B-9CCFF3677A56}" destId="{49CBCAB2-1E55-4C6E-97BC-4828247F43CB}" srcOrd="0" destOrd="0" presId="urn:microsoft.com/office/officeart/2008/layout/VerticalCurvedList"/>
    <dgm:cxn modelId="{A51B9121-2E0D-4867-AA68-A4D80C9A194D}" type="presParOf" srcId="{49CBCAB2-1E55-4C6E-97BC-4828247F43CB}" destId="{8F1681AB-B841-4F3B-BC47-AB6E5BCCF766}" srcOrd="0" destOrd="0" presId="urn:microsoft.com/office/officeart/2008/layout/VerticalCurvedList"/>
    <dgm:cxn modelId="{2E256BA1-B753-4C73-8D46-CEFF0DB0D5E6}" type="presParOf" srcId="{8F1681AB-B841-4F3B-BC47-AB6E5BCCF766}" destId="{1CE914FA-8B24-4B9A-8BA8-3FD6F5A9DD50}" srcOrd="0" destOrd="0" presId="urn:microsoft.com/office/officeart/2008/layout/VerticalCurvedList"/>
    <dgm:cxn modelId="{AF22E074-8104-4325-A06B-68A09CF8D95C}" type="presParOf" srcId="{8F1681AB-B841-4F3B-BC47-AB6E5BCCF766}" destId="{5403CCB2-99A0-44D8-A044-BF6734979EA1}" srcOrd="1" destOrd="0" presId="urn:microsoft.com/office/officeart/2008/layout/VerticalCurvedList"/>
    <dgm:cxn modelId="{632D464C-408E-4E87-B15D-39421C87C5D4}" type="presParOf" srcId="{8F1681AB-B841-4F3B-BC47-AB6E5BCCF766}" destId="{012A16ED-E25B-4941-9DD2-FA8F5F0B3169}" srcOrd="2" destOrd="0" presId="urn:microsoft.com/office/officeart/2008/layout/VerticalCurvedList"/>
    <dgm:cxn modelId="{E0E224A6-04CB-4F3A-ABEB-F221C5B7D69F}" type="presParOf" srcId="{8F1681AB-B841-4F3B-BC47-AB6E5BCCF766}" destId="{9259C6A4-09AA-49D2-9211-66B3CACC2AED}" srcOrd="3" destOrd="0" presId="urn:microsoft.com/office/officeart/2008/layout/VerticalCurvedList"/>
    <dgm:cxn modelId="{1C47305D-F16D-447E-B496-9D378115C7BD}" type="presParOf" srcId="{49CBCAB2-1E55-4C6E-97BC-4828247F43CB}" destId="{B07AC6BF-6A60-44D9-B6FC-A4C5E1543FE3}" srcOrd="1" destOrd="0" presId="urn:microsoft.com/office/officeart/2008/layout/VerticalCurvedList"/>
    <dgm:cxn modelId="{3587A2FC-0853-4901-9E84-C69AC05373F8}" type="presParOf" srcId="{49CBCAB2-1E55-4C6E-97BC-4828247F43CB}" destId="{82CAB596-59F0-4A4C-9BE4-13C01272B612}" srcOrd="2" destOrd="0" presId="urn:microsoft.com/office/officeart/2008/layout/VerticalCurvedList"/>
    <dgm:cxn modelId="{686A0422-0134-4E61-8960-B39FB04047BA}" type="presParOf" srcId="{82CAB596-59F0-4A4C-9BE4-13C01272B612}" destId="{D310A0F9-696E-4A0A-AF25-F00019CF5F9D}" srcOrd="0" destOrd="0" presId="urn:microsoft.com/office/officeart/2008/layout/VerticalCurvedList"/>
    <dgm:cxn modelId="{97498897-F1FC-498C-9E45-73A7C2F8582C}" type="presParOf" srcId="{49CBCAB2-1E55-4C6E-97BC-4828247F43CB}" destId="{A7711C08-57E1-4098-B491-F2B0B2D44799}" srcOrd="3" destOrd="0" presId="urn:microsoft.com/office/officeart/2008/layout/VerticalCurvedList"/>
    <dgm:cxn modelId="{C788C33D-5D02-410E-B4D1-E91B67E416A5}" type="presParOf" srcId="{49CBCAB2-1E55-4C6E-97BC-4828247F43CB}" destId="{68CD5E54-DA1C-4DF8-9E25-42B40ED9D553}" srcOrd="4" destOrd="0" presId="urn:microsoft.com/office/officeart/2008/layout/VerticalCurvedList"/>
    <dgm:cxn modelId="{C441761D-6B37-4CA8-8EB3-42A9ABCB78FF}" type="presParOf" srcId="{68CD5E54-DA1C-4DF8-9E25-42B40ED9D553}" destId="{8B755E24-B7E6-46A7-AB59-6901C44F6969}" srcOrd="0" destOrd="0" presId="urn:microsoft.com/office/officeart/2008/layout/VerticalCurvedList"/>
    <dgm:cxn modelId="{6DAFD6BB-C6F0-4951-83BB-3D5DBECFF579}" type="presParOf" srcId="{49CBCAB2-1E55-4C6E-97BC-4828247F43CB}" destId="{70850DA5-D0AC-462A-A94C-0739B004ECF9}" srcOrd="5" destOrd="0" presId="urn:microsoft.com/office/officeart/2008/layout/VerticalCurvedList"/>
    <dgm:cxn modelId="{779DE02F-0B29-4672-BBC9-24B3A6345762}" type="presParOf" srcId="{49CBCAB2-1E55-4C6E-97BC-4828247F43CB}" destId="{5EF3E9A7-F74F-409D-B9D4-88CCE458053E}" srcOrd="6" destOrd="0" presId="urn:microsoft.com/office/officeart/2008/layout/VerticalCurvedList"/>
    <dgm:cxn modelId="{66C2FADA-B312-417B-B5C6-DA64383282E2}" type="presParOf" srcId="{5EF3E9A7-F74F-409D-B9D4-88CCE458053E}" destId="{9C6FCBB7-2FE7-4CC5-BBB0-523ED487C6D0}" srcOrd="0" destOrd="0" presId="urn:microsoft.com/office/officeart/2008/layout/VerticalCurvedList"/>
    <dgm:cxn modelId="{95BF18DF-00E2-41C6-BF23-ED069F26B0A5}" type="presParOf" srcId="{49CBCAB2-1E55-4C6E-97BC-4828247F43CB}" destId="{6E2F0288-87D6-4915-BF14-EFDA07E64873}" srcOrd="7" destOrd="0" presId="urn:microsoft.com/office/officeart/2008/layout/VerticalCurvedList"/>
    <dgm:cxn modelId="{10500656-DB06-4E6A-AD43-6DBBFD48627E}" type="presParOf" srcId="{49CBCAB2-1E55-4C6E-97BC-4828247F43CB}" destId="{EEC85FF4-8890-419C-A639-0E9EE9D607DD}" srcOrd="8" destOrd="0" presId="urn:microsoft.com/office/officeart/2008/layout/VerticalCurvedList"/>
    <dgm:cxn modelId="{04AC6AA2-690F-4AE2-B72C-E227EBFF7D5A}" type="presParOf" srcId="{EEC85FF4-8890-419C-A639-0E9EE9D607DD}" destId="{2FC80268-C187-4522-A0A3-3E8080A4332C}" srcOrd="0" destOrd="0" presId="urn:microsoft.com/office/officeart/2008/layout/VerticalCurvedList"/>
    <dgm:cxn modelId="{AA25E9F0-F192-43FB-AB36-F99597970DFB}" type="presParOf" srcId="{49CBCAB2-1E55-4C6E-97BC-4828247F43CB}" destId="{83025323-4BF4-433A-A68D-AAFA12D76E69}" srcOrd="9" destOrd="0" presId="urn:microsoft.com/office/officeart/2008/layout/VerticalCurvedList"/>
    <dgm:cxn modelId="{A2D1B443-8E02-4A53-9114-B2D1E2F180DC}" type="presParOf" srcId="{49CBCAB2-1E55-4C6E-97BC-4828247F43CB}" destId="{FE74E3F8-CA8D-4C78-8009-7BF7AD359946}" srcOrd="10" destOrd="0" presId="urn:microsoft.com/office/officeart/2008/layout/VerticalCurvedList"/>
    <dgm:cxn modelId="{82594172-8592-4D6A-AC70-720FCE1205A9}" type="presParOf" srcId="{FE74E3F8-CA8D-4C78-8009-7BF7AD359946}" destId="{A350DB1F-8408-404E-88C3-2C318D1F3E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4CB2D8-36F4-42F5-A1F3-FE3392049A99}" type="doc">
      <dgm:prSet loTypeId="urn:microsoft.com/office/officeart/2018/2/layout/IconVerticalSolidList" loCatId="icon" qsTypeId="urn:microsoft.com/office/officeart/2005/8/quickstyle/simple4" qsCatId="simple" csTypeId="urn:microsoft.com/office/officeart/2005/8/colors/accent3_1" csCatId="accent3" phldr="1"/>
      <dgm:spPr/>
      <dgm:t>
        <a:bodyPr/>
        <a:lstStyle/>
        <a:p>
          <a:endParaRPr lang="en-US"/>
        </a:p>
      </dgm:t>
    </dgm:pt>
    <dgm:pt modelId="{50B30223-B637-4F18-964B-A3C8712ED153}">
      <dgm:prSet custT="1"/>
      <dgm:spPr/>
      <dgm:t>
        <a:bodyPr/>
        <a:lstStyle/>
        <a:p>
          <a:pPr>
            <a:lnSpc>
              <a:spcPct val="100000"/>
            </a:lnSpc>
          </a:pPr>
          <a:r>
            <a:rPr lang="en-US" sz="2400" dirty="0"/>
            <a:t>Increasing competition</a:t>
          </a:r>
        </a:p>
      </dgm:t>
    </dgm:pt>
    <dgm:pt modelId="{9AB9CEDC-E9EA-47E8-83CB-785948E3E40A}" type="parTrans" cxnId="{9F0C1F5D-D886-4BFE-BC5B-1F9669EBF650}">
      <dgm:prSet/>
      <dgm:spPr/>
      <dgm:t>
        <a:bodyPr/>
        <a:lstStyle/>
        <a:p>
          <a:endParaRPr lang="en-US"/>
        </a:p>
      </dgm:t>
    </dgm:pt>
    <dgm:pt modelId="{7E14DCE8-EAF6-4D25-BE87-6B3EF1BFFB64}" type="sibTrans" cxnId="{9F0C1F5D-D886-4BFE-BC5B-1F9669EBF650}">
      <dgm:prSet/>
      <dgm:spPr/>
      <dgm:t>
        <a:bodyPr/>
        <a:lstStyle/>
        <a:p>
          <a:endParaRPr lang="en-US"/>
        </a:p>
      </dgm:t>
    </dgm:pt>
    <dgm:pt modelId="{2E4209D7-9034-4D52-B289-ECD2AA0ED2E6}">
      <dgm:prSet custT="1"/>
      <dgm:spPr/>
      <dgm:t>
        <a:bodyPr/>
        <a:lstStyle/>
        <a:p>
          <a:pPr>
            <a:lnSpc>
              <a:spcPct val="100000"/>
            </a:lnSpc>
          </a:pPr>
          <a:r>
            <a:rPr lang="en-US" sz="2400" dirty="0"/>
            <a:t>Evolving funder requirements (match, MOUs, Letters of Support)</a:t>
          </a:r>
        </a:p>
      </dgm:t>
    </dgm:pt>
    <dgm:pt modelId="{48CBE204-AEC5-4D7C-9211-4523722A9DCF}" type="parTrans" cxnId="{9D378344-155A-4606-A270-CA84962F56AE}">
      <dgm:prSet/>
      <dgm:spPr/>
      <dgm:t>
        <a:bodyPr/>
        <a:lstStyle/>
        <a:p>
          <a:endParaRPr lang="en-US"/>
        </a:p>
      </dgm:t>
    </dgm:pt>
    <dgm:pt modelId="{E11C7E27-BD6C-4211-9DB3-3FD971E0378C}" type="sibTrans" cxnId="{9D378344-155A-4606-A270-CA84962F56AE}">
      <dgm:prSet/>
      <dgm:spPr/>
      <dgm:t>
        <a:bodyPr/>
        <a:lstStyle/>
        <a:p>
          <a:endParaRPr lang="en-US"/>
        </a:p>
      </dgm:t>
    </dgm:pt>
    <dgm:pt modelId="{29666CB1-8235-4D56-94C1-35EA50BE5783}">
      <dgm:prSet custT="1"/>
      <dgm:spPr/>
      <dgm:t>
        <a:bodyPr/>
        <a:lstStyle/>
        <a:p>
          <a:pPr>
            <a:lnSpc>
              <a:spcPct val="100000"/>
            </a:lnSpc>
          </a:pPr>
          <a:r>
            <a:rPr lang="en-US" sz="2400" dirty="0"/>
            <a:t>Need for greater transparency and accountability (reporting)</a:t>
          </a:r>
        </a:p>
      </dgm:t>
    </dgm:pt>
    <dgm:pt modelId="{6C8C7AE5-C80D-492E-B06B-9A9087E80276}" type="parTrans" cxnId="{1449B50A-55EF-49F0-8078-602E40A332BC}">
      <dgm:prSet/>
      <dgm:spPr/>
      <dgm:t>
        <a:bodyPr/>
        <a:lstStyle/>
        <a:p>
          <a:endParaRPr lang="en-US"/>
        </a:p>
      </dgm:t>
    </dgm:pt>
    <dgm:pt modelId="{5D9FD249-A199-4926-A2D7-3962F361ACD7}" type="sibTrans" cxnId="{1449B50A-55EF-49F0-8078-602E40A332BC}">
      <dgm:prSet/>
      <dgm:spPr/>
      <dgm:t>
        <a:bodyPr/>
        <a:lstStyle/>
        <a:p>
          <a:endParaRPr lang="en-US"/>
        </a:p>
      </dgm:t>
    </dgm:pt>
    <dgm:pt modelId="{46DE6E46-2C32-42DD-8171-A66BC9B72C4B}">
      <dgm:prSet custT="1"/>
      <dgm:spPr/>
      <dgm:t>
        <a:bodyPr/>
        <a:lstStyle/>
        <a:p>
          <a:pPr>
            <a:lnSpc>
              <a:spcPct val="100000"/>
            </a:lnSpc>
          </a:pPr>
          <a:r>
            <a:rPr lang="en-US" sz="2400" dirty="0"/>
            <a:t>Data security and privacy</a:t>
          </a:r>
        </a:p>
      </dgm:t>
    </dgm:pt>
    <dgm:pt modelId="{3763C5EA-680D-4170-B11D-ACA717812C4B}" type="parTrans" cxnId="{F3B17F6A-F39D-49C7-845B-7404A4097104}">
      <dgm:prSet/>
      <dgm:spPr/>
      <dgm:t>
        <a:bodyPr/>
        <a:lstStyle/>
        <a:p>
          <a:endParaRPr lang="en-US"/>
        </a:p>
      </dgm:t>
    </dgm:pt>
    <dgm:pt modelId="{19C8DC59-DEAE-4E77-A480-4F90E437B5DE}" type="sibTrans" cxnId="{F3B17F6A-F39D-49C7-845B-7404A4097104}">
      <dgm:prSet/>
      <dgm:spPr/>
      <dgm:t>
        <a:bodyPr/>
        <a:lstStyle/>
        <a:p>
          <a:endParaRPr lang="en-US"/>
        </a:p>
      </dgm:t>
    </dgm:pt>
    <dgm:pt modelId="{7E48A8DA-39B2-4845-A347-CD08A7A5A864}">
      <dgm:prSet custT="1"/>
      <dgm:spPr/>
      <dgm:t>
        <a:bodyPr/>
        <a:lstStyle/>
        <a:p>
          <a:pPr>
            <a:lnSpc>
              <a:spcPct val="100000"/>
            </a:lnSpc>
          </a:pPr>
          <a:r>
            <a:rPr lang="en-US" sz="2400" dirty="0"/>
            <a:t>Technology integration and adaptation</a:t>
          </a:r>
        </a:p>
      </dgm:t>
    </dgm:pt>
    <dgm:pt modelId="{D463B31E-FA1E-4469-AA98-A1CCE931B875}" type="parTrans" cxnId="{91ADFB7F-4939-4DA0-B588-92260EFCB35D}">
      <dgm:prSet/>
      <dgm:spPr/>
      <dgm:t>
        <a:bodyPr/>
        <a:lstStyle/>
        <a:p>
          <a:endParaRPr lang="en-US"/>
        </a:p>
      </dgm:t>
    </dgm:pt>
    <dgm:pt modelId="{DEF2B24E-F5E7-4123-BC6A-65367FC4F4F3}" type="sibTrans" cxnId="{91ADFB7F-4939-4DA0-B588-92260EFCB35D}">
      <dgm:prSet/>
      <dgm:spPr/>
      <dgm:t>
        <a:bodyPr/>
        <a:lstStyle/>
        <a:p>
          <a:endParaRPr lang="en-US"/>
        </a:p>
      </dgm:t>
    </dgm:pt>
    <dgm:pt modelId="{210A5186-F2A2-419C-82C4-F300C4ACF5FD}" type="pres">
      <dgm:prSet presAssocID="{FD4CB2D8-36F4-42F5-A1F3-FE3392049A99}" presName="root" presStyleCnt="0">
        <dgm:presLayoutVars>
          <dgm:dir/>
          <dgm:resizeHandles val="exact"/>
        </dgm:presLayoutVars>
      </dgm:prSet>
      <dgm:spPr/>
    </dgm:pt>
    <dgm:pt modelId="{38A5A64B-FCCA-4613-9969-953CB681C13F}" type="pres">
      <dgm:prSet presAssocID="{50B30223-B637-4F18-964B-A3C8712ED153}" presName="compNode" presStyleCnt="0"/>
      <dgm:spPr/>
    </dgm:pt>
    <dgm:pt modelId="{AEA40C14-E78C-4F75-A37F-3A9C5B9D8D90}" type="pres">
      <dgm:prSet presAssocID="{50B30223-B637-4F18-964B-A3C8712ED153}" presName="bgRect" presStyleLbl="bgShp" presStyleIdx="0" presStyleCnt="5"/>
      <dgm:spPr/>
    </dgm:pt>
    <dgm:pt modelId="{1FA147CD-2565-4D7B-B9B5-0756DBC5C571}" type="pres">
      <dgm:prSet presAssocID="{50B30223-B637-4F18-964B-A3C8712ED1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2FA698B4-46D2-4802-ABBC-CE4E4394A945}" type="pres">
      <dgm:prSet presAssocID="{50B30223-B637-4F18-964B-A3C8712ED153}" presName="spaceRect" presStyleCnt="0"/>
      <dgm:spPr/>
    </dgm:pt>
    <dgm:pt modelId="{127BDA6F-C419-48D5-A856-32EEB66E581B}" type="pres">
      <dgm:prSet presAssocID="{50B30223-B637-4F18-964B-A3C8712ED153}" presName="parTx" presStyleLbl="revTx" presStyleIdx="0" presStyleCnt="5">
        <dgm:presLayoutVars>
          <dgm:chMax val="0"/>
          <dgm:chPref val="0"/>
        </dgm:presLayoutVars>
      </dgm:prSet>
      <dgm:spPr/>
    </dgm:pt>
    <dgm:pt modelId="{ABF4A182-C8DB-408A-AE74-14A76B9DBB41}" type="pres">
      <dgm:prSet presAssocID="{7E14DCE8-EAF6-4D25-BE87-6B3EF1BFFB64}" presName="sibTrans" presStyleCnt="0"/>
      <dgm:spPr/>
    </dgm:pt>
    <dgm:pt modelId="{176E2ED7-A73D-4D87-87C5-CBE175194B65}" type="pres">
      <dgm:prSet presAssocID="{2E4209D7-9034-4D52-B289-ECD2AA0ED2E6}" presName="compNode" presStyleCnt="0"/>
      <dgm:spPr/>
    </dgm:pt>
    <dgm:pt modelId="{9033DE9F-5C36-4ACC-BE29-8DD679EDEDAD}" type="pres">
      <dgm:prSet presAssocID="{2E4209D7-9034-4D52-B289-ECD2AA0ED2E6}" presName="bgRect" presStyleLbl="bgShp" presStyleIdx="1" presStyleCnt="5"/>
      <dgm:spPr/>
    </dgm:pt>
    <dgm:pt modelId="{7436ED36-4C74-4CAA-8A00-60C837693BEB}" type="pres">
      <dgm:prSet presAssocID="{2E4209D7-9034-4D52-B289-ECD2AA0ED2E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6294B355-4508-42E2-9420-F10902750CCD}" type="pres">
      <dgm:prSet presAssocID="{2E4209D7-9034-4D52-B289-ECD2AA0ED2E6}" presName="spaceRect" presStyleCnt="0"/>
      <dgm:spPr/>
    </dgm:pt>
    <dgm:pt modelId="{F6B13E6E-5F5A-4BBA-B92A-2FD900CD1201}" type="pres">
      <dgm:prSet presAssocID="{2E4209D7-9034-4D52-B289-ECD2AA0ED2E6}" presName="parTx" presStyleLbl="revTx" presStyleIdx="1" presStyleCnt="5">
        <dgm:presLayoutVars>
          <dgm:chMax val="0"/>
          <dgm:chPref val="0"/>
        </dgm:presLayoutVars>
      </dgm:prSet>
      <dgm:spPr/>
    </dgm:pt>
    <dgm:pt modelId="{E0C58301-1C60-42AE-B3E3-7FD90E4A8A7F}" type="pres">
      <dgm:prSet presAssocID="{E11C7E27-BD6C-4211-9DB3-3FD971E0378C}" presName="sibTrans" presStyleCnt="0"/>
      <dgm:spPr/>
    </dgm:pt>
    <dgm:pt modelId="{F2BDAB9A-B963-4147-BF19-9BAE19F3DEA7}" type="pres">
      <dgm:prSet presAssocID="{29666CB1-8235-4D56-94C1-35EA50BE5783}" presName="compNode" presStyleCnt="0"/>
      <dgm:spPr/>
    </dgm:pt>
    <dgm:pt modelId="{4DD8CEE9-5C54-4B20-B840-F1B46B6ACAF1}" type="pres">
      <dgm:prSet presAssocID="{29666CB1-8235-4D56-94C1-35EA50BE5783}" presName="bgRect" presStyleLbl="bgShp" presStyleIdx="2" presStyleCnt="5"/>
      <dgm:spPr/>
    </dgm:pt>
    <dgm:pt modelId="{D9B7EF59-7740-4E6B-ABDC-6C419C385F1E}" type="pres">
      <dgm:prSet presAssocID="{29666CB1-8235-4D56-94C1-35EA50BE57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94970168-3E58-4FC1-9FC6-84E6A73BEA44}" type="pres">
      <dgm:prSet presAssocID="{29666CB1-8235-4D56-94C1-35EA50BE5783}" presName="spaceRect" presStyleCnt="0"/>
      <dgm:spPr/>
    </dgm:pt>
    <dgm:pt modelId="{8E70F6DF-511A-4BF9-A469-E4BF3E4540EF}" type="pres">
      <dgm:prSet presAssocID="{29666CB1-8235-4D56-94C1-35EA50BE5783}" presName="parTx" presStyleLbl="revTx" presStyleIdx="2" presStyleCnt="5">
        <dgm:presLayoutVars>
          <dgm:chMax val="0"/>
          <dgm:chPref val="0"/>
        </dgm:presLayoutVars>
      </dgm:prSet>
      <dgm:spPr/>
    </dgm:pt>
    <dgm:pt modelId="{8DD26498-F2CE-463F-AF3F-12767A3EB6DB}" type="pres">
      <dgm:prSet presAssocID="{5D9FD249-A199-4926-A2D7-3962F361ACD7}" presName="sibTrans" presStyleCnt="0"/>
      <dgm:spPr/>
    </dgm:pt>
    <dgm:pt modelId="{C9486F34-1726-4889-A538-42B2C3388402}" type="pres">
      <dgm:prSet presAssocID="{46DE6E46-2C32-42DD-8171-A66BC9B72C4B}" presName="compNode" presStyleCnt="0"/>
      <dgm:spPr/>
    </dgm:pt>
    <dgm:pt modelId="{9ADA6047-DADA-4D38-B3EF-A7421D0143B0}" type="pres">
      <dgm:prSet presAssocID="{46DE6E46-2C32-42DD-8171-A66BC9B72C4B}" presName="bgRect" presStyleLbl="bgShp" presStyleIdx="3" presStyleCnt="5"/>
      <dgm:spPr/>
    </dgm:pt>
    <dgm:pt modelId="{7281D1A7-F238-4DB5-84EC-6F9BD0BD8D8D}" type="pres">
      <dgm:prSet presAssocID="{46DE6E46-2C32-42DD-8171-A66BC9B72C4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C4132E49-434C-45F2-8333-B01CE3EAFB37}" type="pres">
      <dgm:prSet presAssocID="{46DE6E46-2C32-42DD-8171-A66BC9B72C4B}" presName="spaceRect" presStyleCnt="0"/>
      <dgm:spPr/>
    </dgm:pt>
    <dgm:pt modelId="{B5033C4D-5E03-433E-A015-006F85D21C53}" type="pres">
      <dgm:prSet presAssocID="{46DE6E46-2C32-42DD-8171-A66BC9B72C4B}" presName="parTx" presStyleLbl="revTx" presStyleIdx="3" presStyleCnt="5">
        <dgm:presLayoutVars>
          <dgm:chMax val="0"/>
          <dgm:chPref val="0"/>
        </dgm:presLayoutVars>
      </dgm:prSet>
      <dgm:spPr/>
    </dgm:pt>
    <dgm:pt modelId="{CC0F8005-96B6-4073-AA8B-71B756BA5A8D}" type="pres">
      <dgm:prSet presAssocID="{19C8DC59-DEAE-4E77-A480-4F90E437B5DE}" presName="sibTrans" presStyleCnt="0"/>
      <dgm:spPr/>
    </dgm:pt>
    <dgm:pt modelId="{0C4BB1EA-6469-416F-958C-D53C6BB5D2A7}" type="pres">
      <dgm:prSet presAssocID="{7E48A8DA-39B2-4845-A347-CD08A7A5A864}" presName="compNode" presStyleCnt="0"/>
      <dgm:spPr/>
    </dgm:pt>
    <dgm:pt modelId="{0A2171FF-F72B-4BB8-BABB-1665E0C8C71B}" type="pres">
      <dgm:prSet presAssocID="{7E48A8DA-39B2-4845-A347-CD08A7A5A864}" presName="bgRect" presStyleLbl="bgShp" presStyleIdx="4" presStyleCnt="5"/>
      <dgm:spPr/>
    </dgm:pt>
    <dgm:pt modelId="{DD680887-7F82-4B89-B4CF-845648A04789}" type="pres">
      <dgm:prSet presAssocID="{7E48A8DA-39B2-4845-A347-CD08A7A5A8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pt>
    <dgm:pt modelId="{74512B3B-4464-453A-AF19-D0F7421DA869}" type="pres">
      <dgm:prSet presAssocID="{7E48A8DA-39B2-4845-A347-CD08A7A5A864}" presName="spaceRect" presStyleCnt="0"/>
      <dgm:spPr/>
    </dgm:pt>
    <dgm:pt modelId="{46CA19ED-E25D-489D-AF18-5E72B1502B8C}" type="pres">
      <dgm:prSet presAssocID="{7E48A8DA-39B2-4845-A347-CD08A7A5A864}" presName="parTx" presStyleLbl="revTx" presStyleIdx="4" presStyleCnt="5">
        <dgm:presLayoutVars>
          <dgm:chMax val="0"/>
          <dgm:chPref val="0"/>
        </dgm:presLayoutVars>
      </dgm:prSet>
      <dgm:spPr/>
    </dgm:pt>
  </dgm:ptLst>
  <dgm:cxnLst>
    <dgm:cxn modelId="{AC1AA200-2906-4582-B13A-B81A348DEEC5}" type="presOf" srcId="{7E48A8DA-39B2-4845-A347-CD08A7A5A864}" destId="{46CA19ED-E25D-489D-AF18-5E72B1502B8C}" srcOrd="0" destOrd="0" presId="urn:microsoft.com/office/officeart/2018/2/layout/IconVerticalSolidList"/>
    <dgm:cxn modelId="{1449B50A-55EF-49F0-8078-602E40A332BC}" srcId="{FD4CB2D8-36F4-42F5-A1F3-FE3392049A99}" destId="{29666CB1-8235-4D56-94C1-35EA50BE5783}" srcOrd="2" destOrd="0" parTransId="{6C8C7AE5-C80D-492E-B06B-9A9087E80276}" sibTransId="{5D9FD249-A199-4926-A2D7-3962F361ACD7}"/>
    <dgm:cxn modelId="{9F0C1F5D-D886-4BFE-BC5B-1F9669EBF650}" srcId="{FD4CB2D8-36F4-42F5-A1F3-FE3392049A99}" destId="{50B30223-B637-4F18-964B-A3C8712ED153}" srcOrd="0" destOrd="0" parTransId="{9AB9CEDC-E9EA-47E8-83CB-785948E3E40A}" sibTransId="{7E14DCE8-EAF6-4D25-BE87-6B3EF1BFFB64}"/>
    <dgm:cxn modelId="{9D378344-155A-4606-A270-CA84962F56AE}" srcId="{FD4CB2D8-36F4-42F5-A1F3-FE3392049A99}" destId="{2E4209D7-9034-4D52-B289-ECD2AA0ED2E6}" srcOrd="1" destOrd="0" parTransId="{48CBE204-AEC5-4D7C-9211-4523722A9DCF}" sibTransId="{E11C7E27-BD6C-4211-9DB3-3FD971E0378C}"/>
    <dgm:cxn modelId="{F3B17F6A-F39D-49C7-845B-7404A4097104}" srcId="{FD4CB2D8-36F4-42F5-A1F3-FE3392049A99}" destId="{46DE6E46-2C32-42DD-8171-A66BC9B72C4B}" srcOrd="3" destOrd="0" parTransId="{3763C5EA-680D-4170-B11D-ACA717812C4B}" sibTransId="{19C8DC59-DEAE-4E77-A480-4F90E437B5DE}"/>
    <dgm:cxn modelId="{6E995C71-A9A9-4273-9581-09378AB45765}" type="presOf" srcId="{2E4209D7-9034-4D52-B289-ECD2AA0ED2E6}" destId="{F6B13E6E-5F5A-4BBA-B92A-2FD900CD1201}" srcOrd="0" destOrd="0" presId="urn:microsoft.com/office/officeart/2018/2/layout/IconVerticalSolidList"/>
    <dgm:cxn modelId="{91ADFB7F-4939-4DA0-B588-92260EFCB35D}" srcId="{FD4CB2D8-36F4-42F5-A1F3-FE3392049A99}" destId="{7E48A8DA-39B2-4845-A347-CD08A7A5A864}" srcOrd="4" destOrd="0" parTransId="{D463B31E-FA1E-4469-AA98-A1CCE931B875}" sibTransId="{DEF2B24E-F5E7-4123-BC6A-65367FC4F4F3}"/>
    <dgm:cxn modelId="{ACA2A891-91C7-49B4-B941-6FFF3B20460C}" type="presOf" srcId="{50B30223-B637-4F18-964B-A3C8712ED153}" destId="{127BDA6F-C419-48D5-A856-32EEB66E581B}" srcOrd="0" destOrd="0" presId="urn:microsoft.com/office/officeart/2018/2/layout/IconVerticalSolidList"/>
    <dgm:cxn modelId="{5406E1A5-DE9C-4057-91E3-5EB3DC39AAEA}" type="presOf" srcId="{46DE6E46-2C32-42DD-8171-A66BC9B72C4B}" destId="{B5033C4D-5E03-433E-A015-006F85D21C53}" srcOrd="0" destOrd="0" presId="urn:microsoft.com/office/officeart/2018/2/layout/IconVerticalSolidList"/>
    <dgm:cxn modelId="{188CE9C9-5752-474B-9A1C-2CC1D7DAA657}" type="presOf" srcId="{29666CB1-8235-4D56-94C1-35EA50BE5783}" destId="{8E70F6DF-511A-4BF9-A469-E4BF3E4540EF}" srcOrd="0" destOrd="0" presId="urn:microsoft.com/office/officeart/2018/2/layout/IconVerticalSolidList"/>
    <dgm:cxn modelId="{2A51DFCA-FD33-413C-937E-2C8F2529A7EB}" type="presOf" srcId="{FD4CB2D8-36F4-42F5-A1F3-FE3392049A99}" destId="{210A5186-F2A2-419C-82C4-F300C4ACF5FD}" srcOrd="0" destOrd="0" presId="urn:microsoft.com/office/officeart/2018/2/layout/IconVerticalSolidList"/>
    <dgm:cxn modelId="{6B40C657-D8F8-4A30-A990-CE94BDF628D5}" type="presParOf" srcId="{210A5186-F2A2-419C-82C4-F300C4ACF5FD}" destId="{38A5A64B-FCCA-4613-9969-953CB681C13F}" srcOrd="0" destOrd="0" presId="urn:microsoft.com/office/officeart/2018/2/layout/IconVerticalSolidList"/>
    <dgm:cxn modelId="{C359BDA3-1BDC-44E9-A9AF-F44BB8745AA8}" type="presParOf" srcId="{38A5A64B-FCCA-4613-9969-953CB681C13F}" destId="{AEA40C14-E78C-4F75-A37F-3A9C5B9D8D90}" srcOrd="0" destOrd="0" presId="urn:microsoft.com/office/officeart/2018/2/layout/IconVerticalSolidList"/>
    <dgm:cxn modelId="{92F2B65B-2343-4EA1-8B92-912B09D24AED}" type="presParOf" srcId="{38A5A64B-FCCA-4613-9969-953CB681C13F}" destId="{1FA147CD-2565-4D7B-B9B5-0756DBC5C571}" srcOrd="1" destOrd="0" presId="urn:microsoft.com/office/officeart/2018/2/layout/IconVerticalSolidList"/>
    <dgm:cxn modelId="{7641BECB-9CA3-4D93-A8AA-099D5201040A}" type="presParOf" srcId="{38A5A64B-FCCA-4613-9969-953CB681C13F}" destId="{2FA698B4-46D2-4802-ABBC-CE4E4394A945}" srcOrd="2" destOrd="0" presId="urn:microsoft.com/office/officeart/2018/2/layout/IconVerticalSolidList"/>
    <dgm:cxn modelId="{3DBF412E-E23C-4E61-981B-D0A65C91E6A3}" type="presParOf" srcId="{38A5A64B-FCCA-4613-9969-953CB681C13F}" destId="{127BDA6F-C419-48D5-A856-32EEB66E581B}" srcOrd="3" destOrd="0" presId="urn:microsoft.com/office/officeart/2018/2/layout/IconVerticalSolidList"/>
    <dgm:cxn modelId="{D6155116-1638-4242-8A98-A1CA8ECFBE23}" type="presParOf" srcId="{210A5186-F2A2-419C-82C4-F300C4ACF5FD}" destId="{ABF4A182-C8DB-408A-AE74-14A76B9DBB41}" srcOrd="1" destOrd="0" presId="urn:microsoft.com/office/officeart/2018/2/layout/IconVerticalSolidList"/>
    <dgm:cxn modelId="{68B3790F-4CC0-499F-A73B-567A5289B76A}" type="presParOf" srcId="{210A5186-F2A2-419C-82C4-F300C4ACF5FD}" destId="{176E2ED7-A73D-4D87-87C5-CBE175194B65}" srcOrd="2" destOrd="0" presId="urn:microsoft.com/office/officeart/2018/2/layout/IconVerticalSolidList"/>
    <dgm:cxn modelId="{8B6AB06F-8FC0-4EF8-9DE9-71CB672F2D2B}" type="presParOf" srcId="{176E2ED7-A73D-4D87-87C5-CBE175194B65}" destId="{9033DE9F-5C36-4ACC-BE29-8DD679EDEDAD}" srcOrd="0" destOrd="0" presId="urn:microsoft.com/office/officeart/2018/2/layout/IconVerticalSolidList"/>
    <dgm:cxn modelId="{78A6D975-8291-4275-BC59-DB8A93DDCEB9}" type="presParOf" srcId="{176E2ED7-A73D-4D87-87C5-CBE175194B65}" destId="{7436ED36-4C74-4CAA-8A00-60C837693BEB}" srcOrd="1" destOrd="0" presId="urn:microsoft.com/office/officeart/2018/2/layout/IconVerticalSolidList"/>
    <dgm:cxn modelId="{01734C0E-9698-4C00-B2CA-0238E4692EA2}" type="presParOf" srcId="{176E2ED7-A73D-4D87-87C5-CBE175194B65}" destId="{6294B355-4508-42E2-9420-F10902750CCD}" srcOrd="2" destOrd="0" presId="urn:microsoft.com/office/officeart/2018/2/layout/IconVerticalSolidList"/>
    <dgm:cxn modelId="{9C544126-01CE-4757-8BB9-1C654E399714}" type="presParOf" srcId="{176E2ED7-A73D-4D87-87C5-CBE175194B65}" destId="{F6B13E6E-5F5A-4BBA-B92A-2FD900CD1201}" srcOrd="3" destOrd="0" presId="urn:microsoft.com/office/officeart/2018/2/layout/IconVerticalSolidList"/>
    <dgm:cxn modelId="{387E7230-224D-40AE-B927-DF6750DE65AB}" type="presParOf" srcId="{210A5186-F2A2-419C-82C4-F300C4ACF5FD}" destId="{E0C58301-1C60-42AE-B3E3-7FD90E4A8A7F}" srcOrd="3" destOrd="0" presId="urn:microsoft.com/office/officeart/2018/2/layout/IconVerticalSolidList"/>
    <dgm:cxn modelId="{62F57196-C26E-426F-A34A-8AB71504D3B3}" type="presParOf" srcId="{210A5186-F2A2-419C-82C4-F300C4ACF5FD}" destId="{F2BDAB9A-B963-4147-BF19-9BAE19F3DEA7}" srcOrd="4" destOrd="0" presId="urn:microsoft.com/office/officeart/2018/2/layout/IconVerticalSolidList"/>
    <dgm:cxn modelId="{FF115271-C58F-4E56-8ABE-304EA4E13EE2}" type="presParOf" srcId="{F2BDAB9A-B963-4147-BF19-9BAE19F3DEA7}" destId="{4DD8CEE9-5C54-4B20-B840-F1B46B6ACAF1}" srcOrd="0" destOrd="0" presId="urn:microsoft.com/office/officeart/2018/2/layout/IconVerticalSolidList"/>
    <dgm:cxn modelId="{54286382-918C-4880-9778-1E89F0FBC35F}" type="presParOf" srcId="{F2BDAB9A-B963-4147-BF19-9BAE19F3DEA7}" destId="{D9B7EF59-7740-4E6B-ABDC-6C419C385F1E}" srcOrd="1" destOrd="0" presId="urn:microsoft.com/office/officeart/2018/2/layout/IconVerticalSolidList"/>
    <dgm:cxn modelId="{9131F7F1-005E-45B1-A335-6FAFD3C9F1C9}" type="presParOf" srcId="{F2BDAB9A-B963-4147-BF19-9BAE19F3DEA7}" destId="{94970168-3E58-4FC1-9FC6-84E6A73BEA44}" srcOrd="2" destOrd="0" presId="urn:microsoft.com/office/officeart/2018/2/layout/IconVerticalSolidList"/>
    <dgm:cxn modelId="{E52813C3-21E6-465C-8A6A-7D4B481C5D6A}" type="presParOf" srcId="{F2BDAB9A-B963-4147-BF19-9BAE19F3DEA7}" destId="{8E70F6DF-511A-4BF9-A469-E4BF3E4540EF}" srcOrd="3" destOrd="0" presId="urn:microsoft.com/office/officeart/2018/2/layout/IconVerticalSolidList"/>
    <dgm:cxn modelId="{9D5E0C4E-74EC-44C2-976A-67B637FCD639}" type="presParOf" srcId="{210A5186-F2A2-419C-82C4-F300C4ACF5FD}" destId="{8DD26498-F2CE-463F-AF3F-12767A3EB6DB}" srcOrd="5" destOrd="0" presId="urn:microsoft.com/office/officeart/2018/2/layout/IconVerticalSolidList"/>
    <dgm:cxn modelId="{7099F718-165C-47CA-A22F-C878E3918E47}" type="presParOf" srcId="{210A5186-F2A2-419C-82C4-F300C4ACF5FD}" destId="{C9486F34-1726-4889-A538-42B2C3388402}" srcOrd="6" destOrd="0" presId="urn:microsoft.com/office/officeart/2018/2/layout/IconVerticalSolidList"/>
    <dgm:cxn modelId="{C0B288FF-C2BF-43D0-AEB5-A0546164A49F}" type="presParOf" srcId="{C9486F34-1726-4889-A538-42B2C3388402}" destId="{9ADA6047-DADA-4D38-B3EF-A7421D0143B0}" srcOrd="0" destOrd="0" presId="urn:microsoft.com/office/officeart/2018/2/layout/IconVerticalSolidList"/>
    <dgm:cxn modelId="{072A6726-385E-4803-A6F2-0E5A3B8DDC6E}" type="presParOf" srcId="{C9486F34-1726-4889-A538-42B2C3388402}" destId="{7281D1A7-F238-4DB5-84EC-6F9BD0BD8D8D}" srcOrd="1" destOrd="0" presId="urn:microsoft.com/office/officeart/2018/2/layout/IconVerticalSolidList"/>
    <dgm:cxn modelId="{6165BB11-7EA9-4EF7-B5A5-FF40988F978A}" type="presParOf" srcId="{C9486F34-1726-4889-A538-42B2C3388402}" destId="{C4132E49-434C-45F2-8333-B01CE3EAFB37}" srcOrd="2" destOrd="0" presId="urn:microsoft.com/office/officeart/2018/2/layout/IconVerticalSolidList"/>
    <dgm:cxn modelId="{B8A0B2B5-D6A5-433F-832A-164497FA3B77}" type="presParOf" srcId="{C9486F34-1726-4889-A538-42B2C3388402}" destId="{B5033C4D-5E03-433E-A015-006F85D21C53}" srcOrd="3" destOrd="0" presId="urn:microsoft.com/office/officeart/2018/2/layout/IconVerticalSolidList"/>
    <dgm:cxn modelId="{88456DD5-606F-4566-A3AB-A13706EBAA55}" type="presParOf" srcId="{210A5186-F2A2-419C-82C4-F300C4ACF5FD}" destId="{CC0F8005-96B6-4073-AA8B-71B756BA5A8D}" srcOrd="7" destOrd="0" presId="urn:microsoft.com/office/officeart/2018/2/layout/IconVerticalSolidList"/>
    <dgm:cxn modelId="{3D2C1E72-CF7C-4898-B287-2F2CAB12E217}" type="presParOf" srcId="{210A5186-F2A2-419C-82C4-F300C4ACF5FD}" destId="{0C4BB1EA-6469-416F-958C-D53C6BB5D2A7}" srcOrd="8" destOrd="0" presId="urn:microsoft.com/office/officeart/2018/2/layout/IconVerticalSolidList"/>
    <dgm:cxn modelId="{33C33BE5-869E-4F9A-9160-EF1800952714}" type="presParOf" srcId="{0C4BB1EA-6469-416F-958C-D53C6BB5D2A7}" destId="{0A2171FF-F72B-4BB8-BABB-1665E0C8C71B}" srcOrd="0" destOrd="0" presId="urn:microsoft.com/office/officeart/2018/2/layout/IconVerticalSolidList"/>
    <dgm:cxn modelId="{C1BA7F94-7C66-41C0-BB77-1572C7D9DB4B}" type="presParOf" srcId="{0C4BB1EA-6469-416F-958C-D53C6BB5D2A7}" destId="{DD680887-7F82-4B89-B4CF-845648A04789}" srcOrd="1" destOrd="0" presId="urn:microsoft.com/office/officeart/2018/2/layout/IconVerticalSolidList"/>
    <dgm:cxn modelId="{62EFD75D-1BA9-4390-B2DF-1B77C27770E9}" type="presParOf" srcId="{0C4BB1EA-6469-416F-958C-D53C6BB5D2A7}" destId="{74512B3B-4464-453A-AF19-D0F7421DA869}" srcOrd="2" destOrd="0" presId="urn:microsoft.com/office/officeart/2018/2/layout/IconVerticalSolidList"/>
    <dgm:cxn modelId="{D107C33C-E1E3-44E5-889F-083BD1CE6668}" type="presParOf" srcId="{0C4BB1EA-6469-416F-958C-D53C6BB5D2A7}" destId="{46CA19ED-E25D-489D-AF18-5E72B1502B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C6C031-7529-4F9E-A89A-D3FFE252B1DE}" type="doc">
      <dgm:prSet loTypeId="urn:microsoft.com/office/officeart/2018/2/layout/IconVerticalSolidList" loCatId="icon" qsTypeId="urn:microsoft.com/office/officeart/2005/8/quickstyle/simple4" qsCatId="simple" csTypeId="urn:microsoft.com/office/officeart/2005/8/colors/colorful3" csCatId="colorful" phldr="1"/>
      <dgm:spPr/>
      <dgm:t>
        <a:bodyPr/>
        <a:lstStyle/>
        <a:p>
          <a:endParaRPr lang="en-US"/>
        </a:p>
      </dgm:t>
    </dgm:pt>
    <dgm:pt modelId="{4392888E-7CCE-462C-8248-7EAFBC3A285B}">
      <dgm:prSet custT="1"/>
      <dgm:spPr/>
      <dgm:t>
        <a:bodyPr/>
        <a:lstStyle/>
        <a:p>
          <a:pPr>
            <a:lnSpc>
              <a:spcPct val="100000"/>
            </a:lnSpc>
          </a:pPr>
          <a:r>
            <a:rPr lang="en-US" sz="2200" b="0" i="0" dirty="0"/>
            <a:t>Integrated Grant Management Software (CRM): Use CRM systems specifically designed for nonprofits or customized for grant management to centralize data, streamline workflows, and enhance communication.</a:t>
          </a:r>
          <a:endParaRPr lang="en-US" sz="2200" dirty="0"/>
        </a:p>
      </dgm:t>
    </dgm:pt>
    <dgm:pt modelId="{FFBF8777-CB76-462E-91D2-E36411ADE211}" type="parTrans" cxnId="{AFE989A8-DE8C-4E10-9A45-C828D625DEEB}">
      <dgm:prSet/>
      <dgm:spPr/>
      <dgm:t>
        <a:bodyPr/>
        <a:lstStyle/>
        <a:p>
          <a:endParaRPr lang="en-US"/>
        </a:p>
      </dgm:t>
    </dgm:pt>
    <dgm:pt modelId="{3C36CC16-87B0-44D1-BE0C-29B015C08C5B}" type="sibTrans" cxnId="{AFE989A8-DE8C-4E10-9A45-C828D625DEEB}">
      <dgm:prSet/>
      <dgm:spPr/>
      <dgm:t>
        <a:bodyPr/>
        <a:lstStyle/>
        <a:p>
          <a:endParaRPr lang="en-US"/>
        </a:p>
      </dgm:t>
    </dgm:pt>
    <dgm:pt modelId="{EF89B117-E826-4A4B-8C39-16BBADB77E53}">
      <dgm:prSet custT="1"/>
      <dgm:spPr/>
      <dgm:t>
        <a:bodyPr/>
        <a:lstStyle/>
        <a:p>
          <a:pPr>
            <a:lnSpc>
              <a:spcPct val="100000"/>
            </a:lnSpc>
          </a:pPr>
          <a:r>
            <a:rPr lang="en-US" sz="2200" b="0" i="0" dirty="0"/>
            <a:t>AI-Powered Tools: AI can assist in various aspects of grant management.</a:t>
          </a:r>
          <a:endParaRPr lang="en-US" sz="2200" dirty="0"/>
        </a:p>
      </dgm:t>
    </dgm:pt>
    <dgm:pt modelId="{7DF4198B-AAE2-414A-9A01-4A53B0AB04EE}" type="parTrans" cxnId="{23D14297-E303-4F54-9C24-2144A03BE82F}">
      <dgm:prSet/>
      <dgm:spPr/>
      <dgm:t>
        <a:bodyPr/>
        <a:lstStyle/>
        <a:p>
          <a:endParaRPr lang="en-US"/>
        </a:p>
      </dgm:t>
    </dgm:pt>
    <dgm:pt modelId="{D8D5C073-BE88-4622-AB93-6665B1D265B2}" type="sibTrans" cxnId="{23D14297-E303-4F54-9C24-2144A03BE82F}">
      <dgm:prSet/>
      <dgm:spPr/>
      <dgm:t>
        <a:bodyPr/>
        <a:lstStyle/>
        <a:p>
          <a:endParaRPr lang="en-US"/>
        </a:p>
      </dgm:t>
    </dgm:pt>
    <dgm:pt modelId="{33190C96-AC32-411D-A3B1-67C3EB5EFC7F}">
      <dgm:prSet custT="1"/>
      <dgm:spPr/>
      <dgm:t>
        <a:bodyPr/>
        <a:lstStyle/>
        <a:p>
          <a:pPr>
            <a:lnSpc>
              <a:spcPct val="100000"/>
            </a:lnSpc>
          </a:pPr>
          <a:r>
            <a:rPr lang="en-US" sz="2200" b="0" i="0" dirty="0"/>
            <a:t>Automated Reporting Tools: Generate automated reports for financial tracking, project performance, and compliance, saving time and ensuring accuracy.</a:t>
          </a:r>
          <a:endParaRPr lang="en-US" sz="2200" dirty="0"/>
        </a:p>
      </dgm:t>
    </dgm:pt>
    <dgm:pt modelId="{9B40A4C1-AAD1-48BE-84B8-1C73FB06D983}" type="parTrans" cxnId="{2857F8BC-873D-43AB-9751-61792FECD8A0}">
      <dgm:prSet/>
      <dgm:spPr/>
      <dgm:t>
        <a:bodyPr/>
        <a:lstStyle/>
        <a:p>
          <a:endParaRPr lang="en-US"/>
        </a:p>
      </dgm:t>
    </dgm:pt>
    <dgm:pt modelId="{E773446C-9DCA-4E75-82E1-8FA1FF0A3097}" type="sibTrans" cxnId="{2857F8BC-873D-43AB-9751-61792FECD8A0}">
      <dgm:prSet/>
      <dgm:spPr/>
      <dgm:t>
        <a:bodyPr/>
        <a:lstStyle/>
        <a:p>
          <a:endParaRPr lang="en-US"/>
        </a:p>
      </dgm:t>
    </dgm:pt>
    <dgm:pt modelId="{12853178-9385-4DBC-9BC8-8E18DC983660}" type="pres">
      <dgm:prSet presAssocID="{98C6C031-7529-4F9E-A89A-D3FFE252B1DE}" presName="root" presStyleCnt="0">
        <dgm:presLayoutVars>
          <dgm:dir/>
          <dgm:resizeHandles val="exact"/>
        </dgm:presLayoutVars>
      </dgm:prSet>
      <dgm:spPr/>
    </dgm:pt>
    <dgm:pt modelId="{C4C7E46C-008F-49E8-BD83-CDAEFDA19995}" type="pres">
      <dgm:prSet presAssocID="{4392888E-7CCE-462C-8248-7EAFBC3A285B}" presName="compNode" presStyleCnt="0"/>
      <dgm:spPr/>
    </dgm:pt>
    <dgm:pt modelId="{F6673D57-7B29-4B6C-912F-D69CC6C1B229}" type="pres">
      <dgm:prSet presAssocID="{4392888E-7CCE-462C-8248-7EAFBC3A285B}" presName="bgRect" presStyleLbl="bgShp" presStyleIdx="0" presStyleCnt="3"/>
      <dgm:spPr/>
    </dgm:pt>
    <dgm:pt modelId="{EC167EEA-E94E-4E00-A8AA-9C1E39568A07}" type="pres">
      <dgm:prSet presAssocID="{4392888E-7CCE-462C-8248-7EAFBC3A28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225C09C7-2E64-4C9D-9AEE-3779C9905316}" type="pres">
      <dgm:prSet presAssocID="{4392888E-7CCE-462C-8248-7EAFBC3A285B}" presName="spaceRect" presStyleCnt="0"/>
      <dgm:spPr/>
    </dgm:pt>
    <dgm:pt modelId="{E1B02869-B2EF-4943-BC59-37200722C398}" type="pres">
      <dgm:prSet presAssocID="{4392888E-7CCE-462C-8248-7EAFBC3A285B}" presName="parTx" presStyleLbl="revTx" presStyleIdx="0" presStyleCnt="3">
        <dgm:presLayoutVars>
          <dgm:chMax val="0"/>
          <dgm:chPref val="0"/>
        </dgm:presLayoutVars>
      </dgm:prSet>
      <dgm:spPr/>
    </dgm:pt>
    <dgm:pt modelId="{8AB8EB84-CF7F-4FCB-A247-D9DE64D4D706}" type="pres">
      <dgm:prSet presAssocID="{3C36CC16-87B0-44D1-BE0C-29B015C08C5B}" presName="sibTrans" presStyleCnt="0"/>
      <dgm:spPr/>
    </dgm:pt>
    <dgm:pt modelId="{E0397C1D-C74C-42F4-8DD6-95194C335E1F}" type="pres">
      <dgm:prSet presAssocID="{EF89B117-E826-4A4B-8C39-16BBADB77E53}" presName="compNode" presStyleCnt="0"/>
      <dgm:spPr/>
    </dgm:pt>
    <dgm:pt modelId="{3F54DC48-DB13-4B03-8BD8-D12834E4436D}" type="pres">
      <dgm:prSet presAssocID="{EF89B117-E826-4A4B-8C39-16BBADB77E53}" presName="bgRect" presStyleLbl="bgShp" presStyleIdx="1" presStyleCnt="3"/>
      <dgm:spPr/>
    </dgm:pt>
    <dgm:pt modelId="{07B383AB-ACC4-4D4F-9E22-963FA6615A28}" type="pres">
      <dgm:prSet presAssocID="{EF89B117-E826-4A4B-8C39-16BBADB77E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07891387-ACEA-4A25-982B-FA7CAD9D3F62}" type="pres">
      <dgm:prSet presAssocID="{EF89B117-E826-4A4B-8C39-16BBADB77E53}" presName="spaceRect" presStyleCnt="0"/>
      <dgm:spPr/>
    </dgm:pt>
    <dgm:pt modelId="{EA58E2D1-ADC0-4130-B86B-5159EAA4099B}" type="pres">
      <dgm:prSet presAssocID="{EF89B117-E826-4A4B-8C39-16BBADB77E53}" presName="parTx" presStyleLbl="revTx" presStyleIdx="1" presStyleCnt="3">
        <dgm:presLayoutVars>
          <dgm:chMax val="0"/>
          <dgm:chPref val="0"/>
        </dgm:presLayoutVars>
      </dgm:prSet>
      <dgm:spPr/>
    </dgm:pt>
    <dgm:pt modelId="{4B1A2750-76AC-4B48-B450-A3A9FDA0D6AD}" type="pres">
      <dgm:prSet presAssocID="{D8D5C073-BE88-4622-AB93-6665B1D265B2}" presName="sibTrans" presStyleCnt="0"/>
      <dgm:spPr/>
    </dgm:pt>
    <dgm:pt modelId="{50D0671B-FB3F-49A8-A33B-5618CC1AD3DA}" type="pres">
      <dgm:prSet presAssocID="{33190C96-AC32-411D-A3B1-67C3EB5EFC7F}" presName="compNode" presStyleCnt="0"/>
      <dgm:spPr/>
    </dgm:pt>
    <dgm:pt modelId="{A8F16B8E-B8A9-49B6-8EE7-0CEEB949635F}" type="pres">
      <dgm:prSet presAssocID="{33190C96-AC32-411D-A3B1-67C3EB5EFC7F}" presName="bgRect" presStyleLbl="bgShp" presStyleIdx="2" presStyleCnt="3"/>
      <dgm:spPr/>
    </dgm:pt>
    <dgm:pt modelId="{9174E6A8-B73F-45A8-B721-4D09D17C5B37}" type="pres">
      <dgm:prSet presAssocID="{33190C96-AC32-411D-A3B1-67C3EB5EFC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8E6BCC18-8FA2-4AB3-93BE-18D36869CC8C}" type="pres">
      <dgm:prSet presAssocID="{33190C96-AC32-411D-A3B1-67C3EB5EFC7F}" presName="spaceRect" presStyleCnt="0"/>
      <dgm:spPr/>
    </dgm:pt>
    <dgm:pt modelId="{FA7946E6-93D5-4D60-A016-226ACE8129B8}" type="pres">
      <dgm:prSet presAssocID="{33190C96-AC32-411D-A3B1-67C3EB5EFC7F}" presName="parTx" presStyleLbl="revTx" presStyleIdx="2" presStyleCnt="3">
        <dgm:presLayoutVars>
          <dgm:chMax val="0"/>
          <dgm:chPref val="0"/>
        </dgm:presLayoutVars>
      </dgm:prSet>
      <dgm:spPr/>
    </dgm:pt>
  </dgm:ptLst>
  <dgm:cxnLst>
    <dgm:cxn modelId="{B3C8C34B-9B22-4C23-B47D-73D10C4BFDD5}" type="presOf" srcId="{33190C96-AC32-411D-A3B1-67C3EB5EFC7F}" destId="{FA7946E6-93D5-4D60-A016-226ACE8129B8}" srcOrd="0" destOrd="0" presId="urn:microsoft.com/office/officeart/2018/2/layout/IconVerticalSolidList"/>
    <dgm:cxn modelId="{23D14297-E303-4F54-9C24-2144A03BE82F}" srcId="{98C6C031-7529-4F9E-A89A-D3FFE252B1DE}" destId="{EF89B117-E826-4A4B-8C39-16BBADB77E53}" srcOrd="1" destOrd="0" parTransId="{7DF4198B-AAE2-414A-9A01-4A53B0AB04EE}" sibTransId="{D8D5C073-BE88-4622-AB93-6665B1D265B2}"/>
    <dgm:cxn modelId="{AFE989A8-DE8C-4E10-9A45-C828D625DEEB}" srcId="{98C6C031-7529-4F9E-A89A-D3FFE252B1DE}" destId="{4392888E-7CCE-462C-8248-7EAFBC3A285B}" srcOrd="0" destOrd="0" parTransId="{FFBF8777-CB76-462E-91D2-E36411ADE211}" sibTransId="{3C36CC16-87B0-44D1-BE0C-29B015C08C5B}"/>
    <dgm:cxn modelId="{2857F8BC-873D-43AB-9751-61792FECD8A0}" srcId="{98C6C031-7529-4F9E-A89A-D3FFE252B1DE}" destId="{33190C96-AC32-411D-A3B1-67C3EB5EFC7F}" srcOrd="2" destOrd="0" parTransId="{9B40A4C1-AAD1-48BE-84B8-1C73FB06D983}" sibTransId="{E773446C-9DCA-4E75-82E1-8FA1FF0A3097}"/>
    <dgm:cxn modelId="{5FE8D2D6-7945-4D18-8539-FE502694960C}" type="presOf" srcId="{EF89B117-E826-4A4B-8C39-16BBADB77E53}" destId="{EA58E2D1-ADC0-4130-B86B-5159EAA4099B}" srcOrd="0" destOrd="0" presId="urn:microsoft.com/office/officeart/2018/2/layout/IconVerticalSolidList"/>
    <dgm:cxn modelId="{54B855E8-F101-4919-A8A8-3613E356D315}" type="presOf" srcId="{98C6C031-7529-4F9E-A89A-D3FFE252B1DE}" destId="{12853178-9385-4DBC-9BC8-8E18DC983660}" srcOrd="0" destOrd="0" presId="urn:microsoft.com/office/officeart/2018/2/layout/IconVerticalSolidList"/>
    <dgm:cxn modelId="{EC713EEC-8B5B-4EEB-83AF-CE6857834CF4}" type="presOf" srcId="{4392888E-7CCE-462C-8248-7EAFBC3A285B}" destId="{E1B02869-B2EF-4943-BC59-37200722C398}" srcOrd="0" destOrd="0" presId="urn:microsoft.com/office/officeart/2018/2/layout/IconVerticalSolidList"/>
    <dgm:cxn modelId="{D0108AB6-1107-45F2-A6FE-9EE6A0C51B8B}" type="presParOf" srcId="{12853178-9385-4DBC-9BC8-8E18DC983660}" destId="{C4C7E46C-008F-49E8-BD83-CDAEFDA19995}" srcOrd="0" destOrd="0" presId="urn:microsoft.com/office/officeart/2018/2/layout/IconVerticalSolidList"/>
    <dgm:cxn modelId="{49183E16-18AA-4955-80A0-AE3690BE90EF}" type="presParOf" srcId="{C4C7E46C-008F-49E8-BD83-CDAEFDA19995}" destId="{F6673D57-7B29-4B6C-912F-D69CC6C1B229}" srcOrd="0" destOrd="0" presId="urn:microsoft.com/office/officeart/2018/2/layout/IconVerticalSolidList"/>
    <dgm:cxn modelId="{3F977729-CDD8-47FA-BA90-D7978DA61B60}" type="presParOf" srcId="{C4C7E46C-008F-49E8-BD83-CDAEFDA19995}" destId="{EC167EEA-E94E-4E00-A8AA-9C1E39568A07}" srcOrd="1" destOrd="0" presId="urn:microsoft.com/office/officeart/2018/2/layout/IconVerticalSolidList"/>
    <dgm:cxn modelId="{982303B7-86BC-4ED6-9EAB-37B6FED5E9F4}" type="presParOf" srcId="{C4C7E46C-008F-49E8-BD83-CDAEFDA19995}" destId="{225C09C7-2E64-4C9D-9AEE-3779C9905316}" srcOrd="2" destOrd="0" presId="urn:microsoft.com/office/officeart/2018/2/layout/IconVerticalSolidList"/>
    <dgm:cxn modelId="{09BFC8B4-CD7C-4498-A2CB-C6A3D07A9D3A}" type="presParOf" srcId="{C4C7E46C-008F-49E8-BD83-CDAEFDA19995}" destId="{E1B02869-B2EF-4943-BC59-37200722C398}" srcOrd="3" destOrd="0" presId="urn:microsoft.com/office/officeart/2018/2/layout/IconVerticalSolidList"/>
    <dgm:cxn modelId="{A3934581-684F-4F0F-8C96-B93332478CCD}" type="presParOf" srcId="{12853178-9385-4DBC-9BC8-8E18DC983660}" destId="{8AB8EB84-CF7F-4FCB-A247-D9DE64D4D706}" srcOrd="1" destOrd="0" presId="urn:microsoft.com/office/officeart/2018/2/layout/IconVerticalSolidList"/>
    <dgm:cxn modelId="{6EE06F50-6E25-4ED4-896C-93E44739C3B0}" type="presParOf" srcId="{12853178-9385-4DBC-9BC8-8E18DC983660}" destId="{E0397C1D-C74C-42F4-8DD6-95194C335E1F}" srcOrd="2" destOrd="0" presId="urn:microsoft.com/office/officeart/2018/2/layout/IconVerticalSolidList"/>
    <dgm:cxn modelId="{C5EF1C4B-C9B4-41BC-893C-0A934E9C2375}" type="presParOf" srcId="{E0397C1D-C74C-42F4-8DD6-95194C335E1F}" destId="{3F54DC48-DB13-4B03-8BD8-D12834E4436D}" srcOrd="0" destOrd="0" presId="urn:microsoft.com/office/officeart/2018/2/layout/IconVerticalSolidList"/>
    <dgm:cxn modelId="{7DA2D418-ADB3-41B6-867F-B67D276C61E5}" type="presParOf" srcId="{E0397C1D-C74C-42F4-8DD6-95194C335E1F}" destId="{07B383AB-ACC4-4D4F-9E22-963FA6615A28}" srcOrd="1" destOrd="0" presId="urn:microsoft.com/office/officeart/2018/2/layout/IconVerticalSolidList"/>
    <dgm:cxn modelId="{665BF792-B600-4642-8A61-AACDC5C13FD7}" type="presParOf" srcId="{E0397C1D-C74C-42F4-8DD6-95194C335E1F}" destId="{07891387-ACEA-4A25-982B-FA7CAD9D3F62}" srcOrd="2" destOrd="0" presId="urn:microsoft.com/office/officeart/2018/2/layout/IconVerticalSolidList"/>
    <dgm:cxn modelId="{4049CEAC-A491-409A-9033-3B09D0501C79}" type="presParOf" srcId="{E0397C1D-C74C-42F4-8DD6-95194C335E1F}" destId="{EA58E2D1-ADC0-4130-B86B-5159EAA4099B}" srcOrd="3" destOrd="0" presId="urn:microsoft.com/office/officeart/2018/2/layout/IconVerticalSolidList"/>
    <dgm:cxn modelId="{7DCB12CC-B7C6-4BB1-B191-7300747BE810}" type="presParOf" srcId="{12853178-9385-4DBC-9BC8-8E18DC983660}" destId="{4B1A2750-76AC-4B48-B450-A3A9FDA0D6AD}" srcOrd="3" destOrd="0" presId="urn:microsoft.com/office/officeart/2018/2/layout/IconVerticalSolidList"/>
    <dgm:cxn modelId="{E4816707-16B4-4DB7-8B1A-B972303DFC1B}" type="presParOf" srcId="{12853178-9385-4DBC-9BC8-8E18DC983660}" destId="{50D0671B-FB3F-49A8-A33B-5618CC1AD3DA}" srcOrd="4" destOrd="0" presId="urn:microsoft.com/office/officeart/2018/2/layout/IconVerticalSolidList"/>
    <dgm:cxn modelId="{EEA658EA-5729-42D3-A452-2D8599B18C23}" type="presParOf" srcId="{50D0671B-FB3F-49A8-A33B-5618CC1AD3DA}" destId="{A8F16B8E-B8A9-49B6-8EE7-0CEEB949635F}" srcOrd="0" destOrd="0" presId="urn:microsoft.com/office/officeart/2018/2/layout/IconVerticalSolidList"/>
    <dgm:cxn modelId="{72C361C4-FCBB-4F61-8341-1EC57F3711ED}" type="presParOf" srcId="{50D0671B-FB3F-49A8-A33B-5618CC1AD3DA}" destId="{9174E6A8-B73F-45A8-B721-4D09D17C5B37}" srcOrd="1" destOrd="0" presId="urn:microsoft.com/office/officeart/2018/2/layout/IconVerticalSolidList"/>
    <dgm:cxn modelId="{786FC3D6-8148-41F7-9022-E1469B3BB0AC}" type="presParOf" srcId="{50D0671B-FB3F-49A8-A33B-5618CC1AD3DA}" destId="{8E6BCC18-8FA2-4AB3-93BE-18D36869CC8C}" srcOrd="2" destOrd="0" presId="urn:microsoft.com/office/officeart/2018/2/layout/IconVerticalSolidList"/>
    <dgm:cxn modelId="{06E92AFA-D00B-4321-93D6-7F4C2C08DB44}" type="presParOf" srcId="{50D0671B-FB3F-49A8-A33B-5618CC1AD3DA}" destId="{FA7946E6-93D5-4D60-A016-226ACE8129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C6C031-7529-4F9E-A89A-D3FFE252B1DE}" type="doc">
      <dgm:prSet loTypeId="urn:microsoft.com/office/officeart/2018/2/layout/IconVerticalSolidList" loCatId="icon" qsTypeId="urn:microsoft.com/office/officeart/2005/8/quickstyle/simple4" qsCatId="simple" csTypeId="urn:microsoft.com/office/officeart/2005/8/colors/colorful3" csCatId="colorful" phldr="1"/>
      <dgm:spPr/>
      <dgm:t>
        <a:bodyPr/>
        <a:lstStyle/>
        <a:p>
          <a:endParaRPr lang="en-US"/>
        </a:p>
      </dgm:t>
    </dgm:pt>
    <dgm:pt modelId="{4392888E-7CCE-462C-8248-7EAFBC3A285B}">
      <dgm:prSet custT="1"/>
      <dgm:spPr/>
      <dgm:t>
        <a:bodyPr/>
        <a:lstStyle/>
        <a:p>
          <a:pPr>
            <a:lnSpc>
              <a:spcPct val="100000"/>
            </a:lnSpc>
          </a:pPr>
          <a:r>
            <a:rPr lang="en-US" sz="2200" b="0" i="0" dirty="0"/>
            <a:t>Real-Time Expense Tracking: Utilize financial management systems to track and monitor expenditures in real-time, ensuring adherence to budget allocations and grant requirements.</a:t>
          </a:r>
          <a:endParaRPr lang="en-US" sz="2200" dirty="0"/>
        </a:p>
      </dgm:t>
    </dgm:pt>
    <dgm:pt modelId="{FFBF8777-CB76-462E-91D2-E36411ADE211}" type="parTrans" cxnId="{AFE989A8-DE8C-4E10-9A45-C828D625DEEB}">
      <dgm:prSet/>
      <dgm:spPr/>
      <dgm:t>
        <a:bodyPr/>
        <a:lstStyle/>
        <a:p>
          <a:endParaRPr lang="en-US"/>
        </a:p>
      </dgm:t>
    </dgm:pt>
    <dgm:pt modelId="{3C36CC16-87B0-44D1-BE0C-29B015C08C5B}" type="sibTrans" cxnId="{AFE989A8-DE8C-4E10-9A45-C828D625DEEB}">
      <dgm:prSet/>
      <dgm:spPr/>
      <dgm:t>
        <a:bodyPr/>
        <a:lstStyle/>
        <a:p>
          <a:endParaRPr lang="en-US"/>
        </a:p>
      </dgm:t>
    </dgm:pt>
    <dgm:pt modelId="{EF89B117-E826-4A4B-8C39-16BBADB77E53}">
      <dgm:prSet custT="1"/>
      <dgm:spPr/>
      <dgm:t>
        <a:bodyPr/>
        <a:lstStyle/>
        <a:p>
          <a:pPr>
            <a:lnSpc>
              <a:spcPct val="100000"/>
            </a:lnSpc>
          </a:pPr>
          <a:r>
            <a:rPr lang="en-US" sz="2200" b="0" i="0" dirty="0"/>
            <a:t>Cloud-Based Storage Solutions: Store all grant-related documents in a secure, centralized location, ensuring easy access and facilitating audits.</a:t>
          </a:r>
          <a:endParaRPr lang="en-US" sz="2200" dirty="0"/>
        </a:p>
      </dgm:t>
    </dgm:pt>
    <dgm:pt modelId="{7DF4198B-AAE2-414A-9A01-4A53B0AB04EE}" type="parTrans" cxnId="{23D14297-E303-4F54-9C24-2144A03BE82F}">
      <dgm:prSet/>
      <dgm:spPr/>
      <dgm:t>
        <a:bodyPr/>
        <a:lstStyle/>
        <a:p>
          <a:endParaRPr lang="en-US"/>
        </a:p>
      </dgm:t>
    </dgm:pt>
    <dgm:pt modelId="{D8D5C073-BE88-4622-AB93-6665B1D265B2}" type="sibTrans" cxnId="{23D14297-E303-4F54-9C24-2144A03BE82F}">
      <dgm:prSet/>
      <dgm:spPr/>
      <dgm:t>
        <a:bodyPr/>
        <a:lstStyle/>
        <a:p>
          <a:endParaRPr lang="en-US"/>
        </a:p>
      </dgm:t>
    </dgm:pt>
    <dgm:pt modelId="{33190C96-AC32-411D-A3B1-67C3EB5EFC7F}">
      <dgm:prSet custT="1"/>
      <dgm:spPr/>
      <dgm:t>
        <a:bodyPr/>
        <a:lstStyle/>
        <a:p>
          <a:pPr>
            <a:lnSpc>
              <a:spcPct val="100000"/>
            </a:lnSpc>
          </a:pPr>
          <a:r>
            <a:rPr lang="en-US" sz="2200" b="0" i="0" dirty="0"/>
            <a:t>Project Management Software: Utilize project management tools to create timelines, track milestones, and manage tasks throughout the grant lifecycle.</a:t>
          </a:r>
          <a:endParaRPr lang="en-US" sz="2200" dirty="0"/>
        </a:p>
      </dgm:t>
    </dgm:pt>
    <dgm:pt modelId="{9B40A4C1-AAD1-48BE-84B8-1C73FB06D983}" type="parTrans" cxnId="{2857F8BC-873D-43AB-9751-61792FECD8A0}">
      <dgm:prSet/>
      <dgm:spPr/>
      <dgm:t>
        <a:bodyPr/>
        <a:lstStyle/>
        <a:p>
          <a:endParaRPr lang="en-US"/>
        </a:p>
      </dgm:t>
    </dgm:pt>
    <dgm:pt modelId="{E773446C-9DCA-4E75-82E1-8FA1FF0A3097}" type="sibTrans" cxnId="{2857F8BC-873D-43AB-9751-61792FECD8A0}">
      <dgm:prSet/>
      <dgm:spPr/>
      <dgm:t>
        <a:bodyPr/>
        <a:lstStyle/>
        <a:p>
          <a:endParaRPr lang="en-US"/>
        </a:p>
      </dgm:t>
    </dgm:pt>
    <dgm:pt modelId="{12853178-9385-4DBC-9BC8-8E18DC983660}" type="pres">
      <dgm:prSet presAssocID="{98C6C031-7529-4F9E-A89A-D3FFE252B1DE}" presName="root" presStyleCnt="0">
        <dgm:presLayoutVars>
          <dgm:dir/>
          <dgm:resizeHandles val="exact"/>
        </dgm:presLayoutVars>
      </dgm:prSet>
      <dgm:spPr/>
    </dgm:pt>
    <dgm:pt modelId="{C4C7E46C-008F-49E8-BD83-CDAEFDA19995}" type="pres">
      <dgm:prSet presAssocID="{4392888E-7CCE-462C-8248-7EAFBC3A285B}" presName="compNode" presStyleCnt="0"/>
      <dgm:spPr/>
    </dgm:pt>
    <dgm:pt modelId="{F6673D57-7B29-4B6C-912F-D69CC6C1B229}" type="pres">
      <dgm:prSet presAssocID="{4392888E-7CCE-462C-8248-7EAFBC3A285B}" presName="bgRect" presStyleLbl="bgShp" presStyleIdx="0" presStyleCnt="3"/>
      <dgm:spPr/>
    </dgm:pt>
    <dgm:pt modelId="{EC167EEA-E94E-4E00-A8AA-9C1E39568A07}" type="pres">
      <dgm:prSet presAssocID="{4392888E-7CCE-462C-8248-7EAFBC3A285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225C09C7-2E64-4C9D-9AEE-3779C9905316}" type="pres">
      <dgm:prSet presAssocID="{4392888E-7CCE-462C-8248-7EAFBC3A285B}" presName="spaceRect" presStyleCnt="0"/>
      <dgm:spPr/>
    </dgm:pt>
    <dgm:pt modelId="{E1B02869-B2EF-4943-BC59-37200722C398}" type="pres">
      <dgm:prSet presAssocID="{4392888E-7CCE-462C-8248-7EAFBC3A285B}" presName="parTx" presStyleLbl="revTx" presStyleIdx="0" presStyleCnt="3">
        <dgm:presLayoutVars>
          <dgm:chMax val="0"/>
          <dgm:chPref val="0"/>
        </dgm:presLayoutVars>
      </dgm:prSet>
      <dgm:spPr/>
    </dgm:pt>
    <dgm:pt modelId="{8AB8EB84-CF7F-4FCB-A247-D9DE64D4D706}" type="pres">
      <dgm:prSet presAssocID="{3C36CC16-87B0-44D1-BE0C-29B015C08C5B}" presName="sibTrans" presStyleCnt="0"/>
      <dgm:spPr/>
    </dgm:pt>
    <dgm:pt modelId="{E0397C1D-C74C-42F4-8DD6-95194C335E1F}" type="pres">
      <dgm:prSet presAssocID="{EF89B117-E826-4A4B-8C39-16BBADB77E53}" presName="compNode" presStyleCnt="0"/>
      <dgm:spPr/>
    </dgm:pt>
    <dgm:pt modelId="{3F54DC48-DB13-4B03-8BD8-D12834E4436D}" type="pres">
      <dgm:prSet presAssocID="{EF89B117-E826-4A4B-8C39-16BBADB77E53}" presName="bgRect" presStyleLbl="bgShp" presStyleIdx="1" presStyleCnt="3"/>
      <dgm:spPr/>
    </dgm:pt>
    <dgm:pt modelId="{07B383AB-ACC4-4D4F-9E22-963FA6615A28}" type="pres">
      <dgm:prSet presAssocID="{EF89B117-E826-4A4B-8C39-16BBADB77E53}"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07891387-ACEA-4A25-982B-FA7CAD9D3F62}" type="pres">
      <dgm:prSet presAssocID="{EF89B117-E826-4A4B-8C39-16BBADB77E53}" presName="spaceRect" presStyleCnt="0"/>
      <dgm:spPr/>
    </dgm:pt>
    <dgm:pt modelId="{EA58E2D1-ADC0-4130-B86B-5159EAA4099B}" type="pres">
      <dgm:prSet presAssocID="{EF89B117-E826-4A4B-8C39-16BBADB77E53}" presName="parTx" presStyleLbl="revTx" presStyleIdx="1" presStyleCnt="3">
        <dgm:presLayoutVars>
          <dgm:chMax val="0"/>
          <dgm:chPref val="0"/>
        </dgm:presLayoutVars>
      </dgm:prSet>
      <dgm:spPr/>
    </dgm:pt>
    <dgm:pt modelId="{4B1A2750-76AC-4B48-B450-A3A9FDA0D6AD}" type="pres">
      <dgm:prSet presAssocID="{D8D5C073-BE88-4622-AB93-6665B1D265B2}" presName="sibTrans" presStyleCnt="0"/>
      <dgm:spPr/>
    </dgm:pt>
    <dgm:pt modelId="{50D0671B-FB3F-49A8-A33B-5618CC1AD3DA}" type="pres">
      <dgm:prSet presAssocID="{33190C96-AC32-411D-A3B1-67C3EB5EFC7F}" presName="compNode" presStyleCnt="0"/>
      <dgm:spPr/>
    </dgm:pt>
    <dgm:pt modelId="{A8F16B8E-B8A9-49B6-8EE7-0CEEB949635F}" type="pres">
      <dgm:prSet presAssocID="{33190C96-AC32-411D-A3B1-67C3EB5EFC7F}" presName="bgRect" presStyleLbl="bgShp" presStyleIdx="2" presStyleCnt="3"/>
      <dgm:spPr/>
    </dgm:pt>
    <dgm:pt modelId="{9174E6A8-B73F-45A8-B721-4D09D17C5B37}" type="pres">
      <dgm:prSet presAssocID="{33190C96-AC32-411D-A3B1-67C3EB5EFC7F}"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8E6BCC18-8FA2-4AB3-93BE-18D36869CC8C}" type="pres">
      <dgm:prSet presAssocID="{33190C96-AC32-411D-A3B1-67C3EB5EFC7F}" presName="spaceRect" presStyleCnt="0"/>
      <dgm:spPr/>
    </dgm:pt>
    <dgm:pt modelId="{FA7946E6-93D5-4D60-A016-226ACE8129B8}" type="pres">
      <dgm:prSet presAssocID="{33190C96-AC32-411D-A3B1-67C3EB5EFC7F}" presName="parTx" presStyleLbl="revTx" presStyleIdx="2" presStyleCnt="3">
        <dgm:presLayoutVars>
          <dgm:chMax val="0"/>
          <dgm:chPref val="0"/>
        </dgm:presLayoutVars>
      </dgm:prSet>
      <dgm:spPr/>
    </dgm:pt>
  </dgm:ptLst>
  <dgm:cxnLst>
    <dgm:cxn modelId="{B3C8C34B-9B22-4C23-B47D-73D10C4BFDD5}" type="presOf" srcId="{33190C96-AC32-411D-A3B1-67C3EB5EFC7F}" destId="{FA7946E6-93D5-4D60-A016-226ACE8129B8}" srcOrd="0" destOrd="0" presId="urn:microsoft.com/office/officeart/2018/2/layout/IconVerticalSolidList"/>
    <dgm:cxn modelId="{23D14297-E303-4F54-9C24-2144A03BE82F}" srcId="{98C6C031-7529-4F9E-A89A-D3FFE252B1DE}" destId="{EF89B117-E826-4A4B-8C39-16BBADB77E53}" srcOrd="1" destOrd="0" parTransId="{7DF4198B-AAE2-414A-9A01-4A53B0AB04EE}" sibTransId="{D8D5C073-BE88-4622-AB93-6665B1D265B2}"/>
    <dgm:cxn modelId="{AFE989A8-DE8C-4E10-9A45-C828D625DEEB}" srcId="{98C6C031-7529-4F9E-A89A-D3FFE252B1DE}" destId="{4392888E-7CCE-462C-8248-7EAFBC3A285B}" srcOrd="0" destOrd="0" parTransId="{FFBF8777-CB76-462E-91D2-E36411ADE211}" sibTransId="{3C36CC16-87B0-44D1-BE0C-29B015C08C5B}"/>
    <dgm:cxn modelId="{2857F8BC-873D-43AB-9751-61792FECD8A0}" srcId="{98C6C031-7529-4F9E-A89A-D3FFE252B1DE}" destId="{33190C96-AC32-411D-A3B1-67C3EB5EFC7F}" srcOrd="2" destOrd="0" parTransId="{9B40A4C1-AAD1-48BE-84B8-1C73FB06D983}" sibTransId="{E773446C-9DCA-4E75-82E1-8FA1FF0A3097}"/>
    <dgm:cxn modelId="{5FE8D2D6-7945-4D18-8539-FE502694960C}" type="presOf" srcId="{EF89B117-E826-4A4B-8C39-16BBADB77E53}" destId="{EA58E2D1-ADC0-4130-B86B-5159EAA4099B}" srcOrd="0" destOrd="0" presId="urn:microsoft.com/office/officeart/2018/2/layout/IconVerticalSolidList"/>
    <dgm:cxn modelId="{54B855E8-F101-4919-A8A8-3613E356D315}" type="presOf" srcId="{98C6C031-7529-4F9E-A89A-D3FFE252B1DE}" destId="{12853178-9385-4DBC-9BC8-8E18DC983660}" srcOrd="0" destOrd="0" presId="urn:microsoft.com/office/officeart/2018/2/layout/IconVerticalSolidList"/>
    <dgm:cxn modelId="{EC713EEC-8B5B-4EEB-83AF-CE6857834CF4}" type="presOf" srcId="{4392888E-7CCE-462C-8248-7EAFBC3A285B}" destId="{E1B02869-B2EF-4943-BC59-37200722C398}" srcOrd="0" destOrd="0" presId="urn:microsoft.com/office/officeart/2018/2/layout/IconVerticalSolidList"/>
    <dgm:cxn modelId="{D0108AB6-1107-45F2-A6FE-9EE6A0C51B8B}" type="presParOf" srcId="{12853178-9385-4DBC-9BC8-8E18DC983660}" destId="{C4C7E46C-008F-49E8-BD83-CDAEFDA19995}" srcOrd="0" destOrd="0" presId="urn:microsoft.com/office/officeart/2018/2/layout/IconVerticalSolidList"/>
    <dgm:cxn modelId="{49183E16-18AA-4955-80A0-AE3690BE90EF}" type="presParOf" srcId="{C4C7E46C-008F-49E8-BD83-CDAEFDA19995}" destId="{F6673D57-7B29-4B6C-912F-D69CC6C1B229}" srcOrd="0" destOrd="0" presId="urn:microsoft.com/office/officeart/2018/2/layout/IconVerticalSolidList"/>
    <dgm:cxn modelId="{3F977729-CDD8-47FA-BA90-D7978DA61B60}" type="presParOf" srcId="{C4C7E46C-008F-49E8-BD83-CDAEFDA19995}" destId="{EC167EEA-E94E-4E00-A8AA-9C1E39568A07}" srcOrd="1" destOrd="0" presId="urn:microsoft.com/office/officeart/2018/2/layout/IconVerticalSolidList"/>
    <dgm:cxn modelId="{982303B7-86BC-4ED6-9EAB-37B6FED5E9F4}" type="presParOf" srcId="{C4C7E46C-008F-49E8-BD83-CDAEFDA19995}" destId="{225C09C7-2E64-4C9D-9AEE-3779C9905316}" srcOrd="2" destOrd="0" presId="urn:microsoft.com/office/officeart/2018/2/layout/IconVerticalSolidList"/>
    <dgm:cxn modelId="{09BFC8B4-CD7C-4498-A2CB-C6A3D07A9D3A}" type="presParOf" srcId="{C4C7E46C-008F-49E8-BD83-CDAEFDA19995}" destId="{E1B02869-B2EF-4943-BC59-37200722C398}" srcOrd="3" destOrd="0" presId="urn:microsoft.com/office/officeart/2018/2/layout/IconVerticalSolidList"/>
    <dgm:cxn modelId="{A3934581-684F-4F0F-8C96-B93332478CCD}" type="presParOf" srcId="{12853178-9385-4DBC-9BC8-8E18DC983660}" destId="{8AB8EB84-CF7F-4FCB-A247-D9DE64D4D706}" srcOrd="1" destOrd="0" presId="urn:microsoft.com/office/officeart/2018/2/layout/IconVerticalSolidList"/>
    <dgm:cxn modelId="{6EE06F50-6E25-4ED4-896C-93E44739C3B0}" type="presParOf" srcId="{12853178-9385-4DBC-9BC8-8E18DC983660}" destId="{E0397C1D-C74C-42F4-8DD6-95194C335E1F}" srcOrd="2" destOrd="0" presId="urn:microsoft.com/office/officeart/2018/2/layout/IconVerticalSolidList"/>
    <dgm:cxn modelId="{C5EF1C4B-C9B4-41BC-893C-0A934E9C2375}" type="presParOf" srcId="{E0397C1D-C74C-42F4-8DD6-95194C335E1F}" destId="{3F54DC48-DB13-4B03-8BD8-D12834E4436D}" srcOrd="0" destOrd="0" presId="urn:microsoft.com/office/officeart/2018/2/layout/IconVerticalSolidList"/>
    <dgm:cxn modelId="{7DA2D418-ADB3-41B6-867F-B67D276C61E5}" type="presParOf" srcId="{E0397C1D-C74C-42F4-8DD6-95194C335E1F}" destId="{07B383AB-ACC4-4D4F-9E22-963FA6615A28}" srcOrd="1" destOrd="0" presId="urn:microsoft.com/office/officeart/2018/2/layout/IconVerticalSolidList"/>
    <dgm:cxn modelId="{665BF792-B600-4642-8A61-AACDC5C13FD7}" type="presParOf" srcId="{E0397C1D-C74C-42F4-8DD6-95194C335E1F}" destId="{07891387-ACEA-4A25-982B-FA7CAD9D3F62}" srcOrd="2" destOrd="0" presId="urn:microsoft.com/office/officeart/2018/2/layout/IconVerticalSolidList"/>
    <dgm:cxn modelId="{4049CEAC-A491-409A-9033-3B09D0501C79}" type="presParOf" srcId="{E0397C1D-C74C-42F4-8DD6-95194C335E1F}" destId="{EA58E2D1-ADC0-4130-B86B-5159EAA4099B}" srcOrd="3" destOrd="0" presId="urn:microsoft.com/office/officeart/2018/2/layout/IconVerticalSolidList"/>
    <dgm:cxn modelId="{7DCB12CC-B7C6-4BB1-B191-7300747BE810}" type="presParOf" srcId="{12853178-9385-4DBC-9BC8-8E18DC983660}" destId="{4B1A2750-76AC-4B48-B450-A3A9FDA0D6AD}" srcOrd="3" destOrd="0" presId="urn:microsoft.com/office/officeart/2018/2/layout/IconVerticalSolidList"/>
    <dgm:cxn modelId="{E4816707-16B4-4DB7-8B1A-B972303DFC1B}" type="presParOf" srcId="{12853178-9385-4DBC-9BC8-8E18DC983660}" destId="{50D0671B-FB3F-49A8-A33B-5618CC1AD3DA}" srcOrd="4" destOrd="0" presId="urn:microsoft.com/office/officeart/2018/2/layout/IconVerticalSolidList"/>
    <dgm:cxn modelId="{EEA658EA-5729-42D3-A452-2D8599B18C23}" type="presParOf" srcId="{50D0671B-FB3F-49A8-A33B-5618CC1AD3DA}" destId="{A8F16B8E-B8A9-49B6-8EE7-0CEEB949635F}" srcOrd="0" destOrd="0" presId="urn:microsoft.com/office/officeart/2018/2/layout/IconVerticalSolidList"/>
    <dgm:cxn modelId="{72C361C4-FCBB-4F61-8341-1EC57F3711ED}" type="presParOf" srcId="{50D0671B-FB3F-49A8-A33B-5618CC1AD3DA}" destId="{9174E6A8-B73F-45A8-B721-4D09D17C5B37}" srcOrd="1" destOrd="0" presId="urn:microsoft.com/office/officeart/2018/2/layout/IconVerticalSolidList"/>
    <dgm:cxn modelId="{786FC3D6-8148-41F7-9022-E1469B3BB0AC}" type="presParOf" srcId="{50D0671B-FB3F-49A8-A33B-5618CC1AD3DA}" destId="{8E6BCC18-8FA2-4AB3-93BE-18D36869CC8C}" srcOrd="2" destOrd="0" presId="urn:microsoft.com/office/officeart/2018/2/layout/IconVerticalSolidList"/>
    <dgm:cxn modelId="{06E92AFA-D00B-4321-93D6-7F4C2C08DB44}" type="presParOf" srcId="{50D0671B-FB3F-49A8-A33B-5618CC1AD3DA}" destId="{FA7946E6-93D5-4D60-A016-226ACE8129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2C40B4-2770-4C2D-8660-AAC57CB87D0E}" type="doc">
      <dgm:prSet loTypeId="urn:microsoft.com/office/officeart/2018/2/layout/IconVerticalSolidList" loCatId="icon" qsTypeId="urn:microsoft.com/office/officeart/2005/8/quickstyle/simple4" qsCatId="simple" csTypeId="urn:microsoft.com/office/officeart/2005/8/colors/accent3_1" csCatId="accent3" phldr="1"/>
      <dgm:spPr/>
      <dgm:t>
        <a:bodyPr/>
        <a:lstStyle/>
        <a:p>
          <a:endParaRPr lang="en-US"/>
        </a:p>
      </dgm:t>
    </dgm:pt>
    <dgm:pt modelId="{042333B3-9270-4ACA-9DBC-69433A895AAD}">
      <dgm:prSet/>
      <dgm:spPr/>
      <dgm:t>
        <a:bodyPr/>
        <a:lstStyle/>
        <a:p>
          <a:pPr>
            <a:lnSpc>
              <a:spcPct val="100000"/>
            </a:lnSpc>
          </a:pPr>
          <a:r>
            <a:rPr lang="en-US" b="0" i="0"/>
            <a:t>Choose the right tools!</a:t>
          </a:r>
          <a:endParaRPr lang="en-US"/>
        </a:p>
      </dgm:t>
    </dgm:pt>
    <dgm:pt modelId="{8607975F-5249-49D9-BF78-0EE68E27F158}" type="parTrans" cxnId="{81D72386-FC97-4527-8CDB-6C6A582990C1}">
      <dgm:prSet/>
      <dgm:spPr/>
      <dgm:t>
        <a:bodyPr/>
        <a:lstStyle/>
        <a:p>
          <a:endParaRPr lang="en-US"/>
        </a:p>
      </dgm:t>
    </dgm:pt>
    <dgm:pt modelId="{9539C8F3-3DCA-4350-A231-EB9D35ACC141}" type="sibTrans" cxnId="{81D72386-FC97-4527-8CDB-6C6A582990C1}">
      <dgm:prSet/>
      <dgm:spPr/>
      <dgm:t>
        <a:bodyPr/>
        <a:lstStyle/>
        <a:p>
          <a:endParaRPr lang="en-US"/>
        </a:p>
      </dgm:t>
    </dgm:pt>
    <dgm:pt modelId="{2B7B0941-E5C4-4E17-A3E9-F9D0B12F8AB0}">
      <dgm:prSet/>
      <dgm:spPr/>
      <dgm:t>
        <a:bodyPr/>
        <a:lstStyle/>
        <a:p>
          <a:pPr>
            <a:lnSpc>
              <a:spcPct val="100000"/>
            </a:lnSpc>
          </a:pPr>
          <a:r>
            <a:rPr lang="en-US" b="0" i="0" dirty="0"/>
            <a:t>Invest in training staff to effectively utilize new tools and techniques.</a:t>
          </a:r>
          <a:endParaRPr lang="en-US" dirty="0"/>
        </a:p>
      </dgm:t>
    </dgm:pt>
    <dgm:pt modelId="{9A0BD0B0-1F9B-4E95-9AE6-B670AF9C74F4}" type="parTrans" cxnId="{5465C75A-D83B-48A2-AA20-62A1809D6EF2}">
      <dgm:prSet/>
      <dgm:spPr/>
      <dgm:t>
        <a:bodyPr/>
        <a:lstStyle/>
        <a:p>
          <a:endParaRPr lang="en-US"/>
        </a:p>
      </dgm:t>
    </dgm:pt>
    <dgm:pt modelId="{69FD7A0C-2975-451F-ACD1-75BEAA34D9B3}" type="sibTrans" cxnId="{5465C75A-D83B-48A2-AA20-62A1809D6EF2}">
      <dgm:prSet/>
      <dgm:spPr/>
      <dgm:t>
        <a:bodyPr/>
        <a:lstStyle/>
        <a:p>
          <a:endParaRPr lang="en-US"/>
        </a:p>
      </dgm:t>
    </dgm:pt>
    <dgm:pt modelId="{4D83CB24-D714-4BCB-BA5B-91275ECE727F}">
      <dgm:prSet/>
      <dgm:spPr/>
      <dgm:t>
        <a:bodyPr/>
        <a:lstStyle/>
        <a:p>
          <a:pPr>
            <a:lnSpc>
              <a:spcPct val="100000"/>
            </a:lnSpc>
          </a:pPr>
          <a:r>
            <a:rPr lang="en-US" b="0" i="0" dirty="0"/>
            <a:t>Regularly evaluate the effectiveness of implemented innovations and adapt strategies as needed. </a:t>
          </a:r>
          <a:endParaRPr lang="en-US" dirty="0"/>
        </a:p>
      </dgm:t>
    </dgm:pt>
    <dgm:pt modelId="{317B63BB-D462-4469-ACE7-242943B2DF58}" type="parTrans" cxnId="{E0B4725C-6A20-42F9-BFF3-CA4FF4219018}">
      <dgm:prSet/>
      <dgm:spPr/>
      <dgm:t>
        <a:bodyPr/>
        <a:lstStyle/>
        <a:p>
          <a:endParaRPr lang="en-US"/>
        </a:p>
      </dgm:t>
    </dgm:pt>
    <dgm:pt modelId="{DE6C3855-642D-4DE2-971C-5EF14B2F3308}" type="sibTrans" cxnId="{E0B4725C-6A20-42F9-BFF3-CA4FF4219018}">
      <dgm:prSet/>
      <dgm:spPr/>
      <dgm:t>
        <a:bodyPr/>
        <a:lstStyle/>
        <a:p>
          <a:endParaRPr lang="en-US"/>
        </a:p>
      </dgm:t>
    </dgm:pt>
    <dgm:pt modelId="{01A78CA8-B2FD-4664-9E92-669FD06E7A12}" type="pres">
      <dgm:prSet presAssocID="{492C40B4-2770-4C2D-8660-AAC57CB87D0E}" presName="root" presStyleCnt="0">
        <dgm:presLayoutVars>
          <dgm:dir/>
          <dgm:resizeHandles val="exact"/>
        </dgm:presLayoutVars>
      </dgm:prSet>
      <dgm:spPr/>
    </dgm:pt>
    <dgm:pt modelId="{EF85D434-2D26-448C-B526-CA0D216EA252}" type="pres">
      <dgm:prSet presAssocID="{042333B3-9270-4ACA-9DBC-69433A895AAD}" presName="compNode" presStyleCnt="0"/>
      <dgm:spPr/>
    </dgm:pt>
    <dgm:pt modelId="{88C05874-943C-4318-ADBB-623A2C5312A1}" type="pres">
      <dgm:prSet presAssocID="{042333B3-9270-4ACA-9DBC-69433A895AAD}" presName="bgRect" presStyleLbl="bgShp" presStyleIdx="0" presStyleCnt="3"/>
      <dgm:spPr/>
    </dgm:pt>
    <dgm:pt modelId="{EB30A463-1F15-49F1-A652-68455BBA2E28}" type="pres">
      <dgm:prSet presAssocID="{042333B3-9270-4ACA-9DBC-69433A895A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3DD39600-4E8F-45EE-821C-39A4A3C5AFB2}" type="pres">
      <dgm:prSet presAssocID="{042333B3-9270-4ACA-9DBC-69433A895AAD}" presName="spaceRect" presStyleCnt="0"/>
      <dgm:spPr/>
    </dgm:pt>
    <dgm:pt modelId="{07BC36F9-DEFD-46E2-A7B9-E05C815044E2}" type="pres">
      <dgm:prSet presAssocID="{042333B3-9270-4ACA-9DBC-69433A895AAD}" presName="parTx" presStyleLbl="revTx" presStyleIdx="0" presStyleCnt="3">
        <dgm:presLayoutVars>
          <dgm:chMax val="0"/>
          <dgm:chPref val="0"/>
        </dgm:presLayoutVars>
      </dgm:prSet>
      <dgm:spPr/>
    </dgm:pt>
    <dgm:pt modelId="{877CE43B-854E-4AAA-A3ED-61E6E5E0128B}" type="pres">
      <dgm:prSet presAssocID="{9539C8F3-3DCA-4350-A231-EB9D35ACC141}" presName="sibTrans" presStyleCnt="0"/>
      <dgm:spPr/>
    </dgm:pt>
    <dgm:pt modelId="{4EB5F428-66D5-4F46-BDEC-1AC4793992B6}" type="pres">
      <dgm:prSet presAssocID="{2B7B0941-E5C4-4E17-A3E9-F9D0B12F8AB0}" presName="compNode" presStyleCnt="0"/>
      <dgm:spPr/>
    </dgm:pt>
    <dgm:pt modelId="{01428E53-CF88-416B-B974-3D66337E3C84}" type="pres">
      <dgm:prSet presAssocID="{2B7B0941-E5C4-4E17-A3E9-F9D0B12F8AB0}" presName="bgRect" presStyleLbl="bgShp" presStyleIdx="1" presStyleCnt="3"/>
      <dgm:spPr/>
    </dgm:pt>
    <dgm:pt modelId="{4FD2D321-1F44-4C07-8ADB-8E0F6EB9366A}" type="pres">
      <dgm:prSet presAssocID="{2B7B0941-E5C4-4E17-A3E9-F9D0B12F8A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2C1F4A00-D822-4AB1-B51C-0AB238D579D2}" type="pres">
      <dgm:prSet presAssocID="{2B7B0941-E5C4-4E17-A3E9-F9D0B12F8AB0}" presName="spaceRect" presStyleCnt="0"/>
      <dgm:spPr/>
    </dgm:pt>
    <dgm:pt modelId="{45DC6323-4CFD-4724-BD74-069FEAF1FB77}" type="pres">
      <dgm:prSet presAssocID="{2B7B0941-E5C4-4E17-A3E9-F9D0B12F8AB0}" presName="parTx" presStyleLbl="revTx" presStyleIdx="1" presStyleCnt="3">
        <dgm:presLayoutVars>
          <dgm:chMax val="0"/>
          <dgm:chPref val="0"/>
        </dgm:presLayoutVars>
      </dgm:prSet>
      <dgm:spPr/>
    </dgm:pt>
    <dgm:pt modelId="{60D45A80-E168-4BF6-AB9D-0A2E9E1C3465}" type="pres">
      <dgm:prSet presAssocID="{69FD7A0C-2975-451F-ACD1-75BEAA34D9B3}" presName="sibTrans" presStyleCnt="0"/>
      <dgm:spPr/>
    </dgm:pt>
    <dgm:pt modelId="{48C190F8-2741-4A24-8140-FD37F0DBC078}" type="pres">
      <dgm:prSet presAssocID="{4D83CB24-D714-4BCB-BA5B-91275ECE727F}" presName="compNode" presStyleCnt="0"/>
      <dgm:spPr/>
    </dgm:pt>
    <dgm:pt modelId="{1787379B-3128-4301-9A86-EF7563E2046D}" type="pres">
      <dgm:prSet presAssocID="{4D83CB24-D714-4BCB-BA5B-91275ECE727F}" presName="bgRect" presStyleLbl="bgShp" presStyleIdx="2" presStyleCnt="3"/>
      <dgm:spPr/>
    </dgm:pt>
    <dgm:pt modelId="{8945A9F0-CED9-4A27-9F4E-1B14DFE7B4D7}" type="pres">
      <dgm:prSet presAssocID="{4D83CB24-D714-4BCB-BA5B-91275ECE72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CCB8491B-4E10-42C1-960E-0009CE13569C}" type="pres">
      <dgm:prSet presAssocID="{4D83CB24-D714-4BCB-BA5B-91275ECE727F}" presName="spaceRect" presStyleCnt="0"/>
      <dgm:spPr/>
    </dgm:pt>
    <dgm:pt modelId="{A7574215-406F-4109-A1CE-A82D24AA8186}" type="pres">
      <dgm:prSet presAssocID="{4D83CB24-D714-4BCB-BA5B-91275ECE727F}" presName="parTx" presStyleLbl="revTx" presStyleIdx="2" presStyleCnt="3">
        <dgm:presLayoutVars>
          <dgm:chMax val="0"/>
          <dgm:chPref val="0"/>
        </dgm:presLayoutVars>
      </dgm:prSet>
      <dgm:spPr/>
    </dgm:pt>
  </dgm:ptLst>
  <dgm:cxnLst>
    <dgm:cxn modelId="{ECFA2813-B07F-431D-9D7E-570242772370}" type="presOf" srcId="{042333B3-9270-4ACA-9DBC-69433A895AAD}" destId="{07BC36F9-DEFD-46E2-A7B9-E05C815044E2}" srcOrd="0" destOrd="0" presId="urn:microsoft.com/office/officeart/2018/2/layout/IconVerticalSolidList"/>
    <dgm:cxn modelId="{476C0227-BB4A-4D39-B7B5-281399B9E9F7}" type="presOf" srcId="{4D83CB24-D714-4BCB-BA5B-91275ECE727F}" destId="{A7574215-406F-4109-A1CE-A82D24AA8186}" srcOrd="0" destOrd="0" presId="urn:microsoft.com/office/officeart/2018/2/layout/IconVerticalSolidList"/>
    <dgm:cxn modelId="{E0B4725C-6A20-42F9-BFF3-CA4FF4219018}" srcId="{492C40B4-2770-4C2D-8660-AAC57CB87D0E}" destId="{4D83CB24-D714-4BCB-BA5B-91275ECE727F}" srcOrd="2" destOrd="0" parTransId="{317B63BB-D462-4469-ACE7-242943B2DF58}" sibTransId="{DE6C3855-642D-4DE2-971C-5EF14B2F3308}"/>
    <dgm:cxn modelId="{5465C75A-D83B-48A2-AA20-62A1809D6EF2}" srcId="{492C40B4-2770-4C2D-8660-AAC57CB87D0E}" destId="{2B7B0941-E5C4-4E17-A3E9-F9D0B12F8AB0}" srcOrd="1" destOrd="0" parTransId="{9A0BD0B0-1F9B-4E95-9AE6-B670AF9C74F4}" sibTransId="{69FD7A0C-2975-451F-ACD1-75BEAA34D9B3}"/>
    <dgm:cxn modelId="{81D72386-FC97-4527-8CDB-6C6A582990C1}" srcId="{492C40B4-2770-4C2D-8660-AAC57CB87D0E}" destId="{042333B3-9270-4ACA-9DBC-69433A895AAD}" srcOrd="0" destOrd="0" parTransId="{8607975F-5249-49D9-BF78-0EE68E27F158}" sibTransId="{9539C8F3-3DCA-4350-A231-EB9D35ACC141}"/>
    <dgm:cxn modelId="{AC8DFC90-6ED7-4B65-9353-A05082732E02}" type="presOf" srcId="{2B7B0941-E5C4-4E17-A3E9-F9D0B12F8AB0}" destId="{45DC6323-4CFD-4724-BD74-069FEAF1FB77}" srcOrd="0" destOrd="0" presId="urn:microsoft.com/office/officeart/2018/2/layout/IconVerticalSolidList"/>
    <dgm:cxn modelId="{B6303ABC-2E08-4CEF-BEB5-CB8D2532D46E}" type="presOf" srcId="{492C40B4-2770-4C2D-8660-AAC57CB87D0E}" destId="{01A78CA8-B2FD-4664-9E92-669FD06E7A12}" srcOrd="0" destOrd="0" presId="urn:microsoft.com/office/officeart/2018/2/layout/IconVerticalSolidList"/>
    <dgm:cxn modelId="{64AE52AD-7476-409D-8D2A-003522B0E8DF}" type="presParOf" srcId="{01A78CA8-B2FD-4664-9E92-669FD06E7A12}" destId="{EF85D434-2D26-448C-B526-CA0D216EA252}" srcOrd="0" destOrd="0" presId="urn:microsoft.com/office/officeart/2018/2/layout/IconVerticalSolidList"/>
    <dgm:cxn modelId="{87622574-EE0C-4E37-B776-C8529A3B2336}" type="presParOf" srcId="{EF85D434-2D26-448C-B526-CA0D216EA252}" destId="{88C05874-943C-4318-ADBB-623A2C5312A1}" srcOrd="0" destOrd="0" presId="urn:microsoft.com/office/officeart/2018/2/layout/IconVerticalSolidList"/>
    <dgm:cxn modelId="{11BA3306-A0D7-47FE-920F-10B3CC404387}" type="presParOf" srcId="{EF85D434-2D26-448C-B526-CA0D216EA252}" destId="{EB30A463-1F15-49F1-A652-68455BBA2E28}" srcOrd="1" destOrd="0" presId="urn:microsoft.com/office/officeart/2018/2/layout/IconVerticalSolidList"/>
    <dgm:cxn modelId="{F73E410E-26D2-4DBA-B1D9-74EAB96FCEFC}" type="presParOf" srcId="{EF85D434-2D26-448C-B526-CA0D216EA252}" destId="{3DD39600-4E8F-45EE-821C-39A4A3C5AFB2}" srcOrd="2" destOrd="0" presId="urn:microsoft.com/office/officeart/2018/2/layout/IconVerticalSolidList"/>
    <dgm:cxn modelId="{E1CC3FD2-7FB0-49BB-9107-2CA7D2007454}" type="presParOf" srcId="{EF85D434-2D26-448C-B526-CA0D216EA252}" destId="{07BC36F9-DEFD-46E2-A7B9-E05C815044E2}" srcOrd="3" destOrd="0" presId="urn:microsoft.com/office/officeart/2018/2/layout/IconVerticalSolidList"/>
    <dgm:cxn modelId="{D4BB821C-591E-48DE-8435-1E42EAFD5F2D}" type="presParOf" srcId="{01A78CA8-B2FD-4664-9E92-669FD06E7A12}" destId="{877CE43B-854E-4AAA-A3ED-61E6E5E0128B}" srcOrd="1" destOrd="0" presId="urn:microsoft.com/office/officeart/2018/2/layout/IconVerticalSolidList"/>
    <dgm:cxn modelId="{2D0EFCB1-EAB5-4626-84A1-2A5020559025}" type="presParOf" srcId="{01A78CA8-B2FD-4664-9E92-669FD06E7A12}" destId="{4EB5F428-66D5-4F46-BDEC-1AC4793992B6}" srcOrd="2" destOrd="0" presId="urn:microsoft.com/office/officeart/2018/2/layout/IconVerticalSolidList"/>
    <dgm:cxn modelId="{2CEDC0BE-01DB-4AEB-86C1-1EBFFC1B5B4C}" type="presParOf" srcId="{4EB5F428-66D5-4F46-BDEC-1AC4793992B6}" destId="{01428E53-CF88-416B-B974-3D66337E3C84}" srcOrd="0" destOrd="0" presId="urn:microsoft.com/office/officeart/2018/2/layout/IconVerticalSolidList"/>
    <dgm:cxn modelId="{66A1950A-AF80-4FE6-A588-6B1FE5B194B1}" type="presParOf" srcId="{4EB5F428-66D5-4F46-BDEC-1AC4793992B6}" destId="{4FD2D321-1F44-4C07-8ADB-8E0F6EB9366A}" srcOrd="1" destOrd="0" presId="urn:microsoft.com/office/officeart/2018/2/layout/IconVerticalSolidList"/>
    <dgm:cxn modelId="{55649E72-E7E3-41BB-ACAB-64D8E008A18F}" type="presParOf" srcId="{4EB5F428-66D5-4F46-BDEC-1AC4793992B6}" destId="{2C1F4A00-D822-4AB1-B51C-0AB238D579D2}" srcOrd="2" destOrd="0" presId="urn:microsoft.com/office/officeart/2018/2/layout/IconVerticalSolidList"/>
    <dgm:cxn modelId="{CB05B11D-966F-4299-9A1B-BC552CAFD235}" type="presParOf" srcId="{4EB5F428-66D5-4F46-BDEC-1AC4793992B6}" destId="{45DC6323-4CFD-4724-BD74-069FEAF1FB77}" srcOrd="3" destOrd="0" presId="urn:microsoft.com/office/officeart/2018/2/layout/IconVerticalSolidList"/>
    <dgm:cxn modelId="{8DF64360-062F-4E30-9150-F32532F976D6}" type="presParOf" srcId="{01A78CA8-B2FD-4664-9E92-669FD06E7A12}" destId="{60D45A80-E168-4BF6-AB9D-0A2E9E1C3465}" srcOrd="3" destOrd="0" presId="urn:microsoft.com/office/officeart/2018/2/layout/IconVerticalSolidList"/>
    <dgm:cxn modelId="{BD326B6C-80B7-4A7E-A5E8-E08AD477FED5}" type="presParOf" srcId="{01A78CA8-B2FD-4664-9E92-669FD06E7A12}" destId="{48C190F8-2741-4A24-8140-FD37F0DBC078}" srcOrd="4" destOrd="0" presId="urn:microsoft.com/office/officeart/2018/2/layout/IconVerticalSolidList"/>
    <dgm:cxn modelId="{B327C9F5-3ACF-454F-A324-7DC57188FAAD}" type="presParOf" srcId="{48C190F8-2741-4A24-8140-FD37F0DBC078}" destId="{1787379B-3128-4301-9A86-EF7563E2046D}" srcOrd="0" destOrd="0" presId="urn:microsoft.com/office/officeart/2018/2/layout/IconVerticalSolidList"/>
    <dgm:cxn modelId="{7BCAF1BC-4A8D-4D85-83DC-05C7079E9C87}" type="presParOf" srcId="{48C190F8-2741-4A24-8140-FD37F0DBC078}" destId="{8945A9F0-CED9-4A27-9F4E-1B14DFE7B4D7}" srcOrd="1" destOrd="0" presId="urn:microsoft.com/office/officeart/2018/2/layout/IconVerticalSolidList"/>
    <dgm:cxn modelId="{D4D9D10F-AFF8-41F4-890A-AD4A7481E201}" type="presParOf" srcId="{48C190F8-2741-4A24-8140-FD37F0DBC078}" destId="{CCB8491B-4E10-42C1-960E-0009CE13569C}" srcOrd="2" destOrd="0" presId="urn:microsoft.com/office/officeart/2018/2/layout/IconVerticalSolidList"/>
    <dgm:cxn modelId="{AE50703C-07D1-452C-9F36-1EA7146B8AC3}" type="presParOf" srcId="{48C190F8-2741-4A24-8140-FD37F0DBC078}" destId="{A7574215-406F-4109-A1CE-A82D24AA81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5E9D5D-6781-4BE9-B5BC-7A85155514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9A1D26-DF89-4F9F-A281-169EBC86CEA2}">
      <dgm:prSet phldrT="[Text]" custT="1"/>
      <dgm:spPr>
        <a:solidFill>
          <a:srgbClr val="87AFBF"/>
        </a:solidFill>
      </dgm:spPr>
      <dgm:t>
        <a:bodyPr/>
        <a:lstStyle/>
        <a:p>
          <a:r>
            <a:rPr lang="en-US" sz="1200" dirty="0"/>
            <a:t>MHMR </a:t>
          </a:r>
        </a:p>
        <a:p>
          <a:r>
            <a:rPr lang="en-US" sz="1200" dirty="0"/>
            <a:t>Chief of Staff</a:t>
          </a:r>
        </a:p>
      </dgm:t>
    </dgm:pt>
    <dgm:pt modelId="{EE6EE866-7F3B-446E-9D6E-D9E06D09DDB2}" type="parTrans" cxnId="{F776D59C-2589-4213-841A-8F4CFAAB609E}">
      <dgm:prSet/>
      <dgm:spPr/>
      <dgm:t>
        <a:bodyPr/>
        <a:lstStyle/>
        <a:p>
          <a:endParaRPr lang="en-US" sz="2000"/>
        </a:p>
      </dgm:t>
    </dgm:pt>
    <dgm:pt modelId="{CE42083D-4579-4C9C-96A0-8CBB8230772C}" type="sibTrans" cxnId="{F776D59C-2589-4213-841A-8F4CFAAB609E}">
      <dgm:prSet/>
      <dgm:spPr/>
      <dgm:t>
        <a:bodyPr/>
        <a:lstStyle/>
        <a:p>
          <a:endParaRPr lang="en-US" sz="2000"/>
        </a:p>
      </dgm:t>
    </dgm:pt>
    <dgm:pt modelId="{833F15E6-4F44-4859-A326-3AEAEB1914B7}" type="asst">
      <dgm:prSet phldrT="[Text]" custT="1"/>
      <dgm:spPr>
        <a:solidFill>
          <a:srgbClr val="C66005"/>
        </a:solidFill>
      </dgm:spPr>
      <dgm:t>
        <a:bodyPr/>
        <a:lstStyle/>
        <a:p>
          <a:r>
            <a:rPr lang="en-US" sz="1200" b="1" dirty="0"/>
            <a:t>Senior Director of Development / </a:t>
          </a:r>
        </a:p>
        <a:p>
          <a:r>
            <a:rPr lang="en-US" sz="1200" b="1" dirty="0"/>
            <a:t>MHMR Foundation Executive Director</a:t>
          </a:r>
        </a:p>
      </dgm:t>
    </dgm:pt>
    <dgm:pt modelId="{5A1028BD-DC5E-4CD5-A789-16338421F23F}" type="parTrans" cxnId="{37F2E45D-E022-4F9A-AFE8-41DBEF0B86F6}">
      <dgm:prSet/>
      <dgm:spPr/>
      <dgm:t>
        <a:bodyPr/>
        <a:lstStyle/>
        <a:p>
          <a:endParaRPr lang="en-US" sz="2000"/>
        </a:p>
      </dgm:t>
    </dgm:pt>
    <dgm:pt modelId="{EDDEC1F4-1352-4EEB-A05B-2ED2B9FF7145}" type="sibTrans" cxnId="{37F2E45D-E022-4F9A-AFE8-41DBEF0B86F6}">
      <dgm:prSet/>
      <dgm:spPr/>
      <dgm:t>
        <a:bodyPr/>
        <a:lstStyle/>
        <a:p>
          <a:endParaRPr lang="en-US" sz="2000"/>
        </a:p>
      </dgm:t>
    </dgm:pt>
    <dgm:pt modelId="{31608267-92FE-473D-84A9-02F307FFCC0D}">
      <dgm:prSet custT="1"/>
      <dgm:spPr>
        <a:solidFill>
          <a:srgbClr val="C66005"/>
        </a:solidFill>
      </dgm:spPr>
      <dgm:t>
        <a:bodyPr/>
        <a:lstStyle/>
        <a:p>
          <a:r>
            <a:rPr lang="en-US" sz="1200" dirty="0"/>
            <a:t>Grant Specialist</a:t>
          </a:r>
        </a:p>
      </dgm:t>
    </dgm:pt>
    <dgm:pt modelId="{91CAC3CC-0F5A-4ACE-9A59-65A7B155C84D}" type="parTrans" cxnId="{ED96209C-2BC8-44B2-B65B-78DE5D09FA60}">
      <dgm:prSet>
        <dgm:style>
          <a:lnRef idx="1">
            <a:schemeClr val="accent2"/>
          </a:lnRef>
          <a:fillRef idx="0">
            <a:schemeClr val="accent2"/>
          </a:fillRef>
          <a:effectRef idx="0">
            <a:schemeClr val="accent2"/>
          </a:effectRef>
          <a:fontRef idx="minor">
            <a:schemeClr val="tx1"/>
          </a:fontRef>
        </dgm:style>
      </dgm:prSet>
      <dgm:spPr/>
      <dgm:t>
        <a:bodyPr/>
        <a:lstStyle/>
        <a:p>
          <a:endParaRPr lang="en-US" sz="2000"/>
        </a:p>
      </dgm:t>
    </dgm:pt>
    <dgm:pt modelId="{405A9244-EB63-4021-91F9-256D42DA6D7F}" type="sibTrans" cxnId="{ED96209C-2BC8-44B2-B65B-78DE5D09FA60}">
      <dgm:prSet/>
      <dgm:spPr/>
      <dgm:t>
        <a:bodyPr/>
        <a:lstStyle/>
        <a:p>
          <a:endParaRPr lang="en-US" sz="2000"/>
        </a:p>
      </dgm:t>
    </dgm:pt>
    <dgm:pt modelId="{932DB9BC-83D6-470C-BF7E-F3880EB36E2F}">
      <dgm:prSet custT="1"/>
      <dgm:spPr>
        <a:solidFill>
          <a:srgbClr val="C66005"/>
        </a:solidFill>
      </dgm:spPr>
      <dgm:t>
        <a:bodyPr/>
        <a:lstStyle/>
        <a:p>
          <a:r>
            <a:rPr lang="en-US" sz="1200" dirty="0"/>
            <a:t>Grant Coordinator</a:t>
          </a:r>
        </a:p>
      </dgm:t>
    </dgm:pt>
    <dgm:pt modelId="{3D71E899-3005-4670-852C-9FDF319C50CF}" type="parTrans" cxnId="{873545BC-6AED-4BCD-9C94-1F73FCBD2FBE}">
      <dgm:prSet>
        <dgm:style>
          <a:lnRef idx="1">
            <a:schemeClr val="accent2"/>
          </a:lnRef>
          <a:fillRef idx="0">
            <a:schemeClr val="accent2"/>
          </a:fillRef>
          <a:effectRef idx="0">
            <a:schemeClr val="accent2"/>
          </a:effectRef>
          <a:fontRef idx="minor">
            <a:schemeClr val="tx1"/>
          </a:fontRef>
        </dgm:style>
      </dgm:prSet>
      <dgm:spPr/>
      <dgm:t>
        <a:bodyPr/>
        <a:lstStyle/>
        <a:p>
          <a:endParaRPr lang="en-US" sz="2000"/>
        </a:p>
      </dgm:t>
    </dgm:pt>
    <dgm:pt modelId="{F21680CF-CEAF-41DE-8228-F0850AB078C8}" type="sibTrans" cxnId="{873545BC-6AED-4BCD-9C94-1F73FCBD2FBE}">
      <dgm:prSet/>
      <dgm:spPr/>
      <dgm:t>
        <a:bodyPr/>
        <a:lstStyle/>
        <a:p>
          <a:endParaRPr lang="en-US" sz="2000"/>
        </a:p>
      </dgm:t>
    </dgm:pt>
    <dgm:pt modelId="{A757BA5A-62BF-4823-B572-4DD1A3990542}">
      <dgm:prSet custT="1"/>
      <dgm:spPr>
        <a:solidFill>
          <a:srgbClr val="87AFBF"/>
        </a:solidFill>
      </dgm:spPr>
      <dgm:t>
        <a:bodyPr/>
        <a:lstStyle/>
        <a:p>
          <a:r>
            <a:rPr lang="en-US" sz="1200" dirty="0"/>
            <a:t>Board Liaison / </a:t>
          </a:r>
        </a:p>
        <a:p>
          <a:r>
            <a:rPr lang="en-US" sz="1200" dirty="0"/>
            <a:t>Communication Coordinator</a:t>
          </a:r>
        </a:p>
      </dgm:t>
    </dgm:pt>
    <dgm:pt modelId="{C5D5B628-6484-4B6B-B8D0-632E8139D48C}" type="parTrans" cxnId="{39707E68-965B-429D-9532-DCAD9E0FAEB6}">
      <dgm:prSet/>
      <dgm:spPr/>
      <dgm:t>
        <a:bodyPr/>
        <a:lstStyle/>
        <a:p>
          <a:endParaRPr lang="en-US" sz="2000"/>
        </a:p>
      </dgm:t>
    </dgm:pt>
    <dgm:pt modelId="{778B9964-5210-4565-B899-A924E48E2613}" type="sibTrans" cxnId="{39707E68-965B-429D-9532-DCAD9E0FAEB6}">
      <dgm:prSet/>
      <dgm:spPr/>
      <dgm:t>
        <a:bodyPr/>
        <a:lstStyle/>
        <a:p>
          <a:endParaRPr lang="en-US" sz="2000"/>
        </a:p>
      </dgm:t>
    </dgm:pt>
    <dgm:pt modelId="{A6C8160A-5A2E-4DDA-8682-1E82ECE477BD}">
      <dgm:prSet custT="1"/>
      <dgm:spPr>
        <a:solidFill>
          <a:srgbClr val="87AFBF"/>
        </a:solidFill>
      </dgm:spPr>
      <dgm:t>
        <a:bodyPr/>
        <a:lstStyle/>
        <a:p>
          <a:r>
            <a:rPr lang="en-US" sz="1200" dirty="0"/>
            <a:t>Communication Specialist</a:t>
          </a:r>
        </a:p>
      </dgm:t>
    </dgm:pt>
    <dgm:pt modelId="{220ACBAF-95F0-4A80-9B41-8FF2B25D9568}" type="parTrans" cxnId="{DA12777F-E8DB-408E-8718-973A03240FCA}">
      <dgm:prSet/>
      <dgm:spPr/>
      <dgm:t>
        <a:bodyPr/>
        <a:lstStyle/>
        <a:p>
          <a:endParaRPr lang="en-US" sz="2000"/>
        </a:p>
      </dgm:t>
    </dgm:pt>
    <dgm:pt modelId="{2B87AA3E-01A3-42BD-A303-3B4AA0A267D2}" type="sibTrans" cxnId="{DA12777F-E8DB-408E-8718-973A03240FCA}">
      <dgm:prSet/>
      <dgm:spPr/>
      <dgm:t>
        <a:bodyPr/>
        <a:lstStyle/>
        <a:p>
          <a:endParaRPr lang="en-US" sz="2000"/>
        </a:p>
      </dgm:t>
    </dgm:pt>
    <dgm:pt modelId="{E73571E6-EC27-4D22-B67F-A4BEEAE656CB}">
      <dgm:prSet custT="1"/>
      <dgm:spPr>
        <a:solidFill>
          <a:srgbClr val="87AFBF"/>
        </a:solidFill>
      </dgm:spPr>
      <dgm:t>
        <a:bodyPr/>
        <a:lstStyle/>
        <a:p>
          <a:r>
            <a:rPr lang="en-US" sz="1200" dirty="0"/>
            <a:t>Communication Intern</a:t>
          </a:r>
        </a:p>
      </dgm:t>
    </dgm:pt>
    <dgm:pt modelId="{682CE3E8-9D58-4107-984A-889D72CB94D6}" type="parTrans" cxnId="{39454DC4-D57A-401D-BDEF-8DD94CDA962E}">
      <dgm:prSet/>
      <dgm:spPr/>
      <dgm:t>
        <a:bodyPr/>
        <a:lstStyle/>
        <a:p>
          <a:endParaRPr lang="en-US" sz="2000"/>
        </a:p>
      </dgm:t>
    </dgm:pt>
    <dgm:pt modelId="{7D80CD2E-1FE8-4FBD-933A-78B5B7D7B7D1}" type="sibTrans" cxnId="{39454DC4-D57A-401D-BDEF-8DD94CDA962E}">
      <dgm:prSet/>
      <dgm:spPr/>
      <dgm:t>
        <a:bodyPr/>
        <a:lstStyle/>
        <a:p>
          <a:endParaRPr lang="en-US" sz="2000"/>
        </a:p>
      </dgm:t>
    </dgm:pt>
    <dgm:pt modelId="{4184F3AE-ECA4-4B8B-9107-C917753A685C}" type="pres">
      <dgm:prSet presAssocID="{525E9D5D-6781-4BE9-B5BC-7A8515551425}" presName="hierChild1" presStyleCnt="0">
        <dgm:presLayoutVars>
          <dgm:orgChart val="1"/>
          <dgm:chPref val="1"/>
          <dgm:dir/>
          <dgm:animOne val="branch"/>
          <dgm:animLvl val="lvl"/>
          <dgm:resizeHandles/>
        </dgm:presLayoutVars>
      </dgm:prSet>
      <dgm:spPr/>
    </dgm:pt>
    <dgm:pt modelId="{697C92C4-F44B-4FEA-B666-0364466DFDFA}" type="pres">
      <dgm:prSet presAssocID="{BC9A1D26-DF89-4F9F-A281-169EBC86CEA2}" presName="hierRoot1" presStyleCnt="0">
        <dgm:presLayoutVars>
          <dgm:hierBranch val="hang"/>
        </dgm:presLayoutVars>
      </dgm:prSet>
      <dgm:spPr/>
    </dgm:pt>
    <dgm:pt modelId="{AC41CC1A-EEFA-4459-9158-2AB21E3AC78B}" type="pres">
      <dgm:prSet presAssocID="{BC9A1D26-DF89-4F9F-A281-169EBC86CEA2}" presName="rootComposite1" presStyleCnt="0"/>
      <dgm:spPr/>
    </dgm:pt>
    <dgm:pt modelId="{491BDA26-E0F8-4850-81CE-FB670A29B22D}" type="pres">
      <dgm:prSet presAssocID="{BC9A1D26-DF89-4F9F-A281-169EBC86CEA2}" presName="rootText1" presStyleLbl="node0" presStyleIdx="0" presStyleCnt="1" custScaleX="145209" custScaleY="138639" custLinFactX="-15200" custLinFactNeighborX="-100000" custLinFactNeighborY="1600">
        <dgm:presLayoutVars>
          <dgm:chPref val="3"/>
        </dgm:presLayoutVars>
      </dgm:prSet>
      <dgm:spPr/>
    </dgm:pt>
    <dgm:pt modelId="{A839BF75-5905-476B-B832-78ECCF98AAE2}" type="pres">
      <dgm:prSet presAssocID="{BC9A1D26-DF89-4F9F-A281-169EBC86CEA2}" presName="rootConnector1" presStyleLbl="node1" presStyleIdx="0" presStyleCnt="0"/>
      <dgm:spPr/>
    </dgm:pt>
    <dgm:pt modelId="{1BE55ED3-9CF6-4BBA-8AEE-0B4CF94B1F42}" type="pres">
      <dgm:prSet presAssocID="{BC9A1D26-DF89-4F9F-A281-169EBC86CEA2}" presName="hierChild2" presStyleCnt="0"/>
      <dgm:spPr/>
    </dgm:pt>
    <dgm:pt modelId="{EA5B012B-E85F-4E1F-ABB0-12912E285373}" type="pres">
      <dgm:prSet presAssocID="{C5D5B628-6484-4B6B-B8D0-632E8139D48C}" presName="Name48" presStyleLbl="parChTrans1D2" presStyleIdx="0" presStyleCnt="2"/>
      <dgm:spPr/>
    </dgm:pt>
    <dgm:pt modelId="{3591AF69-CEAF-4DC1-87C5-6D74DCBF0734}" type="pres">
      <dgm:prSet presAssocID="{A757BA5A-62BF-4823-B572-4DD1A3990542}" presName="hierRoot2" presStyleCnt="0">
        <dgm:presLayoutVars>
          <dgm:hierBranch/>
        </dgm:presLayoutVars>
      </dgm:prSet>
      <dgm:spPr/>
    </dgm:pt>
    <dgm:pt modelId="{C0CC8629-2AA3-4A58-BB8D-EF2A7A054AB4}" type="pres">
      <dgm:prSet presAssocID="{A757BA5A-62BF-4823-B572-4DD1A3990542}" presName="rootComposite" presStyleCnt="0"/>
      <dgm:spPr/>
    </dgm:pt>
    <dgm:pt modelId="{D6F3E1FF-EE0E-4489-A661-4D813FB1A37B}" type="pres">
      <dgm:prSet presAssocID="{A757BA5A-62BF-4823-B572-4DD1A3990542}" presName="rootText" presStyleLbl="node2" presStyleIdx="0" presStyleCnt="1" custScaleX="157447" custScaleY="131879" custLinFactX="43272" custLinFactY="-91996" custLinFactNeighborX="100000" custLinFactNeighborY="-100000">
        <dgm:presLayoutVars>
          <dgm:chPref val="3"/>
        </dgm:presLayoutVars>
      </dgm:prSet>
      <dgm:spPr/>
    </dgm:pt>
    <dgm:pt modelId="{06C148A2-474E-4E46-8567-9875007C515B}" type="pres">
      <dgm:prSet presAssocID="{A757BA5A-62BF-4823-B572-4DD1A3990542}" presName="rootConnector" presStyleLbl="node2" presStyleIdx="0" presStyleCnt="1"/>
      <dgm:spPr/>
    </dgm:pt>
    <dgm:pt modelId="{B2A780CD-5E80-4815-9198-EE92506C789C}" type="pres">
      <dgm:prSet presAssocID="{A757BA5A-62BF-4823-B572-4DD1A3990542}" presName="hierChild4" presStyleCnt="0"/>
      <dgm:spPr/>
    </dgm:pt>
    <dgm:pt modelId="{A64BBAF2-07DB-46D1-98A8-79C954421C4C}" type="pres">
      <dgm:prSet presAssocID="{220ACBAF-95F0-4A80-9B41-8FF2B25D9568}" presName="Name35" presStyleLbl="parChTrans1D3" presStyleIdx="0" presStyleCnt="4"/>
      <dgm:spPr/>
    </dgm:pt>
    <dgm:pt modelId="{71B07E6A-E9FA-4210-8F6B-8628C4612F02}" type="pres">
      <dgm:prSet presAssocID="{A6C8160A-5A2E-4DDA-8682-1E82ECE477BD}" presName="hierRoot2" presStyleCnt="0">
        <dgm:presLayoutVars>
          <dgm:hierBranch val="init"/>
        </dgm:presLayoutVars>
      </dgm:prSet>
      <dgm:spPr/>
    </dgm:pt>
    <dgm:pt modelId="{F7AFDD53-BD0C-4247-9E98-AC2B9ECA8084}" type="pres">
      <dgm:prSet presAssocID="{A6C8160A-5A2E-4DDA-8682-1E82ECE477BD}" presName="rootComposite" presStyleCnt="0"/>
      <dgm:spPr/>
    </dgm:pt>
    <dgm:pt modelId="{1425E309-727D-450A-90EF-E83FECC34786}" type="pres">
      <dgm:prSet presAssocID="{A6C8160A-5A2E-4DDA-8682-1E82ECE477BD}" presName="rootText" presStyleLbl="node3" presStyleIdx="0" presStyleCnt="4" custScaleX="131312" custScaleY="134666" custLinFactX="24448" custLinFactY="-75564" custLinFactNeighborX="100000" custLinFactNeighborY="-100000">
        <dgm:presLayoutVars>
          <dgm:chPref val="3"/>
        </dgm:presLayoutVars>
      </dgm:prSet>
      <dgm:spPr/>
    </dgm:pt>
    <dgm:pt modelId="{1DF7404C-B55C-46BA-9ABC-79F642A791C9}" type="pres">
      <dgm:prSet presAssocID="{A6C8160A-5A2E-4DDA-8682-1E82ECE477BD}" presName="rootConnector" presStyleLbl="node3" presStyleIdx="0" presStyleCnt="4"/>
      <dgm:spPr/>
    </dgm:pt>
    <dgm:pt modelId="{BEDBC6B5-F2B1-42A2-A5EA-63CEF0CAEC2C}" type="pres">
      <dgm:prSet presAssocID="{A6C8160A-5A2E-4DDA-8682-1E82ECE477BD}" presName="hierChild4" presStyleCnt="0"/>
      <dgm:spPr/>
    </dgm:pt>
    <dgm:pt modelId="{C334CFCA-BD32-461A-9CAD-D5FA9B3D017D}" type="pres">
      <dgm:prSet presAssocID="{A6C8160A-5A2E-4DDA-8682-1E82ECE477BD}" presName="hierChild5" presStyleCnt="0"/>
      <dgm:spPr/>
    </dgm:pt>
    <dgm:pt modelId="{21B1396B-3CA9-41DB-AD30-A0A74A06428D}" type="pres">
      <dgm:prSet presAssocID="{682CE3E8-9D58-4107-984A-889D72CB94D6}" presName="Name35" presStyleLbl="parChTrans1D3" presStyleIdx="1" presStyleCnt="4"/>
      <dgm:spPr/>
    </dgm:pt>
    <dgm:pt modelId="{6C6ECF22-C692-4D4B-8C31-818301808FF8}" type="pres">
      <dgm:prSet presAssocID="{E73571E6-EC27-4D22-B67F-A4BEEAE656CB}" presName="hierRoot2" presStyleCnt="0">
        <dgm:presLayoutVars>
          <dgm:hierBranch val="init"/>
        </dgm:presLayoutVars>
      </dgm:prSet>
      <dgm:spPr/>
    </dgm:pt>
    <dgm:pt modelId="{7933F23D-CAD5-4356-8E56-E951951BDCF7}" type="pres">
      <dgm:prSet presAssocID="{E73571E6-EC27-4D22-B67F-A4BEEAE656CB}" presName="rootComposite" presStyleCnt="0"/>
      <dgm:spPr/>
    </dgm:pt>
    <dgm:pt modelId="{5A5C34FD-27BF-4085-8F72-8448E1C1875C}" type="pres">
      <dgm:prSet presAssocID="{E73571E6-EC27-4D22-B67F-A4BEEAE656CB}" presName="rootText" presStyleLbl="node3" presStyleIdx="1" presStyleCnt="4" custScaleX="133546" custScaleY="107168" custLinFactX="50399" custLinFactY="-40559" custLinFactNeighborX="100000" custLinFactNeighborY="-100000">
        <dgm:presLayoutVars>
          <dgm:chPref val="3"/>
        </dgm:presLayoutVars>
      </dgm:prSet>
      <dgm:spPr/>
    </dgm:pt>
    <dgm:pt modelId="{8385A3AF-1E2F-4085-A7BC-DA6EA74DB197}" type="pres">
      <dgm:prSet presAssocID="{E73571E6-EC27-4D22-B67F-A4BEEAE656CB}" presName="rootConnector" presStyleLbl="node3" presStyleIdx="1" presStyleCnt="4"/>
      <dgm:spPr/>
    </dgm:pt>
    <dgm:pt modelId="{2439E4F4-492F-4291-AC6A-F50E43FC5D5D}" type="pres">
      <dgm:prSet presAssocID="{E73571E6-EC27-4D22-B67F-A4BEEAE656CB}" presName="hierChild4" presStyleCnt="0"/>
      <dgm:spPr/>
    </dgm:pt>
    <dgm:pt modelId="{65F703F8-27F7-4E44-8AD9-169D7220616B}" type="pres">
      <dgm:prSet presAssocID="{E73571E6-EC27-4D22-B67F-A4BEEAE656CB}" presName="hierChild5" presStyleCnt="0"/>
      <dgm:spPr/>
    </dgm:pt>
    <dgm:pt modelId="{FA8299CF-E0E9-4493-9906-8C4B4D7AE717}" type="pres">
      <dgm:prSet presAssocID="{A757BA5A-62BF-4823-B572-4DD1A3990542}" presName="hierChild5" presStyleCnt="0"/>
      <dgm:spPr/>
    </dgm:pt>
    <dgm:pt modelId="{5AF087C5-5EB3-44DF-B279-0E4967A7E866}" type="pres">
      <dgm:prSet presAssocID="{BC9A1D26-DF89-4F9F-A281-169EBC86CEA2}" presName="hierChild3" presStyleCnt="0"/>
      <dgm:spPr/>
    </dgm:pt>
    <dgm:pt modelId="{85B2457C-02C9-4363-AA2A-08441353926B}" type="pres">
      <dgm:prSet presAssocID="{5A1028BD-DC5E-4CD5-A789-16338421F23F}" presName="Name111" presStyleLbl="parChTrans1D2" presStyleIdx="1" presStyleCnt="2"/>
      <dgm:spPr/>
    </dgm:pt>
    <dgm:pt modelId="{EEB36BDE-313B-4328-B5F5-C719FDD1467D}" type="pres">
      <dgm:prSet presAssocID="{833F15E6-4F44-4859-A326-3AEAEB1914B7}" presName="hierRoot3" presStyleCnt="0">
        <dgm:presLayoutVars>
          <dgm:hierBranch val="hang"/>
        </dgm:presLayoutVars>
      </dgm:prSet>
      <dgm:spPr/>
    </dgm:pt>
    <dgm:pt modelId="{CC845D16-4F81-40F4-820D-3785DD5A2556}" type="pres">
      <dgm:prSet presAssocID="{833F15E6-4F44-4859-A326-3AEAEB1914B7}" presName="rootComposite3" presStyleCnt="0"/>
      <dgm:spPr/>
    </dgm:pt>
    <dgm:pt modelId="{F31A475C-B0F2-4A88-8C88-F870E402804F}" type="pres">
      <dgm:prSet presAssocID="{833F15E6-4F44-4859-A326-3AEAEB1914B7}" presName="rootText3" presStyleLbl="asst1" presStyleIdx="0" presStyleCnt="1" custScaleX="180524" custScaleY="171868" custLinFactX="-76000" custLinFactNeighborX="-100000" custLinFactNeighborY="-17600">
        <dgm:presLayoutVars>
          <dgm:chPref val="3"/>
        </dgm:presLayoutVars>
      </dgm:prSet>
      <dgm:spPr/>
    </dgm:pt>
    <dgm:pt modelId="{CF451777-084D-48CE-88B1-F0456365B651}" type="pres">
      <dgm:prSet presAssocID="{833F15E6-4F44-4859-A326-3AEAEB1914B7}" presName="rootConnector3" presStyleLbl="asst1" presStyleIdx="0" presStyleCnt="1"/>
      <dgm:spPr/>
    </dgm:pt>
    <dgm:pt modelId="{76723687-5915-4F52-83D2-CD2B099AB57D}" type="pres">
      <dgm:prSet presAssocID="{833F15E6-4F44-4859-A326-3AEAEB1914B7}" presName="hierChild6" presStyleCnt="0"/>
      <dgm:spPr/>
    </dgm:pt>
    <dgm:pt modelId="{4B4A4F9C-0A7F-4A39-8281-32B4127BEB97}" type="pres">
      <dgm:prSet presAssocID="{91CAC3CC-0F5A-4ACE-9A59-65A7B155C84D}" presName="Name48" presStyleLbl="parChTrans1D3" presStyleIdx="2" presStyleCnt="4"/>
      <dgm:spPr/>
    </dgm:pt>
    <dgm:pt modelId="{657C0E69-B2F5-4565-BC97-36EC873477D8}" type="pres">
      <dgm:prSet presAssocID="{31608267-92FE-473D-84A9-02F307FFCC0D}" presName="hierRoot2" presStyleCnt="0">
        <dgm:presLayoutVars>
          <dgm:hierBranch val="init"/>
        </dgm:presLayoutVars>
      </dgm:prSet>
      <dgm:spPr/>
    </dgm:pt>
    <dgm:pt modelId="{07B378F5-8E37-43D1-8535-F43A473AEF24}" type="pres">
      <dgm:prSet presAssocID="{31608267-92FE-473D-84A9-02F307FFCC0D}" presName="rootComposite" presStyleCnt="0"/>
      <dgm:spPr/>
    </dgm:pt>
    <dgm:pt modelId="{D30FFC59-7484-4818-A6D8-63E6487899A6}" type="pres">
      <dgm:prSet presAssocID="{31608267-92FE-473D-84A9-02F307FFCC0D}" presName="rootText" presStyleLbl="node3" presStyleIdx="2" presStyleCnt="4" custScaleX="133607" custScaleY="109887" custLinFactX="-76800" custLinFactNeighborX="-100000" custLinFactNeighborY="77740">
        <dgm:presLayoutVars>
          <dgm:chPref val="3"/>
        </dgm:presLayoutVars>
      </dgm:prSet>
      <dgm:spPr/>
    </dgm:pt>
    <dgm:pt modelId="{D851E884-18D5-4A3A-8D69-4896FF73F50D}" type="pres">
      <dgm:prSet presAssocID="{31608267-92FE-473D-84A9-02F307FFCC0D}" presName="rootConnector" presStyleLbl="node3" presStyleIdx="2" presStyleCnt="4"/>
      <dgm:spPr/>
    </dgm:pt>
    <dgm:pt modelId="{2B439244-2C5B-431B-8F20-74B815864228}" type="pres">
      <dgm:prSet presAssocID="{31608267-92FE-473D-84A9-02F307FFCC0D}" presName="hierChild4" presStyleCnt="0"/>
      <dgm:spPr/>
    </dgm:pt>
    <dgm:pt modelId="{ABEB0E14-00B4-4ED1-A334-A9A22D78E6A0}" type="pres">
      <dgm:prSet presAssocID="{31608267-92FE-473D-84A9-02F307FFCC0D}" presName="hierChild5" presStyleCnt="0"/>
      <dgm:spPr/>
    </dgm:pt>
    <dgm:pt modelId="{B2248536-D9AB-420E-A6BF-4C0E6820B3B1}" type="pres">
      <dgm:prSet presAssocID="{3D71E899-3005-4670-852C-9FDF319C50CF}" presName="Name48" presStyleLbl="parChTrans1D3" presStyleIdx="3" presStyleCnt="4"/>
      <dgm:spPr/>
    </dgm:pt>
    <dgm:pt modelId="{FC956809-FA96-4047-A118-AC724A16BEC0}" type="pres">
      <dgm:prSet presAssocID="{932DB9BC-83D6-470C-BF7E-F3880EB36E2F}" presName="hierRoot2" presStyleCnt="0">
        <dgm:presLayoutVars>
          <dgm:hierBranch val="init"/>
        </dgm:presLayoutVars>
      </dgm:prSet>
      <dgm:spPr/>
    </dgm:pt>
    <dgm:pt modelId="{915215A2-80B6-4216-8153-192B9DA571DE}" type="pres">
      <dgm:prSet presAssocID="{932DB9BC-83D6-470C-BF7E-F3880EB36E2F}" presName="rootComposite" presStyleCnt="0"/>
      <dgm:spPr/>
    </dgm:pt>
    <dgm:pt modelId="{B8ED3C9B-D7AD-4D4C-9C4F-7CF116DC69B0}" type="pres">
      <dgm:prSet presAssocID="{932DB9BC-83D6-470C-BF7E-F3880EB36E2F}" presName="rootText" presStyleLbl="node3" presStyleIdx="3" presStyleCnt="4" custScaleX="134915" custScaleY="114284" custLinFactX="-64000" custLinFactNeighborX="-100000" custLinFactNeighborY="4">
        <dgm:presLayoutVars>
          <dgm:chPref val="3"/>
        </dgm:presLayoutVars>
      </dgm:prSet>
      <dgm:spPr/>
    </dgm:pt>
    <dgm:pt modelId="{EF9CD6C2-073F-4951-A174-F0235CACF8F4}" type="pres">
      <dgm:prSet presAssocID="{932DB9BC-83D6-470C-BF7E-F3880EB36E2F}" presName="rootConnector" presStyleLbl="node3" presStyleIdx="3" presStyleCnt="4"/>
      <dgm:spPr/>
    </dgm:pt>
    <dgm:pt modelId="{DD53D03C-8E07-460A-B57C-52F857FB40D2}" type="pres">
      <dgm:prSet presAssocID="{932DB9BC-83D6-470C-BF7E-F3880EB36E2F}" presName="hierChild4" presStyleCnt="0"/>
      <dgm:spPr/>
    </dgm:pt>
    <dgm:pt modelId="{97388369-0FFE-443E-AB74-EAA32359DBF4}" type="pres">
      <dgm:prSet presAssocID="{932DB9BC-83D6-470C-BF7E-F3880EB36E2F}" presName="hierChild5" presStyleCnt="0"/>
      <dgm:spPr/>
    </dgm:pt>
    <dgm:pt modelId="{F9FE6056-A434-46E8-97FC-8BA793539DD8}" type="pres">
      <dgm:prSet presAssocID="{833F15E6-4F44-4859-A326-3AEAEB1914B7}" presName="hierChild7" presStyleCnt="0"/>
      <dgm:spPr/>
    </dgm:pt>
  </dgm:ptLst>
  <dgm:cxnLst>
    <dgm:cxn modelId="{940B2F06-AAB3-491D-B657-0BE1B5D07E5A}" type="presOf" srcId="{A757BA5A-62BF-4823-B572-4DD1A3990542}" destId="{D6F3E1FF-EE0E-4489-A661-4D813FB1A37B}" srcOrd="0" destOrd="0" presId="urn:microsoft.com/office/officeart/2005/8/layout/orgChart1"/>
    <dgm:cxn modelId="{8C5C6606-F954-4D44-9D9A-78A4B74B0346}" type="presOf" srcId="{220ACBAF-95F0-4A80-9B41-8FF2B25D9568}" destId="{A64BBAF2-07DB-46D1-98A8-79C954421C4C}" srcOrd="0" destOrd="0" presId="urn:microsoft.com/office/officeart/2005/8/layout/orgChart1"/>
    <dgm:cxn modelId="{1A2BC71F-9753-47FD-BC66-FCAEBA07A57E}" type="presOf" srcId="{31608267-92FE-473D-84A9-02F307FFCC0D}" destId="{D30FFC59-7484-4818-A6D8-63E6487899A6}" srcOrd="0" destOrd="0" presId="urn:microsoft.com/office/officeart/2005/8/layout/orgChart1"/>
    <dgm:cxn modelId="{82EDD340-3F87-4913-9604-162F3BEB22EB}" type="presOf" srcId="{A757BA5A-62BF-4823-B572-4DD1A3990542}" destId="{06C148A2-474E-4E46-8567-9875007C515B}" srcOrd="1" destOrd="0" presId="urn:microsoft.com/office/officeart/2005/8/layout/orgChart1"/>
    <dgm:cxn modelId="{37F2E45D-E022-4F9A-AFE8-41DBEF0B86F6}" srcId="{BC9A1D26-DF89-4F9F-A281-169EBC86CEA2}" destId="{833F15E6-4F44-4859-A326-3AEAEB1914B7}" srcOrd="0" destOrd="0" parTransId="{5A1028BD-DC5E-4CD5-A789-16338421F23F}" sibTransId="{EDDEC1F4-1352-4EEB-A05B-2ED2B9FF7145}"/>
    <dgm:cxn modelId="{0AF14363-39A7-4A7C-B9BC-FC67454699AB}" type="presOf" srcId="{682CE3E8-9D58-4107-984A-889D72CB94D6}" destId="{21B1396B-3CA9-41DB-AD30-A0A74A06428D}" srcOrd="0" destOrd="0" presId="urn:microsoft.com/office/officeart/2005/8/layout/orgChart1"/>
    <dgm:cxn modelId="{19603665-656C-42C2-B4F5-7D768BCB4884}" type="presOf" srcId="{BC9A1D26-DF89-4F9F-A281-169EBC86CEA2}" destId="{A839BF75-5905-476B-B832-78ECCF98AAE2}" srcOrd="1" destOrd="0" presId="urn:microsoft.com/office/officeart/2005/8/layout/orgChart1"/>
    <dgm:cxn modelId="{C69E0368-E097-4215-8261-65F1ABDE9E91}" type="presOf" srcId="{A6C8160A-5A2E-4DDA-8682-1E82ECE477BD}" destId="{1425E309-727D-450A-90EF-E83FECC34786}" srcOrd="0" destOrd="0" presId="urn:microsoft.com/office/officeart/2005/8/layout/orgChart1"/>
    <dgm:cxn modelId="{39707E68-965B-429D-9532-DCAD9E0FAEB6}" srcId="{BC9A1D26-DF89-4F9F-A281-169EBC86CEA2}" destId="{A757BA5A-62BF-4823-B572-4DD1A3990542}" srcOrd="1" destOrd="0" parTransId="{C5D5B628-6484-4B6B-B8D0-632E8139D48C}" sibTransId="{778B9964-5210-4565-B899-A924E48E2613}"/>
    <dgm:cxn modelId="{B3369971-B535-4EB4-80FB-6B4182FD3EFD}" type="presOf" srcId="{E73571E6-EC27-4D22-B67F-A4BEEAE656CB}" destId="{8385A3AF-1E2F-4085-A7BC-DA6EA74DB197}" srcOrd="1" destOrd="0" presId="urn:microsoft.com/office/officeart/2005/8/layout/orgChart1"/>
    <dgm:cxn modelId="{F0292B75-4F5E-4901-8EEF-2627DEC4D7B0}" type="presOf" srcId="{31608267-92FE-473D-84A9-02F307FFCC0D}" destId="{D851E884-18D5-4A3A-8D69-4896FF73F50D}" srcOrd="1" destOrd="0" presId="urn:microsoft.com/office/officeart/2005/8/layout/orgChart1"/>
    <dgm:cxn modelId="{DC045279-8425-49A5-911D-793C5FC56B89}" type="presOf" srcId="{833F15E6-4F44-4859-A326-3AEAEB1914B7}" destId="{F31A475C-B0F2-4A88-8C88-F870E402804F}" srcOrd="0" destOrd="0" presId="urn:microsoft.com/office/officeart/2005/8/layout/orgChart1"/>
    <dgm:cxn modelId="{8B572A7D-D220-42B1-A419-C05C74E16E0D}" type="presOf" srcId="{833F15E6-4F44-4859-A326-3AEAEB1914B7}" destId="{CF451777-084D-48CE-88B1-F0456365B651}" srcOrd="1" destOrd="0" presId="urn:microsoft.com/office/officeart/2005/8/layout/orgChart1"/>
    <dgm:cxn modelId="{D89A4D7D-BDCA-47CE-9BBB-7ACE7B1F2B6C}" type="presOf" srcId="{5A1028BD-DC5E-4CD5-A789-16338421F23F}" destId="{85B2457C-02C9-4363-AA2A-08441353926B}" srcOrd="0" destOrd="0" presId="urn:microsoft.com/office/officeart/2005/8/layout/orgChart1"/>
    <dgm:cxn modelId="{DA12777F-E8DB-408E-8718-973A03240FCA}" srcId="{A757BA5A-62BF-4823-B572-4DD1A3990542}" destId="{A6C8160A-5A2E-4DDA-8682-1E82ECE477BD}" srcOrd="0" destOrd="0" parTransId="{220ACBAF-95F0-4A80-9B41-8FF2B25D9568}" sibTransId="{2B87AA3E-01A3-42BD-A303-3B4AA0A267D2}"/>
    <dgm:cxn modelId="{CD141E84-950D-4E67-9D17-F11CDA38BA6B}" type="presOf" srcId="{525E9D5D-6781-4BE9-B5BC-7A8515551425}" destId="{4184F3AE-ECA4-4B8B-9107-C917753A685C}" srcOrd="0" destOrd="0" presId="urn:microsoft.com/office/officeart/2005/8/layout/orgChart1"/>
    <dgm:cxn modelId="{ED96209C-2BC8-44B2-B65B-78DE5D09FA60}" srcId="{833F15E6-4F44-4859-A326-3AEAEB1914B7}" destId="{31608267-92FE-473D-84A9-02F307FFCC0D}" srcOrd="0" destOrd="0" parTransId="{91CAC3CC-0F5A-4ACE-9A59-65A7B155C84D}" sibTransId="{405A9244-EB63-4021-91F9-256D42DA6D7F}"/>
    <dgm:cxn modelId="{F776D59C-2589-4213-841A-8F4CFAAB609E}" srcId="{525E9D5D-6781-4BE9-B5BC-7A8515551425}" destId="{BC9A1D26-DF89-4F9F-A281-169EBC86CEA2}" srcOrd="0" destOrd="0" parTransId="{EE6EE866-7F3B-446E-9D6E-D9E06D09DDB2}" sibTransId="{CE42083D-4579-4C9C-96A0-8CBB8230772C}"/>
    <dgm:cxn modelId="{DA06E9AC-54A8-4CC2-8F8F-CF8118D7FE1A}" type="presOf" srcId="{932DB9BC-83D6-470C-BF7E-F3880EB36E2F}" destId="{EF9CD6C2-073F-4951-A174-F0235CACF8F4}" srcOrd="1" destOrd="0" presId="urn:microsoft.com/office/officeart/2005/8/layout/orgChart1"/>
    <dgm:cxn modelId="{358088B1-D9F3-4638-BE15-34D40E5A8EA1}" type="presOf" srcId="{3D71E899-3005-4670-852C-9FDF319C50CF}" destId="{B2248536-D9AB-420E-A6BF-4C0E6820B3B1}" srcOrd="0" destOrd="0" presId="urn:microsoft.com/office/officeart/2005/8/layout/orgChart1"/>
    <dgm:cxn modelId="{873545BC-6AED-4BCD-9C94-1F73FCBD2FBE}" srcId="{833F15E6-4F44-4859-A326-3AEAEB1914B7}" destId="{932DB9BC-83D6-470C-BF7E-F3880EB36E2F}" srcOrd="1" destOrd="0" parTransId="{3D71E899-3005-4670-852C-9FDF319C50CF}" sibTransId="{F21680CF-CEAF-41DE-8228-F0850AB078C8}"/>
    <dgm:cxn modelId="{4DEC79C0-13C7-4137-BB56-A471E79AD652}" type="presOf" srcId="{C5D5B628-6484-4B6B-B8D0-632E8139D48C}" destId="{EA5B012B-E85F-4E1F-ABB0-12912E285373}" srcOrd="0" destOrd="0" presId="urn:microsoft.com/office/officeart/2005/8/layout/orgChart1"/>
    <dgm:cxn modelId="{39454DC4-D57A-401D-BDEF-8DD94CDA962E}" srcId="{A757BA5A-62BF-4823-B572-4DD1A3990542}" destId="{E73571E6-EC27-4D22-B67F-A4BEEAE656CB}" srcOrd="1" destOrd="0" parTransId="{682CE3E8-9D58-4107-984A-889D72CB94D6}" sibTransId="{7D80CD2E-1FE8-4FBD-933A-78B5B7D7B7D1}"/>
    <dgm:cxn modelId="{5AB6C7C4-5405-4765-BB76-AF8E160CA8BB}" type="presOf" srcId="{E73571E6-EC27-4D22-B67F-A4BEEAE656CB}" destId="{5A5C34FD-27BF-4085-8F72-8448E1C1875C}" srcOrd="0" destOrd="0" presId="urn:microsoft.com/office/officeart/2005/8/layout/orgChart1"/>
    <dgm:cxn modelId="{212F37CC-AB18-4D3C-9B8E-6616D74240C5}" type="presOf" srcId="{BC9A1D26-DF89-4F9F-A281-169EBC86CEA2}" destId="{491BDA26-E0F8-4850-81CE-FB670A29B22D}" srcOrd="0" destOrd="0" presId="urn:microsoft.com/office/officeart/2005/8/layout/orgChart1"/>
    <dgm:cxn modelId="{02CC6BCD-3BB2-4D72-B620-DF29F4728E83}" type="presOf" srcId="{91CAC3CC-0F5A-4ACE-9A59-65A7B155C84D}" destId="{4B4A4F9C-0A7F-4A39-8281-32B4127BEB97}" srcOrd="0" destOrd="0" presId="urn:microsoft.com/office/officeart/2005/8/layout/orgChart1"/>
    <dgm:cxn modelId="{546401D7-7A9A-4669-8874-FFEC0FE1F43E}" type="presOf" srcId="{932DB9BC-83D6-470C-BF7E-F3880EB36E2F}" destId="{B8ED3C9B-D7AD-4D4C-9C4F-7CF116DC69B0}" srcOrd="0" destOrd="0" presId="urn:microsoft.com/office/officeart/2005/8/layout/orgChart1"/>
    <dgm:cxn modelId="{DC4565FE-7A26-4413-A251-A96DC41314DE}" type="presOf" srcId="{A6C8160A-5A2E-4DDA-8682-1E82ECE477BD}" destId="{1DF7404C-B55C-46BA-9ABC-79F642A791C9}" srcOrd="1" destOrd="0" presId="urn:microsoft.com/office/officeart/2005/8/layout/orgChart1"/>
    <dgm:cxn modelId="{E52DDEFF-0507-418A-A3AD-6242C843082E}" type="presParOf" srcId="{4184F3AE-ECA4-4B8B-9107-C917753A685C}" destId="{697C92C4-F44B-4FEA-B666-0364466DFDFA}" srcOrd="0" destOrd="0" presId="urn:microsoft.com/office/officeart/2005/8/layout/orgChart1"/>
    <dgm:cxn modelId="{BB10B19E-1D4B-4C77-9987-F2F1F12F64B6}" type="presParOf" srcId="{697C92C4-F44B-4FEA-B666-0364466DFDFA}" destId="{AC41CC1A-EEFA-4459-9158-2AB21E3AC78B}" srcOrd="0" destOrd="0" presId="urn:microsoft.com/office/officeart/2005/8/layout/orgChart1"/>
    <dgm:cxn modelId="{E468E05D-7978-497D-A785-9B7F08338E53}" type="presParOf" srcId="{AC41CC1A-EEFA-4459-9158-2AB21E3AC78B}" destId="{491BDA26-E0F8-4850-81CE-FB670A29B22D}" srcOrd="0" destOrd="0" presId="urn:microsoft.com/office/officeart/2005/8/layout/orgChart1"/>
    <dgm:cxn modelId="{50E98373-97D5-4B7F-9E59-2EB18502814C}" type="presParOf" srcId="{AC41CC1A-EEFA-4459-9158-2AB21E3AC78B}" destId="{A839BF75-5905-476B-B832-78ECCF98AAE2}" srcOrd="1" destOrd="0" presId="urn:microsoft.com/office/officeart/2005/8/layout/orgChart1"/>
    <dgm:cxn modelId="{E3AFC552-9776-4907-A117-3C6B2F8ED6F6}" type="presParOf" srcId="{697C92C4-F44B-4FEA-B666-0364466DFDFA}" destId="{1BE55ED3-9CF6-4BBA-8AEE-0B4CF94B1F42}" srcOrd="1" destOrd="0" presId="urn:microsoft.com/office/officeart/2005/8/layout/orgChart1"/>
    <dgm:cxn modelId="{A56A1CF1-14A5-4E94-B7F4-911D1D526231}" type="presParOf" srcId="{1BE55ED3-9CF6-4BBA-8AEE-0B4CF94B1F42}" destId="{EA5B012B-E85F-4E1F-ABB0-12912E285373}" srcOrd="0" destOrd="0" presId="urn:microsoft.com/office/officeart/2005/8/layout/orgChart1"/>
    <dgm:cxn modelId="{3FF70FA0-9423-4CD9-AE2F-1C535F5AB1DE}" type="presParOf" srcId="{1BE55ED3-9CF6-4BBA-8AEE-0B4CF94B1F42}" destId="{3591AF69-CEAF-4DC1-87C5-6D74DCBF0734}" srcOrd="1" destOrd="0" presId="urn:microsoft.com/office/officeart/2005/8/layout/orgChart1"/>
    <dgm:cxn modelId="{9BBA8C6C-F8AC-4435-B0D3-7DC4C4658F30}" type="presParOf" srcId="{3591AF69-CEAF-4DC1-87C5-6D74DCBF0734}" destId="{C0CC8629-2AA3-4A58-BB8D-EF2A7A054AB4}" srcOrd="0" destOrd="0" presId="urn:microsoft.com/office/officeart/2005/8/layout/orgChart1"/>
    <dgm:cxn modelId="{942D60ED-73DF-422E-9050-76DFF27BCB16}" type="presParOf" srcId="{C0CC8629-2AA3-4A58-BB8D-EF2A7A054AB4}" destId="{D6F3E1FF-EE0E-4489-A661-4D813FB1A37B}" srcOrd="0" destOrd="0" presId="urn:microsoft.com/office/officeart/2005/8/layout/orgChart1"/>
    <dgm:cxn modelId="{46A6C371-8683-4DBD-BE34-A2F19F78CCC7}" type="presParOf" srcId="{C0CC8629-2AA3-4A58-BB8D-EF2A7A054AB4}" destId="{06C148A2-474E-4E46-8567-9875007C515B}" srcOrd="1" destOrd="0" presId="urn:microsoft.com/office/officeart/2005/8/layout/orgChart1"/>
    <dgm:cxn modelId="{2FA79B2C-F05D-4541-9B3A-7E7B301539DE}" type="presParOf" srcId="{3591AF69-CEAF-4DC1-87C5-6D74DCBF0734}" destId="{B2A780CD-5E80-4815-9198-EE92506C789C}" srcOrd="1" destOrd="0" presId="urn:microsoft.com/office/officeart/2005/8/layout/orgChart1"/>
    <dgm:cxn modelId="{8BC85C76-4788-4C57-81CD-532B3CD0BC1A}" type="presParOf" srcId="{B2A780CD-5E80-4815-9198-EE92506C789C}" destId="{A64BBAF2-07DB-46D1-98A8-79C954421C4C}" srcOrd="0" destOrd="0" presId="urn:microsoft.com/office/officeart/2005/8/layout/orgChart1"/>
    <dgm:cxn modelId="{FA94A28C-668A-4B96-9C2F-4EFFF53347D1}" type="presParOf" srcId="{B2A780CD-5E80-4815-9198-EE92506C789C}" destId="{71B07E6A-E9FA-4210-8F6B-8628C4612F02}" srcOrd="1" destOrd="0" presId="urn:microsoft.com/office/officeart/2005/8/layout/orgChart1"/>
    <dgm:cxn modelId="{3A66B403-BFC3-4745-B699-7DA961A696B7}" type="presParOf" srcId="{71B07E6A-E9FA-4210-8F6B-8628C4612F02}" destId="{F7AFDD53-BD0C-4247-9E98-AC2B9ECA8084}" srcOrd="0" destOrd="0" presId="urn:microsoft.com/office/officeart/2005/8/layout/orgChart1"/>
    <dgm:cxn modelId="{CDB493B1-58F6-4ADB-B0C8-FDCF94A5D5D5}" type="presParOf" srcId="{F7AFDD53-BD0C-4247-9E98-AC2B9ECA8084}" destId="{1425E309-727D-450A-90EF-E83FECC34786}" srcOrd="0" destOrd="0" presId="urn:microsoft.com/office/officeart/2005/8/layout/orgChart1"/>
    <dgm:cxn modelId="{7758763A-B79F-436E-8AF0-DE20F4ACC081}" type="presParOf" srcId="{F7AFDD53-BD0C-4247-9E98-AC2B9ECA8084}" destId="{1DF7404C-B55C-46BA-9ABC-79F642A791C9}" srcOrd="1" destOrd="0" presId="urn:microsoft.com/office/officeart/2005/8/layout/orgChart1"/>
    <dgm:cxn modelId="{B1285632-B2A7-4BAC-A4C6-9D027070F93F}" type="presParOf" srcId="{71B07E6A-E9FA-4210-8F6B-8628C4612F02}" destId="{BEDBC6B5-F2B1-42A2-A5EA-63CEF0CAEC2C}" srcOrd="1" destOrd="0" presId="urn:microsoft.com/office/officeart/2005/8/layout/orgChart1"/>
    <dgm:cxn modelId="{08576A87-487A-4261-B846-E2B5E51CC4E4}" type="presParOf" srcId="{71B07E6A-E9FA-4210-8F6B-8628C4612F02}" destId="{C334CFCA-BD32-461A-9CAD-D5FA9B3D017D}" srcOrd="2" destOrd="0" presId="urn:microsoft.com/office/officeart/2005/8/layout/orgChart1"/>
    <dgm:cxn modelId="{70EC8517-2D8A-488C-A657-BE4F81762545}" type="presParOf" srcId="{B2A780CD-5E80-4815-9198-EE92506C789C}" destId="{21B1396B-3CA9-41DB-AD30-A0A74A06428D}" srcOrd="2" destOrd="0" presId="urn:microsoft.com/office/officeart/2005/8/layout/orgChart1"/>
    <dgm:cxn modelId="{C468096C-5547-4B55-89F5-5B72785AC3FD}" type="presParOf" srcId="{B2A780CD-5E80-4815-9198-EE92506C789C}" destId="{6C6ECF22-C692-4D4B-8C31-818301808FF8}" srcOrd="3" destOrd="0" presId="urn:microsoft.com/office/officeart/2005/8/layout/orgChart1"/>
    <dgm:cxn modelId="{2C02ADD2-572B-4D34-9B0B-6DA51EE9C66C}" type="presParOf" srcId="{6C6ECF22-C692-4D4B-8C31-818301808FF8}" destId="{7933F23D-CAD5-4356-8E56-E951951BDCF7}" srcOrd="0" destOrd="0" presId="urn:microsoft.com/office/officeart/2005/8/layout/orgChart1"/>
    <dgm:cxn modelId="{FD84AFE7-8DEF-4F09-92C1-BFE7976E7792}" type="presParOf" srcId="{7933F23D-CAD5-4356-8E56-E951951BDCF7}" destId="{5A5C34FD-27BF-4085-8F72-8448E1C1875C}" srcOrd="0" destOrd="0" presId="urn:microsoft.com/office/officeart/2005/8/layout/orgChart1"/>
    <dgm:cxn modelId="{D7124022-8085-43F0-AAD8-5A419EB7F97E}" type="presParOf" srcId="{7933F23D-CAD5-4356-8E56-E951951BDCF7}" destId="{8385A3AF-1E2F-4085-A7BC-DA6EA74DB197}" srcOrd="1" destOrd="0" presId="urn:microsoft.com/office/officeart/2005/8/layout/orgChart1"/>
    <dgm:cxn modelId="{D25C4DD7-E6EB-4F86-A436-006BC3C8433E}" type="presParOf" srcId="{6C6ECF22-C692-4D4B-8C31-818301808FF8}" destId="{2439E4F4-492F-4291-AC6A-F50E43FC5D5D}" srcOrd="1" destOrd="0" presId="urn:microsoft.com/office/officeart/2005/8/layout/orgChart1"/>
    <dgm:cxn modelId="{F4BEAE3B-3E17-4ABB-91CF-4C3DEE4E5067}" type="presParOf" srcId="{6C6ECF22-C692-4D4B-8C31-818301808FF8}" destId="{65F703F8-27F7-4E44-8AD9-169D7220616B}" srcOrd="2" destOrd="0" presId="urn:microsoft.com/office/officeart/2005/8/layout/orgChart1"/>
    <dgm:cxn modelId="{0E529355-B0E3-472D-A66D-111C716C03ED}" type="presParOf" srcId="{3591AF69-CEAF-4DC1-87C5-6D74DCBF0734}" destId="{FA8299CF-E0E9-4493-9906-8C4B4D7AE717}" srcOrd="2" destOrd="0" presId="urn:microsoft.com/office/officeart/2005/8/layout/orgChart1"/>
    <dgm:cxn modelId="{7B085C2E-3BB6-48F7-9F20-C74126287BA6}" type="presParOf" srcId="{697C92C4-F44B-4FEA-B666-0364466DFDFA}" destId="{5AF087C5-5EB3-44DF-B279-0E4967A7E866}" srcOrd="2" destOrd="0" presId="urn:microsoft.com/office/officeart/2005/8/layout/orgChart1"/>
    <dgm:cxn modelId="{AAD0279C-F8B1-4532-9D19-92C23A3D69FB}" type="presParOf" srcId="{5AF087C5-5EB3-44DF-B279-0E4967A7E866}" destId="{85B2457C-02C9-4363-AA2A-08441353926B}" srcOrd="0" destOrd="0" presId="urn:microsoft.com/office/officeart/2005/8/layout/orgChart1"/>
    <dgm:cxn modelId="{3D167A73-62DC-4FDD-AF03-D41B4A550E70}" type="presParOf" srcId="{5AF087C5-5EB3-44DF-B279-0E4967A7E866}" destId="{EEB36BDE-313B-4328-B5F5-C719FDD1467D}" srcOrd="1" destOrd="0" presId="urn:microsoft.com/office/officeart/2005/8/layout/orgChart1"/>
    <dgm:cxn modelId="{1B5B6AED-68F7-4841-B7D4-7A33AD4E5AC6}" type="presParOf" srcId="{EEB36BDE-313B-4328-B5F5-C719FDD1467D}" destId="{CC845D16-4F81-40F4-820D-3785DD5A2556}" srcOrd="0" destOrd="0" presId="urn:microsoft.com/office/officeart/2005/8/layout/orgChart1"/>
    <dgm:cxn modelId="{A47FE5CF-CF74-4810-8C51-2739ED7DF00F}" type="presParOf" srcId="{CC845D16-4F81-40F4-820D-3785DD5A2556}" destId="{F31A475C-B0F2-4A88-8C88-F870E402804F}" srcOrd="0" destOrd="0" presId="urn:microsoft.com/office/officeart/2005/8/layout/orgChart1"/>
    <dgm:cxn modelId="{DA10B600-E42A-4CEA-A3C1-8A8703C4B109}" type="presParOf" srcId="{CC845D16-4F81-40F4-820D-3785DD5A2556}" destId="{CF451777-084D-48CE-88B1-F0456365B651}" srcOrd="1" destOrd="0" presId="urn:microsoft.com/office/officeart/2005/8/layout/orgChart1"/>
    <dgm:cxn modelId="{7FA90619-D71D-4C3A-AA62-0D23B2E4C7B5}" type="presParOf" srcId="{EEB36BDE-313B-4328-B5F5-C719FDD1467D}" destId="{76723687-5915-4F52-83D2-CD2B099AB57D}" srcOrd="1" destOrd="0" presId="urn:microsoft.com/office/officeart/2005/8/layout/orgChart1"/>
    <dgm:cxn modelId="{5BE31FDC-1A94-4745-A6B2-6C11030A1665}" type="presParOf" srcId="{76723687-5915-4F52-83D2-CD2B099AB57D}" destId="{4B4A4F9C-0A7F-4A39-8281-32B4127BEB97}" srcOrd="0" destOrd="0" presId="urn:microsoft.com/office/officeart/2005/8/layout/orgChart1"/>
    <dgm:cxn modelId="{69BDC983-7F45-4ACD-AD6D-D71C547DF51B}" type="presParOf" srcId="{76723687-5915-4F52-83D2-CD2B099AB57D}" destId="{657C0E69-B2F5-4565-BC97-36EC873477D8}" srcOrd="1" destOrd="0" presId="urn:microsoft.com/office/officeart/2005/8/layout/orgChart1"/>
    <dgm:cxn modelId="{08EC0070-B6A7-4B68-A98A-C3FC28D3AFD8}" type="presParOf" srcId="{657C0E69-B2F5-4565-BC97-36EC873477D8}" destId="{07B378F5-8E37-43D1-8535-F43A473AEF24}" srcOrd="0" destOrd="0" presId="urn:microsoft.com/office/officeart/2005/8/layout/orgChart1"/>
    <dgm:cxn modelId="{37C04D72-1738-4180-BB61-6CF3A9E40A10}" type="presParOf" srcId="{07B378F5-8E37-43D1-8535-F43A473AEF24}" destId="{D30FFC59-7484-4818-A6D8-63E6487899A6}" srcOrd="0" destOrd="0" presId="urn:microsoft.com/office/officeart/2005/8/layout/orgChart1"/>
    <dgm:cxn modelId="{B7C2B434-BED1-4C9D-AAD2-11EEC43708EB}" type="presParOf" srcId="{07B378F5-8E37-43D1-8535-F43A473AEF24}" destId="{D851E884-18D5-4A3A-8D69-4896FF73F50D}" srcOrd="1" destOrd="0" presId="urn:microsoft.com/office/officeart/2005/8/layout/orgChart1"/>
    <dgm:cxn modelId="{CB3601AC-01DA-4AFA-BF02-887D4B894F2C}" type="presParOf" srcId="{657C0E69-B2F5-4565-BC97-36EC873477D8}" destId="{2B439244-2C5B-431B-8F20-74B815864228}" srcOrd="1" destOrd="0" presId="urn:microsoft.com/office/officeart/2005/8/layout/orgChart1"/>
    <dgm:cxn modelId="{308A6709-934E-47FB-A297-06EB9B10F207}" type="presParOf" srcId="{657C0E69-B2F5-4565-BC97-36EC873477D8}" destId="{ABEB0E14-00B4-4ED1-A334-A9A22D78E6A0}" srcOrd="2" destOrd="0" presId="urn:microsoft.com/office/officeart/2005/8/layout/orgChart1"/>
    <dgm:cxn modelId="{17C2046F-EEEE-46F8-920D-4946C3110EF6}" type="presParOf" srcId="{76723687-5915-4F52-83D2-CD2B099AB57D}" destId="{B2248536-D9AB-420E-A6BF-4C0E6820B3B1}" srcOrd="2" destOrd="0" presId="urn:microsoft.com/office/officeart/2005/8/layout/orgChart1"/>
    <dgm:cxn modelId="{8849FAF4-E7F6-45C1-AF6A-C6B9E319D252}" type="presParOf" srcId="{76723687-5915-4F52-83D2-CD2B099AB57D}" destId="{FC956809-FA96-4047-A118-AC724A16BEC0}" srcOrd="3" destOrd="0" presId="urn:microsoft.com/office/officeart/2005/8/layout/orgChart1"/>
    <dgm:cxn modelId="{B4610A05-C559-43DC-860D-8C81F7674A55}" type="presParOf" srcId="{FC956809-FA96-4047-A118-AC724A16BEC0}" destId="{915215A2-80B6-4216-8153-192B9DA571DE}" srcOrd="0" destOrd="0" presId="urn:microsoft.com/office/officeart/2005/8/layout/orgChart1"/>
    <dgm:cxn modelId="{A06E907F-8057-48F8-AC7F-E490D0409172}" type="presParOf" srcId="{915215A2-80B6-4216-8153-192B9DA571DE}" destId="{B8ED3C9B-D7AD-4D4C-9C4F-7CF116DC69B0}" srcOrd="0" destOrd="0" presId="urn:microsoft.com/office/officeart/2005/8/layout/orgChart1"/>
    <dgm:cxn modelId="{613EE995-2ED3-4B1B-8279-57397702BFD4}" type="presParOf" srcId="{915215A2-80B6-4216-8153-192B9DA571DE}" destId="{EF9CD6C2-073F-4951-A174-F0235CACF8F4}" srcOrd="1" destOrd="0" presId="urn:microsoft.com/office/officeart/2005/8/layout/orgChart1"/>
    <dgm:cxn modelId="{1C3FF3A9-7AE4-40E3-9734-D61718960DE4}" type="presParOf" srcId="{FC956809-FA96-4047-A118-AC724A16BEC0}" destId="{DD53D03C-8E07-460A-B57C-52F857FB40D2}" srcOrd="1" destOrd="0" presId="urn:microsoft.com/office/officeart/2005/8/layout/orgChart1"/>
    <dgm:cxn modelId="{73ECDD8F-A43D-4E80-A9D0-4C873CDC6413}" type="presParOf" srcId="{FC956809-FA96-4047-A118-AC724A16BEC0}" destId="{97388369-0FFE-443E-AB74-EAA32359DBF4}" srcOrd="2" destOrd="0" presId="urn:microsoft.com/office/officeart/2005/8/layout/orgChart1"/>
    <dgm:cxn modelId="{FD32F90F-197F-41E2-9B68-27F06734AC0A}" type="presParOf" srcId="{EEB36BDE-313B-4328-B5F5-C719FDD1467D}" destId="{F9FE6056-A434-46E8-97FC-8BA793539D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3CCB2-99A0-44D8-A044-BF6734979EA1}">
      <dsp:nvSpPr>
        <dsp:cNvPr id="0" name=""/>
        <dsp:cNvSpPr/>
      </dsp:nvSpPr>
      <dsp:spPr>
        <a:xfrm>
          <a:off x="-3319942" y="-510666"/>
          <a:ext cx="3958929" cy="3958929"/>
        </a:xfrm>
        <a:prstGeom prst="blockArc">
          <a:avLst>
            <a:gd name="adj1" fmla="val 18900000"/>
            <a:gd name="adj2" fmla="val 2700000"/>
            <a:gd name="adj3" fmla="val 54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AC6BF-6A60-44D9-B6FC-A4C5E1543FE3}">
      <dsp:nvSpPr>
        <dsp:cNvPr id="0" name=""/>
        <dsp:cNvSpPr/>
      </dsp:nvSpPr>
      <dsp:spPr>
        <a:xfrm>
          <a:off x="280451" y="183540"/>
          <a:ext cx="9164081" cy="3673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5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Research and gathering information.</a:t>
          </a:r>
        </a:p>
      </dsp:txBody>
      <dsp:txXfrm>
        <a:off x="280451" y="183540"/>
        <a:ext cx="9164081" cy="367317"/>
      </dsp:txXfrm>
    </dsp:sp>
    <dsp:sp modelId="{D310A0F9-696E-4A0A-AF25-F00019CF5F9D}">
      <dsp:nvSpPr>
        <dsp:cNvPr id="0" name=""/>
        <dsp:cNvSpPr/>
      </dsp:nvSpPr>
      <dsp:spPr>
        <a:xfrm>
          <a:off x="50878" y="137626"/>
          <a:ext cx="459146" cy="45914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11C08-57E1-4098-B491-F2B0B2D44799}">
      <dsp:nvSpPr>
        <dsp:cNvPr id="0" name=""/>
        <dsp:cNvSpPr/>
      </dsp:nvSpPr>
      <dsp:spPr>
        <a:xfrm>
          <a:off x="543660" y="734340"/>
          <a:ext cx="8900872" cy="367317"/>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5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Seeking new grant opportunities.</a:t>
          </a:r>
        </a:p>
      </dsp:txBody>
      <dsp:txXfrm>
        <a:off x="543660" y="734340"/>
        <a:ext cx="8900872" cy="367317"/>
      </dsp:txXfrm>
    </dsp:sp>
    <dsp:sp modelId="{8B755E24-B7E6-46A7-AB59-6901C44F6969}">
      <dsp:nvSpPr>
        <dsp:cNvPr id="0" name=""/>
        <dsp:cNvSpPr/>
      </dsp:nvSpPr>
      <dsp:spPr>
        <a:xfrm>
          <a:off x="314087" y="688425"/>
          <a:ext cx="459146" cy="459146"/>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50DA5-D0AC-462A-A94C-0739B004ECF9}">
      <dsp:nvSpPr>
        <dsp:cNvPr id="0" name=""/>
        <dsp:cNvSpPr/>
      </dsp:nvSpPr>
      <dsp:spPr>
        <a:xfrm>
          <a:off x="624444" y="1285139"/>
          <a:ext cx="8820088" cy="36731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5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Applying for relevant grants.</a:t>
          </a:r>
        </a:p>
      </dsp:txBody>
      <dsp:txXfrm>
        <a:off x="624444" y="1285139"/>
        <a:ext cx="8820088" cy="367317"/>
      </dsp:txXfrm>
    </dsp:sp>
    <dsp:sp modelId="{9C6FCBB7-2FE7-4CC5-BBB0-523ED487C6D0}">
      <dsp:nvSpPr>
        <dsp:cNvPr id="0" name=""/>
        <dsp:cNvSpPr/>
      </dsp:nvSpPr>
      <dsp:spPr>
        <a:xfrm>
          <a:off x="394871" y="1239224"/>
          <a:ext cx="459146" cy="459146"/>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F0288-87D6-4915-BF14-EFDA07E64873}">
      <dsp:nvSpPr>
        <dsp:cNvPr id="0" name=""/>
        <dsp:cNvSpPr/>
      </dsp:nvSpPr>
      <dsp:spPr>
        <a:xfrm>
          <a:off x="543660" y="1835938"/>
          <a:ext cx="8900872" cy="367317"/>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5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Utilizing funds to further organizational goals.</a:t>
          </a:r>
        </a:p>
      </dsp:txBody>
      <dsp:txXfrm>
        <a:off x="543660" y="1835938"/>
        <a:ext cx="8900872" cy="367317"/>
      </dsp:txXfrm>
    </dsp:sp>
    <dsp:sp modelId="{2FC80268-C187-4522-A0A3-3E8080A4332C}">
      <dsp:nvSpPr>
        <dsp:cNvPr id="0" name=""/>
        <dsp:cNvSpPr/>
      </dsp:nvSpPr>
      <dsp:spPr>
        <a:xfrm>
          <a:off x="314087" y="1790024"/>
          <a:ext cx="459146" cy="459146"/>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25323-4BF4-433A-A68D-AAFA12D76E69}">
      <dsp:nvSpPr>
        <dsp:cNvPr id="0" name=""/>
        <dsp:cNvSpPr/>
      </dsp:nvSpPr>
      <dsp:spPr>
        <a:xfrm>
          <a:off x="280451" y="2386737"/>
          <a:ext cx="9164081" cy="36731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58"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Preserving pertinent information in a shared accessible space. </a:t>
          </a:r>
        </a:p>
      </dsp:txBody>
      <dsp:txXfrm>
        <a:off x="280451" y="2386737"/>
        <a:ext cx="9164081" cy="367317"/>
      </dsp:txXfrm>
    </dsp:sp>
    <dsp:sp modelId="{A350DB1F-8408-404E-88C3-2C318D1F3E74}">
      <dsp:nvSpPr>
        <dsp:cNvPr id="0" name=""/>
        <dsp:cNvSpPr/>
      </dsp:nvSpPr>
      <dsp:spPr>
        <a:xfrm>
          <a:off x="50878" y="2340823"/>
          <a:ext cx="459146" cy="459146"/>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0C14-E78C-4F75-A37F-3A9C5B9D8D90}">
      <dsp:nvSpPr>
        <dsp:cNvPr id="0" name=""/>
        <dsp:cNvSpPr/>
      </dsp:nvSpPr>
      <dsp:spPr>
        <a:xfrm>
          <a:off x="0" y="3102"/>
          <a:ext cx="10707094" cy="660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A147CD-2565-4D7B-B9B5-0756DBC5C571}">
      <dsp:nvSpPr>
        <dsp:cNvPr id="0" name=""/>
        <dsp:cNvSpPr/>
      </dsp:nvSpPr>
      <dsp:spPr>
        <a:xfrm>
          <a:off x="199885" y="151777"/>
          <a:ext cx="363428" cy="3634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27BDA6F-C419-48D5-A856-32EEB66E581B}">
      <dsp:nvSpPr>
        <dsp:cNvPr id="0" name=""/>
        <dsp:cNvSpPr/>
      </dsp:nvSpPr>
      <dsp:spPr>
        <a:xfrm>
          <a:off x="763199" y="3102"/>
          <a:ext cx="9943894" cy="6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32" tIns="69932" rIns="69932" bIns="69932" numCol="1" spcCol="1270" anchor="ctr" anchorCtr="0">
          <a:noAutofit/>
        </a:bodyPr>
        <a:lstStyle/>
        <a:p>
          <a:pPr marL="0" lvl="0" indent="0" algn="l" defTabSz="1066800">
            <a:lnSpc>
              <a:spcPct val="100000"/>
            </a:lnSpc>
            <a:spcBef>
              <a:spcPct val="0"/>
            </a:spcBef>
            <a:spcAft>
              <a:spcPct val="35000"/>
            </a:spcAft>
            <a:buNone/>
          </a:pPr>
          <a:r>
            <a:rPr lang="en-US" sz="2400" kern="1200" dirty="0"/>
            <a:t>Increasing competition</a:t>
          </a:r>
        </a:p>
      </dsp:txBody>
      <dsp:txXfrm>
        <a:off x="763199" y="3102"/>
        <a:ext cx="9943894" cy="660778"/>
      </dsp:txXfrm>
    </dsp:sp>
    <dsp:sp modelId="{9033DE9F-5C36-4ACC-BE29-8DD679EDEDAD}">
      <dsp:nvSpPr>
        <dsp:cNvPr id="0" name=""/>
        <dsp:cNvSpPr/>
      </dsp:nvSpPr>
      <dsp:spPr>
        <a:xfrm>
          <a:off x="0" y="829075"/>
          <a:ext cx="10707094" cy="660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36ED36-4C74-4CAA-8A00-60C837693BEB}">
      <dsp:nvSpPr>
        <dsp:cNvPr id="0" name=""/>
        <dsp:cNvSpPr/>
      </dsp:nvSpPr>
      <dsp:spPr>
        <a:xfrm>
          <a:off x="199885" y="977750"/>
          <a:ext cx="363428" cy="3634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6B13E6E-5F5A-4BBA-B92A-2FD900CD1201}">
      <dsp:nvSpPr>
        <dsp:cNvPr id="0" name=""/>
        <dsp:cNvSpPr/>
      </dsp:nvSpPr>
      <dsp:spPr>
        <a:xfrm>
          <a:off x="763199" y="829075"/>
          <a:ext cx="9943894" cy="6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32" tIns="69932" rIns="69932" bIns="69932" numCol="1" spcCol="1270" anchor="ctr" anchorCtr="0">
          <a:noAutofit/>
        </a:bodyPr>
        <a:lstStyle/>
        <a:p>
          <a:pPr marL="0" lvl="0" indent="0" algn="l" defTabSz="1066800">
            <a:lnSpc>
              <a:spcPct val="100000"/>
            </a:lnSpc>
            <a:spcBef>
              <a:spcPct val="0"/>
            </a:spcBef>
            <a:spcAft>
              <a:spcPct val="35000"/>
            </a:spcAft>
            <a:buNone/>
          </a:pPr>
          <a:r>
            <a:rPr lang="en-US" sz="2400" kern="1200" dirty="0"/>
            <a:t>Evolving funder requirements (match, MOUs, Letters of Support)</a:t>
          </a:r>
        </a:p>
      </dsp:txBody>
      <dsp:txXfrm>
        <a:off x="763199" y="829075"/>
        <a:ext cx="9943894" cy="660778"/>
      </dsp:txXfrm>
    </dsp:sp>
    <dsp:sp modelId="{4DD8CEE9-5C54-4B20-B840-F1B46B6ACAF1}">
      <dsp:nvSpPr>
        <dsp:cNvPr id="0" name=""/>
        <dsp:cNvSpPr/>
      </dsp:nvSpPr>
      <dsp:spPr>
        <a:xfrm>
          <a:off x="0" y="1655048"/>
          <a:ext cx="10707094" cy="660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9B7EF59-7740-4E6B-ABDC-6C419C385F1E}">
      <dsp:nvSpPr>
        <dsp:cNvPr id="0" name=""/>
        <dsp:cNvSpPr/>
      </dsp:nvSpPr>
      <dsp:spPr>
        <a:xfrm>
          <a:off x="199885" y="1803723"/>
          <a:ext cx="363428" cy="3634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E70F6DF-511A-4BF9-A469-E4BF3E4540EF}">
      <dsp:nvSpPr>
        <dsp:cNvPr id="0" name=""/>
        <dsp:cNvSpPr/>
      </dsp:nvSpPr>
      <dsp:spPr>
        <a:xfrm>
          <a:off x="763199" y="1655048"/>
          <a:ext cx="9943894" cy="6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32" tIns="69932" rIns="69932" bIns="69932" numCol="1" spcCol="1270" anchor="ctr" anchorCtr="0">
          <a:noAutofit/>
        </a:bodyPr>
        <a:lstStyle/>
        <a:p>
          <a:pPr marL="0" lvl="0" indent="0" algn="l" defTabSz="1066800">
            <a:lnSpc>
              <a:spcPct val="100000"/>
            </a:lnSpc>
            <a:spcBef>
              <a:spcPct val="0"/>
            </a:spcBef>
            <a:spcAft>
              <a:spcPct val="35000"/>
            </a:spcAft>
            <a:buNone/>
          </a:pPr>
          <a:r>
            <a:rPr lang="en-US" sz="2400" kern="1200" dirty="0"/>
            <a:t>Need for greater transparency and accountability (reporting)</a:t>
          </a:r>
        </a:p>
      </dsp:txBody>
      <dsp:txXfrm>
        <a:off x="763199" y="1655048"/>
        <a:ext cx="9943894" cy="660778"/>
      </dsp:txXfrm>
    </dsp:sp>
    <dsp:sp modelId="{9ADA6047-DADA-4D38-B3EF-A7421D0143B0}">
      <dsp:nvSpPr>
        <dsp:cNvPr id="0" name=""/>
        <dsp:cNvSpPr/>
      </dsp:nvSpPr>
      <dsp:spPr>
        <a:xfrm>
          <a:off x="0" y="2481021"/>
          <a:ext cx="10707094" cy="660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281D1A7-F238-4DB5-84EC-6F9BD0BD8D8D}">
      <dsp:nvSpPr>
        <dsp:cNvPr id="0" name=""/>
        <dsp:cNvSpPr/>
      </dsp:nvSpPr>
      <dsp:spPr>
        <a:xfrm>
          <a:off x="199885" y="2629697"/>
          <a:ext cx="363428" cy="3634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033C4D-5E03-433E-A015-006F85D21C53}">
      <dsp:nvSpPr>
        <dsp:cNvPr id="0" name=""/>
        <dsp:cNvSpPr/>
      </dsp:nvSpPr>
      <dsp:spPr>
        <a:xfrm>
          <a:off x="763199" y="2481021"/>
          <a:ext cx="9943894" cy="6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32" tIns="69932" rIns="69932" bIns="69932" numCol="1" spcCol="1270" anchor="ctr" anchorCtr="0">
          <a:noAutofit/>
        </a:bodyPr>
        <a:lstStyle/>
        <a:p>
          <a:pPr marL="0" lvl="0" indent="0" algn="l" defTabSz="1066800">
            <a:lnSpc>
              <a:spcPct val="100000"/>
            </a:lnSpc>
            <a:spcBef>
              <a:spcPct val="0"/>
            </a:spcBef>
            <a:spcAft>
              <a:spcPct val="35000"/>
            </a:spcAft>
            <a:buNone/>
          </a:pPr>
          <a:r>
            <a:rPr lang="en-US" sz="2400" kern="1200" dirty="0"/>
            <a:t>Data security and privacy</a:t>
          </a:r>
        </a:p>
      </dsp:txBody>
      <dsp:txXfrm>
        <a:off x="763199" y="2481021"/>
        <a:ext cx="9943894" cy="660778"/>
      </dsp:txXfrm>
    </dsp:sp>
    <dsp:sp modelId="{0A2171FF-F72B-4BB8-BABB-1665E0C8C71B}">
      <dsp:nvSpPr>
        <dsp:cNvPr id="0" name=""/>
        <dsp:cNvSpPr/>
      </dsp:nvSpPr>
      <dsp:spPr>
        <a:xfrm>
          <a:off x="0" y="3306995"/>
          <a:ext cx="10707094" cy="66077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D680887-7F82-4B89-B4CF-845648A04789}">
      <dsp:nvSpPr>
        <dsp:cNvPr id="0" name=""/>
        <dsp:cNvSpPr/>
      </dsp:nvSpPr>
      <dsp:spPr>
        <a:xfrm>
          <a:off x="199885" y="3455670"/>
          <a:ext cx="363428" cy="3634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CA19ED-E25D-489D-AF18-5E72B1502B8C}">
      <dsp:nvSpPr>
        <dsp:cNvPr id="0" name=""/>
        <dsp:cNvSpPr/>
      </dsp:nvSpPr>
      <dsp:spPr>
        <a:xfrm>
          <a:off x="763199" y="3306995"/>
          <a:ext cx="9943894" cy="660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32" tIns="69932" rIns="69932" bIns="69932" numCol="1" spcCol="1270" anchor="ctr" anchorCtr="0">
          <a:noAutofit/>
        </a:bodyPr>
        <a:lstStyle/>
        <a:p>
          <a:pPr marL="0" lvl="0" indent="0" algn="l" defTabSz="1066800">
            <a:lnSpc>
              <a:spcPct val="100000"/>
            </a:lnSpc>
            <a:spcBef>
              <a:spcPct val="0"/>
            </a:spcBef>
            <a:spcAft>
              <a:spcPct val="35000"/>
            </a:spcAft>
            <a:buNone/>
          </a:pPr>
          <a:r>
            <a:rPr lang="en-US" sz="2400" kern="1200" dirty="0"/>
            <a:t>Technology integration and adaptation</a:t>
          </a:r>
        </a:p>
      </dsp:txBody>
      <dsp:txXfrm>
        <a:off x="763199" y="3306995"/>
        <a:ext cx="9943894" cy="660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73D57-7B29-4B6C-912F-D69CC6C1B229}">
      <dsp:nvSpPr>
        <dsp:cNvPr id="0" name=""/>
        <dsp:cNvSpPr/>
      </dsp:nvSpPr>
      <dsp:spPr>
        <a:xfrm>
          <a:off x="0" y="3811"/>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167EEA-E94E-4E00-A8AA-9C1E39568A07}">
      <dsp:nvSpPr>
        <dsp:cNvPr id="0" name=""/>
        <dsp:cNvSpPr/>
      </dsp:nvSpPr>
      <dsp:spPr>
        <a:xfrm>
          <a:off x="341971" y="258171"/>
          <a:ext cx="622374" cy="6217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B02869-B2EF-4943-BC59-37200722C398}">
      <dsp:nvSpPr>
        <dsp:cNvPr id="0" name=""/>
        <dsp:cNvSpPr/>
      </dsp:nvSpPr>
      <dsp:spPr>
        <a:xfrm>
          <a:off x="1306318" y="3811"/>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Integrated Grant Management Software (CRM): Use CRM systems specifically designed for nonprofits or customized for grant management to centralize data, streamline workflows, and enhance communication.</a:t>
          </a:r>
          <a:endParaRPr lang="en-US" sz="2200" kern="1200" dirty="0"/>
        </a:p>
      </dsp:txBody>
      <dsp:txXfrm>
        <a:off x="1306318" y="3811"/>
        <a:ext cx="9596263" cy="1131590"/>
      </dsp:txXfrm>
    </dsp:sp>
    <dsp:sp modelId="{3F54DC48-DB13-4B03-8BD8-D12834E4436D}">
      <dsp:nvSpPr>
        <dsp:cNvPr id="0" name=""/>
        <dsp:cNvSpPr/>
      </dsp:nvSpPr>
      <dsp:spPr>
        <a:xfrm>
          <a:off x="0" y="1386866"/>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B383AB-ACC4-4D4F-9E22-963FA6615A28}">
      <dsp:nvSpPr>
        <dsp:cNvPr id="0" name=""/>
        <dsp:cNvSpPr/>
      </dsp:nvSpPr>
      <dsp:spPr>
        <a:xfrm>
          <a:off x="341971" y="1641226"/>
          <a:ext cx="622374" cy="6217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58E2D1-ADC0-4130-B86B-5159EAA4099B}">
      <dsp:nvSpPr>
        <dsp:cNvPr id="0" name=""/>
        <dsp:cNvSpPr/>
      </dsp:nvSpPr>
      <dsp:spPr>
        <a:xfrm>
          <a:off x="1306318" y="1386866"/>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AI-Powered Tools: AI can assist in various aspects of grant management.</a:t>
          </a:r>
          <a:endParaRPr lang="en-US" sz="2200" kern="1200" dirty="0"/>
        </a:p>
      </dsp:txBody>
      <dsp:txXfrm>
        <a:off x="1306318" y="1386866"/>
        <a:ext cx="9596263" cy="1131590"/>
      </dsp:txXfrm>
    </dsp:sp>
    <dsp:sp modelId="{A8F16B8E-B8A9-49B6-8EE7-0CEEB949635F}">
      <dsp:nvSpPr>
        <dsp:cNvPr id="0" name=""/>
        <dsp:cNvSpPr/>
      </dsp:nvSpPr>
      <dsp:spPr>
        <a:xfrm>
          <a:off x="0" y="2769921"/>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74E6A8-B73F-45A8-B721-4D09D17C5B37}">
      <dsp:nvSpPr>
        <dsp:cNvPr id="0" name=""/>
        <dsp:cNvSpPr/>
      </dsp:nvSpPr>
      <dsp:spPr>
        <a:xfrm>
          <a:off x="341971" y="3024280"/>
          <a:ext cx="622374" cy="6217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7946E6-93D5-4D60-A016-226ACE8129B8}">
      <dsp:nvSpPr>
        <dsp:cNvPr id="0" name=""/>
        <dsp:cNvSpPr/>
      </dsp:nvSpPr>
      <dsp:spPr>
        <a:xfrm>
          <a:off x="1306318" y="2769921"/>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Automated Reporting Tools: Generate automated reports for financial tracking, project performance, and compliance, saving time and ensuring accuracy.</a:t>
          </a:r>
          <a:endParaRPr lang="en-US" sz="2200" kern="1200" dirty="0"/>
        </a:p>
      </dsp:txBody>
      <dsp:txXfrm>
        <a:off x="1306318" y="2769921"/>
        <a:ext cx="9596263" cy="1131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73D57-7B29-4B6C-912F-D69CC6C1B229}">
      <dsp:nvSpPr>
        <dsp:cNvPr id="0" name=""/>
        <dsp:cNvSpPr/>
      </dsp:nvSpPr>
      <dsp:spPr>
        <a:xfrm>
          <a:off x="0" y="3811"/>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C167EEA-E94E-4E00-A8AA-9C1E39568A07}">
      <dsp:nvSpPr>
        <dsp:cNvPr id="0" name=""/>
        <dsp:cNvSpPr/>
      </dsp:nvSpPr>
      <dsp:spPr>
        <a:xfrm>
          <a:off x="341971" y="258171"/>
          <a:ext cx="622374" cy="62176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B02869-B2EF-4943-BC59-37200722C398}">
      <dsp:nvSpPr>
        <dsp:cNvPr id="0" name=""/>
        <dsp:cNvSpPr/>
      </dsp:nvSpPr>
      <dsp:spPr>
        <a:xfrm>
          <a:off x="1306318" y="3811"/>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Real-Time Expense Tracking: Utilize financial management systems to track and monitor expenditures in real-time, ensuring adherence to budget allocations and grant requirements.</a:t>
          </a:r>
          <a:endParaRPr lang="en-US" sz="2200" kern="1200" dirty="0"/>
        </a:p>
      </dsp:txBody>
      <dsp:txXfrm>
        <a:off x="1306318" y="3811"/>
        <a:ext cx="9596263" cy="1131590"/>
      </dsp:txXfrm>
    </dsp:sp>
    <dsp:sp modelId="{3F54DC48-DB13-4B03-8BD8-D12834E4436D}">
      <dsp:nvSpPr>
        <dsp:cNvPr id="0" name=""/>
        <dsp:cNvSpPr/>
      </dsp:nvSpPr>
      <dsp:spPr>
        <a:xfrm>
          <a:off x="0" y="1386866"/>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B383AB-ACC4-4D4F-9E22-963FA6615A28}">
      <dsp:nvSpPr>
        <dsp:cNvPr id="0" name=""/>
        <dsp:cNvSpPr/>
      </dsp:nvSpPr>
      <dsp:spPr>
        <a:xfrm>
          <a:off x="341971" y="1641226"/>
          <a:ext cx="622374" cy="62176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A58E2D1-ADC0-4130-B86B-5159EAA4099B}">
      <dsp:nvSpPr>
        <dsp:cNvPr id="0" name=""/>
        <dsp:cNvSpPr/>
      </dsp:nvSpPr>
      <dsp:spPr>
        <a:xfrm>
          <a:off x="1306318" y="1386866"/>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Cloud-Based Storage Solutions: Store all grant-related documents in a secure, centralized location, ensuring easy access and facilitating audits.</a:t>
          </a:r>
          <a:endParaRPr lang="en-US" sz="2200" kern="1200" dirty="0"/>
        </a:p>
      </dsp:txBody>
      <dsp:txXfrm>
        <a:off x="1306318" y="1386866"/>
        <a:ext cx="9596263" cy="1131590"/>
      </dsp:txXfrm>
    </dsp:sp>
    <dsp:sp modelId="{A8F16B8E-B8A9-49B6-8EE7-0CEEB949635F}">
      <dsp:nvSpPr>
        <dsp:cNvPr id="0" name=""/>
        <dsp:cNvSpPr/>
      </dsp:nvSpPr>
      <dsp:spPr>
        <a:xfrm>
          <a:off x="0" y="2769921"/>
          <a:ext cx="11006471" cy="113048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74E6A8-B73F-45A8-B721-4D09D17C5B37}">
      <dsp:nvSpPr>
        <dsp:cNvPr id="0" name=""/>
        <dsp:cNvSpPr/>
      </dsp:nvSpPr>
      <dsp:spPr>
        <a:xfrm>
          <a:off x="341971" y="3024280"/>
          <a:ext cx="622374" cy="62176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A7946E6-93D5-4D60-A016-226ACE8129B8}">
      <dsp:nvSpPr>
        <dsp:cNvPr id="0" name=""/>
        <dsp:cNvSpPr/>
      </dsp:nvSpPr>
      <dsp:spPr>
        <a:xfrm>
          <a:off x="1306318" y="2769921"/>
          <a:ext cx="9596263" cy="113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60" tIns="119760" rIns="119760" bIns="119760" numCol="1" spcCol="1270" anchor="ctr" anchorCtr="0">
          <a:noAutofit/>
        </a:bodyPr>
        <a:lstStyle/>
        <a:p>
          <a:pPr marL="0" lvl="0" indent="0" algn="l" defTabSz="977900">
            <a:lnSpc>
              <a:spcPct val="100000"/>
            </a:lnSpc>
            <a:spcBef>
              <a:spcPct val="0"/>
            </a:spcBef>
            <a:spcAft>
              <a:spcPct val="35000"/>
            </a:spcAft>
            <a:buNone/>
          </a:pPr>
          <a:r>
            <a:rPr lang="en-US" sz="2200" b="0" i="0" kern="1200" dirty="0"/>
            <a:t>Project Management Software: Utilize project management tools to create timelines, track milestones, and manage tasks throughout the grant lifecycle.</a:t>
          </a:r>
          <a:endParaRPr lang="en-US" sz="2200" kern="1200" dirty="0"/>
        </a:p>
      </dsp:txBody>
      <dsp:txXfrm>
        <a:off x="1306318" y="2769921"/>
        <a:ext cx="9596263" cy="1131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05874-943C-4318-ADBB-623A2C5312A1}">
      <dsp:nvSpPr>
        <dsp:cNvPr id="0" name=""/>
        <dsp:cNvSpPr/>
      </dsp:nvSpPr>
      <dsp:spPr>
        <a:xfrm>
          <a:off x="0" y="448"/>
          <a:ext cx="10515599" cy="10487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30A463-1F15-49F1-A652-68455BBA2E28}">
      <dsp:nvSpPr>
        <dsp:cNvPr id="0" name=""/>
        <dsp:cNvSpPr/>
      </dsp:nvSpPr>
      <dsp:spPr>
        <a:xfrm>
          <a:off x="317237" y="236409"/>
          <a:ext cx="576794" cy="576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7BC36F9-DEFD-46E2-A7B9-E05C815044E2}">
      <dsp:nvSpPr>
        <dsp:cNvPr id="0" name=""/>
        <dsp:cNvSpPr/>
      </dsp:nvSpPr>
      <dsp:spPr>
        <a:xfrm>
          <a:off x="1211268" y="448"/>
          <a:ext cx="9304330" cy="104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89" tIns="110989" rIns="110989" bIns="110989" numCol="1" spcCol="1270" anchor="ctr" anchorCtr="0">
          <a:noAutofit/>
        </a:bodyPr>
        <a:lstStyle/>
        <a:p>
          <a:pPr marL="0" lvl="0" indent="0" algn="l" defTabSz="1111250">
            <a:lnSpc>
              <a:spcPct val="100000"/>
            </a:lnSpc>
            <a:spcBef>
              <a:spcPct val="0"/>
            </a:spcBef>
            <a:spcAft>
              <a:spcPct val="35000"/>
            </a:spcAft>
            <a:buNone/>
          </a:pPr>
          <a:r>
            <a:rPr lang="en-US" sz="2500" b="0" i="0" kern="1200"/>
            <a:t>Choose the right tools!</a:t>
          </a:r>
          <a:endParaRPr lang="en-US" sz="2500" kern="1200"/>
        </a:p>
      </dsp:txBody>
      <dsp:txXfrm>
        <a:off x="1211268" y="448"/>
        <a:ext cx="9304330" cy="1048717"/>
      </dsp:txXfrm>
    </dsp:sp>
    <dsp:sp modelId="{01428E53-CF88-416B-B974-3D66337E3C84}">
      <dsp:nvSpPr>
        <dsp:cNvPr id="0" name=""/>
        <dsp:cNvSpPr/>
      </dsp:nvSpPr>
      <dsp:spPr>
        <a:xfrm>
          <a:off x="0" y="1311345"/>
          <a:ext cx="10515599" cy="10487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D2D321-1F44-4C07-8ADB-8E0F6EB9366A}">
      <dsp:nvSpPr>
        <dsp:cNvPr id="0" name=""/>
        <dsp:cNvSpPr/>
      </dsp:nvSpPr>
      <dsp:spPr>
        <a:xfrm>
          <a:off x="317237" y="1547306"/>
          <a:ext cx="576794" cy="576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DC6323-4CFD-4724-BD74-069FEAF1FB77}">
      <dsp:nvSpPr>
        <dsp:cNvPr id="0" name=""/>
        <dsp:cNvSpPr/>
      </dsp:nvSpPr>
      <dsp:spPr>
        <a:xfrm>
          <a:off x="1211268" y="1311345"/>
          <a:ext cx="9304330" cy="104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89" tIns="110989" rIns="110989" bIns="110989" numCol="1" spcCol="1270" anchor="ctr" anchorCtr="0">
          <a:noAutofit/>
        </a:bodyPr>
        <a:lstStyle/>
        <a:p>
          <a:pPr marL="0" lvl="0" indent="0" algn="l" defTabSz="1111250">
            <a:lnSpc>
              <a:spcPct val="100000"/>
            </a:lnSpc>
            <a:spcBef>
              <a:spcPct val="0"/>
            </a:spcBef>
            <a:spcAft>
              <a:spcPct val="35000"/>
            </a:spcAft>
            <a:buNone/>
          </a:pPr>
          <a:r>
            <a:rPr lang="en-US" sz="2500" b="0" i="0" kern="1200" dirty="0"/>
            <a:t>Invest in training staff to effectively utilize new tools and techniques.</a:t>
          </a:r>
          <a:endParaRPr lang="en-US" sz="2500" kern="1200" dirty="0"/>
        </a:p>
      </dsp:txBody>
      <dsp:txXfrm>
        <a:off x="1211268" y="1311345"/>
        <a:ext cx="9304330" cy="1048717"/>
      </dsp:txXfrm>
    </dsp:sp>
    <dsp:sp modelId="{1787379B-3128-4301-9A86-EF7563E2046D}">
      <dsp:nvSpPr>
        <dsp:cNvPr id="0" name=""/>
        <dsp:cNvSpPr/>
      </dsp:nvSpPr>
      <dsp:spPr>
        <a:xfrm>
          <a:off x="0" y="2622242"/>
          <a:ext cx="10515599" cy="10487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945A9F0-CED9-4A27-9F4E-1B14DFE7B4D7}">
      <dsp:nvSpPr>
        <dsp:cNvPr id="0" name=""/>
        <dsp:cNvSpPr/>
      </dsp:nvSpPr>
      <dsp:spPr>
        <a:xfrm>
          <a:off x="317237" y="2858203"/>
          <a:ext cx="576794" cy="5767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7574215-406F-4109-A1CE-A82D24AA8186}">
      <dsp:nvSpPr>
        <dsp:cNvPr id="0" name=""/>
        <dsp:cNvSpPr/>
      </dsp:nvSpPr>
      <dsp:spPr>
        <a:xfrm>
          <a:off x="1211268" y="2622242"/>
          <a:ext cx="9304330" cy="1048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89" tIns="110989" rIns="110989" bIns="110989" numCol="1" spcCol="1270" anchor="ctr" anchorCtr="0">
          <a:noAutofit/>
        </a:bodyPr>
        <a:lstStyle/>
        <a:p>
          <a:pPr marL="0" lvl="0" indent="0" algn="l" defTabSz="1111250">
            <a:lnSpc>
              <a:spcPct val="100000"/>
            </a:lnSpc>
            <a:spcBef>
              <a:spcPct val="0"/>
            </a:spcBef>
            <a:spcAft>
              <a:spcPct val="35000"/>
            </a:spcAft>
            <a:buNone/>
          </a:pPr>
          <a:r>
            <a:rPr lang="en-US" sz="2500" b="0" i="0" kern="1200" dirty="0"/>
            <a:t>Regularly evaluate the effectiveness of implemented innovations and adapt strategies as needed. </a:t>
          </a:r>
          <a:endParaRPr lang="en-US" sz="2500" kern="1200" dirty="0"/>
        </a:p>
      </dsp:txBody>
      <dsp:txXfrm>
        <a:off x="1211268" y="2622242"/>
        <a:ext cx="9304330" cy="1048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48536-D9AB-420E-A6BF-4C0E6820B3B1}">
      <dsp:nvSpPr>
        <dsp:cNvPr id="0" name=""/>
        <dsp:cNvSpPr/>
      </dsp:nvSpPr>
      <dsp:spPr>
        <a:xfrm>
          <a:off x="2600416" y="2101096"/>
          <a:ext cx="282173" cy="732059"/>
        </a:xfrm>
        <a:custGeom>
          <a:avLst/>
          <a:gdLst/>
          <a:ahLst/>
          <a:cxnLst/>
          <a:rect l="0" t="0" r="0" b="0"/>
          <a:pathLst>
            <a:path>
              <a:moveTo>
                <a:pt x="0" y="0"/>
              </a:moveTo>
              <a:lnTo>
                <a:pt x="0" y="732059"/>
              </a:lnTo>
              <a:lnTo>
                <a:pt x="282173" y="732059"/>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4B4A4F9C-0A7F-4A39-8281-32B4127BEB97}">
      <dsp:nvSpPr>
        <dsp:cNvPr id="0" name=""/>
        <dsp:cNvSpPr/>
      </dsp:nvSpPr>
      <dsp:spPr>
        <a:xfrm>
          <a:off x="2458702" y="2101096"/>
          <a:ext cx="141713" cy="1205719"/>
        </a:xfrm>
        <a:custGeom>
          <a:avLst/>
          <a:gdLst/>
          <a:ahLst/>
          <a:cxnLst/>
          <a:rect l="0" t="0" r="0" b="0"/>
          <a:pathLst>
            <a:path>
              <a:moveTo>
                <a:pt x="141713" y="0"/>
              </a:moveTo>
              <a:lnTo>
                <a:pt x="141713" y="1205719"/>
              </a:lnTo>
              <a:lnTo>
                <a:pt x="0" y="1205719"/>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sp>
    <dsp:sp modelId="{85B2457C-02C9-4363-AA2A-08441353926B}">
      <dsp:nvSpPr>
        <dsp:cNvPr id="0" name=""/>
        <dsp:cNvSpPr/>
      </dsp:nvSpPr>
      <dsp:spPr>
        <a:xfrm>
          <a:off x="3732397" y="880424"/>
          <a:ext cx="1585854" cy="681819"/>
        </a:xfrm>
        <a:custGeom>
          <a:avLst/>
          <a:gdLst/>
          <a:ahLst/>
          <a:cxnLst/>
          <a:rect l="0" t="0" r="0" b="0"/>
          <a:pathLst>
            <a:path>
              <a:moveTo>
                <a:pt x="1585854" y="0"/>
              </a:moveTo>
              <a:lnTo>
                <a:pt x="1585854" y="681819"/>
              </a:lnTo>
              <a:lnTo>
                <a:pt x="0" y="681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B1396B-3CA9-41DB-AD30-A0A74A06428D}">
      <dsp:nvSpPr>
        <dsp:cNvPr id="0" name=""/>
        <dsp:cNvSpPr/>
      </dsp:nvSpPr>
      <dsp:spPr>
        <a:xfrm>
          <a:off x="6635602" y="3077837"/>
          <a:ext cx="1044457" cy="585899"/>
        </a:xfrm>
        <a:custGeom>
          <a:avLst/>
          <a:gdLst/>
          <a:ahLst/>
          <a:cxnLst/>
          <a:rect l="0" t="0" r="0" b="0"/>
          <a:pathLst>
            <a:path>
              <a:moveTo>
                <a:pt x="0" y="0"/>
              </a:moveTo>
              <a:lnTo>
                <a:pt x="0" y="454218"/>
              </a:lnTo>
              <a:lnTo>
                <a:pt x="1044457" y="454218"/>
              </a:lnTo>
              <a:lnTo>
                <a:pt x="1044457" y="585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BBAF2-07DB-46D1-98A8-79C954421C4C}">
      <dsp:nvSpPr>
        <dsp:cNvPr id="0" name=""/>
        <dsp:cNvSpPr/>
      </dsp:nvSpPr>
      <dsp:spPr>
        <a:xfrm>
          <a:off x="5430444" y="3077837"/>
          <a:ext cx="1205158" cy="366399"/>
        </a:xfrm>
        <a:custGeom>
          <a:avLst/>
          <a:gdLst/>
          <a:ahLst/>
          <a:cxnLst/>
          <a:rect l="0" t="0" r="0" b="0"/>
          <a:pathLst>
            <a:path>
              <a:moveTo>
                <a:pt x="1205158" y="0"/>
              </a:moveTo>
              <a:lnTo>
                <a:pt x="1205158" y="234718"/>
              </a:lnTo>
              <a:lnTo>
                <a:pt x="0" y="234718"/>
              </a:lnTo>
              <a:lnTo>
                <a:pt x="0" y="3663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5B012B-E85F-4E1F-ABB0-12912E285373}">
      <dsp:nvSpPr>
        <dsp:cNvPr id="0" name=""/>
        <dsp:cNvSpPr/>
      </dsp:nvSpPr>
      <dsp:spPr>
        <a:xfrm>
          <a:off x="5318252" y="880424"/>
          <a:ext cx="330074" cy="1783937"/>
        </a:xfrm>
        <a:custGeom>
          <a:avLst/>
          <a:gdLst/>
          <a:ahLst/>
          <a:cxnLst/>
          <a:rect l="0" t="0" r="0" b="0"/>
          <a:pathLst>
            <a:path>
              <a:moveTo>
                <a:pt x="0" y="0"/>
              </a:moveTo>
              <a:lnTo>
                <a:pt x="0" y="1783937"/>
              </a:lnTo>
              <a:lnTo>
                <a:pt x="330074" y="1783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BDA26-E0F8-4850-81CE-FB670A29B22D}">
      <dsp:nvSpPr>
        <dsp:cNvPr id="0" name=""/>
        <dsp:cNvSpPr/>
      </dsp:nvSpPr>
      <dsp:spPr>
        <a:xfrm>
          <a:off x="4407714" y="11084"/>
          <a:ext cx="1821074" cy="869340"/>
        </a:xfrm>
        <a:prstGeom prst="rect">
          <a:avLst/>
        </a:prstGeom>
        <a:solidFill>
          <a:srgbClr val="87A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MHMR </a:t>
          </a:r>
        </a:p>
        <a:p>
          <a:pPr marL="0" lvl="0" indent="0" algn="ctr" defTabSz="533400">
            <a:lnSpc>
              <a:spcPct val="90000"/>
            </a:lnSpc>
            <a:spcBef>
              <a:spcPct val="0"/>
            </a:spcBef>
            <a:spcAft>
              <a:spcPct val="35000"/>
            </a:spcAft>
            <a:buNone/>
          </a:pPr>
          <a:r>
            <a:rPr lang="en-US" sz="1200" kern="1200" dirty="0"/>
            <a:t>Chief of Staff</a:t>
          </a:r>
        </a:p>
      </dsp:txBody>
      <dsp:txXfrm>
        <a:off x="4407714" y="11084"/>
        <a:ext cx="1821074" cy="869340"/>
      </dsp:txXfrm>
    </dsp:sp>
    <dsp:sp modelId="{D6F3E1FF-EE0E-4489-A661-4D813FB1A37B}">
      <dsp:nvSpPr>
        <dsp:cNvPr id="0" name=""/>
        <dsp:cNvSpPr/>
      </dsp:nvSpPr>
      <dsp:spPr>
        <a:xfrm>
          <a:off x="5648326" y="2250886"/>
          <a:ext cx="1974552" cy="826951"/>
        </a:xfrm>
        <a:prstGeom prst="rect">
          <a:avLst/>
        </a:prstGeom>
        <a:solidFill>
          <a:srgbClr val="87A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Board Liaison / </a:t>
          </a:r>
        </a:p>
        <a:p>
          <a:pPr marL="0" lvl="0" indent="0" algn="ctr" defTabSz="533400">
            <a:lnSpc>
              <a:spcPct val="90000"/>
            </a:lnSpc>
            <a:spcBef>
              <a:spcPct val="0"/>
            </a:spcBef>
            <a:spcAft>
              <a:spcPct val="35000"/>
            </a:spcAft>
            <a:buNone/>
          </a:pPr>
          <a:r>
            <a:rPr lang="en-US" sz="1200" kern="1200" dirty="0"/>
            <a:t>Communication Coordinator</a:t>
          </a:r>
        </a:p>
      </dsp:txBody>
      <dsp:txXfrm>
        <a:off x="5648326" y="2250886"/>
        <a:ext cx="1974552" cy="826951"/>
      </dsp:txXfrm>
    </dsp:sp>
    <dsp:sp modelId="{1425E309-727D-450A-90EF-E83FECC34786}">
      <dsp:nvSpPr>
        <dsp:cNvPr id="0" name=""/>
        <dsp:cNvSpPr/>
      </dsp:nvSpPr>
      <dsp:spPr>
        <a:xfrm>
          <a:off x="4607048" y="3444237"/>
          <a:ext cx="1646791" cy="844427"/>
        </a:xfrm>
        <a:prstGeom prst="rect">
          <a:avLst/>
        </a:prstGeom>
        <a:solidFill>
          <a:srgbClr val="87A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Specialist</a:t>
          </a:r>
        </a:p>
      </dsp:txBody>
      <dsp:txXfrm>
        <a:off x="4607048" y="3444237"/>
        <a:ext cx="1646791" cy="844427"/>
      </dsp:txXfrm>
    </dsp:sp>
    <dsp:sp modelId="{5A5C34FD-27BF-4085-8F72-8448E1C1875C}">
      <dsp:nvSpPr>
        <dsp:cNvPr id="0" name=""/>
        <dsp:cNvSpPr/>
      </dsp:nvSpPr>
      <dsp:spPr>
        <a:xfrm>
          <a:off x="6842655" y="3663737"/>
          <a:ext cx="1674808" cy="672000"/>
        </a:xfrm>
        <a:prstGeom prst="rect">
          <a:avLst/>
        </a:prstGeom>
        <a:solidFill>
          <a:srgbClr val="87A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Intern</a:t>
          </a:r>
        </a:p>
      </dsp:txBody>
      <dsp:txXfrm>
        <a:off x="6842655" y="3663737"/>
        <a:ext cx="1674808" cy="672000"/>
      </dsp:txXfrm>
    </dsp:sp>
    <dsp:sp modelId="{F31A475C-B0F2-4A88-8C88-F870E402804F}">
      <dsp:nvSpPr>
        <dsp:cNvPr id="0" name=""/>
        <dsp:cNvSpPr/>
      </dsp:nvSpPr>
      <dsp:spPr>
        <a:xfrm>
          <a:off x="1468435" y="1023392"/>
          <a:ext cx="2263962" cy="1077703"/>
        </a:xfrm>
        <a:prstGeom prst="rect">
          <a:avLst/>
        </a:prstGeom>
        <a:solidFill>
          <a:srgbClr val="C660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Senior Director of Development / </a:t>
          </a:r>
        </a:p>
        <a:p>
          <a:pPr marL="0" lvl="0" indent="0" algn="ctr" defTabSz="533400">
            <a:lnSpc>
              <a:spcPct val="90000"/>
            </a:lnSpc>
            <a:spcBef>
              <a:spcPct val="0"/>
            </a:spcBef>
            <a:spcAft>
              <a:spcPct val="35000"/>
            </a:spcAft>
            <a:buNone/>
          </a:pPr>
          <a:r>
            <a:rPr lang="en-US" sz="1200" b="1" kern="1200" dirty="0"/>
            <a:t>MHMR Foundation Executive Director</a:t>
          </a:r>
        </a:p>
      </dsp:txBody>
      <dsp:txXfrm>
        <a:off x="1468435" y="1023392"/>
        <a:ext cx="2263962" cy="1077703"/>
      </dsp:txXfrm>
    </dsp:sp>
    <dsp:sp modelId="{D30FFC59-7484-4818-A6D8-63E6487899A6}">
      <dsp:nvSpPr>
        <dsp:cNvPr id="0" name=""/>
        <dsp:cNvSpPr/>
      </dsp:nvSpPr>
      <dsp:spPr>
        <a:xfrm>
          <a:off x="783128" y="2962290"/>
          <a:ext cx="1675573" cy="689049"/>
        </a:xfrm>
        <a:prstGeom prst="rect">
          <a:avLst/>
        </a:prstGeom>
        <a:solidFill>
          <a:srgbClr val="C660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Grant Specialist</a:t>
          </a:r>
        </a:p>
      </dsp:txBody>
      <dsp:txXfrm>
        <a:off x="783128" y="2962290"/>
        <a:ext cx="1675573" cy="689049"/>
      </dsp:txXfrm>
    </dsp:sp>
    <dsp:sp modelId="{B8ED3C9B-D7AD-4D4C-9C4F-7CF116DC69B0}">
      <dsp:nvSpPr>
        <dsp:cNvPr id="0" name=""/>
        <dsp:cNvSpPr/>
      </dsp:nvSpPr>
      <dsp:spPr>
        <a:xfrm>
          <a:off x="2882590" y="2474844"/>
          <a:ext cx="1691977" cy="716621"/>
        </a:xfrm>
        <a:prstGeom prst="rect">
          <a:avLst/>
        </a:prstGeom>
        <a:solidFill>
          <a:srgbClr val="C6600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Grant Coordinator</a:t>
          </a:r>
        </a:p>
      </dsp:txBody>
      <dsp:txXfrm>
        <a:off x="2882590" y="2474844"/>
        <a:ext cx="1691977" cy="7166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18:21.2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1 176 0,'2468'-176'0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6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1850 242,'-196'1,"-215"-3,348-1,-109-21,-60-29,-12-2,-248-42,453 89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6.61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0,'11'5,"0"-1,0 2,-1-1,17 14,12 5,56 27,2-5,3-5,110 32,321 46,-442-104,274 52,-356-66,-1 1,1 0,0 0,-1 1,10 4,-22-4,-3-2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7.2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1024 7,'-936'0,"871"-3,42-1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18:21.2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1 176 0,'2468'-176'0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1.90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2078 38,'-132'-9,"15"1,-262-9,-25 13,233 6,-626 18,719-15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2.8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55,'66'-2,"0"-3,0-3,92-23,-137 27,0 2,0 0,38 2,-43 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5.9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1,'64'3,"0"3,69 16,18 3,30-9,-89-9,0 3,106 27,-148-25,-23-6,48 17,-67-18,-10-2,-14-1,2-2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2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84 0,'-3'0,"-4"0,-4 0,-3 0,-2 0,-2 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53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426 76,'-6'0,"-5"0,-7 0,-6-3,-5-1,-3 1,-6 0,0 0,-1 2,-4-3,3-3,5-4,5-3,6 2,6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0.6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676 1,'-3'0,"-7"0,-7 3,-8 7,-8 5,-7 5,-7 3,-6 10,-4 1,-4 5,0 1,3 0,4-3,7-6,9-5,7-7,7-6,7-6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1.90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2078 38,'-132'-9,"15"1,-262-9,-25 13,233 6,-626 18,719-15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1.19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82,'255'-18,"-95"3,130 11,-197 5,-90-1,-1 0,1 0,0 0,-1 0,1-1,-1 1,1-1,0 1,-1-1,4-2,-6 3,0 0,1 0,-1 0,0 0,0-1,0 1,0 0,0 0,1-1,-1 1,0 0,0 0,0 0,0-1,0 1,0 0,0 0,0-1,0 1,0 0,0 0,0-1,0 1,0 0,0 0,0-1,0 1,0 0,0 0,0-1,0 1,0 0,-1 0,1-1,-14-12,-17-6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05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7,'1'0,"-1"-1,0 1,0 0,1-1,-1 1,0-1,1 1,-1 0,0-1,1 1,-1 0,1-1,-1 1,0 0,1 0,-1-1,1 1,-1 0,1 0,-1 0,1 0,-1 0,1 0,-1 0,1 0,-1 0,1 0,-1 0,1 0,-1 0,1 0,-1 0,1 0,-1 0,1 1,-1-1,1 0,-1 0,1 1,0-1,25 11,-24-11,101 45,146 43,-190-72,1-3,0-2,1-3,73 0,360-10,-491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6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1850 242,'-196'1,"-215"-3,348-1,-109-21,-60-29,-12-2,-248-42,453 89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7.2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1024 7,'-936'0,"871"-3,42-1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18:21.2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1 176 0,'2468'-176'0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1.90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2078 38,'-132'-9,"15"1,-262-9,-25 13,233 6,-626 18,719-15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2.8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55,'66'-2,"0"-3,0-3,92-23,-137 27,0 2,0 0,38 2,-43 0,-1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5.9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1,'64'3,"0"3,69 16,18 3,30-9,-89-9,0 3,106 27,-148-25,-23-6,48 17,-67-18,-10-2,-14-1,2-2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2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84 0,'-3'0,"-4"0,-4 0,-3 0,-2 0,-2 0,3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53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426 76,'-6'0,"-5"0,-7 0,-6-3,-5-1,-3 1,-6 0,0 0,-1 2,-4-3,3-3,5-4,5-3,6 2,6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2.8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55,'66'-2,"0"-3,0-3,92-23,-137 27,0 2,0 0,38 2,-43 0,-1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0.6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676 1,'-3'0,"-7"0,-7 3,-8 7,-8 5,-7 5,-7 3,-6 10,-4 1,-4 5,0 1,3 0,4-3,7-6,9-5,7-7,7-6,7-6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1.19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82,'255'-18,"-95"3,130 11,-197 5,-90-1,-1 0,1 0,0 0,-1 0,1-1,-1 1,1-1,0 1,-1-1,4-2,-6 3,0 0,1 0,-1 0,0 0,0-1,0 1,0 0,0 0,1-1,-1 1,0 0,0 0,0 0,0-1,0 1,0 0,0 0,0-1,0 1,0 0,0 0,0-1,0 1,0 0,0 0,0-1,0 1,0 0,0 0,0-1,0 1,0 0,-1 0,1-1,-14-12,-17-6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05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7,'1'0,"-1"-1,0 1,0 0,1-1,-1 1,0-1,1 1,-1 0,0-1,1 1,-1 0,1-1,-1 1,0 0,1 0,-1-1,1 1,-1 0,1 0,-1 0,1 0,-1 0,1 0,-1 0,1 0,-1 0,1 0,-1 0,1 0,-1 0,1 0,-1 0,1 0,-1 0,1 1,-1-1,1 0,-1 0,1 1,0-1,25 11,-24-11,101 45,146 43,-190-72,1-3,0-2,1-3,73 0,360-10,-491 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6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1850 242,'-196'1,"-215"-3,348-1,-109-21,-60-29,-12-2,-248-42,453 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6.61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0,'11'5,"0"-1,0 2,-1-1,17 14,12 5,56 27,2-5,3-5,110 32,321 46,-442-104,274 52,-356-66,-1 1,1 0,0 0,-1 1,10 4,-22-4,-3-2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7.2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1024 7,'-936'0,"871"-3,42-1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18:21.2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1 176 0,'2468'-176'0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1.90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2078 38,'-132'-9,"15"1,-262-9,-25 13,233 6,-626 18,719-15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2.8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55,'66'-2,"0"-3,0-3,92-23,-137 27,0 2,0 0,38 2,-43 0,-1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5.9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1,'64'3,"0"3,69 16,18 3,30-9,-89-9,0 3,106 27,-148-25,-23-6,48 17,-67-18,-10-2,-14-1,2-2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5.95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1,'64'3,"0"3,69 16,18 3,30-9,-89-9,0 3,106 27,-148-25,-23-6,48 17,-67-18,-10-2,-14-1,2-2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2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84 0,'-3'0,"-4"0,-4 0,-3 0,-2 0,-2 0,3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53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426 76,'-6'0,"-5"0,-7 0,-6-3,-5-1,-3 1,-6 0,0 0,-1 2,-4-3,3-3,5-4,5-3,6 2,6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0.6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676 1,'-3'0,"-7"0,-7 3,-8 7,-8 5,-7 5,-7 3,-6 10,-4 1,-4 5,0 1,3 0,4-3,7-6,9-5,7-7,7-6,7-6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1.19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82,'255'-18,"-95"3,130 11,-197 5,-90-1,-1 0,1 0,0 0,-1 0,1-1,-1 1,1-1,0 1,-1-1,4-2,-6 3,0 0,1 0,-1 0,0 0,0-1,0 1,0 0,0 0,1-1,-1 1,0 0,0 0,0 0,0-1,0 1,0 0,0 0,0-1,0 1,0 0,0 0,0-1,0 1,0 0,0 0,0-1,0 1,0 0,0 0,0-1,0 1,0 0,-1 0,1-1,-14-12,-17-6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05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7,'1'0,"-1"-1,0 1,0 0,1-1,-1 1,0-1,1 1,-1 0,0-1,1 1,-1 0,1-1,-1 1,0 0,1 0,-1-1,1 1,-1 0,1 0,-1 0,1 0,-1 0,1 0,-1 0,1 0,-1 0,1 0,-1 0,1 0,-1 0,1 0,-1 0,1 0,-1 0,1 1,-1-1,1 0,-1 0,1 1,0-1,25 11,-24-11,101 45,146 43,-190-72,1-3,0-2,1-3,73 0,360-10,-491 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67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1850 242,'-196'1,"-215"-3,348-1,-109-21,-60-29,-12-2,-248-42,453 89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6.61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0,'11'5,"0"-1,0 2,-1-1,17 14,12 5,56 27,2-5,3-5,110 32,321 46,-442-104,274 52,-356-66,-1 1,1 0,0 0,-1 1,10 4,-22-4,-3-2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47.2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1024 7,'-936'0,"871"-3,42-1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19:14.77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14 0,'11557'0'0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02:20:10.86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7 0,'12889'0'0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27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84 0,'-3'0,"-4"0,-4 0,-3 0,-2 0,-2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26.53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426 76,'-6'0,"-5"0,-7 0,-6-3,-5-1,-3 1,-6 0,0 0,-1 2,-4-3,3-3,5-4,5-3,6 2,6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0.610"/>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676 1,'-3'0,"-7"0,-7 3,-8 7,-8 5,-7 5,-7 3,-6 10,-4 1,-4 5,0 1,3 0,4-3,7-6,9-5,7-7,7-6,7-6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1.19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82,'255'-18,"-95"3,130 11,-197 5,-90-1,-1 0,1 0,0 0,-1 0,1-1,-1 1,1-1,0 1,-1-1,4-2,-6 3,0 0,1 0,-1 0,0 0,0-1,0 1,0 0,0 0,1-1,-1 1,0 0,0 0,0 0,0-1,0 1,0 0,0 0,0-1,0 1,0 0,0 0,0-1,0 1,0 0,0 0,0-1,0 1,0 0,0 0,0-1,0 1,0 0,-1 0,1-1,-14-12,-17-6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23T02:18:34.05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7,'1'0,"-1"-1,0 1,0 0,1-1,-1 1,0-1,1 1,-1 0,0-1,1 1,-1 0,1-1,-1 1,0 0,1 0,-1-1,1 1,-1 0,1 0,-1 0,1 0,-1 0,1 0,-1 0,1 0,-1 0,1 0,-1 0,1 0,-1 0,1 0,-1 0,1 0,-1 0,1 1,-1-1,1 0,-1 0,1 1,0-1,25 11,-24-11,101 45,146 43,-190-72,1-3,0-2,1-3,73 0,360-10,-491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20749-A811-42C4-ADCA-ED4D939D451E}"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BC683-5284-4BDF-BC2B-38BE3274BDE5}" type="slidenum">
              <a:rPr lang="en-US" smtClean="0"/>
              <a:t>‹#›</a:t>
            </a:fld>
            <a:endParaRPr lang="en-US"/>
          </a:p>
        </p:txBody>
      </p:sp>
    </p:spTree>
    <p:extLst>
      <p:ext uri="{BB962C8B-B14F-4D97-AF65-F5344CB8AC3E}">
        <p14:creationId xmlns:p14="http://schemas.microsoft.com/office/powerpoint/2010/main" val="272446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This presentation will explore innovative strategies and tools that can revolutionize your approach to grant management, from prospecting to post-award tracking and reporting. </a:t>
            </a:r>
            <a:endParaRPr lang="en-US" dirty="0"/>
          </a:p>
        </p:txBody>
      </p:sp>
      <p:sp>
        <p:nvSpPr>
          <p:cNvPr id="4" name="Slide Number Placeholder 3"/>
          <p:cNvSpPr>
            <a:spLocks noGrp="1"/>
          </p:cNvSpPr>
          <p:nvPr>
            <p:ph type="sldNum" sz="quarter" idx="5"/>
          </p:nvPr>
        </p:nvSpPr>
        <p:spPr/>
        <p:txBody>
          <a:bodyPr/>
          <a:lstStyle/>
          <a:p>
            <a:fld id="{E87BC683-5284-4BDF-BC2B-38BE3274BDE5}" type="slidenum">
              <a:rPr lang="en-US" smtClean="0"/>
              <a:t>10</a:t>
            </a:fld>
            <a:endParaRPr lang="en-US"/>
          </a:p>
        </p:txBody>
      </p:sp>
    </p:spTree>
    <p:extLst>
      <p:ext uri="{BB962C8B-B14F-4D97-AF65-F5344CB8AC3E}">
        <p14:creationId xmlns:p14="http://schemas.microsoft.com/office/powerpoint/2010/main" val="95372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2998-B6BD-EF46-2878-F1C1E7C31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238B2-5231-C7CB-B7E0-9414CF7A6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4F71-C26A-1531-369B-25405735D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1E747-7517-993A-15CB-11F1D858E54E}"/>
              </a:ext>
            </a:extLst>
          </p:cNvPr>
          <p:cNvSpPr>
            <a:spLocks noGrp="1"/>
          </p:cNvSpPr>
          <p:nvPr>
            <p:ph type="sldNum" sz="quarter" idx="5"/>
          </p:nvPr>
        </p:nvSpPr>
        <p:spPr/>
        <p:txBody>
          <a:bodyPr/>
          <a:lstStyle/>
          <a:p>
            <a:fld id="{E87BC683-5284-4BDF-BC2B-38BE3274BDE5}" type="slidenum">
              <a:rPr lang="en-US" smtClean="0"/>
              <a:t>24</a:t>
            </a:fld>
            <a:endParaRPr lang="en-US"/>
          </a:p>
        </p:txBody>
      </p:sp>
    </p:spTree>
    <p:extLst>
      <p:ext uri="{BB962C8B-B14F-4D97-AF65-F5344CB8AC3E}">
        <p14:creationId xmlns:p14="http://schemas.microsoft.com/office/powerpoint/2010/main" val="96700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F55BF-6A7B-5472-0145-ADBBFA123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848B4-7370-B394-7BED-04CFE52F6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5D35E-EAAB-1151-0156-4B65E8B3A6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15ED5C-FB20-DA97-F408-3523E7B66EE1}"/>
              </a:ext>
            </a:extLst>
          </p:cNvPr>
          <p:cNvSpPr>
            <a:spLocks noGrp="1"/>
          </p:cNvSpPr>
          <p:nvPr>
            <p:ph type="sldNum" sz="quarter" idx="5"/>
          </p:nvPr>
        </p:nvSpPr>
        <p:spPr/>
        <p:txBody>
          <a:bodyPr/>
          <a:lstStyle/>
          <a:p>
            <a:fld id="{E87BC683-5284-4BDF-BC2B-38BE3274BDE5}" type="slidenum">
              <a:rPr lang="en-US" smtClean="0"/>
              <a:t>25</a:t>
            </a:fld>
            <a:endParaRPr lang="en-US"/>
          </a:p>
        </p:txBody>
      </p:sp>
    </p:spTree>
    <p:extLst>
      <p:ext uri="{BB962C8B-B14F-4D97-AF65-F5344CB8AC3E}">
        <p14:creationId xmlns:p14="http://schemas.microsoft.com/office/powerpoint/2010/main" val="286079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C799-84BE-A302-A1A0-1FB9EC630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77C1D-CF97-2BC0-881E-DE75EBF37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A71B4-FFBA-87F7-AF1D-754A14E82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D2DB8C-765B-8DFB-505C-781A4BFE10EE}"/>
              </a:ext>
            </a:extLst>
          </p:cNvPr>
          <p:cNvSpPr>
            <a:spLocks noGrp="1"/>
          </p:cNvSpPr>
          <p:nvPr>
            <p:ph type="sldNum" sz="quarter" idx="5"/>
          </p:nvPr>
        </p:nvSpPr>
        <p:spPr/>
        <p:txBody>
          <a:bodyPr/>
          <a:lstStyle/>
          <a:p>
            <a:fld id="{E87BC683-5284-4BDF-BC2B-38BE3274BDE5}" type="slidenum">
              <a:rPr lang="en-US" smtClean="0"/>
              <a:t>26</a:t>
            </a:fld>
            <a:endParaRPr lang="en-US"/>
          </a:p>
        </p:txBody>
      </p:sp>
    </p:spTree>
    <p:extLst>
      <p:ext uri="{BB962C8B-B14F-4D97-AF65-F5344CB8AC3E}">
        <p14:creationId xmlns:p14="http://schemas.microsoft.com/office/powerpoint/2010/main" val="313671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BC683-5284-4BDF-BC2B-38BE3274BDE5}" type="slidenum">
              <a:rPr lang="en-US" smtClean="0"/>
              <a:t>28</a:t>
            </a:fld>
            <a:endParaRPr lang="en-US"/>
          </a:p>
        </p:txBody>
      </p:sp>
    </p:spTree>
    <p:extLst>
      <p:ext uri="{BB962C8B-B14F-4D97-AF65-F5344CB8AC3E}">
        <p14:creationId xmlns:p14="http://schemas.microsoft.com/office/powerpoint/2010/main" val="344178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BC683-5284-4BDF-BC2B-38BE3274BDE5}" type="slidenum">
              <a:rPr lang="en-US" smtClean="0"/>
              <a:t>34</a:t>
            </a:fld>
            <a:endParaRPr lang="en-US"/>
          </a:p>
        </p:txBody>
      </p:sp>
    </p:spTree>
    <p:extLst>
      <p:ext uri="{BB962C8B-B14F-4D97-AF65-F5344CB8AC3E}">
        <p14:creationId xmlns:p14="http://schemas.microsoft.com/office/powerpoint/2010/main" val="22844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55461-4999-4205-B604-3596DAB58227}" type="slidenum">
              <a:rPr lang="en-US" smtClean="0"/>
              <a:t>36</a:t>
            </a:fld>
            <a:endParaRPr lang="en-US"/>
          </a:p>
        </p:txBody>
      </p:sp>
    </p:spTree>
    <p:extLst>
      <p:ext uri="{BB962C8B-B14F-4D97-AF65-F5344CB8AC3E}">
        <p14:creationId xmlns:p14="http://schemas.microsoft.com/office/powerpoint/2010/main" val="315172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4500"/>
              </a:spcBef>
              <a:spcAft>
                <a:spcPts val="1500"/>
              </a:spcAft>
              <a:buNone/>
            </a:pPr>
            <a:r>
              <a:rPr lang="en-US" b="1" i="0" dirty="0">
                <a:solidFill>
                  <a:srgbClr val="000000"/>
                </a:solidFill>
                <a:effectLst/>
                <a:latin typeface="Oracle Sans"/>
              </a:rPr>
              <a:t>Grant Management Life Cycle FAQs</a:t>
            </a:r>
          </a:p>
          <a:p>
            <a:pPr algn="l">
              <a:spcAft>
                <a:spcPts val="1500"/>
              </a:spcAft>
              <a:buNone/>
            </a:pPr>
            <a:r>
              <a:rPr lang="en-US" b="1" i="0" dirty="0">
                <a:solidFill>
                  <a:srgbClr val="000000"/>
                </a:solidFill>
                <a:effectLst/>
                <a:latin typeface="Oracle Sans"/>
              </a:rPr>
              <a:t>What are critical steps in the grant management process?</a:t>
            </a:r>
            <a:endParaRPr lang="en-US" b="0" i="0" dirty="0">
              <a:solidFill>
                <a:srgbClr val="000000"/>
              </a:solidFill>
              <a:effectLst/>
              <a:latin typeface="Oracle Sans"/>
            </a:endParaRPr>
          </a:p>
          <a:p>
            <a:pPr algn="l">
              <a:spcAft>
                <a:spcPts val="1500"/>
              </a:spcAft>
              <a:buNone/>
            </a:pPr>
            <a:r>
              <a:rPr lang="en-US" b="0" i="0" dirty="0">
                <a:solidFill>
                  <a:srgbClr val="000000"/>
                </a:solidFill>
                <a:effectLst/>
                <a:latin typeface="Oracle Sans"/>
              </a:rPr>
              <a:t>There are three phases to the grant management life cycle process: pre-award, award and post-award. Each of these phases contains multiple steps, beginning with a nonprofit’s examining its needs and researching funding opportunities, and ending with closing out a grant once the funded project is complete or the money has been spent.</a:t>
            </a:r>
          </a:p>
          <a:p>
            <a:pPr algn="l">
              <a:spcAft>
                <a:spcPts val="1500"/>
              </a:spcAft>
              <a:buNone/>
            </a:pPr>
            <a:r>
              <a:rPr lang="en-US" b="1" i="0" dirty="0">
                <a:solidFill>
                  <a:srgbClr val="000000"/>
                </a:solidFill>
                <a:effectLst/>
                <a:latin typeface="Oracle Sans"/>
              </a:rPr>
              <a:t>What are the key components of grant management?</a:t>
            </a:r>
            <a:endParaRPr lang="en-US" b="0" i="0" dirty="0">
              <a:solidFill>
                <a:srgbClr val="000000"/>
              </a:solidFill>
              <a:effectLst/>
              <a:latin typeface="Oracle Sans"/>
            </a:endParaRPr>
          </a:p>
          <a:p>
            <a:pPr algn="l">
              <a:spcAft>
                <a:spcPts val="1500"/>
              </a:spcAft>
              <a:buNone/>
            </a:pPr>
            <a:r>
              <a:rPr lang="en-US" b="0" i="0" dirty="0">
                <a:solidFill>
                  <a:srgbClr val="000000"/>
                </a:solidFill>
                <a:effectLst/>
                <a:latin typeface="Oracle Sans"/>
              </a:rPr>
              <a:t>The seven key components of effective grant life cycle management are identifying and assessing grant opportunities, developing a proposal, performing contract management, managing and reporting on finances, implementing and monitoring program operations, ensuring compliance, and managing relationships.</a:t>
            </a:r>
          </a:p>
          <a:p>
            <a:pPr algn="l">
              <a:spcAft>
                <a:spcPts val="1500"/>
              </a:spcAft>
              <a:buNone/>
            </a:pPr>
            <a:r>
              <a:rPr lang="en-US" b="1" i="0" dirty="0">
                <a:solidFill>
                  <a:srgbClr val="000000"/>
                </a:solidFill>
                <a:effectLst/>
                <a:latin typeface="Oracle Sans"/>
              </a:rPr>
              <a:t>How can technology help with the grant management life cycle?</a:t>
            </a:r>
            <a:endParaRPr lang="en-US" b="0" i="0" dirty="0">
              <a:solidFill>
                <a:srgbClr val="000000"/>
              </a:solidFill>
              <a:effectLst/>
              <a:latin typeface="Oracle Sans"/>
            </a:endParaRPr>
          </a:p>
          <a:p>
            <a:pPr algn="l">
              <a:spcAft>
                <a:spcPts val="1500"/>
              </a:spcAft>
              <a:buNone/>
            </a:pPr>
            <a:r>
              <a:rPr lang="en-US" b="0" i="0" dirty="0">
                <a:solidFill>
                  <a:srgbClr val="000000"/>
                </a:solidFill>
                <a:effectLst/>
                <a:latin typeface="Oracle Sans"/>
              </a:rPr>
              <a:t>By leveraging technology, nonprofit organizations can streamline and automate administrative processes, enhance collaboration and communication, improve financial management and compliance and optimize their grant management efforts.</a:t>
            </a:r>
          </a:p>
          <a:p>
            <a:pPr algn="l">
              <a:spcAft>
                <a:spcPts val="1500"/>
              </a:spcAft>
              <a:buNone/>
            </a:pPr>
            <a:r>
              <a:rPr lang="en-US" b="1" i="0" dirty="0">
                <a:solidFill>
                  <a:srgbClr val="000000"/>
                </a:solidFill>
                <a:effectLst/>
                <a:latin typeface="Oracle Sans"/>
              </a:rPr>
              <a:t>Why is it important to understand the grant management life cycle?</a:t>
            </a:r>
            <a:endParaRPr lang="en-US" b="0" i="0" dirty="0">
              <a:solidFill>
                <a:srgbClr val="000000"/>
              </a:solidFill>
              <a:effectLst/>
              <a:latin typeface="Oracle Sans"/>
            </a:endParaRPr>
          </a:p>
          <a:p>
            <a:pPr algn="l">
              <a:spcAft>
                <a:spcPts val="1500"/>
              </a:spcAft>
              <a:buNone/>
            </a:pPr>
            <a:r>
              <a:rPr lang="en-US" b="0" i="0" dirty="0">
                <a:solidFill>
                  <a:srgbClr val="000000"/>
                </a:solidFill>
                <a:effectLst/>
                <a:latin typeface="Oracle Sans"/>
              </a:rPr>
              <a:t>Understanding the grant management life cycle enables nonprofits to effectively navigate the entire grant process, from identifying opportunities to closeout. By understanding each phase, nonprofits can identify suitable opportunities, develop strong proposals, implement projects in alignment with grant requirements and ensure compliance and accountability. This knowledge enables nonprofits to maximize their chances of securing funding, efficiently manage grant money and demonstrate impact to grantors.</a:t>
            </a:r>
          </a:p>
          <a:p>
            <a:pPr algn="l">
              <a:spcAft>
                <a:spcPts val="1500"/>
              </a:spcAft>
              <a:buNone/>
            </a:pPr>
            <a:r>
              <a:rPr lang="en-US" b="1" i="0" dirty="0">
                <a:solidFill>
                  <a:srgbClr val="000000"/>
                </a:solidFill>
                <a:effectLst/>
                <a:latin typeface="Oracle Sans"/>
              </a:rPr>
              <a:t>What are four tips for responsible grant management?</a:t>
            </a:r>
            <a:endParaRPr lang="en-US" b="0" i="0" dirty="0">
              <a:solidFill>
                <a:srgbClr val="000000"/>
              </a:solidFill>
              <a:effectLst/>
              <a:latin typeface="Oracle Sans"/>
            </a:endParaRPr>
          </a:p>
          <a:p>
            <a:pPr algn="l">
              <a:spcAft>
                <a:spcPts val="1500"/>
              </a:spcAft>
            </a:pPr>
            <a:r>
              <a:rPr lang="en-US" b="0" i="0" dirty="0">
                <a:solidFill>
                  <a:srgbClr val="000000"/>
                </a:solidFill>
                <a:effectLst/>
                <a:latin typeface="Oracle Sans"/>
              </a:rPr>
              <a:t>First, establish clear communication channels with the grantor and maintain regular contact throughout the grant period to ensure alignment, address concerns and provide timely updates. Next, develop a robust system for financial tracking and reporting to ensure accurate and transparent use of grant funds, timely submission of financial reports and adherence to budgetary guidelines. Then, maintain meticulous documentation of all grant-related activities, including project milestones, expenses and outcomes, to support compliance, auditing and future reporting requirements. And finally, foster a culture of continuous learning and improvement by regularly evaluating the grant management process, identifying lessons learned and implementing necessary adjustments to enhance future grant seeking and management efforts.</a:t>
            </a:r>
          </a:p>
          <a:p>
            <a:endParaRPr lang="en-US" dirty="0"/>
          </a:p>
        </p:txBody>
      </p:sp>
      <p:sp>
        <p:nvSpPr>
          <p:cNvPr id="4" name="Slide Number Placeholder 3"/>
          <p:cNvSpPr>
            <a:spLocks noGrp="1"/>
          </p:cNvSpPr>
          <p:nvPr>
            <p:ph type="sldNum" sz="quarter" idx="5"/>
          </p:nvPr>
        </p:nvSpPr>
        <p:spPr/>
        <p:txBody>
          <a:bodyPr/>
          <a:lstStyle/>
          <a:p>
            <a:fld id="{E87BC683-5284-4BDF-BC2B-38BE3274BDE5}" type="slidenum">
              <a:rPr lang="en-US" smtClean="0"/>
              <a:t>11</a:t>
            </a:fld>
            <a:endParaRPr lang="en-US"/>
          </a:p>
        </p:txBody>
      </p:sp>
    </p:spTree>
    <p:extLst>
      <p:ext uri="{BB962C8B-B14F-4D97-AF65-F5344CB8AC3E}">
        <p14:creationId xmlns:p14="http://schemas.microsoft.com/office/powerpoint/2010/main" val="7326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BC683-5284-4BDF-BC2B-38BE3274BDE5}" type="slidenum">
              <a:rPr lang="en-US" smtClean="0"/>
              <a:t>12</a:t>
            </a:fld>
            <a:endParaRPr lang="en-US"/>
          </a:p>
        </p:txBody>
      </p:sp>
    </p:spTree>
    <p:extLst>
      <p:ext uri="{BB962C8B-B14F-4D97-AF65-F5344CB8AC3E}">
        <p14:creationId xmlns:p14="http://schemas.microsoft.com/office/powerpoint/2010/main" val="260306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5E7CB-C2A4-8241-4150-7E9F0D329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511B4-05ED-6362-8187-94A8F9D0C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1511C-AED8-801B-5A72-61361878DA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FA5AA0-AD3B-8E17-F808-02A440FAC65C}"/>
              </a:ext>
            </a:extLst>
          </p:cNvPr>
          <p:cNvSpPr>
            <a:spLocks noGrp="1"/>
          </p:cNvSpPr>
          <p:nvPr>
            <p:ph type="sldNum" sz="quarter" idx="5"/>
          </p:nvPr>
        </p:nvSpPr>
        <p:spPr/>
        <p:txBody>
          <a:bodyPr/>
          <a:lstStyle/>
          <a:p>
            <a:fld id="{E87BC683-5284-4BDF-BC2B-38BE3274BDE5}" type="slidenum">
              <a:rPr lang="en-US" smtClean="0"/>
              <a:t>13</a:t>
            </a:fld>
            <a:endParaRPr lang="en-US"/>
          </a:p>
        </p:txBody>
      </p:sp>
    </p:spTree>
    <p:extLst>
      <p:ext uri="{BB962C8B-B14F-4D97-AF65-F5344CB8AC3E}">
        <p14:creationId xmlns:p14="http://schemas.microsoft.com/office/powerpoint/2010/main" val="288465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7FD61-2858-B7A0-3C84-860DB7C8A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5BB6B-511A-54E7-67A1-3EB85CCE4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06233-1DB9-2FE8-38FA-FF8380E50E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5F7A5-17A1-342B-9A9E-A8EFB6FA59C1}"/>
              </a:ext>
            </a:extLst>
          </p:cNvPr>
          <p:cNvSpPr>
            <a:spLocks noGrp="1"/>
          </p:cNvSpPr>
          <p:nvPr>
            <p:ph type="sldNum" sz="quarter" idx="5"/>
          </p:nvPr>
        </p:nvSpPr>
        <p:spPr/>
        <p:txBody>
          <a:bodyPr/>
          <a:lstStyle/>
          <a:p>
            <a:fld id="{E87BC683-5284-4BDF-BC2B-38BE3274BDE5}" type="slidenum">
              <a:rPr lang="en-US" smtClean="0"/>
              <a:t>14</a:t>
            </a:fld>
            <a:endParaRPr lang="en-US"/>
          </a:p>
        </p:txBody>
      </p:sp>
    </p:spTree>
    <p:extLst>
      <p:ext uri="{BB962C8B-B14F-4D97-AF65-F5344CB8AC3E}">
        <p14:creationId xmlns:p14="http://schemas.microsoft.com/office/powerpoint/2010/main" val="12970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87E9E-7D30-E5F2-97A8-2B1FE42C6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68670-A1D7-4E83-C9E4-A20F1994E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A7BE5-2858-0E32-8562-3F5100DCA29A}"/>
              </a:ext>
            </a:extLst>
          </p:cNvPr>
          <p:cNvSpPr>
            <a:spLocks noGrp="1"/>
          </p:cNvSpPr>
          <p:nvPr>
            <p:ph type="body" idx="1"/>
          </p:nvPr>
        </p:nvSpPr>
        <p:spPr/>
        <p:txBody>
          <a:bodyPr/>
          <a:lstStyle/>
          <a:p>
            <a:pPr algn="l">
              <a:lnSpc>
                <a:spcPts val="1800"/>
              </a:lnSpc>
              <a:spcBef>
                <a:spcPts val="1200"/>
              </a:spcBef>
              <a:spcAft>
                <a:spcPts val="600"/>
              </a:spcAft>
              <a:buFont typeface="Arial" panose="020B0604020202020204" pitchFamily="34" charset="0"/>
              <a:buNone/>
            </a:pPr>
            <a:endParaRPr lang="en-US" b="0" i="0" dirty="0">
              <a:solidFill>
                <a:srgbClr val="0A0A0A"/>
              </a:solidFill>
              <a:effectLst/>
              <a:latin typeface="Google Sans"/>
            </a:endParaRPr>
          </a:p>
        </p:txBody>
      </p:sp>
      <p:sp>
        <p:nvSpPr>
          <p:cNvPr id="4" name="Slide Number Placeholder 3">
            <a:extLst>
              <a:ext uri="{FF2B5EF4-FFF2-40B4-BE49-F238E27FC236}">
                <a16:creationId xmlns:a16="http://schemas.microsoft.com/office/drawing/2014/main" id="{A27179C5-9334-978D-FF39-CD7242D54794}"/>
              </a:ext>
            </a:extLst>
          </p:cNvPr>
          <p:cNvSpPr>
            <a:spLocks noGrp="1"/>
          </p:cNvSpPr>
          <p:nvPr>
            <p:ph type="sldNum" sz="quarter" idx="5"/>
          </p:nvPr>
        </p:nvSpPr>
        <p:spPr/>
        <p:txBody>
          <a:bodyPr/>
          <a:lstStyle/>
          <a:p>
            <a:fld id="{E87BC683-5284-4BDF-BC2B-38BE3274BDE5}" type="slidenum">
              <a:rPr lang="en-US" smtClean="0"/>
              <a:t>15</a:t>
            </a:fld>
            <a:endParaRPr lang="en-US"/>
          </a:p>
        </p:txBody>
      </p:sp>
    </p:spTree>
    <p:extLst>
      <p:ext uri="{BB962C8B-B14F-4D97-AF65-F5344CB8AC3E}">
        <p14:creationId xmlns:p14="http://schemas.microsoft.com/office/powerpoint/2010/main" val="2423316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48A4-1989-CC23-5EA7-26E5A0A83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BFAC4-ECF2-CB7D-A392-983E1F103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4F7B0-DA24-DB50-CA1D-C4E35A76872C}"/>
              </a:ext>
            </a:extLst>
          </p:cNvPr>
          <p:cNvSpPr>
            <a:spLocks noGrp="1"/>
          </p:cNvSpPr>
          <p:nvPr>
            <p:ph type="body" idx="1"/>
          </p:nvPr>
        </p:nvSpPr>
        <p:spPr/>
        <p:txBody>
          <a:bodyPr/>
          <a:lstStyle/>
          <a:p>
            <a:pPr marL="457200" lvl="1" indent="0" algn="l">
              <a:lnSpc>
                <a:spcPts val="1650"/>
              </a:lnSpc>
              <a:spcBef>
                <a:spcPts val="750"/>
              </a:spcBef>
              <a:spcAft>
                <a:spcPts val="600"/>
              </a:spcAft>
              <a:buFont typeface="Arial" panose="020B0604020202020204" pitchFamily="34" charset="0"/>
              <a:buNone/>
            </a:pPr>
            <a:endParaRPr lang="en-US" b="0" i="0" dirty="0">
              <a:solidFill>
                <a:srgbClr val="001D35"/>
              </a:solidFill>
              <a:effectLst/>
              <a:latin typeface="Google Sans"/>
            </a:endParaRPr>
          </a:p>
        </p:txBody>
      </p:sp>
      <p:sp>
        <p:nvSpPr>
          <p:cNvPr id="4" name="Slide Number Placeholder 3">
            <a:extLst>
              <a:ext uri="{FF2B5EF4-FFF2-40B4-BE49-F238E27FC236}">
                <a16:creationId xmlns:a16="http://schemas.microsoft.com/office/drawing/2014/main" id="{09C593DA-130B-44BB-2948-B12D1CD30AE6}"/>
              </a:ext>
            </a:extLst>
          </p:cNvPr>
          <p:cNvSpPr>
            <a:spLocks noGrp="1"/>
          </p:cNvSpPr>
          <p:nvPr>
            <p:ph type="sldNum" sz="quarter" idx="5"/>
          </p:nvPr>
        </p:nvSpPr>
        <p:spPr/>
        <p:txBody>
          <a:bodyPr/>
          <a:lstStyle/>
          <a:p>
            <a:fld id="{E87BC683-5284-4BDF-BC2B-38BE3274BDE5}" type="slidenum">
              <a:rPr lang="en-US" smtClean="0"/>
              <a:t>16</a:t>
            </a:fld>
            <a:endParaRPr lang="en-US"/>
          </a:p>
        </p:txBody>
      </p:sp>
    </p:spTree>
    <p:extLst>
      <p:ext uri="{BB962C8B-B14F-4D97-AF65-F5344CB8AC3E}">
        <p14:creationId xmlns:p14="http://schemas.microsoft.com/office/powerpoint/2010/main" val="291209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E1F1-1C39-BF5C-0C13-28CF56846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16A54-62A8-0667-6B2A-6FD91A032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5E8B0-35A6-D4B4-A516-A868D1FE64DF}"/>
              </a:ext>
            </a:extLst>
          </p:cNvPr>
          <p:cNvSpPr>
            <a:spLocks noGrp="1"/>
          </p:cNvSpPr>
          <p:nvPr>
            <p:ph type="body" idx="1"/>
          </p:nvPr>
        </p:nvSpPr>
        <p:spPr/>
        <p:txBody>
          <a:bodyPr/>
          <a:lstStyle/>
          <a:p>
            <a:pPr marL="457200" lvl="1" indent="0" algn="l">
              <a:lnSpc>
                <a:spcPts val="1650"/>
              </a:lnSpc>
              <a:spcBef>
                <a:spcPts val="750"/>
              </a:spcBef>
              <a:spcAft>
                <a:spcPts val="600"/>
              </a:spcAft>
              <a:buFont typeface="Arial" panose="020B0604020202020204" pitchFamily="34" charset="0"/>
              <a:buNone/>
            </a:pPr>
            <a:endParaRPr lang="en-US" b="0" i="0" dirty="0">
              <a:solidFill>
                <a:srgbClr val="001D35"/>
              </a:solidFill>
              <a:effectLst/>
              <a:latin typeface="Google Sans"/>
            </a:endParaRPr>
          </a:p>
        </p:txBody>
      </p:sp>
      <p:sp>
        <p:nvSpPr>
          <p:cNvPr id="4" name="Slide Number Placeholder 3">
            <a:extLst>
              <a:ext uri="{FF2B5EF4-FFF2-40B4-BE49-F238E27FC236}">
                <a16:creationId xmlns:a16="http://schemas.microsoft.com/office/drawing/2014/main" id="{7A20D2B9-079B-F4B3-BAC8-14A77F17C907}"/>
              </a:ext>
            </a:extLst>
          </p:cNvPr>
          <p:cNvSpPr>
            <a:spLocks noGrp="1"/>
          </p:cNvSpPr>
          <p:nvPr>
            <p:ph type="sldNum" sz="quarter" idx="5"/>
          </p:nvPr>
        </p:nvSpPr>
        <p:spPr/>
        <p:txBody>
          <a:bodyPr/>
          <a:lstStyle/>
          <a:p>
            <a:fld id="{E87BC683-5284-4BDF-BC2B-38BE3274BDE5}" type="slidenum">
              <a:rPr lang="en-US" smtClean="0"/>
              <a:t>20</a:t>
            </a:fld>
            <a:endParaRPr lang="en-US"/>
          </a:p>
        </p:txBody>
      </p:sp>
    </p:spTree>
    <p:extLst>
      <p:ext uri="{BB962C8B-B14F-4D97-AF65-F5344CB8AC3E}">
        <p14:creationId xmlns:p14="http://schemas.microsoft.com/office/powerpoint/2010/main" val="279381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AA034-EA83-74DC-FAA6-3CAF2CC7C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0663A-E084-A803-FAF6-3FEDB9ECE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555CF-64C6-7A3C-9A94-BAF2084ABABC}"/>
              </a:ext>
            </a:extLst>
          </p:cNvPr>
          <p:cNvSpPr>
            <a:spLocks noGrp="1"/>
          </p:cNvSpPr>
          <p:nvPr>
            <p:ph type="body" idx="1"/>
          </p:nvPr>
        </p:nvSpPr>
        <p:spPr/>
        <p:txBody>
          <a:bodyPr/>
          <a:lstStyle/>
          <a:p>
            <a:pPr marL="742950" lvl="1" indent="-285750" algn="l">
              <a:lnSpc>
                <a:spcPts val="1650"/>
              </a:lnSpc>
              <a:spcBef>
                <a:spcPts val="750"/>
              </a:spcBef>
              <a:spcAft>
                <a:spcPts val="600"/>
              </a:spcAft>
              <a:buFont typeface="Arial" panose="020B0604020202020204" pitchFamily="34" charset="0"/>
              <a:buChar char="•"/>
            </a:pPr>
            <a:endParaRPr lang="en-US" b="0" i="0" dirty="0">
              <a:solidFill>
                <a:srgbClr val="001D35"/>
              </a:solidFill>
              <a:effectLst/>
              <a:latin typeface="Google Sans"/>
            </a:endParaRPr>
          </a:p>
        </p:txBody>
      </p:sp>
      <p:sp>
        <p:nvSpPr>
          <p:cNvPr id="4" name="Slide Number Placeholder 3">
            <a:extLst>
              <a:ext uri="{FF2B5EF4-FFF2-40B4-BE49-F238E27FC236}">
                <a16:creationId xmlns:a16="http://schemas.microsoft.com/office/drawing/2014/main" id="{62A898F6-ADF0-A61D-C798-A0207C35442E}"/>
              </a:ext>
            </a:extLst>
          </p:cNvPr>
          <p:cNvSpPr>
            <a:spLocks noGrp="1"/>
          </p:cNvSpPr>
          <p:nvPr>
            <p:ph type="sldNum" sz="quarter" idx="5"/>
          </p:nvPr>
        </p:nvSpPr>
        <p:spPr/>
        <p:txBody>
          <a:bodyPr/>
          <a:lstStyle/>
          <a:p>
            <a:fld id="{E87BC683-5284-4BDF-BC2B-38BE3274BDE5}" type="slidenum">
              <a:rPr lang="en-US" smtClean="0"/>
              <a:t>21</a:t>
            </a:fld>
            <a:endParaRPr lang="en-US"/>
          </a:p>
        </p:txBody>
      </p:sp>
    </p:spTree>
    <p:extLst>
      <p:ext uri="{BB962C8B-B14F-4D97-AF65-F5344CB8AC3E}">
        <p14:creationId xmlns:p14="http://schemas.microsoft.com/office/powerpoint/2010/main" val="214437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CBED91B-6142-4058-8C10-787062C45946}"/>
              </a:ext>
            </a:extLst>
          </p:cNvPr>
          <p:cNvSpPr>
            <a:spLocks noGrp="1"/>
          </p:cNvSpPr>
          <p:nvPr>
            <p:ph type="dt" sz="half" idx="10"/>
          </p:nvPr>
        </p:nvSpPr>
        <p:spPr/>
        <p:txBody>
          <a:bodyPr/>
          <a:lstStyle/>
          <a:p>
            <a:fld id="{3D88203A-9BAB-4664-A81A-F208812F18D5}" type="datetime1">
              <a:rPr lang="en-US" smtClean="0"/>
              <a:t>6/23/2025</a:t>
            </a:fld>
            <a:endParaRPr lang="en-US"/>
          </a:p>
        </p:txBody>
      </p:sp>
      <p:sp>
        <p:nvSpPr>
          <p:cNvPr id="5" name="Footer Placeholder 4">
            <a:extLst>
              <a:ext uri="{FF2B5EF4-FFF2-40B4-BE49-F238E27FC236}">
                <a16:creationId xmlns:a16="http://schemas.microsoft.com/office/drawing/2014/main" id="{D117C3B1-F21F-46AA-A5B2-752B07DB3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60919-4D38-4E72-96E2-3F35447DF7B9}"/>
              </a:ext>
            </a:extLst>
          </p:cNvPr>
          <p:cNvSpPr>
            <a:spLocks noGrp="1"/>
          </p:cNvSpPr>
          <p:nvPr>
            <p:ph type="sldNum" sz="quarter" idx="12"/>
          </p:nvPr>
        </p:nvSpPr>
        <p:spPr/>
        <p:txBody>
          <a:bodyPr/>
          <a:lstStyle/>
          <a:p>
            <a:fld id="{D9494EB4-4F2A-4867-B30C-8B7B87EFBD14}" type="slidenum">
              <a:rPr lang="en-US" smtClean="0"/>
              <a:t>‹#›</a:t>
            </a:fld>
            <a:endParaRPr lang="en-US"/>
          </a:p>
        </p:txBody>
      </p:sp>
      <p:pic>
        <p:nvPicPr>
          <p:cNvPr id="9" name="Picture 8" descr="A picture containing drawing, clock&#10;&#10;Description automatically generated">
            <a:extLst>
              <a:ext uri="{FF2B5EF4-FFF2-40B4-BE49-F238E27FC236}">
                <a16:creationId xmlns:a16="http://schemas.microsoft.com/office/drawing/2014/main" id="{041B1803-AB98-4C86-93CE-AFCAEE9F0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3640" y="136525"/>
            <a:ext cx="3925513" cy="1393017"/>
          </a:xfrm>
          <a:prstGeom prst="rect">
            <a:avLst/>
          </a:prstGeom>
        </p:spPr>
      </p:pic>
      <p:sp>
        <p:nvSpPr>
          <p:cNvPr id="11" name="Rectangle 10">
            <a:extLst>
              <a:ext uri="{FF2B5EF4-FFF2-40B4-BE49-F238E27FC236}">
                <a16:creationId xmlns:a16="http://schemas.microsoft.com/office/drawing/2014/main" id="{B0163FFE-E87F-44CB-9940-136A62603F07}"/>
              </a:ext>
            </a:extLst>
          </p:cNvPr>
          <p:cNvSpPr/>
          <p:nvPr userDrawn="1"/>
        </p:nvSpPr>
        <p:spPr>
          <a:xfrm>
            <a:off x="124705" y="3493851"/>
            <a:ext cx="11942589" cy="192088"/>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602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819A-C5D3-44A4-88E2-F98C4FCFB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9741D4-6BC9-49E0-AD58-3F09C3C7A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8CE7AA5-125B-4D92-AD0D-66A3BAE50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B49E7-068F-4484-99A8-F7E6868F35B9}"/>
              </a:ext>
            </a:extLst>
          </p:cNvPr>
          <p:cNvSpPr>
            <a:spLocks noGrp="1"/>
          </p:cNvSpPr>
          <p:nvPr>
            <p:ph type="dt" sz="half" idx="10"/>
          </p:nvPr>
        </p:nvSpPr>
        <p:spPr/>
        <p:txBody>
          <a:bodyPr/>
          <a:lstStyle/>
          <a:p>
            <a:fld id="{65AD4663-9E9F-410B-AA89-EFEE888DFA73}" type="datetime1">
              <a:rPr lang="en-US" smtClean="0"/>
              <a:t>6/23/2025</a:t>
            </a:fld>
            <a:endParaRPr lang="en-US"/>
          </a:p>
        </p:txBody>
      </p:sp>
      <p:sp>
        <p:nvSpPr>
          <p:cNvPr id="6" name="Footer Placeholder 5">
            <a:extLst>
              <a:ext uri="{FF2B5EF4-FFF2-40B4-BE49-F238E27FC236}">
                <a16:creationId xmlns:a16="http://schemas.microsoft.com/office/drawing/2014/main" id="{34CA66ED-D7D6-415C-ABAC-E9C0BB63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A0634-31C0-4E75-8E04-F66ED791301F}"/>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1" name="Group 10">
            <a:extLst>
              <a:ext uri="{FF2B5EF4-FFF2-40B4-BE49-F238E27FC236}">
                <a16:creationId xmlns:a16="http://schemas.microsoft.com/office/drawing/2014/main" id="{A4E30DDF-33B8-4FBE-8F22-94FC171D62EE}"/>
              </a:ext>
            </a:extLst>
          </p:cNvPr>
          <p:cNvGrpSpPr/>
          <p:nvPr userDrawn="1"/>
        </p:nvGrpSpPr>
        <p:grpSpPr>
          <a:xfrm>
            <a:off x="-86789" y="5952931"/>
            <a:ext cx="12365577" cy="923731"/>
            <a:chOff x="-86789" y="5952931"/>
            <a:chExt cx="12365577" cy="923731"/>
          </a:xfrm>
        </p:grpSpPr>
        <p:sp>
          <p:nvSpPr>
            <p:cNvPr id="12" name="Rectangle 11">
              <a:extLst>
                <a:ext uri="{FF2B5EF4-FFF2-40B4-BE49-F238E27FC236}">
                  <a16:creationId xmlns:a16="http://schemas.microsoft.com/office/drawing/2014/main" id="{B9B5A2F3-5834-4346-90FC-0742CFA4C54C}"/>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ood, drawing&#10;&#10;Description automatically generated">
              <a:extLst>
                <a:ext uri="{FF2B5EF4-FFF2-40B4-BE49-F238E27FC236}">
                  <a16:creationId xmlns:a16="http://schemas.microsoft.com/office/drawing/2014/main" id="{8B53072C-D509-4042-96E2-D3217C6BAE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33329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A59B-4633-4161-95FB-94DF27395F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87E5D-FBF4-4789-9123-FCE748BF1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8C7AB-390F-49D4-9C16-28ABADDC1EC1}"/>
              </a:ext>
            </a:extLst>
          </p:cNvPr>
          <p:cNvSpPr>
            <a:spLocks noGrp="1"/>
          </p:cNvSpPr>
          <p:nvPr>
            <p:ph type="dt" sz="half" idx="10"/>
          </p:nvPr>
        </p:nvSpPr>
        <p:spPr/>
        <p:txBody>
          <a:bodyPr/>
          <a:lstStyle/>
          <a:p>
            <a:fld id="{EFDCF6BF-D196-413B-BFD5-D5DAB291F3C9}" type="datetime1">
              <a:rPr lang="en-US" smtClean="0"/>
              <a:t>6/23/2025</a:t>
            </a:fld>
            <a:endParaRPr lang="en-US"/>
          </a:p>
        </p:txBody>
      </p:sp>
      <p:sp>
        <p:nvSpPr>
          <p:cNvPr id="5" name="Footer Placeholder 4">
            <a:extLst>
              <a:ext uri="{FF2B5EF4-FFF2-40B4-BE49-F238E27FC236}">
                <a16:creationId xmlns:a16="http://schemas.microsoft.com/office/drawing/2014/main" id="{B3D5AA2C-2E8F-4E1F-96C3-A24A0D2AE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2F3E4-7D9F-4DCA-81CE-FEEDE84BCA91}"/>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0" name="Group 9">
            <a:extLst>
              <a:ext uri="{FF2B5EF4-FFF2-40B4-BE49-F238E27FC236}">
                <a16:creationId xmlns:a16="http://schemas.microsoft.com/office/drawing/2014/main" id="{C90F3755-DDD2-4F40-9F12-3E1A08F50E7F}"/>
              </a:ext>
            </a:extLst>
          </p:cNvPr>
          <p:cNvGrpSpPr/>
          <p:nvPr userDrawn="1"/>
        </p:nvGrpSpPr>
        <p:grpSpPr>
          <a:xfrm>
            <a:off x="-86789" y="5952931"/>
            <a:ext cx="12365577" cy="923731"/>
            <a:chOff x="-86789" y="5952931"/>
            <a:chExt cx="12365577" cy="923731"/>
          </a:xfrm>
        </p:grpSpPr>
        <p:sp>
          <p:nvSpPr>
            <p:cNvPr id="11" name="Rectangle 10">
              <a:extLst>
                <a:ext uri="{FF2B5EF4-FFF2-40B4-BE49-F238E27FC236}">
                  <a16:creationId xmlns:a16="http://schemas.microsoft.com/office/drawing/2014/main" id="{9FADFC8D-86C5-47A2-85DA-48EDC35E195F}"/>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food, drawing&#10;&#10;Description automatically generated">
              <a:extLst>
                <a:ext uri="{FF2B5EF4-FFF2-40B4-BE49-F238E27FC236}">
                  <a16:creationId xmlns:a16="http://schemas.microsoft.com/office/drawing/2014/main" id="{E7682288-D4A4-4AEB-A7D5-792F8EE9F5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225536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163FC-4DDA-474F-B343-FD005538C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47DC5-F6A5-4A42-8BE6-68135C9B4E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B046A-3ECC-428B-A5E1-0E21AED08ABA}"/>
              </a:ext>
            </a:extLst>
          </p:cNvPr>
          <p:cNvSpPr>
            <a:spLocks noGrp="1"/>
          </p:cNvSpPr>
          <p:nvPr>
            <p:ph type="dt" sz="half" idx="10"/>
          </p:nvPr>
        </p:nvSpPr>
        <p:spPr/>
        <p:txBody>
          <a:bodyPr/>
          <a:lstStyle/>
          <a:p>
            <a:fld id="{C20F5BE7-2B69-4C96-AFCC-4F2003CABEA8}" type="datetime1">
              <a:rPr lang="en-US" smtClean="0"/>
              <a:t>6/23/2025</a:t>
            </a:fld>
            <a:endParaRPr lang="en-US"/>
          </a:p>
        </p:txBody>
      </p:sp>
      <p:sp>
        <p:nvSpPr>
          <p:cNvPr id="5" name="Footer Placeholder 4">
            <a:extLst>
              <a:ext uri="{FF2B5EF4-FFF2-40B4-BE49-F238E27FC236}">
                <a16:creationId xmlns:a16="http://schemas.microsoft.com/office/drawing/2014/main" id="{C4F923A5-00E6-485A-8658-CD755A093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D883A-23F3-422B-AC27-F0F389400734}"/>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0" name="Group 9">
            <a:extLst>
              <a:ext uri="{FF2B5EF4-FFF2-40B4-BE49-F238E27FC236}">
                <a16:creationId xmlns:a16="http://schemas.microsoft.com/office/drawing/2014/main" id="{BC15220A-A57C-400A-B92C-6CA99881E63F}"/>
              </a:ext>
            </a:extLst>
          </p:cNvPr>
          <p:cNvGrpSpPr/>
          <p:nvPr userDrawn="1"/>
        </p:nvGrpSpPr>
        <p:grpSpPr>
          <a:xfrm>
            <a:off x="-86789" y="5952931"/>
            <a:ext cx="12365577" cy="923731"/>
            <a:chOff x="-86789" y="5952931"/>
            <a:chExt cx="12365577" cy="923731"/>
          </a:xfrm>
        </p:grpSpPr>
        <p:sp>
          <p:nvSpPr>
            <p:cNvPr id="11" name="Rectangle 10">
              <a:extLst>
                <a:ext uri="{FF2B5EF4-FFF2-40B4-BE49-F238E27FC236}">
                  <a16:creationId xmlns:a16="http://schemas.microsoft.com/office/drawing/2014/main" id="{2E955897-B238-43C9-86F0-8C5BF58109F9}"/>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food, drawing&#10;&#10;Description automatically generated">
              <a:extLst>
                <a:ext uri="{FF2B5EF4-FFF2-40B4-BE49-F238E27FC236}">
                  <a16:creationId xmlns:a16="http://schemas.microsoft.com/office/drawing/2014/main" id="{61973D45-18F6-4979-9335-4DDBD19929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179135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3CEF-E6C9-4B53-8F3C-53D135722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987332-20FC-4F60-A658-79D2A8210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BED91B-6142-4058-8C10-787062C45946}"/>
              </a:ext>
            </a:extLst>
          </p:cNvPr>
          <p:cNvSpPr>
            <a:spLocks noGrp="1"/>
          </p:cNvSpPr>
          <p:nvPr>
            <p:ph type="dt" sz="half" idx="10"/>
          </p:nvPr>
        </p:nvSpPr>
        <p:spPr/>
        <p:txBody>
          <a:bodyPr/>
          <a:lstStyle/>
          <a:p>
            <a:fld id="{6BBFA7FB-AAA8-49A8-842C-855FAB8EFA47}" type="datetime1">
              <a:rPr lang="en-US" smtClean="0"/>
              <a:t>6/23/2025</a:t>
            </a:fld>
            <a:endParaRPr lang="en-US"/>
          </a:p>
        </p:txBody>
      </p:sp>
      <p:sp>
        <p:nvSpPr>
          <p:cNvPr id="5" name="Footer Placeholder 4">
            <a:extLst>
              <a:ext uri="{FF2B5EF4-FFF2-40B4-BE49-F238E27FC236}">
                <a16:creationId xmlns:a16="http://schemas.microsoft.com/office/drawing/2014/main" id="{D117C3B1-F21F-46AA-A5B2-752B07DB3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60919-4D38-4E72-96E2-3F35447DF7B9}"/>
              </a:ext>
            </a:extLst>
          </p:cNvPr>
          <p:cNvSpPr>
            <a:spLocks noGrp="1"/>
          </p:cNvSpPr>
          <p:nvPr>
            <p:ph type="sldNum" sz="quarter" idx="12"/>
          </p:nvPr>
        </p:nvSpPr>
        <p:spPr/>
        <p:txBody>
          <a:bodyPr/>
          <a:lstStyle/>
          <a:p>
            <a:fld id="{D9494EB4-4F2A-4867-B30C-8B7B87EFBD14}" type="slidenum">
              <a:rPr lang="en-US" smtClean="0"/>
              <a:t>‹#›</a:t>
            </a:fld>
            <a:endParaRPr lang="en-US"/>
          </a:p>
        </p:txBody>
      </p:sp>
      <p:pic>
        <p:nvPicPr>
          <p:cNvPr id="9" name="Picture 8" descr="A picture containing drawing, clock&#10;&#10;Description automatically generated">
            <a:extLst>
              <a:ext uri="{FF2B5EF4-FFF2-40B4-BE49-F238E27FC236}">
                <a16:creationId xmlns:a16="http://schemas.microsoft.com/office/drawing/2014/main" id="{041B1803-AB98-4C86-93CE-AFCAEE9F0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6846" y="136525"/>
            <a:ext cx="2122307" cy="753127"/>
          </a:xfrm>
          <a:prstGeom prst="rect">
            <a:avLst/>
          </a:prstGeom>
        </p:spPr>
      </p:pic>
      <p:sp>
        <p:nvSpPr>
          <p:cNvPr id="11" name="Rectangle 10">
            <a:extLst>
              <a:ext uri="{FF2B5EF4-FFF2-40B4-BE49-F238E27FC236}">
                <a16:creationId xmlns:a16="http://schemas.microsoft.com/office/drawing/2014/main" id="{B0163FFE-E87F-44CB-9940-136A62603F07}"/>
              </a:ext>
            </a:extLst>
          </p:cNvPr>
          <p:cNvSpPr/>
          <p:nvPr userDrawn="1"/>
        </p:nvSpPr>
        <p:spPr>
          <a:xfrm>
            <a:off x="116061" y="1075707"/>
            <a:ext cx="11942589" cy="192088"/>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574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C7AC-432F-4CE6-BC2F-C2924CB71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B857C-8ACD-41FC-ABBC-79B3FC305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DDD84-5DAA-4D87-8752-0D5E68E8B22B}"/>
              </a:ext>
            </a:extLst>
          </p:cNvPr>
          <p:cNvSpPr>
            <a:spLocks noGrp="1"/>
          </p:cNvSpPr>
          <p:nvPr>
            <p:ph type="dt" sz="half" idx="10"/>
          </p:nvPr>
        </p:nvSpPr>
        <p:spPr/>
        <p:txBody>
          <a:bodyPr/>
          <a:lstStyle/>
          <a:p>
            <a:fld id="{98B74BCE-64E7-4849-8222-F27695C57962}" type="datetime1">
              <a:rPr lang="en-US" smtClean="0"/>
              <a:t>6/23/2025</a:t>
            </a:fld>
            <a:endParaRPr lang="en-US"/>
          </a:p>
        </p:txBody>
      </p:sp>
      <p:sp>
        <p:nvSpPr>
          <p:cNvPr id="5" name="Footer Placeholder 4">
            <a:extLst>
              <a:ext uri="{FF2B5EF4-FFF2-40B4-BE49-F238E27FC236}">
                <a16:creationId xmlns:a16="http://schemas.microsoft.com/office/drawing/2014/main" id="{B9B9C64F-CBB1-49D2-98E3-83F6B6F9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19E1D-C381-4FEC-9D65-51DD6176769D}"/>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3" name="Group 12">
            <a:extLst>
              <a:ext uri="{FF2B5EF4-FFF2-40B4-BE49-F238E27FC236}">
                <a16:creationId xmlns:a16="http://schemas.microsoft.com/office/drawing/2014/main" id="{0DC7EF96-50A8-4E64-B1CC-CC47753E2BB3}"/>
              </a:ext>
            </a:extLst>
          </p:cNvPr>
          <p:cNvGrpSpPr/>
          <p:nvPr userDrawn="1"/>
        </p:nvGrpSpPr>
        <p:grpSpPr>
          <a:xfrm>
            <a:off x="-86789" y="5952931"/>
            <a:ext cx="12365577" cy="923731"/>
            <a:chOff x="-86789" y="5952931"/>
            <a:chExt cx="12365577" cy="923731"/>
          </a:xfrm>
        </p:grpSpPr>
        <p:sp>
          <p:nvSpPr>
            <p:cNvPr id="12" name="Rectangle 11">
              <a:extLst>
                <a:ext uri="{FF2B5EF4-FFF2-40B4-BE49-F238E27FC236}">
                  <a16:creationId xmlns:a16="http://schemas.microsoft.com/office/drawing/2014/main" id="{5535E889-2AB1-41D9-86FF-C2F3A27844FB}"/>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9441EFA3-789A-42D3-887C-D59DF537B6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159468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D365-676A-4429-8000-481D68BD9F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7DF4FD-7AED-40AB-AD96-66F20F6FF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932C2-7D6D-45E0-8A71-1195108F53FB}"/>
              </a:ext>
            </a:extLst>
          </p:cNvPr>
          <p:cNvSpPr>
            <a:spLocks noGrp="1"/>
          </p:cNvSpPr>
          <p:nvPr>
            <p:ph type="dt" sz="half" idx="10"/>
          </p:nvPr>
        </p:nvSpPr>
        <p:spPr/>
        <p:txBody>
          <a:bodyPr/>
          <a:lstStyle/>
          <a:p>
            <a:fld id="{E0D8DBA3-283E-461A-A828-C34EADEDD161}" type="datetime1">
              <a:rPr lang="en-US" smtClean="0"/>
              <a:t>6/23/2025</a:t>
            </a:fld>
            <a:endParaRPr lang="en-US"/>
          </a:p>
        </p:txBody>
      </p:sp>
      <p:sp>
        <p:nvSpPr>
          <p:cNvPr id="5" name="Footer Placeholder 4">
            <a:extLst>
              <a:ext uri="{FF2B5EF4-FFF2-40B4-BE49-F238E27FC236}">
                <a16:creationId xmlns:a16="http://schemas.microsoft.com/office/drawing/2014/main" id="{938A6162-395C-404A-9D89-8C25B9AA3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E7AF9-E548-4100-822B-5450EE98BD1C}"/>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0" name="Group 9">
            <a:extLst>
              <a:ext uri="{FF2B5EF4-FFF2-40B4-BE49-F238E27FC236}">
                <a16:creationId xmlns:a16="http://schemas.microsoft.com/office/drawing/2014/main" id="{18B2DB95-E136-47CE-957C-C7888975EA0B}"/>
              </a:ext>
            </a:extLst>
          </p:cNvPr>
          <p:cNvGrpSpPr/>
          <p:nvPr userDrawn="1"/>
        </p:nvGrpSpPr>
        <p:grpSpPr>
          <a:xfrm>
            <a:off x="-86789" y="5952931"/>
            <a:ext cx="12365577" cy="923731"/>
            <a:chOff x="-86789" y="5952931"/>
            <a:chExt cx="12365577" cy="923731"/>
          </a:xfrm>
        </p:grpSpPr>
        <p:sp>
          <p:nvSpPr>
            <p:cNvPr id="11" name="Rectangle 10">
              <a:extLst>
                <a:ext uri="{FF2B5EF4-FFF2-40B4-BE49-F238E27FC236}">
                  <a16:creationId xmlns:a16="http://schemas.microsoft.com/office/drawing/2014/main" id="{CC020146-9CDE-45CB-87B3-0381A1525239}"/>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food, drawing&#10;&#10;Description automatically generated">
              <a:extLst>
                <a:ext uri="{FF2B5EF4-FFF2-40B4-BE49-F238E27FC236}">
                  <a16:creationId xmlns:a16="http://schemas.microsoft.com/office/drawing/2014/main" id="{CFEFFA78-E1C6-49C8-89E5-D85B3B2404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241992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D82A-A8E6-4F8F-9E86-35A5D3093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A3E0B-402B-4B51-A130-195365A6C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D337EC-6D67-415E-A5B4-A7A8AF680A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465B5E-327D-41D2-B2BB-2BC4F0DD8AA3}"/>
              </a:ext>
            </a:extLst>
          </p:cNvPr>
          <p:cNvSpPr>
            <a:spLocks noGrp="1"/>
          </p:cNvSpPr>
          <p:nvPr>
            <p:ph type="dt" sz="half" idx="10"/>
          </p:nvPr>
        </p:nvSpPr>
        <p:spPr/>
        <p:txBody>
          <a:bodyPr/>
          <a:lstStyle/>
          <a:p>
            <a:fld id="{D9324993-4B79-4D67-A607-9428BC1EB9EA}" type="datetime1">
              <a:rPr lang="en-US" smtClean="0"/>
              <a:t>6/23/2025</a:t>
            </a:fld>
            <a:endParaRPr lang="en-US"/>
          </a:p>
        </p:txBody>
      </p:sp>
      <p:sp>
        <p:nvSpPr>
          <p:cNvPr id="6" name="Footer Placeholder 5">
            <a:extLst>
              <a:ext uri="{FF2B5EF4-FFF2-40B4-BE49-F238E27FC236}">
                <a16:creationId xmlns:a16="http://schemas.microsoft.com/office/drawing/2014/main" id="{348FDEBD-68DC-4B9E-A645-372D79333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09CF2-4B56-454E-ACAC-C8AD977D6F24}"/>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1" name="Group 10">
            <a:extLst>
              <a:ext uri="{FF2B5EF4-FFF2-40B4-BE49-F238E27FC236}">
                <a16:creationId xmlns:a16="http://schemas.microsoft.com/office/drawing/2014/main" id="{5BA580B1-97EF-4FA9-8C3C-C43B0CC9D7BF}"/>
              </a:ext>
            </a:extLst>
          </p:cNvPr>
          <p:cNvGrpSpPr/>
          <p:nvPr userDrawn="1"/>
        </p:nvGrpSpPr>
        <p:grpSpPr>
          <a:xfrm>
            <a:off x="-86789" y="5952931"/>
            <a:ext cx="12365577" cy="923731"/>
            <a:chOff x="-86789" y="5952931"/>
            <a:chExt cx="12365577" cy="923731"/>
          </a:xfrm>
        </p:grpSpPr>
        <p:sp>
          <p:nvSpPr>
            <p:cNvPr id="12" name="Rectangle 11">
              <a:extLst>
                <a:ext uri="{FF2B5EF4-FFF2-40B4-BE49-F238E27FC236}">
                  <a16:creationId xmlns:a16="http://schemas.microsoft.com/office/drawing/2014/main" id="{CCA3698D-B3AD-44C2-870F-00EEA814F46D}"/>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ood, drawing&#10;&#10;Description automatically generated">
              <a:extLst>
                <a:ext uri="{FF2B5EF4-FFF2-40B4-BE49-F238E27FC236}">
                  <a16:creationId xmlns:a16="http://schemas.microsoft.com/office/drawing/2014/main" id="{F630FB7B-BBF8-4D9B-A765-D34000F5EC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3858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B18A-1691-4FC7-8920-0661CB326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6E645-EF70-43EF-9832-3174B6F92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2A918-2AB2-49BE-86FA-7FB064272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7BE3DF-7020-457B-931C-90A336035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DBB400-C0DB-4B6A-9DAD-08389F555C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E0E17-C899-48AF-9064-4AA8B2ED3E9B}"/>
              </a:ext>
            </a:extLst>
          </p:cNvPr>
          <p:cNvSpPr>
            <a:spLocks noGrp="1"/>
          </p:cNvSpPr>
          <p:nvPr>
            <p:ph type="dt" sz="half" idx="10"/>
          </p:nvPr>
        </p:nvSpPr>
        <p:spPr/>
        <p:txBody>
          <a:bodyPr/>
          <a:lstStyle/>
          <a:p>
            <a:fld id="{087C9871-EA9C-46D3-A0BB-5E75DEFB536B}" type="datetime1">
              <a:rPr lang="en-US" smtClean="0"/>
              <a:t>6/23/2025</a:t>
            </a:fld>
            <a:endParaRPr lang="en-US"/>
          </a:p>
        </p:txBody>
      </p:sp>
      <p:sp>
        <p:nvSpPr>
          <p:cNvPr id="8" name="Footer Placeholder 7">
            <a:extLst>
              <a:ext uri="{FF2B5EF4-FFF2-40B4-BE49-F238E27FC236}">
                <a16:creationId xmlns:a16="http://schemas.microsoft.com/office/drawing/2014/main" id="{57C708CA-1749-4FB4-83B0-C214ECD2FE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C6528C-5E1C-4F78-BDAC-0DCF0A017584}"/>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3" name="Group 12">
            <a:extLst>
              <a:ext uri="{FF2B5EF4-FFF2-40B4-BE49-F238E27FC236}">
                <a16:creationId xmlns:a16="http://schemas.microsoft.com/office/drawing/2014/main" id="{7EE777A2-1EDA-4AC0-9D32-CB04CECB7334}"/>
              </a:ext>
            </a:extLst>
          </p:cNvPr>
          <p:cNvGrpSpPr/>
          <p:nvPr userDrawn="1"/>
        </p:nvGrpSpPr>
        <p:grpSpPr>
          <a:xfrm>
            <a:off x="-86789" y="5952931"/>
            <a:ext cx="12365577" cy="923731"/>
            <a:chOff x="-86789" y="5952931"/>
            <a:chExt cx="12365577" cy="923731"/>
          </a:xfrm>
        </p:grpSpPr>
        <p:sp>
          <p:nvSpPr>
            <p:cNvPr id="14" name="Rectangle 13">
              <a:extLst>
                <a:ext uri="{FF2B5EF4-FFF2-40B4-BE49-F238E27FC236}">
                  <a16:creationId xmlns:a16="http://schemas.microsoft.com/office/drawing/2014/main" id="{806D2DDE-8931-46B3-889C-8126E9AE2BEC}"/>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food, drawing&#10;&#10;Description automatically generated">
              <a:extLst>
                <a:ext uri="{FF2B5EF4-FFF2-40B4-BE49-F238E27FC236}">
                  <a16:creationId xmlns:a16="http://schemas.microsoft.com/office/drawing/2014/main" id="{8D1C8579-A65F-40F4-A1A0-ABC3B3BE77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273280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90F3-4961-48C8-A930-1BB17E336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48481-0018-4520-A063-D7587ECAFD9A}"/>
              </a:ext>
            </a:extLst>
          </p:cNvPr>
          <p:cNvSpPr>
            <a:spLocks noGrp="1"/>
          </p:cNvSpPr>
          <p:nvPr>
            <p:ph type="dt" sz="half" idx="10"/>
          </p:nvPr>
        </p:nvSpPr>
        <p:spPr/>
        <p:txBody>
          <a:bodyPr/>
          <a:lstStyle/>
          <a:p>
            <a:fld id="{88A27CB2-BC38-487A-A31B-F76B0CFC94DF}" type="datetime1">
              <a:rPr lang="en-US" smtClean="0"/>
              <a:t>6/23/2025</a:t>
            </a:fld>
            <a:endParaRPr lang="en-US"/>
          </a:p>
        </p:txBody>
      </p:sp>
      <p:sp>
        <p:nvSpPr>
          <p:cNvPr id="4" name="Footer Placeholder 3">
            <a:extLst>
              <a:ext uri="{FF2B5EF4-FFF2-40B4-BE49-F238E27FC236}">
                <a16:creationId xmlns:a16="http://schemas.microsoft.com/office/drawing/2014/main" id="{DB5661DB-1CA3-4414-865F-B97FC600DD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E0A966-A52D-4DE9-A7CD-912C4545BE04}"/>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9" name="Group 8">
            <a:extLst>
              <a:ext uri="{FF2B5EF4-FFF2-40B4-BE49-F238E27FC236}">
                <a16:creationId xmlns:a16="http://schemas.microsoft.com/office/drawing/2014/main" id="{E6E8B131-CD12-4916-A516-6AE31D041C5A}"/>
              </a:ext>
            </a:extLst>
          </p:cNvPr>
          <p:cNvGrpSpPr/>
          <p:nvPr userDrawn="1"/>
        </p:nvGrpSpPr>
        <p:grpSpPr>
          <a:xfrm>
            <a:off x="-86789" y="5952931"/>
            <a:ext cx="12365577" cy="923731"/>
            <a:chOff x="-86789" y="5952931"/>
            <a:chExt cx="12365577" cy="923731"/>
          </a:xfrm>
        </p:grpSpPr>
        <p:sp>
          <p:nvSpPr>
            <p:cNvPr id="10" name="Rectangle 9">
              <a:extLst>
                <a:ext uri="{FF2B5EF4-FFF2-40B4-BE49-F238E27FC236}">
                  <a16:creationId xmlns:a16="http://schemas.microsoft.com/office/drawing/2014/main" id="{3DE12D12-36D8-4CC1-8587-BD94FA2EBA06}"/>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food, drawing&#10;&#10;Description automatically generated">
              <a:extLst>
                <a:ext uri="{FF2B5EF4-FFF2-40B4-BE49-F238E27FC236}">
                  <a16:creationId xmlns:a16="http://schemas.microsoft.com/office/drawing/2014/main" id="{4F79EC01-0C35-4500-B5D8-65B8635ECC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30435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4D9A6-9C64-4BAE-8702-3FD983E2FE16}"/>
              </a:ext>
            </a:extLst>
          </p:cNvPr>
          <p:cNvSpPr>
            <a:spLocks noGrp="1"/>
          </p:cNvSpPr>
          <p:nvPr>
            <p:ph type="dt" sz="half" idx="10"/>
          </p:nvPr>
        </p:nvSpPr>
        <p:spPr/>
        <p:txBody>
          <a:bodyPr/>
          <a:lstStyle/>
          <a:p>
            <a:fld id="{D711464B-1C46-4ACF-880F-0D215E26286D}" type="datetime1">
              <a:rPr lang="en-US" smtClean="0"/>
              <a:t>6/23/2025</a:t>
            </a:fld>
            <a:endParaRPr lang="en-US"/>
          </a:p>
        </p:txBody>
      </p:sp>
      <p:sp>
        <p:nvSpPr>
          <p:cNvPr id="3" name="Footer Placeholder 2">
            <a:extLst>
              <a:ext uri="{FF2B5EF4-FFF2-40B4-BE49-F238E27FC236}">
                <a16:creationId xmlns:a16="http://schemas.microsoft.com/office/drawing/2014/main" id="{CB043963-ECED-4A62-B3C3-E5BB350D8B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9F22DE-1994-4B78-84B1-6C42C909EFD3}"/>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8" name="Group 7">
            <a:extLst>
              <a:ext uri="{FF2B5EF4-FFF2-40B4-BE49-F238E27FC236}">
                <a16:creationId xmlns:a16="http://schemas.microsoft.com/office/drawing/2014/main" id="{4E3FAF47-1138-452A-9DCC-BAD9BCB1A9D5}"/>
              </a:ext>
            </a:extLst>
          </p:cNvPr>
          <p:cNvGrpSpPr/>
          <p:nvPr userDrawn="1"/>
        </p:nvGrpSpPr>
        <p:grpSpPr>
          <a:xfrm>
            <a:off x="-86789" y="5952931"/>
            <a:ext cx="12365577" cy="923731"/>
            <a:chOff x="-86789" y="5952931"/>
            <a:chExt cx="12365577" cy="923731"/>
          </a:xfrm>
        </p:grpSpPr>
        <p:sp>
          <p:nvSpPr>
            <p:cNvPr id="9" name="Rectangle 8">
              <a:extLst>
                <a:ext uri="{FF2B5EF4-FFF2-40B4-BE49-F238E27FC236}">
                  <a16:creationId xmlns:a16="http://schemas.microsoft.com/office/drawing/2014/main" id="{FF451E06-607D-42DB-8D22-26509F803DF6}"/>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food, drawing&#10;&#10;Description automatically generated">
              <a:extLst>
                <a:ext uri="{FF2B5EF4-FFF2-40B4-BE49-F238E27FC236}">
                  <a16:creationId xmlns:a16="http://schemas.microsoft.com/office/drawing/2014/main" id="{58400922-B6F9-43FE-9FDC-4F8ECB14E4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207105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515E-D428-4B9B-98CF-1F03636CE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EA810-C333-4B34-9317-B95F7DF9A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14C42F-8DB2-4905-B1FE-45DE7B888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AA02E-3BEF-4D3C-BFE7-DB0EF4745F89}"/>
              </a:ext>
            </a:extLst>
          </p:cNvPr>
          <p:cNvSpPr>
            <a:spLocks noGrp="1"/>
          </p:cNvSpPr>
          <p:nvPr>
            <p:ph type="dt" sz="half" idx="10"/>
          </p:nvPr>
        </p:nvSpPr>
        <p:spPr/>
        <p:txBody>
          <a:bodyPr/>
          <a:lstStyle/>
          <a:p>
            <a:fld id="{58B2270B-2B00-45CA-BB56-26803594B9BC}" type="datetime1">
              <a:rPr lang="en-US" smtClean="0"/>
              <a:t>6/23/2025</a:t>
            </a:fld>
            <a:endParaRPr lang="en-US"/>
          </a:p>
        </p:txBody>
      </p:sp>
      <p:sp>
        <p:nvSpPr>
          <p:cNvPr id="6" name="Footer Placeholder 5">
            <a:extLst>
              <a:ext uri="{FF2B5EF4-FFF2-40B4-BE49-F238E27FC236}">
                <a16:creationId xmlns:a16="http://schemas.microsoft.com/office/drawing/2014/main" id="{0AB55C2B-03D0-4713-9AF1-7E754F5D7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F1925-5976-46BD-A190-C68B92CD1F01}"/>
              </a:ext>
            </a:extLst>
          </p:cNvPr>
          <p:cNvSpPr>
            <a:spLocks noGrp="1"/>
          </p:cNvSpPr>
          <p:nvPr>
            <p:ph type="sldNum" sz="quarter" idx="12"/>
          </p:nvPr>
        </p:nvSpPr>
        <p:spPr/>
        <p:txBody>
          <a:bodyPr/>
          <a:lstStyle/>
          <a:p>
            <a:fld id="{D9494EB4-4F2A-4867-B30C-8B7B87EFBD14}" type="slidenum">
              <a:rPr lang="en-US" smtClean="0"/>
              <a:t>‹#›</a:t>
            </a:fld>
            <a:endParaRPr lang="en-US"/>
          </a:p>
        </p:txBody>
      </p:sp>
      <p:grpSp>
        <p:nvGrpSpPr>
          <p:cNvPr id="11" name="Group 10">
            <a:extLst>
              <a:ext uri="{FF2B5EF4-FFF2-40B4-BE49-F238E27FC236}">
                <a16:creationId xmlns:a16="http://schemas.microsoft.com/office/drawing/2014/main" id="{6B3CD231-E106-41F8-88F5-70CA02CEAFDE}"/>
              </a:ext>
            </a:extLst>
          </p:cNvPr>
          <p:cNvGrpSpPr/>
          <p:nvPr userDrawn="1"/>
        </p:nvGrpSpPr>
        <p:grpSpPr>
          <a:xfrm>
            <a:off x="-86789" y="5952931"/>
            <a:ext cx="12365577" cy="923731"/>
            <a:chOff x="-86789" y="5952931"/>
            <a:chExt cx="12365577" cy="923731"/>
          </a:xfrm>
        </p:grpSpPr>
        <p:sp>
          <p:nvSpPr>
            <p:cNvPr id="12" name="Rectangle 11">
              <a:extLst>
                <a:ext uri="{FF2B5EF4-FFF2-40B4-BE49-F238E27FC236}">
                  <a16:creationId xmlns:a16="http://schemas.microsoft.com/office/drawing/2014/main" id="{1612DD43-C4B1-48A0-A2F8-592AB090AF64}"/>
                </a:ext>
              </a:extLst>
            </p:cNvPr>
            <p:cNvSpPr/>
            <p:nvPr userDrawn="1"/>
          </p:nvSpPr>
          <p:spPr>
            <a:xfrm>
              <a:off x="-86789" y="5952931"/>
              <a:ext cx="12365577" cy="923731"/>
            </a:xfrm>
            <a:prstGeom prst="rect">
              <a:avLst/>
            </a:prstGeom>
            <a:gradFill flip="none" rotWithShape="1">
              <a:gsLst>
                <a:gs pos="56000">
                  <a:srgbClr val="A7C4D0"/>
                </a:gs>
                <a:gs pos="100000">
                  <a:srgbClr val="87AFBF"/>
                </a:gs>
                <a:gs pos="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ood, drawing&#10;&#10;Description automatically generated">
              <a:extLst>
                <a:ext uri="{FF2B5EF4-FFF2-40B4-BE49-F238E27FC236}">
                  <a16:creationId xmlns:a16="http://schemas.microsoft.com/office/drawing/2014/main" id="{346FF45D-3067-4C95-8157-B3135E1D86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534" b="25940"/>
            <a:stretch/>
          </p:blipFill>
          <p:spPr>
            <a:xfrm>
              <a:off x="117341" y="6061763"/>
              <a:ext cx="2092459" cy="706066"/>
            </a:xfrm>
            <a:prstGeom prst="rect">
              <a:avLst/>
            </a:prstGeom>
          </p:spPr>
        </p:pic>
      </p:grpSp>
    </p:spTree>
    <p:extLst>
      <p:ext uri="{BB962C8B-B14F-4D97-AF65-F5344CB8AC3E}">
        <p14:creationId xmlns:p14="http://schemas.microsoft.com/office/powerpoint/2010/main" val="163184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B5AED-E07C-4935-8EE7-2A3C5B310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973441-A7B1-435A-B481-21A61F851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99172-B278-47A9-B95F-1723AA1D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15D4-ACFF-4BEC-B82A-54F84EB7939A}" type="datetime1">
              <a:rPr lang="en-US" smtClean="0"/>
              <a:t>6/23/2025</a:t>
            </a:fld>
            <a:endParaRPr lang="en-US"/>
          </a:p>
        </p:txBody>
      </p:sp>
      <p:sp>
        <p:nvSpPr>
          <p:cNvPr id="5" name="Footer Placeholder 4">
            <a:extLst>
              <a:ext uri="{FF2B5EF4-FFF2-40B4-BE49-F238E27FC236}">
                <a16:creationId xmlns:a16="http://schemas.microsoft.com/office/drawing/2014/main" id="{532F90F1-2F91-4B09-A85D-29CAA67D1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1EC7E2-5E5A-45A0-AC82-5E26B6562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94EB4-4F2A-4867-B30C-8B7B87EFBD14}" type="slidenum">
              <a:rPr lang="en-US" smtClean="0"/>
              <a:t>‹#›</a:t>
            </a:fld>
            <a:endParaRPr lang="en-US"/>
          </a:p>
        </p:txBody>
      </p:sp>
    </p:spTree>
    <p:extLst>
      <p:ext uri="{BB962C8B-B14F-4D97-AF65-F5344CB8AC3E}">
        <p14:creationId xmlns:p14="http://schemas.microsoft.com/office/powerpoint/2010/main" val="14328489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6.xml"/><Relationship Id="rId18" Type="http://schemas.openxmlformats.org/officeDocument/2006/relationships/image" Target="../media/image59.png"/><Relationship Id="rId26" Type="http://schemas.openxmlformats.org/officeDocument/2006/relationships/image" Target="../media/image63.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56.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10.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customXml" Target="../ink/ink5.xml"/><Relationship Id="rId24" Type="http://schemas.openxmlformats.org/officeDocument/2006/relationships/image" Target="../media/image62.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65.png"/><Relationship Id="rId10" Type="http://schemas.openxmlformats.org/officeDocument/2006/relationships/image" Target="../media/image55.png"/><Relationship Id="rId19" Type="http://schemas.openxmlformats.org/officeDocument/2006/relationships/customXml" Target="../ink/ink9.xml"/><Relationship Id="rId4" Type="http://schemas.openxmlformats.org/officeDocument/2006/relationships/image" Target="../media/image52.png"/><Relationship Id="rId9" Type="http://schemas.openxmlformats.org/officeDocument/2006/relationships/customXml" Target="../ink/ink4.xml"/><Relationship Id="rId14" Type="http://schemas.openxmlformats.org/officeDocument/2006/relationships/image" Target="../media/image57.png"/><Relationship Id="rId22" Type="http://schemas.openxmlformats.org/officeDocument/2006/relationships/image" Target="../media/image61.png"/><Relationship Id="rId27"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18.xml"/><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customXml" Target="../ink/ink13.xml"/><Relationship Id="rId21" Type="http://schemas.openxmlformats.org/officeDocument/2006/relationships/customXml" Target="../ink/ink22.xml"/><Relationship Id="rId7" Type="http://schemas.openxmlformats.org/officeDocument/2006/relationships/customXml" Target="../ink/ink15.xml"/><Relationship Id="rId12" Type="http://schemas.openxmlformats.org/officeDocument/2006/relationships/image" Target="../media/image56.png"/><Relationship Id="rId17" Type="http://schemas.openxmlformats.org/officeDocument/2006/relationships/customXml" Target="../ink/ink20.xml"/><Relationship Id="rId25" Type="http://schemas.openxmlformats.org/officeDocument/2006/relationships/image" Target="../media/image66.png"/><Relationship Id="rId2" Type="http://schemas.openxmlformats.org/officeDocument/2006/relationships/notesSlide" Target="../notesSlides/notesSlide11.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customXml" Target="../ink/ink17.xml"/><Relationship Id="rId24" Type="http://schemas.openxmlformats.org/officeDocument/2006/relationships/image" Target="../media/image63.png"/><Relationship Id="rId5" Type="http://schemas.openxmlformats.org/officeDocument/2006/relationships/customXml" Target="../ink/ink14.xml"/><Relationship Id="rId15" Type="http://schemas.openxmlformats.org/officeDocument/2006/relationships/customXml" Target="../ink/ink19.xml"/><Relationship Id="rId23" Type="http://schemas.openxmlformats.org/officeDocument/2006/relationships/customXml" Target="../ink/ink23.xml"/><Relationship Id="rId10" Type="http://schemas.openxmlformats.org/officeDocument/2006/relationships/image" Target="../media/image55.png"/><Relationship Id="rId19" Type="http://schemas.openxmlformats.org/officeDocument/2006/relationships/customXml" Target="../ink/ink21.xml"/><Relationship Id="rId4" Type="http://schemas.openxmlformats.org/officeDocument/2006/relationships/image" Target="../media/image52.png"/><Relationship Id="rId9" Type="http://schemas.openxmlformats.org/officeDocument/2006/relationships/customXml" Target="../ink/ink16.xml"/><Relationship Id="rId14" Type="http://schemas.openxmlformats.org/officeDocument/2006/relationships/image" Target="../media/image57.png"/><Relationship Id="rId22" Type="http://schemas.openxmlformats.org/officeDocument/2006/relationships/image" Target="../media/image61.png"/><Relationship Id="rId27"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29.xml"/><Relationship Id="rId18" Type="http://schemas.openxmlformats.org/officeDocument/2006/relationships/image" Target="../media/image59.png"/><Relationship Id="rId26" Type="http://schemas.openxmlformats.org/officeDocument/2006/relationships/image" Target="../media/image63.png"/><Relationship Id="rId3" Type="http://schemas.openxmlformats.org/officeDocument/2006/relationships/customXml" Target="../ink/ink24.xml"/><Relationship Id="rId21" Type="http://schemas.openxmlformats.org/officeDocument/2006/relationships/customXml" Target="../ink/ink33.xml"/><Relationship Id="rId7" Type="http://schemas.openxmlformats.org/officeDocument/2006/relationships/customXml" Target="../ink/ink26.xml"/><Relationship Id="rId12" Type="http://schemas.openxmlformats.org/officeDocument/2006/relationships/image" Target="../media/image56.png"/><Relationship Id="rId17" Type="http://schemas.openxmlformats.org/officeDocument/2006/relationships/customXml" Target="../ink/ink31.xml"/><Relationship Id="rId25" Type="http://schemas.openxmlformats.org/officeDocument/2006/relationships/customXml" Target="../ink/ink35.xml"/><Relationship Id="rId2" Type="http://schemas.openxmlformats.org/officeDocument/2006/relationships/notesSlide" Target="../notesSlides/notesSlide12.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customXml" Target="../ink/ink28.xml"/><Relationship Id="rId24" Type="http://schemas.openxmlformats.org/officeDocument/2006/relationships/image" Target="../media/image62.png"/><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10" Type="http://schemas.openxmlformats.org/officeDocument/2006/relationships/image" Target="../media/image55.png"/><Relationship Id="rId19" Type="http://schemas.openxmlformats.org/officeDocument/2006/relationships/customXml" Target="../ink/ink32.xml"/><Relationship Id="rId4" Type="http://schemas.openxmlformats.org/officeDocument/2006/relationships/image" Target="../media/image52.png"/><Relationship Id="rId9" Type="http://schemas.openxmlformats.org/officeDocument/2006/relationships/customXml" Target="../ink/ink27.xml"/><Relationship Id="rId14" Type="http://schemas.openxmlformats.org/officeDocument/2006/relationships/image" Target="../media/image57.png"/><Relationship Id="rId22" Type="http://schemas.openxmlformats.org/officeDocument/2006/relationships/image" Target="../media/image61.png"/><Relationship Id="rId27"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8" Type="http://schemas.openxmlformats.org/officeDocument/2006/relationships/customXml" Target="../ink/ink38.xml"/><Relationship Id="rId13" Type="http://schemas.openxmlformats.org/officeDocument/2006/relationships/image" Target="../media/image56.png"/><Relationship Id="rId18" Type="http://schemas.openxmlformats.org/officeDocument/2006/relationships/customXml" Target="../ink/ink43.xml"/><Relationship Id="rId26" Type="http://schemas.openxmlformats.org/officeDocument/2006/relationships/customXml" Target="../ink/ink47.xml"/><Relationship Id="rId3" Type="http://schemas.openxmlformats.org/officeDocument/2006/relationships/image" Target="../media/image72.png"/><Relationship Id="rId21" Type="http://schemas.openxmlformats.org/officeDocument/2006/relationships/image" Target="../media/image79.png"/><Relationship Id="rId7" Type="http://schemas.openxmlformats.org/officeDocument/2006/relationships/image" Target="../media/image74.png"/><Relationship Id="rId12" Type="http://schemas.openxmlformats.org/officeDocument/2006/relationships/customXml" Target="../ink/ink40.xml"/><Relationship Id="rId17" Type="http://schemas.openxmlformats.org/officeDocument/2006/relationships/image" Target="../media/image58.png"/><Relationship Id="rId25" Type="http://schemas.openxmlformats.org/officeDocument/2006/relationships/image" Target="../media/image81.png"/><Relationship Id="rId2" Type="http://schemas.openxmlformats.org/officeDocument/2006/relationships/notesSlide" Target="../notesSlides/notesSlide13.xml"/><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customXml" Target="../ink/ink37.xml"/><Relationship Id="rId11" Type="http://schemas.openxmlformats.org/officeDocument/2006/relationships/image" Target="../media/image76.png"/><Relationship Id="rId24" Type="http://schemas.openxmlformats.org/officeDocument/2006/relationships/customXml" Target="../ink/ink46.xml"/><Relationship Id="rId5" Type="http://schemas.openxmlformats.org/officeDocument/2006/relationships/image" Target="../media/image73.png"/><Relationship Id="rId15" Type="http://schemas.openxmlformats.org/officeDocument/2006/relationships/image" Target="../media/image77.png"/><Relationship Id="rId23" Type="http://schemas.openxmlformats.org/officeDocument/2006/relationships/image" Target="../media/image80.png"/><Relationship Id="rId28" Type="http://schemas.openxmlformats.org/officeDocument/2006/relationships/customXml" Target="../ink/ink48.xml"/><Relationship Id="rId10" Type="http://schemas.openxmlformats.org/officeDocument/2006/relationships/customXml" Target="../ink/ink39.xml"/><Relationship Id="rId19" Type="http://schemas.openxmlformats.org/officeDocument/2006/relationships/image" Target="../media/image78.png"/><Relationship Id="rId31" Type="http://schemas.openxmlformats.org/officeDocument/2006/relationships/image" Target="../media/image83.png"/><Relationship Id="rId4" Type="http://schemas.openxmlformats.org/officeDocument/2006/relationships/customXml" Target="../ink/ink36.xml"/><Relationship Id="rId9" Type="http://schemas.openxmlformats.org/officeDocument/2006/relationships/image" Target="../media/image75.png"/><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63.png"/><Relationship Id="rId30" Type="http://schemas.openxmlformats.org/officeDocument/2006/relationships/customXml" Target="../ink/ink49.xml"/></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3.xml"/><Relationship Id="rId4" Type="http://schemas.openxmlformats.org/officeDocument/2006/relationships/image" Target="../media/image86.svg"/></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6" Type="http://schemas.openxmlformats.org/officeDocument/2006/relationships/hyperlink" Target="mailto:Communication@mhmrtc.org" TargetMode="External"/><Relationship Id="rId5" Type="http://schemas.openxmlformats.org/officeDocument/2006/relationships/hyperlink" Target="http://www.linkedin.com/in/drtwandadrph" TargetMode="External"/><Relationship Id="rId4" Type="http://schemas.openxmlformats.org/officeDocument/2006/relationships/hyperlink" Target="mailto:Twanda.Wadlington@mhmrtc.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2FA4E8-6494-4791-905E-C83B764448FD}"/>
              </a:ext>
            </a:extLst>
          </p:cNvPr>
          <p:cNvSpPr txBox="1"/>
          <p:nvPr/>
        </p:nvSpPr>
        <p:spPr>
          <a:xfrm>
            <a:off x="724361" y="802624"/>
            <a:ext cx="8467348" cy="2631490"/>
          </a:xfrm>
          <a:prstGeom prst="rect">
            <a:avLst/>
          </a:prstGeom>
          <a:noFill/>
        </p:spPr>
        <p:txBody>
          <a:bodyPr wrap="square" rtlCol="0">
            <a:spAutoFit/>
          </a:bodyPr>
          <a:lstStyle/>
          <a:p>
            <a:r>
              <a:rPr lang="en-US" sz="5500" dirty="0">
                <a:solidFill>
                  <a:srgbClr val="C66005"/>
                </a:solidFill>
                <a:latin typeface="Impact" panose="020B0806030902050204" pitchFamily="34" charset="0"/>
              </a:rPr>
              <a:t>Innovative Techniques &amp; </a:t>
            </a:r>
          </a:p>
          <a:p>
            <a:r>
              <a:rPr lang="en-US" sz="5500" dirty="0">
                <a:solidFill>
                  <a:srgbClr val="C66005"/>
                </a:solidFill>
                <a:latin typeface="Impact" panose="020B0806030902050204" pitchFamily="34" charset="0"/>
              </a:rPr>
              <a:t>Tools for Comprehensive Grant Management</a:t>
            </a:r>
          </a:p>
        </p:txBody>
      </p:sp>
      <p:sp>
        <p:nvSpPr>
          <p:cNvPr id="5" name="TextBox 4">
            <a:extLst>
              <a:ext uri="{FF2B5EF4-FFF2-40B4-BE49-F238E27FC236}">
                <a16:creationId xmlns:a16="http://schemas.microsoft.com/office/drawing/2014/main" id="{B51787A0-BD62-48D3-9900-BD8B55FC7CFD}"/>
              </a:ext>
            </a:extLst>
          </p:cNvPr>
          <p:cNvSpPr txBox="1"/>
          <p:nvPr/>
        </p:nvSpPr>
        <p:spPr>
          <a:xfrm>
            <a:off x="724361" y="3985714"/>
            <a:ext cx="9748709" cy="1754326"/>
          </a:xfrm>
          <a:prstGeom prst="rect">
            <a:avLst/>
          </a:prstGeom>
          <a:noFill/>
        </p:spPr>
        <p:txBody>
          <a:bodyPr wrap="square" rtlCol="0">
            <a:spAutoFit/>
          </a:bodyPr>
          <a:lstStyle/>
          <a:p>
            <a:r>
              <a:rPr lang="en-US" sz="3600" b="1" dirty="0">
                <a:solidFill>
                  <a:srgbClr val="6B3F23"/>
                </a:solidFill>
                <a:latin typeface="Century Gothic" panose="020B0502020202020204" pitchFamily="34" charset="0"/>
              </a:rPr>
              <a:t>Dr. Twanda Wadlington</a:t>
            </a:r>
            <a:br>
              <a:rPr lang="en-US" sz="3600" b="1" dirty="0">
                <a:solidFill>
                  <a:srgbClr val="6B3F23"/>
                </a:solidFill>
                <a:latin typeface="Century Gothic" panose="020B0502020202020204" pitchFamily="34" charset="0"/>
              </a:rPr>
            </a:br>
            <a:r>
              <a:rPr lang="en-US" sz="3600" b="1" dirty="0">
                <a:solidFill>
                  <a:srgbClr val="6B3F23"/>
                </a:solidFill>
                <a:latin typeface="Century Gothic" panose="020B0502020202020204" pitchFamily="34" charset="0"/>
              </a:rPr>
              <a:t>Senior Director of Development</a:t>
            </a:r>
          </a:p>
          <a:p>
            <a:r>
              <a:rPr lang="en-US" sz="3600" b="1" dirty="0">
                <a:solidFill>
                  <a:srgbClr val="6B3F23"/>
                </a:solidFill>
                <a:latin typeface="Century Gothic" panose="020B0502020202020204" pitchFamily="34" charset="0"/>
              </a:rPr>
              <a:t>Executive Director of MHMR Foundation </a:t>
            </a:r>
          </a:p>
        </p:txBody>
      </p:sp>
      <p:sp>
        <p:nvSpPr>
          <p:cNvPr id="2" name="Slide Number Placeholder 1">
            <a:extLst>
              <a:ext uri="{FF2B5EF4-FFF2-40B4-BE49-F238E27FC236}">
                <a16:creationId xmlns:a16="http://schemas.microsoft.com/office/drawing/2014/main" id="{45D62429-05D2-1927-FFEE-521CADE2C9F7}"/>
              </a:ext>
            </a:extLst>
          </p:cNvPr>
          <p:cNvSpPr>
            <a:spLocks noGrp="1"/>
          </p:cNvSpPr>
          <p:nvPr>
            <p:ph type="sldNum" sz="quarter" idx="12"/>
          </p:nvPr>
        </p:nvSpPr>
        <p:spPr/>
        <p:txBody>
          <a:bodyPr/>
          <a:lstStyle/>
          <a:p>
            <a:fld id="{D9494EB4-4F2A-4867-B30C-8B7B87EFBD14}" type="slidenum">
              <a:rPr lang="en-US" smtClean="0"/>
              <a:t>1</a:t>
            </a:fld>
            <a:endParaRPr lang="en-US"/>
          </a:p>
        </p:txBody>
      </p:sp>
    </p:spTree>
    <p:extLst>
      <p:ext uri="{BB962C8B-B14F-4D97-AF65-F5344CB8AC3E}">
        <p14:creationId xmlns:p14="http://schemas.microsoft.com/office/powerpoint/2010/main" val="201076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185A37-6D6C-475D-987E-B493FE140928}"/>
              </a:ext>
            </a:extLst>
          </p:cNvPr>
          <p:cNvSpPr>
            <a:spLocks noGrp="1"/>
          </p:cNvSpPr>
          <p:nvPr>
            <p:ph type="title"/>
          </p:nvPr>
        </p:nvSpPr>
        <p:spPr>
          <a:xfrm>
            <a:off x="838200" y="232939"/>
            <a:ext cx="10515600" cy="1325563"/>
          </a:xfrm>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2025 Learning Objectives</a:t>
            </a:r>
          </a:p>
        </p:txBody>
      </p:sp>
      <p:sp>
        <p:nvSpPr>
          <p:cNvPr id="7" name="Content Placeholder 6">
            <a:extLst>
              <a:ext uri="{FF2B5EF4-FFF2-40B4-BE49-F238E27FC236}">
                <a16:creationId xmlns:a16="http://schemas.microsoft.com/office/drawing/2014/main" id="{152F8317-F87E-4B41-8377-AF0B0BFB0F6B}"/>
              </a:ext>
            </a:extLst>
          </p:cNvPr>
          <p:cNvSpPr>
            <a:spLocks noGrp="1"/>
          </p:cNvSpPr>
          <p:nvPr>
            <p:ph idx="1"/>
          </p:nvPr>
        </p:nvSpPr>
        <p:spPr>
          <a:xfrm>
            <a:off x="925665" y="1610941"/>
            <a:ext cx="9111470" cy="4351338"/>
          </a:xfrm>
        </p:spPr>
        <p:txBody>
          <a:bodyPr>
            <a:normAutofit/>
          </a:bodyPr>
          <a:lstStyle/>
          <a:p>
            <a:r>
              <a:rPr lang="en-US" sz="2400" dirty="0"/>
              <a:t>Understand the full lifecycle of grant management and the critical touchpoints from pre-award to post-award.</a:t>
            </a:r>
          </a:p>
          <a:p>
            <a:endParaRPr lang="en-US" sz="2400" dirty="0"/>
          </a:p>
          <a:p>
            <a:r>
              <a:rPr lang="en-US" sz="2400" dirty="0"/>
              <a:t>Gain insights into the practical application of tools and techniques that can enhance grant management efficiency.</a:t>
            </a:r>
          </a:p>
          <a:p>
            <a:endParaRPr lang="en-US" sz="2400" dirty="0"/>
          </a:p>
          <a:p>
            <a:r>
              <a:rPr lang="en-US" sz="2400" dirty="0"/>
              <a:t>Learn from the real-world experiences of MHMR of Tarrant County, including best practices and lessons learned.</a:t>
            </a:r>
          </a:p>
        </p:txBody>
      </p:sp>
      <p:sp>
        <p:nvSpPr>
          <p:cNvPr id="2" name="Slide Number Placeholder 1">
            <a:extLst>
              <a:ext uri="{FF2B5EF4-FFF2-40B4-BE49-F238E27FC236}">
                <a16:creationId xmlns:a16="http://schemas.microsoft.com/office/drawing/2014/main" id="{62D7EDDA-616C-0D68-A5A6-18D56E0D0BF7}"/>
              </a:ext>
            </a:extLst>
          </p:cNvPr>
          <p:cNvSpPr>
            <a:spLocks noGrp="1"/>
          </p:cNvSpPr>
          <p:nvPr>
            <p:ph type="sldNum" sz="quarter" idx="12"/>
          </p:nvPr>
        </p:nvSpPr>
        <p:spPr/>
        <p:txBody>
          <a:bodyPr/>
          <a:lstStyle/>
          <a:p>
            <a:fld id="{D9494EB4-4F2A-4867-B30C-8B7B87EFBD14}" type="slidenum">
              <a:rPr lang="en-US" smtClean="0"/>
              <a:t>10</a:t>
            </a:fld>
            <a:endParaRPr lang="en-US"/>
          </a:p>
        </p:txBody>
      </p:sp>
      <p:pic>
        <p:nvPicPr>
          <p:cNvPr id="4" name="Graphic 3" descr="Checklist with solid fill">
            <a:extLst>
              <a:ext uri="{FF2B5EF4-FFF2-40B4-BE49-F238E27FC236}">
                <a16:creationId xmlns:a16="http://schemas.microsoft.com/office/drawing/2014/main" id="{1DC7DED0-643A-D55E-FAC3-CA8EF258E1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3730" y="3312043"/>
            <a:ext cx="2452576" cy="2452576"/>
          </a:xfrm>
          <a:prstGeom prst="rect">
            <a:avLst/>
          </a:prstGeom>
        </p:spPr>
      </p:pic>
    </p:spTree>
    <p:extLst>
      <p:ext uri="{BB962C8B-B14F-4D97-AF65-F5344CB8AC3E}">
        <p14:creationId xmlns:p14="http://schemas.microsoft.com/office/powerpoint/2010/main" val="103428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C2905-FCC5-FA5B-14CB-7854658165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4316D1B-6BD0-942B-6365-1D52CDEFB2E0}"/>
              </a:ext>
            </a:extLst>
          </p:cNvPr>
          <p:cNvSpPr>
            <a:spLocks noGrp="1"/>
          </p:cNvSpPr>
          <p:nvPr>
            <p:ph type="title"/>
          </p:nvPr>
        </p:nvSpPr>
        <p:spPr>
          <a:xfrm>
            <a:off x="838200" y="0"/>
            <a:ext cx="10515600" cy="1325563"/>
          </a:xfrm>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Defining</a:t>
            </a:r>
            <a:r>
              <a:rPr lang="en-US" sz="4000" b="1" dirty="0">
                <a:solidFill>
                  <a:schemeClr val="accent2">
                    <a:lumMod val="50000"/>
                  </a:schemeClr>
                </a:solidFill>
                <a:effectLst>
                  <a:outerShdw blurRad="38100" dist="38100" dir="2700000" algn="tl">
                    <a:srgbClr val="000000">
                      <a:alpha val="43137"/>
                    </a:srgbClr>
                  </a:outerShdw>
                </a:effectLst>
              </a:rPr>
              <a:t> </a:t>
            </a:r>
            <a:r>
              <a:rPr lang="en-US" b="1" dirty="0">
                <a:solidFill>
                  <a:schemeClr val="accent2">
                    <a:lumMod val="50000"/>
                  </a:schemeClr>
                </a:solidFill>
                <a:effectLst>
                  <a:outerShdw blurRad="38100" dist="38100" dir="2700000" algn="tl">
                    <a:srgbClr val="000000">
                      <a:alpha val="43137"/>
                    </a:srgbClr>
                  </a:outerShdw>
                </a:effectLst>
              </a:rPr>
              <a:t>Grant Management</a:t>
            </a:r>
          </a:p>
        </p:txBody>
      </p:sp>
      <p:sp>
        <p:nvSpPr>
          <p:cNvPr id="2" name="TextBox 1">
            <a:extLst>
              <a:ext uri="{FF2B5EF4-FFF2-40B4-BE49-F238E27FC236}">
                <a16:creationId xmlns:a16="http://schemas.microsoft.com/office/drawing/2014/main" id="{64379D96-2868-B37C-1FEC-D8F9C1C7A695}"/>
              </a:ext>
            </a:extLst>
          </p:cNvPr>
          <p:cNvSpPr txBox="1"/>
          <p:nvPr/>
        </p:nvSpPr>
        <p:spPr>
          <a:xfrm>
            <a:off x="925666" y="1180768"/>
            <a:ext cx="10794557" cy="1938992"/>
          </a:xfrm>
          <a:prstGeom prst="rect">
            <a:avLst/>
          </a:prstGeom>
          <a:noFill/>
        </p:spPr>
        <p:txBody>
          <a:bodyPr wrap="square" rtlCol="0">
            <a:spAutoFit/>
          </a:bodyPr>
          <a:lstStyle/>
          <a:p>
            <a:pPr algn="just"/>
            <a:r>
              <a:rPr lang="en-US" sz="1600" b="0" i="1" dirty="0">
                <a:effectLst/>
                <a:latin typeface="Segoe Sans"/>
              </a:rPr>
              <a:t>….refers to the comprehensive oversight of a grant throughout its entire lifecycle, which includes the </a:t>
            </a:r>
            <a:r>
              <a:rPr lang="en-US" sz="1600" b="1" i="1" dirty="0">
                <a:effectLst/>
                <a:latin typeface="Segoe Sans"/>
              </a:rPr>
              <a:t>pre-award</a:t>
            </a:r>
            <a:r>
              <a:rPr lang="en-US" sz="1600" b="0" i="1" dirty="0">
                <a:effectLst/>
                <a:latin typeface="Segoe Sans"/>
              </a:rPr>
              <a:t>, </a:t>
            </a:r>
            <a:r>
              <a:rPr lang="en-US" sz="1600" b="1" i="1" dirty="0">
                <a:effectLst/>
                <a:latin typeface="Segoe Sans"/>
              </a:rPr>
              <a:t>award</a:t>
            </a:r>
            <a:r>
              <a:rPr lang="en-US" sz="1600" b="0" i="1" dirty="0">
                <a:effectLst/>
                <a:latin typeface="Segoe Sans"/>
              </a:rPr>
              <a:t>, and </a:t>
            </a:r>
            <a:r>
              <a:rPr lang="en-US" sz="1600" b="1" i="1" dirty="0">
                <a:effectLst/>
                <a:latin typeface="Segoe Sans"/>
              </a:rPr>
              <a:t>post-award</a:t>
            </a:r>
            <a:r>
              <a:rPr lang="en-US" sz="1600" b="0" i="1" dirty="0">
                <a:effectLst/>
                <a:latin typeface="Segoe Sans"/>
              </a:rPr>
              <a:t> phases. This process helps organizations ensure that funds are used responsibly, enhances the efficiency of tracking and financial reporting, builds a strong performance history for securing future grants, and strengthens relationships with funding agencies.</a:t>
            </a:r>
          </a:p>
          <a:p>
            <a:endParaRPr lang="en-US" sz="1600" b="0" i="1" dirty="0">
              <a:effectLst/>
              <a:latin typeface="Segoe Sans"/>
            </a:endParaRPr>
          </a:p>
          <a:p>
            <a:endParaRPr lang="en-US" sz="1600" dirty="0">
              <a:latin typeface="Segoe Sans"/>
            </a:endParaRPr>
          </a:p>
          <a:p>
            <a:r>
              <a:rPr lang="en-US" sz="2400" b="0" i="0" dirty="0">
                <a:effectLst/>
                <a:latin typeface="Segoe Sans"/>
              </a:rPr>
              <a:t>Key components of grant management include:</a:t>
            </a:r>
            <a:endParaRPr lang="en-US" sz="2400" dirty="0"/>
          </a:p>
        </p:txBody>
      </p:sp>
      <p:graphicFrame>
        <p:nvGraphicFramePr>
          <p:cNvPr id="8" name="Content Placeholder 7">
            <a:extLst>
              <a:ext uri="{FF2B5EF4-FFF2-40B4-BE49-F238E27FC236}">
                <a16:creationId xmlns:a16="http://schemas.microsoft.com/office/drawing/2014/main" id="{32A09460-8DAD-0E0C-E626-885FBBA0E00C}"/>
              </a:ext>
            </a:extLst>
          </p:cNvPr>
          <p:cNvGraphicFramePr>
            <a:graphicFrameLocks noGrp="1"/>
          </p:cNvGraphicFramePr>
          <p:nvPr>
            <p:ph idx="1"/>
            <p:extLst>
              <p:ext uri="{D42A27DB-BD31-4B8C-83A1-F6EECF244321}">
                <p14:modId xmlns:p14="http://schemas.microsoft.com/office/powerpoint/2010/main" val="3975039633"/>
              </p:ext>
            </p:extLst>
          </p:nvPr>
        </p:nvGraphicFramePr>
        <p:xfrm>
          <a:off x="2238294" y="2970224"/>
          <a:ext cx="9481929" cy="2937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5D1A3AD8-7ADC-5A17-E94D-327009630DFD}"/>
              </a:ext>
            </a:extLst>
          </p:cNvPr>
          <p:cNvSpPr>
            <a:spLocks noGrp="1"/>
          </p:cNvSpPr>
          <p:nvPr>
            <p:ph type="sldNum" sz="quarter" idx="12"/>
          </p:nvPr>
        </p:nvSpPr>
        <p:spPr/>
        <p:txBody>
          <a:bodyPr/>
          <a:lstStyle/>
          <a:p>
            <a:fld id="{D9494EB4-4F2A-4867-B30C-8B7B87EFBD14}" type="slidenum">
              <a:rPr lang="en-US" smtClean="0"/>
              <a:t>11</a:t>
            </a:fld>
            <a:endParaRPr lang="en-US"/>
          </a:p>
        </p:txBody>
      </p:sp>
    </p:spTree>
    <p:extLst>
      <p:ext uri="{BB962C8B-B14F-4D97-AF65-F5344CB8AC3E}">
        <p14:creationId xmlns:p14="http://schemas.microsoft.com/office/powerpoint/2010/main" val="286981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4791C-CC83-92DA-3C01-0D04F5BC696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233B8E6-C3AF-BC28-6A87-F80D74A823AE}"/>
              </a:ext>
            </a:extLst>
          </p:cNvPr>
          <p:cNvSpPr>
            <a:spLocks noGrp="1"/>
          </p:cNvSpPr>
          <p:nvPr>
            <p:ph type="title"/>
          </p:nvPr>
        </p:nvSpPr>
        <p:spPr>
          <a:xfrm>
            <a:off x="838200" y="0"/>
            <a:ext cx="10515600" cy="1325563"/>
          </a:xfrm>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The Grants Lifecycle</a:t>
            </a:r>
          </a:p>
        </p:txBody>
      </p:sp>
      <p:sp>
        <p:nvSpPr>
          <p:cNvPr id="23" name="Freeform: Shape 22">
            <a:extLst>
              <a:ext uri="{FF2B5EF4-FFF2-40B4-BE49-F238E27FC236}">
                <a16:creationId xmlns:a16="http://schemas.microsoft.com/office/drawing/2014/main" id="{E1C91D82-AA7E-D1CF-9DBF-0BADD5FA2765}"/>
              </a:ext>
            </a:extLst>
          </p:cNvPr>
          <p:cNvSpPr/>
          <p:nvPr/>
        </p:nvSpPr>
        <p:spPr>
          <a:xfrm>
            <a:off x="120317" y="1185802"/>
            <a:ext cx="3926394" cy="3360420"/>
          </a:xfrm>
          <a:custGeom>
            <a:avLst/>
            <a:gdLst>
              <a:gd name="connsiteX0" fmla="*/ 0 w 3926394"/>
              <a:gd name="connsiteY0" fmla="*/ 336042 h 3360420"/>
              <a:gd name="connsiteX1" fmla="*/ 336042 w 3926394"/>
              <a:gd name="connsiteY1" fmla="*/ 0 h 3360420"/>
              <a:gd name="connsiteX2" fmla="*/ 3590352 w 3926394"/>
              <a:gd name="connsiteY2" fmla="*/ 0 h 3360420"/>
              <a:gd name="connsiteX3" fmla="*/ 3926394 w 3926394"/>
              <a:gd name="connsiteY3" fmla="*/ 336042 h 3360420"/>
              <a:gd name="connsiteX4" fmla="*/ 3926394 w 3926394"/>
              <a:gd name="connsiteY4" fmla="*/ 3024378 h 3360420"/>
              <a:gd name="connsiteX5" fmla="*/ 3590352 w 3926394"/>
              <a:gd name="connsiteY5" fmla="*/ 3360420 h 3360420"/>
              <a:gd name="connsiteX6" fmla="*/ 336042 w 3926394"/>
              <a:gd name="connsiteY6" fmla="*/ 3360420 h 3360420"/>
              <a:gd name="connsiteX7" fmla="*/ 0 w 3926394"/>
              <a:gd name="connsiteY7" fmla="*/ 3024378 h 3360420"/>
              <a:gd name="connsiteX8" fmla="*/ 0 w 3926394"/>
              <a:gd name="connsiteY8" fmla="*/ 336042 h 336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394" h="3360420">
                <a:moveTo>
                  <a:pt x="0" y="336042"/>
                </a:moveTo>
                <a:cubicBezTo>
                  <a:pt x="0" y="150451"/>
                  <a:pt x="150451" y="0"/>
                  <a:pt x="336042" y="0"/>
                </a:cubicBezTo>
                <a:lnTo>
                  <a:pt x="3590352" y="0"/>
                </a:lnTo>
                <a:cubicBezTo>
                  <a:pt x="3775943" y="0"/>
                  <a:pt x="3926394" y="150451"/>
                  <a:pt x="3926394" y="336042"/>
                </a:cubicBezTo>
                <a:lnTo>
                  <a:pt x="3926394" y="3024378"/>
                </a:lnTo>
                <a:cubicBezTo>
                  <a:pt x="3926394" y="3209969"/>
                  <a:pt x="3775943" y="3360420"/>
                  <a:pt x="3590352" y="3360420"/>
                </a:cubicBezTo>
                <a:lnTo>
                  <a:pt x="336042" y="3360420"/>
                </a:lnTo>
                <a:cubicBezTo>
                  <a:pt x="150451" y="3360420"/>
                  <a:pt x="0" y="3209969"/>
                  <a:pt x="0" y="3024378"/>
                </a:cubicBezTo>
                <a:lnTo>
                  <a:pt x="0" y="336042"/>
                </a:lnTo>
                <a:close/>
              </a:path>
            </a:pathLst>
          </a:custGeom>
          <a:solidFill>
            <a:srgbClr val="C66005"/>
          </a:solidFill>
          <a:ln>
            <a:solidFill>
              <a:schemeClr val="accent2">
                <a:lumMod val="20000"/>
                <a:lumOff val="80000"/>
              </a:schemeClr>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227584" tIns="1571751" rIns="227584" bIns="899669" numCol="1" spcCol="1270" anchor="ctr" anchorCtr="0">
            <a:noAutofit/>
          </a:bodyPr>
          <a:lstStyle/>
          <a:p>
            <a:pPr marL="0" lvl="0" indent="0" algn="ctr" defTabSz="1422400">
              <a:lnSpc>
                <a:spcPct val="90000"/>
              </a:lnSpc>
              <a:spcBef>
                <a:spcPct val="0"/>
              </a:spcBef>
              <a:spcAft>
                <a:spcPct val="35000"/>
              </a:spcAft>
              <a:buNone/>
            </a:pPr>
            <a:r>
              <a:rPr lang="en-US" sz="2800" kern="1200" dirty="0"/>
              <a:t>Pre-Award</a:t>
            </a:r>
            <a:endParaRPr lang="en-US" sz="3200" kern="1200" dirty="0"/>
          </a:p>
        </p:txBody>
      </p:sp>
      <p:sp>
        <p:nvSpPr>
          <p:cNvPr id="25" name="Freeform: Shape 24">
            <a:extLst>
              <a:ext uri="{FF2B5EF4-FFF2-40B4-BE49-F238E27FC236}">
                <a16:creationId xmlns:a16="http://schemas.microsoft.com/office/drawing/2014/main" id="{FB2AD737-6678-2126-4403-47B35F7C766C}"/>
              </a:ext>
            </a:extLst>
          </p:cNvPr>
          <p:cNvSpPr/>
          <p:nvPr/>
        </p:nvSpPr>
        <p:spPr>
          <a:xfrm>
            <a:off x="4179086" y="1208510"/>
            <a:ext cx="3926394" cy="3391272"/>
          </a:xfrm>
          <a:custGeom>
            <a:avLst/>
            <a:gdLst>
              <a:gd name="connsiteX0" fmla="*/ 0 w 3926394"/>
              <a:gd name="connsiteY0" fmla="*/ 336042 h 3360420"/>
              <a:gd name="connsiteX1" fmla="*/ 336042 w 3926394"/>
              <a:gd name="connsiteY1" fmla="*/ 0 h 3360420"/>
              <a:gd name="connsiteX2" fmla="*/ 3590352 w 3926394"/>
              <a:gd name="connsiteY2" fmla="*/ 0 h 3360420"/>
              <a:gd name="connsiteX3" fmla="*/ 3926394 w 3926394"/>
              <a:gd name="connsiteY3" fmla="*/ 336042 h 3360420"/>
              <a:gd name="connsiteX4" fmla="*/ 3926394 w 3926394"/>
              <a:gd name="connsiteY4" fmla="*/ 3024378 h 3360420"/>
              <a:gd name="connsiteX5" fmla="*/ 3590352 w 3926394"/>
              <a:gd name="connsiteY5" fmla="*/ 3360420 h 3360420"/>
              <a:gd name="connsiteX6" fmla="*/ 336042 w 3926394"/>
              <a:gd name="connsiteY6" fmla="*/ 3360420 h 3360420"/>
              <a:gd name="connsiteX7" fmla="*/ 0 w 3926394"/>
              <a:gd name="connsiteY7" fmla="*/ 3024378 h 3360420"/>
              <a:gd name="connsiteX8" fmla="*/ 0 w 3926394"/>
              <a:gd name="connsiteY8" fmla="*/ 336042 h 336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394" h="3360420">
                <a:moveTo>
                  <a:pt x="0" y="336042"/>
                </a:moveTo>
                <a:cubicBezTo>
                  <a:pt x="0" y="150451"/>
                  <a:pt x="150451" y="0"/>
                  <a:pt x="336042" y="0"/>
                </a:cubicBezTo>
                <a:lnTo>
                  <a:pt x="3590352" y="0"/>
                </a:lnTo>
                <a:cubicBezTo>
                  <a:pt x="3775943" y="0"/>
                  <a:pt x="3926394" y="150451"/>
                  <a:pt x="3926394" y="336042"/>
                </a:cubicBezTo>
                <a:lnTo>
                  <a:pt x="3926394" y="3024378"/>
                </a:lnTo>
                <a:cubicBezTo>
                  <a:pt x="3926394" y="3209969"/>
                  <a:pt x="3775943" y="3360420"/>
                  <a:pt x="3590352" y="3360420"/>
                </a:cubicBezTo>
                <a:lnTo>
                  <a:pt x="336042" y="3360420"/>
                </a:lnTo>
                <a:cubicBezTo>
                  <a:pt x="150451" y="3360420"/>
                  <a:pt x="0" y="3209969"/>
                  <a:pt x="0" y="3024378"/>
                </a:cubicBezTo>
                <a:lnTo>
                  <a:pt x="0" y="336042"/>
                </a:lnTo>
                <a:close/>
              </a:path>
            </a:pathLst>
          </a:custGeom>
          <a:solidFill>
            <a:srgbClr val="87AFB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txBody>
          <a:bodyPr spcFirstLastPara="0" vert="horz" wrap="square" lIns="227584" tIns="1571751" rIns="227584" bIns="899669" numCol="1" spcCol="1270" anchor="ctr" anchorCtr="0">
            <a:noAutofit/>
          </a:bodyPr>
          <a:lstStyle/>
          <a:p>
            <a:pPr marL="0" lvl="0" indent="0" algn="ctr" defTabSz="1422400">
              <a:lnSpc>
                <a:spcPct val="90000"/>
              </a:lnSpc>
              <a:spcBef>
                <a:spcPct val="0"/>
              </a:spcBef>
              <a:spcAft>
                <a:spcPct val="35000"/>
              </a:spcAft>
              <a:buNone/>
            </a:pPr>
            <a:r>
              <a:rPr lang="en-US" sz="2800" kern="1200" dirty="0"/>
              <a:t>Award</a:t>
            </a:r>
            <a:endParaRPr lang="en-US" sz="3200" kern="1200" dirty="0"/>
          </a:p>
        </p:txBody>
      </p:sp>
      <p:sp>
        <p:nvSpPr>
          <p:cNvPr id="27" name="Freeform: Shape 26">
            <a:extLst>
              <a:ext uri="{FF2B5EF4-FFF2-40B4-BE49-F238E27FC236}">
                <a16:creationId xmlns:a16="http://schemas.microsoft.com/office/drawing/2014/main" id="{BDC8C8A3-48C2-53D8-73B7-493215D3C2D2}"/>
              </a:ext>
            </a:extLst>
          </p:cNvPr>
          <p:cNvSpPr/>
          <p:nvPr/>
        </p:nvSpPr>
        <p:spPr>
          <a:xfrm>
            <a:off x="8237855" y="1185802"/>
            <a:ext cx="3891082" cy="3205050"/>
          </a:xfrm>
          <a:custGeom>
            <a:avLst/>
            <a:gdLst>
              <a:gd name="connsiteX0" fmla="*/ 0 w 3926394"/>
              <a:gd name="connsiteY0" fmla="*/ 336042 h 3360420"/>
              <a:gd name="connsiteX1" fmla="*/ 336042 w 3926394"/>
              <a:gd name="connsiteY1" fmla="*/ 0 h 3360420"/>
              <a:gd name="connsiteX2" fmla="*/ 3590352 w 3926394"/>
              <a:gd name="connsiteY2" fmla="*/ 0 h 3360420"/>
              <a:gd name="connsiteX3" fmla="*/ 3926394 w 3926394"/>
              <a:gd name="connsiteY3" fmla="*/ 336042 h 3360420"/>
              <a:gd name="connsiteX4" fmla="*/ 3926394 w 3926394"/>
              <a:gd name="connsiteY4" fmla="*/ 3024378 h 3360420"/>
              <a:gd name="connsiteX5" fmla="*/ 3590352 w 3926394"/>
              <a:gd name="connsiteY5" fmla="*/ 3360420 h 3360420"/>
              <a:gd name="connsiteX6" fmla="*/ 336042 w 3926394"/>
              <a:gd name="connsiteY6" fmla="*/ 3360420 h 3360420"/>
              <a:gd name="connsiteX7" fmla="*/ 0 w 3926394"/>
              <a:gd name="connsiteY7" fmla="*/ 3024378 h 3360420"/>
              <a:gd name="connsiteX8" fmla="*/ 0 w 3926394"/>
              <a:gd name="connsiteY8" fmla="*/ 336042 h 336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6394" h="3360420">
                <a:moveTo>
                  <a:pt x="0" y="336042"/>
                </a:moveTo>
                <a:cubicBezTo>
                  <a:pt x="0" y="150451"/>
                  <a:pt x="150451" y="0"/>
                  <a:pt x="336042" y="0"/>
                </a:cubicBezTo>
                <a:lnTo>
                  <a:pt x="3590352" y="0"/>
                </a:lnTo>
                <a:cubicBezTo>
                  <a:pt x="3775943" y="0"/>
                  <a:pt x="3926394" y="150451"/>
                  <a:pt x="3926394" y="336042"/>
                </a:cubicBezTo>
                <a:lnTo>
                  <a:pt x="3926394" y="3024378"/>
                </a:lnTo>
                <a:cubicBezTo>
                  <a:pt x="3926394" y="3209969"/>
                  <a:pt x="3775943" y="3360420"/>
                  <a:pt x="3590352" y="3360420"/>
                </a:cubicBezTo>
                <a:lnTo>
                  <a:pt x="336042" y="3360420"/>
                </a:lnTo>
                <a:cubicBezTo>
                  <a:pt x="150451" y="3360420"/>
                  <a:pt x="0" y="3209969"/>
                  <a:pt x="0" y="3024378"/>
                </a:cubicBezTo>
                <a:lnTo>
                  <a:pt x="0" y="336042"/>
                </a:lnTo>
                <a:close/>
              </a:path>
            </a:pathLst>
          </a:custGeom>
          <a:solidFill>
            <a:srgbClr val="BAC405"/>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txBody>
          <a:bodyPr spcFirstLastPara="0" vert="horz" wrap="square" lIns="227584" tIns="1571751" rIns="227584" bIns="899669" numCol="1" spcCol="1270" anchor="ctr" anchorCtr="0">
            <a:noAutofit/>
          </a:bodyPr>
          <a:lstStyle/>
          <a:p>
            <a:pPr marL="0" lvl="0" indent="0" algn="ctr" defTabSz="1422400">
              <a:lnSpc>
                <a:spcPct val="100000"/>
              </a:lnSpc>
              <a:spcBef>
                <a:spcPct val="0"/>
              </a:spcBef>
              <a:spcAft>
                <a:spcPts val="0"/>
              </a:spcAft>
              <a:buNone/>
            </a:pPr>
            <a:endParaRPr lang="en-US" sz="700" kern="1200" dirty="0"/>
          </a:p>
          <a:p>
            <a:pPr marL="0" lvl="0" indent="0" algn="ctr" defTabSz="1422400">
              <a:lnSpc>
                <a:spcPct val="100000"/>
              </a:lnSpc>
              <a:spcBef>
                <a:spcPct val="0"/>
              </a:spcBef>
              <a:spcAft>
                <a:spcPts val="0"/>
              </a:spcAft>
              <a:buNone/>
            </a:pPr>
            <a:r>
              <a:rPr lang="en-US" sz="2800" kern="1200" dirty="0"/>
              <a:t>Post-Award/</a:t>
            </a:r>
            <a:r>
              <a:rPr lang="en-US" sz="2800" dirty="0"/>
              <a:t> </a:t>
            </a:r>
            <a:r>
              <a:rPr lang="en-US" sz="2800" kern="1200" dirty="0"/>
              <a:t>Closeout</a:t>
            </a:r>
          </a:p>
        </p:txBody>
      </p:sp>
      <p:sp>
        <p:nvSpPr>
          <p:cNvPr id="3" name="Slide Number Placeholder 2">
            <a:extLst>
              <a:ext uri="{FF2B5EF4-FFF2-40B4-BE49-F238E27FC236}">
                <a16:creationId xmlns:a16="http://schemas.microsoft.com/office/drawing/2014/main" id="{DB883C9C-9214-32EA-1EE9-812726490564}"/>
              </a:ext>
            </a:extLst>
          </p:cNvPr>
          <p:cNvSpPr>
            <a:spLocks noGrp="1"/>
          </p:cNvSpPr>
          <p:nvPr>
            <p:ph type="sldNum" sz="quarter" idx="12"/>
          </p:nvPr>
        </p:nvSpPr>
        <p:spPr/>
        <p:txBody>
          <a:bodyPr/>
          <a:lstStyle/>
          <a:p>
            <a:fld id="{D9494EB4-4F2A-4867-B30C-8B7B87EFBD14}" type="slidenum">
              <a:rPr lang="en-US" smtClean="0"/>
              <a:t>12</a:t>
            </a:fld>
            <a:endParaRPr lang="en-US"/>
          </a:p>
        </p:txBody>
      </p:sp>
      <p:sp>
        <p:nvSpPr>
          <p:cNvPr id="2" name="TextBox 1">
            <a:extLst>
              <a:ext uri="{FF2B5EF4-FFF2-40B4-BE49-F238E27FC236}">
                <a16:creationId xmlns:a16="http://schemas.microsoft.com/office/drawing/2014/main" id="{C15D312E-2C8A-F8B4-F3EA-9115B50B8422}"/>
              </a:ext>
            </a:extLst>
          </p:cNvPr>
          <p:cNvSpPr txBox="1">
            <a:spLocks/>
          </p:cNvSpPr>
          <p:nvPr/>
        </p:nvSpPr>
        <p:spPr>
          <a:xfrm>
            <a:off x="92558" y="3950985"/>
            <a:ext cx="3993964" cy="1877437"/>
          </a:xfrm>
          <a:prstGeom prst="rect">
            <a:avLst/>
          </a:prstGeom>
          <a:solidFill>
            <a:schemeClr val="accent2">
              <a:lumMod val="20000"/>
              <a:lumOff val="80000"/>
            </a:schemeClr>
          </a:solidFill>
        </p:spPr>
        <p:txBody>
          <a:bodyPr wrap="square" rtlCol="0">
            <a:spAutoFit/>
          </a:bodyPr>
          <a:lstStyle/>
          <a:p>
            <a:pPr marL="342900" indent="-342900">
              <a:buAutoNum type="arabicPeriod"/>
            </a:pPr>
            <a:endParaRPr lang="en-US" sz="2000" dirty="0"/>
          </a:p>
          <a:p>
            <a:pPr marL="342900" indent="-342900">
              <a:buAutoNum type="arabicPeriod"/>
            </a:pPr>
            <a:endParaRPr lang="en-US" sz="2000" dirty="0"/>
          </a:p>
          <a:p>
            <a:pPr marL="342900" indent="-342900">
              <a:buAutoNum type="arabicPeriod"/>
            </a:pPr>
            <a:r>
              <a:rPr lang="en-US" sz="2000" dirty="0"/>
              <a:t>Research</a:t>
            </a:r>
          </a:p>
          <a:p>
            <a:pPr marL="342900" indent="-342900">
              <a:buAutoNum type="arabicPeriod"/>
            </a:pPr>
            <a:r>
              <a:rPr lang="en-US" sz="2000" dirty="0"/>
              <a:t>Proposal &amp; Budget Development</a:t>
            </a:r>
          </a:p>
          <a:p>
            <a:pPr marL="342900" indent="-342900">
              <a:buAutoNum type="arabicPeriod"/>
            </a:pPr>
            <a:r>
              <a:rPr lang="en-US" sz="2000" dirty="0"/>
              <a:t>Application Submission</a:t>
            </a:r>
          </a:p>
          <a:p>
            <a:pPr marL="342900" indent="-342900">
              <a:buAutoNum type="arabicPeriod"/>
            </a:pPr>
            <a:endParaRPr lang="en-US" sz="1600" dirty="0"/>
          </a:p>
        </p:txBody>
      </p:sp>
      <p:sp>
        <p:nvSpPr>
          <p:cNvPr id="4" name="TextBox 3">
            <a:extLst>
              <a:ext uri="{FF2B5EF4-FFF2-40B4-BE49-F238E27FC236}">
                <a16:creationId xmlns:a16="http://schemas.microsoft.com/office/drawing/2014/main" id="{DD5FE6F3-FEAC-9C9E-2375-6414711693B2}"/>
              </a:ext>
            </a:extLst>
          </p:cNvPr>
          <p:cNvSpPr txBox="1">
            <a:spLocks/>
          </p:cNvSpPr>
          <p:nvPr/>
        </p:nvSpPr>
        <p:spPr>
          <a:xfrm>
            <a:off x="4163374" y="4223295"/>
            <a:ext cx="3926394" cy="1631216"/>
          </a:xfrm>
          <a:prstGeom prst="rect">
            <a:avLst/>
          </a:prstGeom>
          <a:solidFill>
            <a:schemeClr val="tx2">
              <a:lumMod val="20000"/>
              <a:lumOff val="80000"/>
            </a:schemeClr>
          </a:solidFill>
        </p:spPr>
        <p:txBody>
          <a:bodyPr wrap="square" rtlCol="0">
            <a:spAutoFit/>
          </a:bodyPr>
          <a:lstStyle/>
          <a:p>
            <a:pPr marL="342900" indent="-342900">
              <a:buFont typeface="+mj-lt"/>
              <a:buAutoNum type="arabicPeriod" startAt="4"/>
            </a:pPr>
            <a:endParaRPr lang="en-US" sz="2000" dirty="0"/>
          </a:p>
          <a:p>
            <a:pPr marL="342900" indent="-342900">
              <a:buFont typeface="+mj-lt"/>
              <a:buAutoNum type="arabicPeriod" startAt="4"/>
            </a:pPr>
            <a:r>
              <a:rPr lang="en-US" sz="2000" dirty="0"/>
              <a:t>Application Review</a:t>
            </a:r>
          </a:p>
          <a:p>
            <a:pPr marL="342900" indent="-342900">
              <a:buAutoNum type="arabicPeriod" startAt="4"/>
            </a:pPr>
            <a:r>
              <a:rPr lang="en-US" sz="2000" dirty="0"/>
              <a:t>Negotiation</a:t>
            </a:r>
          </a:p>
          <a:p>
            <a:pPr marL="342900" indent="-342900">
              <a:buAutoNum type="arabicPeriod" startAt="4"/>
            </a:pPr>
            <a:r>
              <a:rPr lang="en-US" sz="2000" dirty="0"/>
              <a:t>Acceptance</a:t>
            </a:r>
          </a:p>
          <a:p>
            <a:pPr marL="342900" indent="-342900">
              <a:buAutoNum type="arabicPeriod" startAt="4"/>
            </a:pPr>
            <a:endParaRPr lang="en-US" sz="2000" dirty="0"/>
          </a:p>
        </p:txBody>
      </p:sp>
      <p:sp>
        <p:nvSpPr>
          <p:cNvPr id="5" name="TextBox 4">
            <a:extLst>
              <a:ext uri="{FF2B5EF4-FFF2-40B4-BE49-F238E27FC236}">
                <a16:creationId xmlns:a16="http://schemas.microsoft.com/office/drawing/2014/main" id="{FDFF0A02-392E-F8B6-F76F-CF4635329303}"/>
              </a:ext>
            </a:extLst>
          </p:cNvPr>
          <p:cNvSpPr txBox="1">
            <a:spLocks/>
          </p:cNvSpPr>
          <p:nvPr/>
        </p:nvSpPr>
        <p:spPr>
          <a:xfrm>
            <a:off x="8222143" y="4223295"/>
            <a:ext cx="3891082" cy="1631216"/>
          </a:xfrm>
          <a:prstGeom prst="rect">
            <a:avLst/>
          </a:prstGeom>
          <a:solidFill>
            <a:schemeClr val="accent6">
              <a:lumMod val="20000"/>
              <a:lumOff val="80000"/>
            </a:schemeClr>
          </a:solidFill>
        </p:spPr>
        <p:txBody>
          <a:bodyPr wrap="square" rtlCol="0">
            <a:spAutoFit/>
          </a:bodyPr>
          <a:lstStyle/>
          <a:p>
            <a:pPr marL="342900" indent="-342900">
              <a:buFont typeface="+mj-lt"/>
              <a:buAutoNum type="arabicPeriod" startAt="7"/>
            </a:pPr>
            <a:endParaRPr lang="en-US" sz="2000" dirty="0"/>
          </a:p>
          <a:p>
            <a:pPr marL="342900" indent="-342900">
              <a:buFont typeface="+mj-lt"/>
              <a:buAutoNum type="arabicPeriod" startAt="7"/>
            </a:pPr>
            <a:r>
              <a:rPr lang="en-US" sz="2000" dirty="0"/>
              <a:t>Implementation &amp; Management</a:t>
            </a:r>
          </a:p>
          <a:p>
            <a:pPr marL="342900" indent="-342900">
              <a:buAutoNum type="arabicPeriod" startAt="7"/>
            </a:pPr>
            <a:r>
              <a:rPr lang="en-US" sz="2000" dirty="0"/>
              <a:t>Monitoring &amp; Reporting</a:t>
            </a:r>
          </a:p>
          <a:p>
            <a:pPr marL="342900" indent="-342900">
              <a:buAutoNum type="arabicPeriod" startAt="7"/>
            </a:pPr>
            <a:r>
              <a:rPr lang="en-US" sz="2000" dirty="0"/>
              <a:t>Evaluations &amp; Closeout</a:t>
            </a:r>
          </a:p>
          <a:p>
            <a:pPr marL="342900" indent="-342900">
              <a:buAutoNum type="arabicPeriod" startAt="7"/>
            </a:pPr>
            <a:r>
              <a:rPr lang="en-US" sz="2000" dirty="0"/>
              <a:t>Audit</a:t>
            </a:r>
          </a:p>
        </p:txBody>
      </p:sp>
      <p:sp>
        <p:nvSpPr>
          <p:cNvPr id="29" name="Arrow: Right 28">
            <a:extLst>
              <a:ext uri="{FF2B5EF4-FFF2-40B4-BE49-F238E27FC236}">
                <a16:creationId xmlns:a16="http://schemas.microsoft.com/office/drawing/2014/main" id="{6982492C-7A60-AEA5-115D-48470E437CC9}"/>
              </a:ext>
            </a:extLst>
          </p:cNvPr>
          <p:cNvSpPr/>
          <p:nvPr/>
        </p:nvSpPr>
        <p:spPr>
          <a:xfrm>
            <a:off x="8261949" y="3349512"/>
            <a:ext cx="3891082" cy="1325563"/>
          </a:xfrm>
          <a:prstGeom prst="rightArrow">
            <a:avLst/>
          </a:prstGeom>
          <a:solidFill>
            <a:srgbClr val="BAC405"/>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Arrow: Right 20">
            <a:extLst>
              <a:ext uri="{FF2B5EF4-FFF2-40B4-BE49-F238E27FC236}">
                <a16:creationId xmlns:a16="http://schemas.microsoft.com/office/drawing/2014/main" id="{CA50A52B-F115-5389-F6C7-5BBE16CF12A8}"/>
              </a:ext>
            </a:extLst>
          </p:cNvPr>
          <p:cNvSpPr/>
          <p:nvPr/>
        </p:nvSpPr>
        <p:spPr>
          <a:xfrm>
            <a:off x="4179086" y="3349512"/>
            <a:ext cx="4285516" cy="1325563"/>
          </a:xfrm>
          <a:prstGeom prst="rightArrow">
            <a:avLst/>
          </a:prstGeom>
          <a:solidFill>
            <a:srgbClr val="87AFBF"/>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31" name="Picture 30" descr="A white line drawing of a paper and a pencil&#10;&#10;AI-generated content may be incorrect.">
            <a:extLst>
              <a:ext uri="{FF2B5EF4-FFF2-40B4-BE49-F238E27FC236}">
                <a16:creationId xmlns:a16="http://schemas.microsoft.com/office/drawing/2014/main" id="{9580C4F4-DFAC-9950-EFCD-F093B1EDE3C3}"/>
              </a:ext>
            </a:extLst>
          </p:cNvPr>
          <p:cNvPicPr>
            <a:picLocks noChangeAspect="1"/>
          </p:cNvPicPr>
          <p:nvPr/>
        </p:nvPicPr>
        <p:blipFill>
          <a:blip r:embed="rId3">
            <a:extLst>
              <a:ext uri="{28A0092B-C50C-407E-A947-70E740481C1C}">
                <a14:useLocalDpi xmlns:a14="http://schemas.microsoft.com/office/drawing/2010/main" val="0"/>
              </a:ext>
            </a:extLst>
          </a:blip>
          <a:srcRect l="1546" t="10245" r="-1546" b="10851"/>
          <a:stretch/>
        </p:blipFill>
        <p:spPr>
          <a:xfrm>
            <a:off x="1497403" y="1325563"/>
            <a:ext cx="1561991" cy="1595437"/>
          </a:xfrm>
          <a:prstGeom prst="rect">
            <a:avLst/>
          </a:prstGeom>
        </p:spPr>
      </p:pic>
      <p:pic>
        <p:nvPicPr>
          <p:cNvPr id="33" name="Picture 32" descr="A white line drawing of a paper with a check mark and a check mark&#10;&#10;AI-generated content may be incorrect.">
            <a:extLst>
              <a:ext uri="{FF2B5EF4-FFF2-40B4-BE49-F238E27FC236}">
                <a16:creationId xmlns:a16="http://schemas.microsoft.com/office/drawing/2014/main" id="{09215C01-CFB3-64E8-44D9-33D7331F5F9F}"/>
              </a:ext>
            </a:extLst>
          </p:cNvPr>
          <p:cNvPicPr>
            <a:picLocks noChangeAspect="1"/>
          </p:cNvPicPr>
          <p:nvPr/>
        </p:nvPicPr>
        <p:blipFill>
          <a:blip r:embed="rId4">
            <a:extLst>
              <a:ext uri="{28A0092B-C50C-407E-A947-70E740481C1C}">
                <a14:useLocalDpi xmlns:a14="http://schemas.microsoft.com/office/drawing/2010/main" val="0"/>
              </a:ext>
            </a:extLst>
          </a:blip>
          <a:srcRect b="17767"/>
          <a:stretch/>
        </p:blipFill>
        <p:spPr>
          <a:xfrm>
            <a:off x="5281894" y="1134923"/>
            <a:ext cx="1628211" cy="1733227"/>
          </a:xfrm>
          <a:prstGeom prst="rect">
            <a:avLst/>
          </a:prstGeom>
        </p:spPr>
      </p:pic>
      <p:pic>
        <p:nvPicPr>
          <p:cNvPr id="35" name="Picture 34" descr="A white outline of a hand holding a nut&#10;&#10;AI-generated content may be incorrect.">
            <a:extLst>
              <a:ext uri="{FF2B5EF4-FFF2-40B4-BE49-F238E27FC236}">
                <a16:creationId xmlns:a16="http://schemas.microsoft.com/office/drawing/2014/main" id="{366CDEEA-61CB-4C07-9C1B-0C72D60E4D6A}"/>
              </a:ext>
            </a:extLst>
          </p:cNvPr>
          <p:cNvPicPr>
            <a:picLocks noChangeAspect="1"/>
          </p:cNvPicPr>
          <p:nvPr/>
        </p:nvPicPr>
        <p:blipFill>
          <a:blip r:embed="rId5">
            <a:extLst>
              <a:ext uri="{28A0092B-C50C-407E-A947-70E740481C1C}">
                <a14:useLocalDpi xmlns:a14="http://schemas.microsoft.com/office/drawing/2010/main" val="0"/>
              </a:ext>
            </a:extLst>
          </a:blip>
          <a:srcRect t="14022" b="14502"/>
          <a:stretch/>
        </p:blipFill>
        <p:spPr>
          <a:xfrm>
            <a:off x="9371145" y="1243639"/>
            <a:ext cx="1812859" cy="1677361"/>
          </a:xfrm>
          <a:prstGeom prst="rect">
            <a:avLst/>
          </a:prstGeom>
        </p:spPr>
      </p:pic>
      <p:sp>
        <p:nvSpPr>
          <p:cNvPr id="20" name="Arrow: Right 19">
            <a:extLst>
              <a:ext uri="{FF2B5EF4-FFF2-40B4-BE49-F238E27FC236}">
                <a16:creationId xmlns:a16="http://schemas.microsoft.com/office/drawing/2014/main" id="{5548DCC4-FAB4-5838-1420-45702A17DB2F}"/>
              </a:ext>
            </a:extLst>
          </p:cNvPr>
          <p:cNvSpPr/>
          <p:nvPr/>
        </p:nvSpPr>
        <p:spPr>
          <a:xfrm>
            <a:off x="120317" y="3274219"/>
            <a:ext cx="4258810" cy="1325563"/>
          </a:xfrm>
          <a:prstGeom prst="rightArrow">
            <a:avLst/>
          </a:prstGeom>
          <a:solidFill>
            <a:srgbClr val="C66005"/>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88855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17E9C-C682-9E30-5FFA-897AD35C782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28A3631-007F-1117-9207-D68C362A3E1F}"/>
              </a:ext>
            </a:extLst>
          </p:cNvPr>
          <p:cNvSpPr>
            <a:spLocks noGrp="1"/>
          </p:cNvSpPr>
          <p:nvPr>
            <p:ph type="title"/>
          </p:nvPr>
        </p:nvSpPr>
        <p:spPr>
          <a:xfrm>
            <a:off x="763588" y="360363"/>
            <a:ext cx="10515600" cy="1325563"/>
          </a:xfrm>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Traditional Versus Modern Grant Management</a:t>
            </a:r>
          </a:p>
        </p:txBody>
      </p:sp>
      <p:sp>
        <p:nvSpPr>
          <p:cNvPr id="5" name="Text Placeholder 4">
            <a:extLst>
              <a:ext uri="{FF2B5EF4-FFF2-40B4-BE49-F238E27FC236}">
                <a16:creationId xmlns:a16="http://schemas.microsoft.com/office/drawing/2014/main" id="{9BB8A7BE-2652-1022-B9AA-ACF22B6B6CDA}"/>
              </a:ext>
            </a:extLst>
          </p:cNvPr>
          <p:cNvSpPr>
            <a:spLocks noGrp="1"/>
          </p:cNvSpPr>
          <p:nvPr>
            <p:ph type="body" idx="1"/>
          </p:nvPr>
        </p:nvSpPr>
        <p:spPr>
          <a:xfrm>
            <a:off x="776175" y="1260243"/>
            <a:ext cx="5157787" cy="823912"/>
          </a:xfrm>
        </p:spPr>
        <p:txBody>
          <a:bodyPr/>
          <a:lstStyle/>
          <a:p>
            <a:r>
              <a:rPr lang="en-US" i="0" dirty="0">
                <a:solidFill>
                  <a:srgbClr val="C66005"/>
                </a:solidFill>
                <a:effectLst/>
              </a:rPr>
              <a:t>Traditional Grant Management</a:t>
            </a:r>
            <a:endParaRPr lang="en-US" dirty="0">
              <a:solidFill>
                <a:srgbClr val="C66005"/>
              </a:solidFill>
            </a:endParaRPr>
          </a:p>
        </p:txBody>
      </p:sp>
      <p:sp>
        <p:nvSpPr>
          <p:cNvPr id="4" name="Content Placeholder 3">
            <a:extLst>
              <a:ext uri="{FF2B5EF4-FFF2-40B4-BE49-F238E27FC236}">
                <a16:creationId xmlns:a16="http://schemas.microsoft.com/office/drawing/2014/main" id="{12852BCA-7D72-3293-C89B-9108F78CAE90}"/>
              </a:ext>
            </a:extLst>
          </p:cNvPr>
          <p:cNvSpPr>
            <a:spLocks noGrp="1"/>
          </p:cNvSpPr>
          <p:nvPr>
            <p:ph sz="half" idx="2"/>
          </p:nvPr>
        </p:nvSpPr>
        <p:spPr>
          <a:xfrm>
            <a:off x="776176" y="2171120"/>
            <a:ext cx="5157787" cy="3684588"/>
          </a:xfrm>
        </p:spPr>
        <p:txBody>
          <a:bodyPr>
            <a:normAutofit/>
          </a:bodyPr>
          <a:lstStyle/>
          <a:p>
            <a:pPr algn="l">
              <a:lnSpc>
                <a:spcPts val="1650"/>
              </a:lnSpc>
              <a:spcBef>
                <a:spcPts val="750"/>
              </a:spcBef>
              <a:spcAft>
                <a:spcPts val="600"/>
              </a:spcAft>
              <a:buFont typeface="Arial" panose="020B0604020202020204" pitchFamily="34" charset="0"/>
              <a:buChar char="•"/>
            </a:pPr>
            <a:r>
              <a:rPr lang="en-US" sz="2000" b="0" i="0" dirty="0">
                <a:solidFill>
                  <a:srgbClr val="1F1F1F"/>
                </a:solidFill>
                <a:effectLst/>
              </a:rPr>
              <a:t>Manual processes and spreadsheets</a:t>
            </a:r>
            <a:r>
              <a:rPr lang="en-US" sz="2000" b="0" i="0" dirty="0">
                <a:solidFill>
                  <a:srgbClr val="001D35"/>
                </a:solidFill>
                <a:effectLst/>
              </a:rPr>
              <a:t> </a:t>
            </a:r>
          </a:p>
          <a:p>
            <a:pPr algn="l">
              <a:lnSpc>
                <a:spcPts val="1650"/>
              </a:lnSpc>
              <a:spcBef>
                <a:spcPts val="750"/>
              </a:spcBef>
              <a:spcAft>
                <a:spcPts val="600"/>
              </a:spcAft>
              <a:buFont typeface="Arial" panose="020B0604020202020204" pitchFamily="34" charset="0"/>
              <a:buChar char="•"/>
            </a:pPr>
            <a:endParaRPr lang="en-US" sz="2000" b="0" i="0" dirty="0">
              <a:solidFill>
                <a:srgbClr val="001D35"/>
              </a:solidFill>
              <a:effectLst/>
            </a:endParaRPr>
          </a:p>
          <a:p>
            <a:pPr algn="l">
              <a:lnSpc>
                <a:spcPts val="1650"/>
              </a:lnSpc>
              <a:spcBef>
                <a:spcPts val="750"/>
              </a:spcBef>
              <a:spcAft>
                <a:spcPts val="600"/>
              </a:spcAft>
              <a:buFont typeface="Arial" panose="020B0604020202020204" pitchFamily="34" charset="0"/>
              <a:buChar char="•"/>
            </a:pPr>
            <a:r>
              <a:rPr lang="en-US" sz="2000" b="0" i="0" dirty="0">
                <a:solidFill>
                  <a:srgbClr val="1F1F1F"/>
                </a:solidFill>
                <a:effectLst/>
              </a:rPr>
              <a:t>Inefficiency and potential for errors</a:t>
            </a:r>
          </a:p>
          <a:p>
            <a:pPr algn="l">
              <a:lnSpc>
                <a:spcPts val="1650"/>
              </a:lnSpc>
              <a:spcBef>
                <a:spcPts val="750"/>
              </a:spcBef>
              <a:spcAft>
                <a:spcPts val="600"/>
              </a:spcAft>
              <a:buFont typeface="Arial" panose="020B0604020202020204" pitchFamily="34" charset="0"/>
              <a:buChar char="•"/>
            </a:pPr>
            <a:endParaRPr lang="en-US" sz="2000" b="0" i="0" dirty="0">
              <a:solidFill>
                <a:srgbClr val="1F1F1F"/>
              </a:solidFill>
              <a:effectLst/>
            </a:endParaRPr>
          </a:p>
          <a:p>
            <a:pPr algn="l">
              <a:lnSpc>
                <a:spcPts val="1650"/>
              </a:lnSpc>
              <a:spcBef>
                <a:spcPts val="750"/>
              </a:spcBef>
              <a:spcAft>
                <a:spcPts val="600"/>
              </a:spcAft>
              <a:buFont typeface="Arial" panose="020B0604020202020204" pitchFamily="34" charset="0"/>
              <a:buChar char="•"/>
            </a:pPr>
            <a:r>
              <a:rPr lang="en-US" sz="2000" b="0" i="0" dirty="0">
                <a:solidFill>
                  <a:srgbClr val="1F1F1F"/>
                </a:solidFill>
                <a:effectLst/>
              </a:rPr>
              <a:t>Decentralized processes</a:t>
            </a:r>
          </a:p>
          <a:p>
            <a:pPr algn="l">
              <a:lnSpc>
                <a:spcPts val="1650"/>
              </a:lnSpc>
              <a:spcBef>
                <a:spcPts val="750"/>
              </a:spcBef>
              <a:spcAft>
                <a:spcPts val="600"/>
              </a:spcAft>
              <a:buFont typeface="Arial" panose="020B0604020202020204" pitchFamily="34" charset="0"/>
              <a:buChar char="•"/>
            </a:pPr>
            <a:endParaRPr lang="en-US" sz="2000" b="1" i="0" dirty="0">
              <a:solidFill>
                <a:srgbClr val="1F1F1F"/>
              </a:solidFill>
              <a:effectLst/>
            </a:endParaRPr>
          </a:p>
          <a:p>
            <a:pPr algn="l">
              <a:lnSpc>
                <a:spcPts val="1650"/>
              </a:lnSpc>
              <a:spcBef>
                <a:spcPts val="750"/>
              </a:spcBef>
              <a:spcAft>
                <a:spcPts val="600"/>
              </a:spcAft>
              <a:buFont typeface="Arial" panose="020B0604020202020204" pitchFamily="34" charset="0"/>
              <a:buChar char="•"/>
            </a:pPr>
            <a:r>
              <a:rPr lang="en-US" sz="2000" b="1" dirty="0">
                <a:solidFill>
                  <a:srgbClr val="1F1F1F"/>
                </a:solidFill>
              </a:rPr>
              <a:t>Mounds of paperwork!</a:t>
            </a:r>
            <a:endParaRPr lang="en-US" sz="2000" b="1" dirty="0"/>
          </a:p>
        </p:txBody>
      </p:sp>
      <p:sp>
        <p:nvSpPr>
          <p:cNvPr id="7" name="Text Placeholder 6">
            <a:extLst>
              <a:ext uri="{FF2B5EF4-FFF2-40B4-BE49-F238E27FC236}">
                <a16:creationId xmlns:a16="http://schemas.microsoft.com/office/drawing/2014/main" id="{565DEC48-3B43-006E-18BE-4C831D2E73AC}"/>
              </a:ext>
            </a:extLst>
          </p:cNvPr>
          <p:cNvSpPr>
            <a:spLocks noGrp="1"/>
          </p:cNvSpPr>
          <p:nvPr>
            <p:ph type="body" sz="quarter" idx="3"/>
          </p:nvPr>
        </p:nvSpPr>
        <p:spPr>
          <a:xfrm>
            <a:off x="6053082" y="1273970"/>
            <a:ext cx="5183188" cy="823912"/>
          </a:xfrm>
        </p:spPr>
        <p:txBody>
          <a:bodyPr/>
          <a:lstStyle/>
          <a:p>
            <a:r>
              <a:rPr lang="en-US" i="0" dirty="0">
                <a:solidFill>
                  <a:srgbClr val="BAC405"/>
                </a:solidFill>
                <a:effectLst/>
              </a:rPr>
              <a:t>Modern Grant Management</a:t>
            </a:r>
            <a:endParaRPr lang="en-US" dirty="0">
              <a:solidFill>
                <a:srgbClr val="BAC405"/>
              </a:solidFill>
            </a:endParaRPr>
          </a:p>
        </p:txBody>
      </p:sp>
      <p:sp>
        <p:nvSpPr>
          <p:cNvPr id="9" name="Content Placeholder 8">
            <a:extLst>
              <a:ext uri="{FF2B5EF4-FFF2-40B4-BE49-F238E27FC236}">
                <a16:creationId xmlns:a16="http://schemas.microsoft.com/office/drawing/2014/main" id="{A79184C4-37C3-F01D-2E46-F22CC9B3F4E5}"/>
              </a:ext>
            </a:extLst>
          </p:cNvPr>
          <p:cNvSpPr>
            <a:spLocks noGrp="1"/>
          </p:cNvSpPr>
          <p:nvPr>
            <p:ph sz="quarter" idx="4"/>
          </p:nvPr>
        </p:nvSpPr>
        <p:spPr>
          <a:xfrm>
            <a:off x="6096000" y="2138053"/>
            <a:ext cx="5183188" cy="3684588"/>
          </a:xfrm>
        </p:spPr>
        <p:txBody>
          <a:bodyPr>
            <a:normAutofit/>
          </a:bodyPr>
          <a:lstStyle/>
          <a:p>
            <a:r>
              <a:rPr lang="en-US" sz="2000" dirty="0"/>
              <a:t>Data-driven and technology-enabled systems</a:t>
            </a:r>
          </a:p>
          <a:p>
            <a:endParaRPr lang="en-US" sz="2000" dirty="0"/>
          </a:p>
          <a:p>
            <a:r>
              <a:rPr lang="en-US" sz="2000" dirty="0"/>
              <a:t>Increased efficiency and accuracy</a:t>
            </a:r>
          </a:p>
          <a:p>
            <a:endParaRPr lang="en-US" sz="2000" dirty="0"/>
          </a:p>
          <a:p>
            <a:r>
              <a:rPr lang="en-US" sz="2000" dirty="0"/>
              <a:t>Centralized systems</a:t>
            </a:r>
          </a:p>
          <a:p>
            <a:endParaRPr lang="en-US" sz="2000" dirty="0"/>
          </a:p>
          <a:p>
            <a:r>
              <a:rPr lang="en-US" sz="2000" dirty="0"/>
              <a:t>Data analytics and insights</a:t>
            </a:r>
          </a:p>
          <a:p>
            <a:endParaRPr lang="en-US" sz="2000" dirty="0"/>
          </a:p>
          <a:p>
            <a:r>
              <a:rPr lang="en-US" sz="2000" dirty="0"/>
              <a:t>Transparency and accountability</a:t>
            </a:r>
          </a:p>
          <a:p>
            <a:endParaRPr lang="en-US" sz="2000" dirty="0"/>
          </a:p>
        </p:txBody>
      </p:sp>
      <p:sp>
        <p:nvSpPr>
          <p:cNvPr id="10" name="Slide Number Placeholder 9">
            <a:extLst>
              <a:ext uri="{FF2B5EF4-FFF2-40B4-BE49-F238E27FC236}">
                <a16:creationId xmlns:a16="http://schemas.microsoft.com/office/drawing/2014/main" id="{BF4020CF-AACA-C209-3F0F-281763349CBA}"/>
              </a:ext>
            </a:extLst>
          </p:cNvPr>
          <p:cNvSpPr>
            <a:spLocks noGrp="1"/>
          </p:cNvSpPr>
          <p:nvPr>
            <p:ph type="sldNum" sz="quarter" idx="12"/>
          </p:nvPr>
        </p:nvSpPr>
        <p:spPr/>
        <p:txBody>
          <a:bodyPr/>
          <a:lstStyle/>
          <a:p>
            <a:fld id="{D9494EB4-4F2A-4867-B30C-8B7B87EFBD14}" type="slidenum">
              <a:rPr lang="en-US" smtClean="0"/>
              <a:t>13</a:t>
            </a:fld>
            <a:endParaRPr lang="en-US"/>
          </a:p>
        </p:txBody>
      </p:sp>
      <p:pic>
        <p:nvPicPr>
          <p:cNvPr id="11" name="Picture 10" descr="A paper with a clip on it&#10;&#10;AI-generated content may be incorrect.">
            <a:extLst>
              <a:ext uri="{FF2B5EF4-FFF2-40B4-BE49-F238E27FC236}">
                <a16:creationId xmlns:a16="http://schemas.microsoft.com/office/drawing/2014/main" id="{C3EF32F5-F6F3-ED89-6DF7-4A84090F8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802" y="2997762"/>
            <a:ext cx="3147237" cy="3147237"/>
          </a:xfrm>
          <a:prstGeom prst="rect">
            <a:avLst/>
          </a:prstGeom>
        </p:spPr>
      </p:pic>
      <p:pic>
        <p:nvPicPr>
          <p:cNvPr id="13" name="Picture 12" descr="A green line art of a computer with a graph and a magnifying glass&#10;&#10;AI-generated content may be incorrect.">
            <a:extLst>
              <a:ext uri="{FF2B5EF4-FFF2-40B4-BE49-F238E27FC236}">
                <a16:creationId xmlns:a16="http://schemas.microsoft.com/office/drawing/2014/main" id="{A8645A5B-6C28-2EB7-6317-1426D27A8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2852" y="2749791"/>
            <a:ext cx="3395208" cy="3395208"/>
          </a:xfrm>
          <a:prstGeom prst="rect">
            <a:avLst/>
          </a:prstGeom>
        </p:spPr>
      </p:pic>
    </p:spTree>
    <p:extLst>
      <p:ext uri="{BB962C8B-B14F-4D97-AF65-F5344CB8AC3E}">
        <p14:creationId xmlns:p14="http://schemas.microsoft.com/office/powerpoint/2010/main" val="212196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28D64-A287-84BE-B8AA-63D1C32EFAB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B34A16C-80E7-A8B8-CE93-E229F5197ED2}"/>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Our Challenges</a:t>
            </a:r>
          </a:p>
        </p:txBody>
      </p:sp>
      <p:graphicFrame>
        <p:nvGraphicFramePr>
          <p:cNvPr id="9" name="Content Placeholder 2">
            <a:extLst>
              <a:ext uri="{FF2B5EF4-FFF2-40B4-BE49-F238E27FC236}">
                <a16:creationId xmlns:a16="http://schemas.microsoft.com/office/drawing/2014/main" id="{38C01CC7-FD94-56B0-7510-7B5D946CB1D3}"/>
              </a:ext>
            </a:extLst>
          </p:cNvPr>
          <p:cNvGraphicFramePr>
            <a:graphicFrameLocks noGrp="1"/>
          </p:cNvGraphicFramePr>
          <p:nvPr>
            <p:ph idx="1"/>
            <p:extLst>
              <p:ext uri="{D42A27DB-BD31-4B8C-83A1-F6EECF244321}">
                <p14:modId xmlns:p14="http://schemas.microsoft.com/office/powerpoint/2010/main" val="122999746"/>
              </p:ext>
            </p:extLst>
          </p:nvPr>
        </p:nvGraphicFramePr>
        <p:xfrm>
          <a:off x="965791" y="1527913"/>
          <a:ext cx="10707094" cy="3970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1907069-A0E7-A383-3437-9C2EF68EA24C}"/>
              </a:ext>
            </a:extLst>
          </p:cNvPr>
          <p:cNvSpPr>
            <a:spLocks noGrp="1"/>
          </p:cNvSpPr>
          <p:nvPr>
            <p:ph type="sldNum" sz="quarter" idx="12"/>
          </p:nvPr>
        </p:nvSpPr>
        <p:spPr/>
        <p:txBody>
          <a:bodyPr/>
          <a:lstStyle/>
          <a:p>
            <a:fld id="{D9494EB4-4F2A-4867-B30C-8B7B87EFBD14}" type="slidenum">
              <a:rPr lang="en-US" smtClean="0"/>
              <a:t>14</a:t>
            </a:fld>
            <a:endParaRPr lang="en-US"/>
          </a:p>
        </p:txBody>
      </p:sp>
    </p:spTree>
    <p:extLst>
      <p:ext uri="{BB962C8B-B14F-4D97-AF65-F5344CB8AC3E}">
        <p14:creationId xmlns:p14="http://schemas.microsoft.com/office/powerpoint/2010/main" val="174829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78E4-DF24-3CF3-6F83-C6E1051FD5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3492498-B91C-6EB2-BB37-72C1C1CBED2A}"/>
              </a:ext>
            </a:extLst>
          </p:cNvPr>
          <p:cNvSpPr>
            <a:spLocks noGrp="1"/>
          </p:cNvSpPr>
          <p:nvPr>
            <p:ph type="title"/>
          </p:nvPr>
        </p:nvSpPr>
        <p:spPr>
          <a:xfrm>
            <a:off x="838200" y="365125"/>
            <a:ext cx="10515600" cy="1325563"/>
          </a:xfrm>
        </p:spPr>
        <p:txBody>
          <a:bodyPr anchor="ctr">
            <a:normAutofit/>
          </a:bodyPr>
          <a:lstStyle/>
          <a:p>
            <a:r>
              <a:rPr lang="en-US" b="1">
                <a:solidFill>
                  <a:schemeClr val="accent2">
                    <a:lumMod val="50000"/>
                  </a:schemeClr>
                </a:solidFill>
                <a:effectLst>
                  <a:outerShdw blurRad="38100" dist="38100" dir="2700000" algn="tl">
                    <a:srgbClr val="000000">
                      <a:alpha val="43137"/>
                    </a:srgbClr>
                  </a:outerShdw>
                </a:effectLst>
              </a:rPr>
              <a:t>Innovative Techniques for Improved Grant Management</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26" name="Content Placeholder 25">
            <a:extLst>
              <a:ext uri="{FF2B5EF4-FFF2-40B4-BE49-F238E27FC236}">
                <a16:creationId xmlns:a16="http://schemas.microsoft.com/office/drawing/2014/main" id="{57E71813-E96B-7AE2-0018-0096B8C1DB45}"/>
              </a:ext>
            </a:extLst>
          </p:cNvPr>
          <p:cNvSpPr>
            <a:spLocks noGrp="1"/>
          </p:cNvSpPr>
          <p:nvPr>
            <p:ph sz="half" idx="1"/>
          </p:nvPr>
        </p:nvSpPr>
        <p:spPr>
          <a:xfrm>
            <a:off x="965789" y="1836257"/>
            <a:ext cx="7529624" cy="4117975"/>
          </a:xfrm>
        </p:spPr>
        <p:txBody>
          <a:bodyPr>
            <a:normAutofit fontScale="92500" lnSpcReduction="10000"/>
          </a:bodyPr>
          <a:lstStyle/>
          <a:p>
            <a:pPr>
              <a:spcBef>
                <a:spcPts val="1200"/>
              </a:spcBef>
              <a:spcAft>
                <a:spcPts val="600"/>
              </a:spcAft>
              <a:buFont typeface="Arial" panose="020B0604020202020204" pitchFamily="34" charset="0"/>
              <a:buChar char="•"/>
            </a:pPr>
            <a:r>
              <a:rPr lang="en-US" sz="2000" b="0" i="0" dirty="0">
                <a:effectLst/>
              </a:rPr>
              <a:t>Strategically prioritize funding needs</a:t>
            </a:r>
          </a:p>
          <a:p>
            <a:pPr>
              <a:spcBef>
                <a:spcPts val="1200"/>
              </a:spcBef>
              <a:spcAft>
                <a:spcPts val="600"/>
              </a:spcAft>
              <a:buFont typeface="Arial" panose="020B0604020202020204" pitchFamily="34" charset="0"/>
              <a:buChar char="•"/>
            </a:pPr>
            <a:r>
              <a:rPr lang="en-US" sz="2000" b="0" i="0" dirty="0">
                <a:effectLst/>
              </a:rPr>
              <a:t>Centralize grant information</a:t>
            </a:r>
          </a:p>
          <a:p>
            <a:pPr>
              <a:spcBef>
                <a:spcPts val="1200"/>
              </a:spcBef>
              <a:spcAft>
                <a:spcPts val="600"/>
              </a:spcAft>
              <a:buFont typeface="Arial" panose="020B0604020202020204" pitchFamily="34" charset="0"/>
              <a:buChar char="•"/>
            </a:pPr>
            <a:r>
              <a:rPr lang="en-US" sz="2000" b="0" i="0" dirty="0">
                <a:effectLst/>
              </a:rPr>
              <a:t>Make data-driven decisions</a:t>
            </a:r>
          </a:p>
          <a:p>
            <a:pPr>
              <a:spcBef>
                <a:spcPts val="1200"/>
              </a:spcBef>
              <a:spcAft>
                <a:spcPts val="600"/>
              </a:spcAft>
              <a:buFont typeface="Arial" panose="020B0604020202020204" pitchFamily="34" charset="0"/>
              <a:buChar char="•"/>
            </a:pPr>
            <a:r>
              <a:rPr lang="en-US" sz="2000" b="0" i="0" dirty="0">
                <a:effectLst/>
              </a:rPr>
              <a:t>Build a culture of transparency and accountability</a:t>
            </a:r>
          </a:p>
          <a:p>
            <a:pPr>
              <a:spcBef>
                <a:spcPts val="1200"/>
              </a:spcBef>
              <a:spcAft>
                <a:spcPts val="600"/>
              </a:spcAft>
              <a:buFont typeface="Arial" panose="020B0604020202020204" pitchFamily="34" charset="0"/>
              <a:buChar char="•"/>
            </a:pPr>
            <a:r>
              <a:rPr lang="en-US" sz="2000" b="0" i="0" dirty="0">
                <a:effectLst/>
              </a:rPr>
              <a:t>Invest in capacity </a:t>
            </a:r>
            <a:r>
              <a:rPr lang="en-US" sz="2000" dirty="0"/>
              <a:t>b</a:t>
            </a:r>
            <a:r>
              <a:rPr lang="en-US" sz="2000" b="0" i="0" dirty="0">
                <a:effectLst/>
              </a:rPr>
              <a:t>uilding</a:t>
            </a:r>
          </a:p>
          <a:p>
            <a:pPr>
              <a:spcBef>
                <a:spcPts val="1200"/>
              </a:spcBef>
              <a:spcAft>
                <a:spcPts val="600"/>
              </a:spcAft>
              <a:buFont typeface="Arial" panose="020B0604020202020204" pitchFamily="34" charset="0"/>
              <a:buChar char="•"/>
            </a:pPr>
            <a:r>
              <a:rPr lang="en-US" sz="2000" b="0" i="0" dirty="0">
                <a:effectLst/>
              </a:rPr>
              <a:t>Prioritize sustainability</a:t>
            </a:r>
          </a:p>
          <a:p>
            <a:pPr>
              <a:spcBef>
                <a:spcPts val="1200"/>
              </a:spcBef>
              <a:spcAft>
                <a:spcPts val="600"/>
              </a:spcAft>
              <a:buFont typeface="Arial" panose="020B0604020202020204" pitchFamily="34" charset="0"/>
              <a:buChar char="•"/>
            </a:pPr>
            <a:r>
              <a:rPr lang="en-US" sz="2000" b="0" i="0" dirty="0">
                <a:effectLst/>
              </a:rPr>
              <a:t>Foster collaboration</a:t>
            </a:r>
          </a:p>
          <a:p>
            <a:pPr>
              <a:spcBef>
                <a:spcPts val="1200"/>
              </a:spcBef>
              <a:spcAft>
                <a:spcPts val="600"/>
              </a:spcAft>
              <a:buFont typeface="Arial" panose="020B0604020202020204" pitchFamily="34" charset="0"/>
              <a:buChar char="•"/>
            </a:pPr>
            <a:r>
              <a:rPr lang="en-US" sz="2000" b="0" i="0" dirty="0">
                <a:effectLst/>
              </a:rPr>
              <a:t>Implement risk </a:t>
            </a:r>
            <a:r>
              <a:rPr lang="en-US" sz="2000" dirty="0"/>
              <a:t>m</a:t>
            </a:r>
            <a:r>
              <a:rPr lang="en-US" sz="2000" b="0" i="0" dirty="0">
                <a:effectLst/>
              </a:rPr>
              <a:t>anagement strategies</a:t>
            </a:r>
          </a:p>
          <a:p>
            <a:pPr>
              <a:spcBef>
                <a:spcPts val="1200"/>
              </a:spcBef>
              <a:spcAft>
                <a:spcPts val="600"/>
              </a:spcAft>
              <a:buFont typeface="Arial" panose="020B0604020202020204" pitchFamily="34" charset="0"/>
              <a:buChar char="•"/>
            </a:pPr>
            <a:r>
              <a:rPr lang="en-US" sz="2000" b="0" i="0" dirty="0">
                <a:effectLst/>
              </a:rPr>
              <a:t>Implement continuous improvement strategies (e.g., outline roles)</a:t>
            </a:r>
          </a:p>
        </p:txBody>
      </p:sp>
      <p:pic>
        <p:nvPicPr>
          <p:cNvPr id="27" name="Picture 26" descr="People standing on a ladder and a plant with light bulbs&#10;&#10;AI-generated content may be incorrect.">
            <a:extLst>
              <a:ext uri="{FF2B5EF4-FFF2-40B4-BE49-F238E27FC236}">
                <a16:creationId xmlns:a16="http://schemas.microsoft.com/office/drawing/2014/main" id="{6324697C-F385-96FE-47A5-3D916FFC137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8824" y="1254642"/>
            <a:ext cx="6328501" cy="3955312"/>
          </a:xfrm>
          <a:prstGeom prst="rect">
            <a:avLst/>
          </a:prstGeom>
          <a:noFill/>
        </p:spPr>
      </p:pic>
      <p:sp>
        <p:nvSpPr>
          <p:cNvPr id="29" name="Slide Number Placeholder 28">
            <a:extLst>
              <a:ext uri="{FF2B5EF4-FFF2-40B4-BE49-F238E27FC236}">
                <a16:creationId xmlns:a16="http://schemas.microsoft.com/office/drawing/2014/main" id="{ADFC0EBD-857D-C9A9-C6D8-D51F54F8C6EA}"/>
              </a:ext>
            </a:extLst>
          </p:cNvPr>
          <p:cNvSpPr>
            <a:spLocks noGrp="1"/>
          </p:cNvSpPr>
          <p:nvPr>
            <p:ph type="sldNum" sz="quarter" idx="12"/>
          </p:nvPr>
        </p:nvSpPr>
        <p:spPr/>
        <p:txBody>
          <a:bodyPr/>
          <a:lstStyle/>
          <a:p>
            <a:fld id="{D9494EB4-4F2A-4867-B30C-8B7B87EFBD14}" type="slidenum">
              <a:rPr lang="en-US" smtClean="0"/>
              <a:t>15</a:t>
            </a:fld>
            <a:endParaRPr lang="en-US"/>
          </a:p>
        </p:txBody>
      </p:sp>
    </p:spTree>
    <p:extLst>
      <p:ext uri="{BB962C8B-B14F-4D97-AF65-F5344CB8AC3E}">
        <p14:creationId xmlns:p14="http://schemas.microsoft.com/office/powerpoint/2010/main" val="225051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509F-4678-4D3C-473D-77C5CB81BE5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5AC82C0-10E6-9FE1-DD93-011A398660EB}"/>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Innovative Tools for Efficient Grant Management</a:t>
            </a:r>
          </a:p>
        </p:txBody>
      </p:sp>
      <p:graphicFrame>
        <p:nvGraphicFramePr>
          <p:cNvPr id="10" name="Content Placeholder 6">
            <a:extLst>
              <a:ext uri="{FF2B5EF4-FFF2-40B4-BE49-F238E27FC236}">
                <a16:creationId xmlns:a16="http://schemas.microsoft.com/office/drawing/2014/main" id="{BCE529E3-68B8-F775-4466-A05A3C415014}"/>
              </a:ext>
            </a:extLst>
          </p:cNvPr>
          <p:cNvGraphicFramePr>
            <a:graphicFrameLocks noGrp="1"/>
          </p:cNvGraphicFramePr>
          <p:nvPr>
            <p:ph idx="1"/>
            <p:extLst>
              <p:ext uri="{D42A27DB-BD31-4B8C-83A1-F6EECF244321}">
                <p14:modId xmlns:p14="http://schemas.microsoft.com/office/powerpoint/2010/main" val="2440858136"/>
              </p:ext>
            </p:extLst>
          </p:nvPr>
        </p:nvGraphicFramePr>
        <p:xfrm>
          <a:off x="838199" y="1825625"/>
          <a:ext cx="11006471" cy="390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33E139D-C3DB-64EA-C27A-3B71ABCD62C6}"/>
              </a:ext>
            </a:extLst>
          </p:cNvPr>
          <p:cNvSpPr>
            <a:spLocks noGrp="1"/>
          </p:cNvSpPr>
          <p:nvPr>
            <p:ph type="sldNum" sz="quarter" idx="12"/>
          </p:nvPr>
        </p:nvSpPr>
        <p:spPr/>
        <p:txBody>
          <a:bodyPr/>
          <a:lstStyle/>
          <a:p>
            <a:fld id="{D9494EB4-4F2A-4867-B30C-8B7B87EFBD14}" type="slidenum">
              <a:rPr lang="en-US" smtClean="0"/>
              <a:t>16</a:t>
            </a:fld>
            <a:endParaRPr lang="en-US"/>
          </a:p>
        </p:txBody>
      </p:sp>
    </p:spTree>
    <p:extLst>
      <p:ext uri="{BB962C8B-B14F-4D97-AF65-F5344CB8AC3E}">
        <p14:creationId xmlns:p14="http://schemas.microsoft.com/office/powerpoint/2010/main" val="6944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8D2CBB-5A8E-0432-8600-51462BB6AC9D}"/>
              </a:ext>
            </a:extLst>
          </p:cNvPr>
          <p:cNvSpPr>
            <a:spLocks noGrp="1"/>
          </p:cNvSpPr>
          <p:nvPr>
            <p:ph type="sldNum" sz="quarter" idx="12"/>
          </p:nvPr>
        </p:nvSpPr>
        <p:spPr/>
        <p:txBody>
          <a:bodyPr/>
          <a:lstStyle/>
          <a:p>
            <a:fld id="{D9494EB4-4F2A-4867-B30C-8B7B87EFBD14}" type="slidenum">
              <a:rPr lang="en-US" smtClean="0"/>
              <a:t>17</a:t>
            </a:fld>
            <a:endParaRPr lang="en-US"/>
          </a:p>
        </p:txBody>
      </p:sp>
      <p:sp>
        <p:nvSpPr>
          <p:cNvPr id="9" name="Title 5">
            <a:extLst>
              <a:ext uri="{FF2B5EF4-FFF2-40B4-BE49-F238E27FC236}">
                <a16:creationId xmlns:a16="http://schemas.microsoft.com/office/drawing/2014/main" id="{858C4F02-FE2D-BB01-061D-F3A0D4BA7DBF}"/>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Innovative Tools for Efficient Grant Management Cont. </a:t>
            </a:r>
          </a:p>
        </p:txBody>
      </p:sp>
      <p:graphicFrame>
        <p:nvGraphicFramePr>
          <p:cNvPr id="7" name="Content Placeholder 6">
            <a:extLst>
              <a:ext uri="{FF2B5EF4-FFF2-40B4-BE49-F238E27FC236}">
                <a16:creationId xmlns:a16="http://schemas.microsoft.com/office/drawing/2014/main" id="{503423AE-38F5-5A23-CA39-00E784D25629}"/>
              </a:ext>
            </a:extLst>
          </p:cNvPr>
          <p:cNvGraphicFramePr>
            <a:graphicFrameLocks noGrp="1"/>
          </p:cNvGraphicFramePr>
          <p:nvPr>
            <p:ph idx="1"/>
            <p:extLst>
              <p:ext uri="{D42A27DB-BD31-4B8C-83A1-F6EECF244321}">
                <p14:modId xmlns:p14="http://schemas.microsoft.com/office/powerpoint/2010/main" val="2514815042"/>
              </p:ext>
            </p:extLst>
          </p:nvPr>
        </p:nvGraphicFramePr>
        <p:xfrm>
          <a:off x="838199" y="1825625"/>
          <a:ext cx="11006471" cy="3905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96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8753-FEDA-878E-79D2-99C0116EE792}"/>
              </a:ext>
            </a:extLst>
          </p:cNvPr>
          <p:cNvSpPr>
            <a:spLocks noGrp="1"/>
          </p:cNvSpPr>
          <p:nvPr>
            <p:ph type="title"/>
          </p:nvPr>
        </p:nvSpPr>
        <p:spPr/>
        <p:txBody>
          <a:bodyPr/>
          <a:lstStyle/>
          <a:p>
            <a:r>
              <a:rPr lang="en-US" b="1" dirty="0">
                <a:solidFill>
                  <a:srgbClr val="603311"/>
                </a:solidFill>
                <a:effectLst>
                  <a:outerShdw blurRad="38100" dist="38100" dir="2700000" algn="tl">
                    <a:srgbClr val="000000">
                      <a:alpha val="43137"/>
                    </a:srgbClr>
                  </a:outerShdw>
                </a:effectLst>
              </a:rPr>
              <a:t>SharePoint – Development Team (Public)</a:t>
            </a:r>
          </a:p>
        </p:txBody>
      </p:sp>
      <p:sp>
        <p:nvSpPr>
          <p:cNvPr id="4" name="Slide Number Placeholder 3">
            <a:extLst>
              <a:ext uri="{FF2B5EF4-FFF2-40B4-BE49-F238E27FC236}">
                <a16:creationId xmlns:a16="http://schemas.microsoft.com/office/drawing/2014/main" id="{80EE9D0F-33B4-2EF8-23B1-BCD2117A22C1}"/>
              </a:ext>
            </a:extLst>
          </p:cNvPr>
          <p:cNvSpPr>
            <a:spLocks noGrp="1"/>
          </p:cNvSpPr>
          <p:nvPr>
            <p:ph type="sldNum" sz="quarter" idx="12"/>
          </p:nvPr>
        </p:nvSpPr>
        <p:spPr/>
        <p:txBody>
          <a:bodyPr/>
          <a:lstStyle/>
          <a:p>
            <a:fld id="{D9494EB4-4F2A-4867-B30C-8B7B87EFBD14}" type="slidenum">
              <a:rPr lang="en-US" smtClean="0"/>
              <a:t>18</a:t>
            </a:fld>
            <a:endParaRPr lang="en-US"/>
          </a:p>
        </p:txBody>
      </p:sp>
      <p:pic>
        <p:nvPicPr>
          <p:cNvPr id="12" name="Content Placeholder 11">
            <a:extLst>
              <a:ext uri="{FF2B5EF4-FFF2-40B4-BE49-F238E27FC236}">
                <a16:creationId xmlns:a16="http://schemas.microsoft.com/office/drawing/2014/main" id="{833F8620-F9B9-3B43-971B-37463D58DF26}"/>
              </a:ext>
            </a:extLst>
          </p:cNvPr>
          <p:cNvPicPr>
            <a:picLocks noGrp="1" noChangeAspect="1"/>
          </p:cNvPicPr>
          <p:nvPr>
            <p:ph idx="1"/>
          </p:nvPr>
        </p:nvPicPr>
        <p:blipFill>
          <a:blip r:embed="rId2"/>
          <a:stretch>
            <a:fillRect/>
          </a:stretch>
        </p:blipFill>
        <p:spPr>
          <a:xfrm>
            <a:off x="1242361" y="1355724"/>
            <a:ext cx="9707278" cy="4526927"/>
          </a:xfrm>
        </p:spPr>
      </p:pic>
    </p:spTree>
    <p:extLst>
      <p:ext uri="{BB962C8B-B14F-4D97-AF65-F5344CB8AC3E}">
        <p14:creationId xmlns:p14="http://schemas.microsoft.com/office/powerpoint/2010/main" val="101702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4A7D-1560-0D37-46D1-D32F1C9BD650}"/>
              </a:ext>
            </a:extLst>
          </p:cNvPr>
          <p:cNvSpPr>
            <a:spLocks noGrp="1"/>
          </p:cNvSpPr>
          <p:nvPr>
            <p:ph type="title"/>
          </p:nvPr>
        </p:nvSpPr>
        <p:spPr/>
        <p:txBody>
          <a:bodyPr/>
          <a:lstStyle/>
          <a:p>
            <a:r>
              <a:rPr lang="en-US" b="1" dirty="0">
                <a:solidFill>
                  <a:srgbClr val="603311"/>
                </a:solidFill>
                <a:effectLst>
                  <a:outerShdw blurRad="38100" dist="38100" dir="2700000" algn="tl">
                    <a:srgbClr val="000000">
                      <a:alpha val="43137"/>
                    </a:srgbClr>
                  </a:outerShdw>
                </a:effectLst>
              </a:rPr>
              <a:t>SharePoint – Development Team (Private)</a:t>
            </a:r>
          </a:p>
        </p:txBody>
      </p:sp>
      <p:pic>
        <p:nvPicPr>
          <p:cNvPr id="6" name="Content Placeholder 5">
            <a:extLst>
              <a:ext uri="{FF2B5EF4-FFF2-40B4-BE49-F238E27FC236}">
                <a16:creationId xmlns:a16="http://schemas.microsoft.com/office/drawing/2014/main" id="{F0A2B7CA-EA15-67D5-083F-A0E4E36A6762}"/>
              </a:ext>
            </a:extLst>
          </p:cNvPr>
          <p:cNvPicPr>
            <a:picLocks noGrp="1" noChangeAspect="1"/>
          </p:cNvPicPr>
          <p:nvPr>
            <p:ph idx="1"/>
          </p:nvPr>
        </p:nvPicPr>
        <p:blipFill>
          <a:blip r:embed="rId2"/>
          <a:srcRect t="4896" b="8103"/>
          <a:stretch/>
        </p:blipFill>
        <p:spPr>
          <a:xfrm>
            <a:off x="1638300" y="1324027"/>
            <a:ext cx="8699499" cy="4568454"/>
          </a:xfrm>
        </p:spPr>
      </p:pic>
      <p:sp>
        <p:nvSpPr>
          <p:cNvPr id="4" name="Slide Number Placeholder 3">
            <a:extLst>
              <a:ext uri="{FF2B5EF4-FFF2-40B4-BE49-F238E27FC236}">
                <a16:creationId xmlns:a16="http://schemas.microsoft.com/office/drawing/2014/main" id="{73735103-DA3F-906F-4FD2-54D8A17EDA0B}"/>
              </a:ext>
            </a:extLst>
          </p:cNvPr>
          <p:cNvSpPr>
            <a:spLocks noGrp="1"/>
          </p:cNvSpPr>
          <p:nvPr>
            <p:ph type="sldNum" sz="quarter" idx="12"/>
          </p:nvPr>
        </p:nvSpPr>
        <p:spPr/>
        <p:txBody>
          <a:bodyPr/>
          <a:lstStyle/>
          <a:p>
            <a:fld id="{D9494EB4-4F2A-4867-B30C-8B7B87EFBD14}" type="slidenum">
              <a:rPr lang="en-US" smtClean="0"/>
              <a:t>19</a:t>
            </a:fld>
            <a:endParaRPr lang="en-US"/>
          </a:p>
        </p:txBody>
      </p:sp>
    </p:spTree>
    <p:extLst>
      <p:ext uri="{BB962C8B-B14F-4D97-AF65-F5344CB8AC3E}">
        <p14:creationId xmlns:p14="http://schemas.microsoft.com/office/powerpoint/2010/main" val="417806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1AC7C-67FB-24E9-9981-168E546EFD94}"/>
              </a:ext>
            </a:extLst>
          </p:cNvPr>
          <p:cNvSpPr txBox="1"/>
          <p:nvPr/>
        </p:nvSpPr>
        <p:spPr>
          <a:xfrm>
            <a:off x="202548" y="3796526"/>
            <a:ext cx="11308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66005"/>
                </a:solidFill>
                <a:effectLst/>
                <a:uLnTx/>
                <a:uFillTx/>
                <a:latin typeface="Lato" panose="020F0502020204030203" pitchFamily="34" charset="0"/>
                <a:ea typeface="Lato" panose="020F0502020204030203" pitchFamily="34" charset="0"/>
                <a:cs typeface="Lato" panose="020F0502020204030203" pitchFamily="34" charset="0"/>
              </a:rPr>
              <a:t>About My Health My Resources of Tarrant County</a:t>
            </a:r>
          </a:p>
        </p:txBody>
      </p:sp>
      <p:sp>
        <p:nvSpPr>
          <p:cNvPr id="3" name="TextBox 2">
            <a:extLst>
              <a:ext uri="{FF2B5EF4-FFF2-40B4-BE49-F238E27FC236}">
                <a16:creationId xmlns:a16="http://schemas.microsoft.com/office/drawing/2014/main" id="{DBFA6CFB-03D9-4B6D-4ABA-FE01572E86E3}"/>
              </a:ext>
            </a:extLst>
          </p:cNvPr>
          <p:cNvSpPr txBox="1"/>
          <p:nvPr/>
        </p:nvSpPr>
        <p:spPr>
          <a:xfrm>
            <a:off x="218832" y="4319746"/>
            <a:ext cx="1130886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For more than 50 years, MHMR has provided community-based services for youth and adults with intellectual and developmental disabilities (IDD), mental health conditions, and substance use disorders, as well as babies and young children with developmental delays.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MHMR employees use a person-centered approach to fulfill the mission: </a:t>
            </a:r>
            <a:r>
              <a:rPr kumimoji="0" lang="en-US" sz="1600" b="1" i="1" u="none" strike="noStrike" kern="1200" cap="none" spc="0" normalizeH="0" baseline="0" noProof="0" dirty="0">
                <a:ln>
                  <a:noFill/>
                </a:ln>
                <a:solidFill>
                  <a:srgbClr val="000000"/>
                </a:solidFill>
                <a:effectLst/>
                <a:uLnTx/>
                <a:uFillTx/>
                <a:latin typeface="Lato" panose="020F0502020204030203" pitchFamily="34" charset="0"/>
                <a:ea typeface="+mn-ea"/>
                <a:cs typeface="+mn-cs"/>
              </a:rPr>
              <a:t>We Change Lives!</a:t>
            </a: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 Using innovative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panose="020F0502020204030203" pitchFamily="34" charset="0"/>
                <a:ea typeface="+mn-ea"/>
                <a:cs typeface="+mn-cs"/>
              </a:rPr>
              <a:t>MHMR partners with community organizations to provide services and a hopeful future.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1E33295-AD88-A63D-ED32-30DC3740320E}"/>
              </a:ext>
            </a:extLst>
          </p:cNvPr>
          <p:cNvPicPr>
            <a:picLocks noChangeAspect="1"/>
          </p:cNvPicPr>
          <p:nvPr/>
        </p:nvPicPr>
        <p:blipFill>
          <a:blip r:embed="rId2"/>
          <a:stretch>
            <a:fillRect/>
          </a:stretch>
        </p:blipFill>
        <p:spPr>
          <a:xfrm>
            <a:off x="5469160" y="31947"/>
            <a:ext cx="6722840" cy="3397053"/>
          </a:xfrm>
          <a:prstGeom prst="rect">
            <a:avLst/>
          </a:prstGeom>
        </p:spPr>
      </p:pic>
      <p:pic>
        <p:nvPicPr>
          <p:cNvPr id="11" name="Picture 10">
            <a:extLst>
              <a:ext uri="{FF2B5EF4-FFF2-40B4-BE49-F238E27FC236}">
                <a16:creationId xmlns:a16="http://schemas.microsoft.com/office/drawing/2014/main" id="{016733E2-8992-86C4-E94F-DB01356F6EA9}"/>
              </a:ext>
            </a:extLst>
          </p:cNvPr>
          <p:cNvPicPr>
            <a:picLocks noChangeAspect="1"/>
          </p:cNvPicPr>
          <p:nvPr/>
        </p:nvPicPr>
        <p:blipFill rotWithShape="1">
          <a:blip r:embed="rId3"/>
          <a:srcRect l="6219"/>
          <a:stretch/>
        </p:blipFill>
        <p:spPr>
          <a:xfrm>
            <a:off x="275670" y="606103"/>
            <a:ext cx="5067717" cy="2338262"/>
          </a:xfrm>
          <a:prstGeom prst="rect">
            <a:avLst/>
          </a:prstGeom>
        </p:spPr>
      </p:pic>
      <p:sp>
        <p:nvSpPr>
          <p:cNvPr id="4" name="Slide Number Placeholder 3">
            <a:extLst>
              <a:ext uri="{FF2B5EF4-FFF2-40B4-BE49-F238E27FC236}">
                <a16:creationId xmlns:a16="http://schemas.microsoft.com/office/drawing/2014/main" id="{B8A6DB31-F9A8-923F-BEF1-3078A8030157}"/>
              </a:ext>
            </a:extLst>
          </p:cNvPr>
          <p:cNvSpPr>
            <a:spLocks noGrp="1"/>
          </p:cNvSpPr>
          <p:nvPr>
            <p:ph type="sldNum" sz="quarter" idx="12"/>
          </p:nvPr>
        </p:nvSpPr>
        <p:spPr/>
        <p:txBody>
          <a:bodyPr/>
          <a:lstStyle/>
          <a:p>
            <a:fld id="{D9494EB4-4F2A-4867-B30C-8B7B87EFBD14}" type="slidenum">
              <a:rPr lang="en-US" smtClean="0"/>
              <a:t>2</a:t>
            </a:fld>
            <a:endParaRPr lang="en-US"/>
          </a:p>
        </p:txBody>
      </p:sp>
    </p:spTree>
    <p:extLst>
      <p:ext uri="{BB962C8B-B14F-4D97-AF65-F5344CB8AC3E}">
        <p14:creationId xmlns:p14="http://schemas.microsoft.com/office/powerpoint/2010/main" val="260908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E7A90-929E-B5A7-10BD-F976858532B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E431023-FE59-FE7E-25BA-76DE23230FA8}"/>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Key Components of a Comprehensive Grant Management Plan</a:t>
            </a:r>
          </a:p>
        </p:txBody>
      </p:sp>
      <p:sp>
        <p:nvSpPr>
          <p:cNvPr id="2" name="Content Placeholder 1">
            <a:extLst>
              <a:ext uri="{FF2B5EF4-FFF2-40B4-BE49-F238E27FC236}">
                <a16:creationId xmlns:a16="http://schemas.microsoft.com/office/drawing/2014/main" id="{CB9B6D27-C430-3E3C-DF4E-793C89B61806}"/>
              </a:ext>
            </a:extLst>
          </p:cNvPr>
          <p:cNvSpPr>
            <a:spLocks noGrp="1"/>
          </p:cNvSpPr>
          <p:nvPr>
            <p:ph sz="half" idx="1"/>
          </p:nvPr>
        </p:nvSpPr>
        <p:spPr>
          <a:xfrm>
            <a:off x="838200" y="1935125"/>
            <a:ext cx="6249133" cy="4412513"/>
          </a:xfrm>
        </p:spPr>
        <p:txBody>
          <a:bodyPr>
            <a:normAutofit/>
          </a:bodyPr>
          <a:lstStyle/>
          <a:p>
            <a:pPr marL="514350" lvl="0" indent="-514350">
              <a:buFont typeface="+mj-lt"/>
              <a:buAutoNum type="arabicPeriod"/>
            </a:pPr>
            <a:r>
              <a:rPr lang="en-US" sz="2000" dirty="0"/>
              <a:t>Develop clear project goals and objectives that are</a:t>
            </a:r>
            <a:r>
              <a:rPr lang="en-US" sz="2000" b="0" i="0" dirty="0">
                <a:effectLst/>
              </a:rPr>
              <a:t> SMART (Specific, Measurable, Achievable, Relevant, and Time-bound).</a:t>
            </a:r>
          </a:p>
          <a:p>
            <a:pPr marL="514350" lvl="0" indent="-514350">
              <a:buFont typeface="+mj-lt"/>
              <a:buAutoNum type="arabicPeriod"/>
            </a:pPr>
            <a:r>
              <a:rPr lang="en-US" sz="2000" dirty="0"/>
              <a:t>Implement robust systems for tracking and reporting expenses.</a:t>
            </a:r>
          </a:p>
          <a:p>
            <a:pPr marL="514350" lvl="0" indent="-514350">
              <a:buFont typeface="+mj-lt"/>
              <a:buAutoNum type="arabicPeriod"/>
            </a:pPr>
            <a:r>
              <a:rPr lang="en-US" sz="2000" b="0" i="0" dirty="0">
                <a:effectLst/>
              </a:rPr>
              <a:t>Understand and adhere to all grant requirements and regulations.</a:t>
            </a:r>
          </a:p>
          <a:p>
            <a:pPr marL="514350" lvl="0" indent="-514350">
              <a:buFont typeface="+mj-lt"/>
              <a:buAutoNum type="arabicPeriod"/>
            </a:pPr>
            <a:r>
              <a:rPr lang="en-US" sz="2000" b="0" i="0" dirty="0">
                <a:effectLst/>
              </a:rPr>
              <a:t>Develop a plan for evaluating project impact and submitting regular progress reports</a:t>
            </a:r>
            <a:r>
              <a:rPr lang="en-US" sz="2000" dirty="0"/>
              <a:t>.</a:t>
            </a:r>
          </a:p>
          <a:p>
            <a:pPr marL="514350" lvl="0" indent="-514350">
              <a:buFont typeface="+mj-lt"/>
              <a:buAutoNum type="arabicPeriod"/>
            </a:pPr>
            <a:r>
              <a:rPr lang="en-US" sz="2000" b="0" i="0" dirty="0">
                <a:effectLst/>
              </a:rPr>
              <a:t>Establish clear communication channels for internal and external stakeholders.</a:t>
            </a:r>
            <a:endParaRPr lang="en-US" sz="2000" dirty="0"/>
          </a:p>
        </p:txBody>
      </p:sp>
      <p:pic>
        <p:nvPicPr>
          <p:cNvPr id="7" name="Picture 6">
            <a:extLst>
              <a:ext uri="{FF2B5EF4-FFF2-40B4-BE49-F238E27FC236}">
                <a16:creationId xmlns:a16="http://schemas.microsoft.com/office/drawing/2014/main" id="{6C9DE5D5-5A8A-E6F2-EE8C-790810991F1B}"/>
              </a:ext>
            </a:extLst>
          </p:cNvPr>
          <p:cNvPicPr>
            <a:picLocks noChangeAspect="1"/>
          </p:cNvPicPr>
          <p:nvPr/>
        </p:nvPicPr>
        <p:blipFill>
          <a:blip r:embed="rId3">
            <a:clrChange>
              <a:clrFrom>
                <a:srgbClr val="F8F9FD"/>
              </a:clrFrom>
              <a:clrTo>
                <a:srgbClr val="F8F9FD">
                  <a:alpha val="0"/>
                </a:srgbClr>
              </a:clrTo>
            </a:clrChange>
          </a:blip>
          <a:stretch>
            <a:fillRect/>
          </a:stretch>
        </p:blipFill>
        <p:spPr>
          <a:xfrm>
            <a:off x="7278720" y="2077464"/>
            <a:ext cx="4766197" cy="3121858"/>
          </a:xfrm>
          <a:prstGeom prst="rect">
            <a:avLst/>
          </a:prstGeom>
          <a:noFill/>
        </p:spPr>
      </p:pic>
      <p:sp>
        <p:nvSpPr>
          <p:cNvPr id="8" name="Slide Number Placeholder 7">
            <a:extLst>
              <a:ext uri="{FF2B5EF4-FFF2-40B4-BE49-F238E27FC236}">
                <a16:creationId xmlns:a16="http://schemas.microsoft.com/office/drawing/2014/main" id="{026F9B38-3A26-A682-CEB6-C866AAF8E612}"/>
              </a:ext>
            </a:extLst>
          </p:cNvPr>
          <p:cNvSpPr>
            <a:spLocks noGrp="1"/>
          </p:cNvSpPr>
          <p:nvPr>
            <p:ph type="sldNum" sz="quarter" idx="12"/>
          </p:nvPr>
        </p:nvSpPr>
        <p:spPr/>
        <p:txBody>
          <a:bodyPr/>
          <a:lstStyle/>
          <a:p>
            <a:fld id="{D9494EB4-4F2A-4867-B30C-8B7B87EFBD14}" type="slidenum">
              <a:rPr lang="en-US" smtClean="0"/>
              <a:t>20</a:t>
            </a:fld>
            <a:endParaRPr lang="en-US"/>
          </a:p>
        </p:txBody>
      </p:sp>
    </p:spTree>
    <p:extLst>
      <p:ext uri="{BB962C8B-B14F-4D97-AF65-F5344CB8AC3E}">
        <p14:creationId xmlns:p14="http://schemas.microsoft.com/office/powerpoint/2010/main" val="65618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946D3-991B-9A6A-CC10-10786071403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3E0F00-D8FF-AC6F-D103-3F8AA19A73D1}"/>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Implementing Innovative Techniques and Tools </a:t>
            </a:r>
          </a:p>
        </p:txBody>
      </p:sp>
      <p:graphicFrame>
        <p:nvGraphicFramePr>
          <p:cNvPr id="8" name="Content Placeholder 1">
            <a:extLst>
              <a:ext uri="{FF2B5EF4-FFF2-40B4-BE49-F238E27FC236}">
                <a16:creationId xmlns:a16="http://schemas.microsoft.com/office/drawing/2014/main" id="{4659A200-0F2A-2673-9DA4-984D3CCFC186}"/>
              </a:ext>
            </a:extLst>
          </p:cNvPr>
          <p:cNvGraphicFramePr>
            <a:graphicFrameLocks noGrp="1"/>
          </p:cNvGraphicFramePr>
          <p:nvPr>
            <p:ph idx="1"/>
            <p:extLst>
              <p:ext uri="{D42A27DB-BD31-4B8C-83A1-F6EECF244321}">
                <p14:modId xmlns:p14="http://schemas.microsoft.com/office/powerpoint/2010/main" val="931800697"/>
              </p:ext>
            </p:extLst>
          </p:nvPr>
        </p:nvGraphicFramePr>
        <p:xfrm>
          <a:off x="838199" y="1825626"/>
          <a:ext cx="10515599" cy="367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03C74FF-2502-CACD-401F-D7E3B53114CC}"/>
              </a:ext>
            </a:extLst>
          </p:cNvPr>
          <p:cNvSpPr>
            <a:spLocks noGrp="1"/>
          </p:cNvSpPr>
          <p:nvPr>
            <p:ph type="sldNum" sz="quarter" idx="12"/>
          </p:nvPr>
        </p:nvSpPr>
        <p:spPr/>
        <p:txBody>
          <a:bodyPr/>
          <a:lstStyle/>
          <a:p>
            <a:fld id="{D9494EB4-4F2A-4867-B30C-8B7B87EFBD14}" type="slidenum">
              <a:rPr lang="en-US" smtClean="0"/>
              <a:t>21</a:t>
            </a:fld>
            <a:endParaRPr lang="en-US"/>
          </a:p>
        </p:txBody>
      </p:sp>
    </p:spTree>
    <p:extLst>
      <p:ext uri="{BB962C8B-B14F-4D97-AF65-F5344CB8AC3E}">
        <p14:creationId xmlns:p14="http://schemas.microsoft.com/office/powerpoint/2010/main" val="389946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3DB5-6034-DC9A-681D-F78F0F8D278F}"/>
            </a:ext>
          </a:extLst>
        </p:cNvPr>
        <p:cNvGrpSpPr/>
        <p:nvPr/>
      </p:nvGrpSpPr>
      <p:grpSpPr>
        <a:xfrm>
          <a:off x="0" y="0"/>
          <a:ext cx="0" cy="0"/>
          <a:chOff x="0" y="0"/>
          <a:chExt cx="0" cy="0"/>
        </a:xfrm>
      </p:grpSpPr>
      <p:sp>
        <p:nvSpPr>
          <p:cNvPr id="9" name="Title 5">
            <a:extLst>
              <a:ext uri="{FF2B5EF4-FFF2-40B4-BE49-F238E27FC236}">
                <a16:creationId xmlns:a16="http://schemas.microsoft.com/office/drawing/2014/main" id="{2AE6A290-697F-FACB-7FC8-7CBB47785669}"/>
              </a:ext>
            </a:extLst>
          </p:cNvPr>
          <p:cNvSpPr>
            <a:spLocks noGrp="1"/>
          </p:cNvSpPr>
          <p:nvPr>
            <p:ph type="title"/>
          </p:nvPr>
        </p:nvSpPr>
        <p:spPr>
          <a:xfrm>
            <a:off x="838200" y="365125"/>
            <a:ext cx="10515600" cy="1325563"/>
          </a:xfrm>
        </p:spPr>
        <p:txBody>
          <a:bodyPr anchor="ctr">
            <a:normAutofit/>
          </a:bodyPr>
          <a:lstStyle/>
          <a:p>
            <a:r>
              <a:rPr lang="en-US" b="1" dirty="0">
                <a:solidFill>
                  <a:srgbClr val="603311"/>
                </a:solidFill>
                <a:effectLst>
                  <a:outerShdw blurRad="38100" dist="38100" dir="2700000" algn="tl">
                    <a:srgbClr val="000000">
                      <a:alpha val="43137"/>
                    </a:srgbClr>
                  </a:outerShdw>
                </a:effectLst>
              </a:rPr>
              <a:t>MHMR in Action…</a:t>
            </a:r>
          </a:p>
        </p:txBody>
      </p:sp>
      <p:sp>
        <p:nvSpPr>
          <p:cNvPr id="14" name="Content Placeholder 2">
            <a:extLst>
              <a:ext uri="{FF2B5EF4-FFF2-40B4-BE49-F238E27FC236}">
                <a16:creationId xmlns:a16="http://schemas.microsoft.com/office/drawing/2014/main" id="{139E9122-8C13-1D8A-F0C9-15EBE6482EFB}"/>
              </a:ext>
            </a:extLst>
          </p:cNvPr>
          <p:cNvSpPr>
            <a:spLocks noGrp="1"/>
          </p:cNvSpPr>
          <p:nvPr>
            <p:ph sz="half" idx="1"/>
          </p:nvPr>
        </p:nvSpPr>
        <p:spPr>
          <a:xfrm>
            <a:off x="838200" y="1570443"/>
            <a:ext cx="6519530" cy="4351338"/>
          </a:xfrm>
        </p:spPr>
        <p:txBody>
          <a:bodyPr/>
          <a:lstStyle/>
          <a:p>
            <a:r>
              <a:rPr lang="en-US" dirty="0"/>
              <a:t>Grant Team Roles</a:t>
            </a:r>
          </a:p>
          <a:p>
            <a:r>
              <a:rPr lang="en-US" dirty="0"/>
              <a:t>Master Grant Submission Calendar</a:t>
            </a:r>
          </a:p>
          <a:p>
            <a:r>
              <a:rPr lang="en-US" dirty="0"/>
              <a:t>Weekly Grant Management Meetings</a:t>
            </a:r>
          </a:p>
          <a:p>
            <a:r>
              <a:rPr lang="en-US" dirty="0"/>
              <a:t>Grany Management Tasks vis Planner</a:t>
            </a:r>
          </a:p>
          <a:p>
            <a:r>
              <a:rPr lang="en-US" dirty="0"/>
              <a:t>Shared Grant Application Repository</a:t>
            </a:r>
          </a:p>
          <a:p>
            <a:r>
              <a:rPr lang="en-US" dirty="0"/>
              <a:t>Weekly Email Grant Updates</a:t>
            </a:r>
          </a:p>
          <a:p>
            <a:r>
              <a:rPr lang="en-US" dirty="0"/>
              <a:t>Agency versus Foundation</a:t>
            </a:r>
          </a:p>
          <a:p>
            <a:endParaRPr lang="en-US" dirty="0"/>
          </a:p>
        </p:txBody>
      </p:sp>
      <p:pic>
        <p:nvPicPr>
          <p:cNvPr id="7" name="Content Placeholder 6" descr="A person running with a gear&#10;&#10;AI-generated content may be incorrect.">
            <a:extLst>
              <a:ext uri="{FF2B5EF4-FFF2-40B4-BE49-F238E27FC236}">
                <a16:creationId xmlns:a16="http://schemas.microsoft.com/office/drawing/2014/main" id="{C3B8EB39-99EA-E78B-5ABA-C133C699DA1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7657" b="9755"/>
          <a:stretch/>
        </p:blipFill>
        <p:spPr>
          <a:xfrm>
            <a:off x="7556459" y="1183488"/>
            <a:ext cx="3905439" cy="4175321"/>
          </a:xfrm>
          <a:noFill/>
        </p:spPr>
      </p:pic>
      <p:sp>
        <p:nvSpPr>
          <p:cNvPr id="4" name="Slide Number Placeholder 3">
            <a:extLst>
              <a:ext uri="{FF2B5EF4-FFF2-40B4-BE49-F238E27FC236}">
                <a16:creationId xmlns:a16="http://schemas.microsoft.com/office/drawing/2014/main" id="{6AC07E1A-ABD0-F35C-C0F0-C779C19000A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9494EB4-4F2A-4867-B30C-8B7B87EFBD14}" type="slidenum">
              <a:rPr lang="en-US" smtClean="0"/>
              <a:pPr>
                <a:spcAft>
                  <a:spcPts val="600"/>
                </a:spcAft>
              </a:pPr>
              <a:t>22</a:t>
            </a:fld>
            <a:endParaRPr lang="en-US"/>
          </a:p>
        </p:txBody>
      </p:sp>
    </p:spTree>
    <p:extLst>
      <p:ext uri="{BB962C8B-B14F-4D97-AF65-F5344CB8AC3E}">
        <p14:creationId xmlns:p14="http://schemas.microsoft.com/office/powerpoint/2010/main" val="332123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600F5-C793-28AC-D0E0-626FBD892475}"/>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0C5FE94-4A5F-C1CE-6C01-994969ADC77A}"/>
              </a:ext>
            </a:extLst>
          </p:cNvPr>
          <p:cNvPicPr>
            <a:picLocks noGrp="1" noChangeAspect="1"/>
          </p:cNvPicPr>
          <p:nvPr>
            <p:ph idx="1"/>
          </p:nvPr>
        </p:nvPicPr>
        <p:blipFill>
          <a:blip r:embed="rId2"/>
          <a:stretch>
            <a:fillRect/>
          </a:stretch>
        </p:blipFill>
        <p:spPr>
          <a:xfrm>
            <a:off x="2630883" y="1185995"/>
            <a:ext cx="8979003" cy="5275421"/>
          </a:xfrm>
          <a:prstGeom prst="rect">
            <a:avLst/>
          </a:prstGeom>
        </p:spPr>
      </p:pic>
      <p:sp>
        <p:nvSpPr>
          <p:cNvPr id="4" name="Slide Number Placeholder 3">
            <a:extLst>
              <a:ext uri="{FF2B5EF4-FFF2-40B4-BE49-F238E27FC236}">
                <a16:creationId xmlns:a16="http://schemas.microsoft.com/office/drawing/2014/main" id="{2DF9A316-E889-D4A4-CA90-AF8D942B2E27}"/>
              </a:ext>
            </a:extLst>
          </p:cNvPr>
          <p:cNvSpPr>
            <a:spLocks noGrp="1"/>
          </p:cNvSpPr>
          <p:nvPr>
            <p:ph type="sldNum" sz="quarter" idx="12"/>
          </p:nvPr>
        </p:nvSpPr>
        <p:spPr/>
        <p:txBody>
          <a:bodyPr/>
          <a:lstStyle/>
          <a:p>
            <a:fld id="{D9494EB4-4F2A-4867-B30C-8B7B87EFBD14}" type="slidenum">
              <a:rPr lang="en-US" smtClean="0"/>
              <a:t>23</a:t>
            </a:fld>
            <a:endParaRPr lang="en-US"/>
          </a:p>
        </p:txBody>
      </p:sp>
      <p:sp>
        <p:nvSpPr>
          <p:cNvPr id="9" name="Title 5">
            <a:extLst>
              <a:ext uri="{FF2B5EF4-FFF2-40B4-BE49-F238E27FC236}">
                <a16:creationId xmlns:a16="http://schemas.microsoft.com/office/drawing/2014/main" id="{908657AF-BBB5-3F98-0EFC-DBC5C378E0D8}"/>
              </a:ext>
            </a:extLst>
          </p:cNvPr>
          <p:cNvSpPr>
            <a:spLocks noGrp="1"/>
          </p:cNvSpPr>
          <p:nvPr>
            <p:ph type="title"/>
          </p:nvPr>
        </p:nvSpPr>
        <p:spPr>
          <a:xfrm>
            <a:off x="838200" y="1365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Grant Team Roles</a:t>
            </a:r>
          </a:p>
        </p:txBody>
      </p:sp>
    </p:spTree>
    <p:extLst>
      <p:ext uri="{BB962C8B-B14F-4D97-AF65-F5344CB8AC3E}">
        <p14:creationId xmlns:p14="http://schemas.microsoft.com/office/powerpoint/2010/main" val="357854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D157A-25D9-5E55-A104-1EACA20B5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31235-5750-8E6E-AD13-780D28FA734D}"/>
              </a:ext>
            </a:extLst>
          </p:cNvPr>
          <p:cNvSpPr>
            <a:spLocks noGrp="1"/>
          </p:cNvSpPr>
          <p:nvPr>
            <p:ph type="title"/>
          </p:nvPr>
        </p:nvSpPr>
        <p:spPr>
          <a:xfrm>
            <a:off x="838200" y="240488"/>
            <a:ext cx="10515600" cy="1325563"/>
          </a:xfrm>
        </p:spPr>
        <p:txBody>
          <a:bodyPr>
            <a:normAutofit/>
          </a:bodyPr>
          <a:lstStyle/>
          <a:p>
            <a:r>
              <a:rPr lang="en-US" b="1" dirty="0">
                <a:solidFill>
                  <a:srgbClr val="603311"/>
                </a:solidFill>
                <a:effectLst>
                  <a:outerShdw blurRad="38100" dist="38100" dir="2700000" algn="tl">
                    <a:srgbClr val="000000">
                      <a:alpha val="43137"/>
                    </a:srgbClr>
                  </a:outerShdw>
                </a:effectLst>
              </a:rPr>
              <a:t>Master Grant Submission Tracker</a:t>
            </a:r>
            <a:endParaRPr lang="en-US" sz="5400" b="1" dirty="0">
              <a:solidFill>
                <a:srgbClr val="60331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6D29524E-9154-9078-0CD8-12B375339060}"/>
              </a:ext>
            </a:extLst>
          </p:cNvPr>
          <p:cNvSpPr>
            <a:spLocks noGrp="1"/>
          </p:cNvSpPr>
          <p:nvPr>
            <p:ph type="sldNum" sz="quarter" idx="12"/>
          </p:nvPr>
        </p:nvSpPr>
        <p:spPr/>
        <p:txBody>
          <a:bodyPr/>
          <a:lstStyle/>
          <a:p>
            <a:fld id="{D9494EB4-4F2A-4867-B30C-8B7B87EFBD14}" type="slidenum">
              <a:rPr lang="en-US" smtClean="0"/>
              <a:t>24</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93F8BD76-7D76-F1B8-8005-8FB8BB8CA9CD}"/>
                  </a:ext>
                </a:extLst>
              </p14:cNvPr>
              <p14:cNvContentPartPr/>
              <p14:nvPr/>
            </p14:nvContentPartPr>
            <p14:xfrm>
              <a:off x="1231730" y="1961900"/>
              <a:ext cx="889200" cy="63720"/>
            </p14:xfrm>
          </p:contentPart>
        </mc:Choice>
        <mc:Fallback xmlns="">
          <p:pic>
            <p:nvPicPr>
              <p:cNvPr id="24" name="Ink 23">
                <a:extLst>
                  <a:ext uri="{FF2B5EF4-FFF2-40B4-BE49-F238E27FC236}">
                    <a16:creationId xmlns:a16="http://schemas.microsoft.com/office/drawing/2014/main" id="{93F8BD76-7D76-F1B8-8005-8FB8BB8CA9CD}"/>
                  </a:ext>
                </a:extLst>
              </p:cNvPr>
              <p:cNvPicPr/>
              <p:nvPr/>
            </p:nvPicPr>
            <p:blipFill>
              <a:blip r:embed="rId4"/>
              <a:stretch>
                <a:fillRect/>
              </a:stretch>
            </p:blipFill>
            <p:spPr>
              <a:xfrm>
                <a:off x="1177708" y="1853900"/>
                <a:ext cx="996884"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BDC721F2-9A7F-CB35-C130-C7C8C59BD498}"/>
                  </a:ext>
                </a:extLst>
              </p14:cNvPr>
              <p14:cNvContentPartPr/>
              <p14:nvPr/>
            </p14:nvContentPartPr>
            <p14:xfrm>
              <a:off x="1372850" y="1948580"/>
              <a:ext cx="748440" cy="14040"/>
            </p14:xfrm>
          </p:contentPart>
        </mc:Choice>
        <mc:Fallback xmlns="">
          <p:pic>
            <p:nvPicPr>
              <p:cNvPr id="25" name="Ink 24">
                <a:extLst>
                  <a:ext uri="{FF2B5EF4-FFF2-40B4-BE49-F238E27FC236}">
                    <a16:creationId xmlns:a16="http://schemas.microsoft.com/office/drawing/2014/main" id="{BDC721F2-9A7F-CB35-C130-C7C8C59BD498}"/>
                  </a:ext>
                </a:extLst>
              </p:cNvPr>
              <p:cNvPicPr/>
              <p:nvPr/>
            </p:nvPicPr>
            <p:blipFill>
              <a:blip r:embed="rId6"/>
              <a:stretch>
                <a:fillRect/>
              </a:stretch>
            </p:blipFill>
            <p:spPr>
              <a:xfrm>
                <a:off x="1318850" y="1840580"/>
                <a:ext cx="856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46590001-8EA8-3F2C-9354-674227BC3C6B}"/>
                  </a:ext>
                </a:extLst>
              </p14:cNvPr>
              <p14:cNvContentPartPr/>
              <p14:nvPr/>
            </p14:nvContentPartPr>
            <p14:xfrm>
              <a:off x="1384010" y="1986740"/>
              <a:ext cx="183960" cy="19800"/>
            </p14:xfrm>
          </p:contentPart>
        </mc:Choice>
        <mc:Fallback xmlns="">
          <p:pic>
            <p:nvPicPr>
              <p:cNvPr id="26" name="Ink 25">
                <a:extLst>
                  <a:ext uri="{FF2B5EF4-FFF2-40B4-BE49-F238E27FC236}">
                    <a16:creationId xmlns:a16="http://schemas.microsoft.com/office/drawing/2014/main" id="{46590001-8EA8-3F2C-9354-674227BC3C6B}"/>
                  </a:ext>
                </a:extLst>
              </p:cNvPr>
              <p:cNvPicPr/>
              <p:nvPr/>
            </p:nvPicPr>
            <p:blipFill>
              <a:blip r:embed="rId8"/>
              <a:stretch>
                <a:fillRect/>
              </a:stretch>
            </p:blipFill>
            <p:spPr>
              <a:xfrm>
                <a:off x="1329904" y="1878740"/>
                <a:ext cx="291811"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6A8DB169-D00B-5957-2832-09D799CBE262}"/>
                  </a:ext>
                </a:extLst>
              </p14:cNvPr>
              <p14:cNvContentPartPr/>
              <p14:nvPr/>
            </p14:nvContentPartPr>
            <p14:xfrm>
              <a:off x="1365290" y="2069900"/>
              <a:ext cx="408960" cy="64080"/>
            </p14:xfrm>
          </p:contentPart>
        </mc:Choice>
        <mc:Fallback xmlns="">
          <p:pic>
            <p:nvPicPr>
              <p:cNvPr id="27" name="Ink 26">
                <a:extLst>
                  <a:ext uri="{FF2B5EF4-FFF2-40B4-BE49-F238E27FC236}">
                    <a16:creationId xmlns:a16="http://schemas.microsoft.com/office/drawing/2014/main" id="{6A8DB169-D00B-5957-2832-09D799CBE262}"/>
                  </a:ext>
                </a:extLst>
              </p:cNvPr>
              <p:cNvPicPr/>
              <p:nvPr/>
            </p:nvPicPr>
            <p:blipFill>
              <a:blip r:embed="rId10"/>
              <a:stretch>
                <a:fillRect/>
              </a:stretch>
            </p:blipFill>
            <p:spPr>
              <a:xfrm>
                <a:off x="1311290" y="1961900"/>
                <a:ext cx="51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DF91A00C-E35E-A607-2127-7DE6868A66DB}"/>
                  </a:ext>
                </a:extLst>
              </p14:cNvPr>
              <p14:cNvContentPartPr/>
              <p14:nvPr/>
            </p14:nvContentPartPr>
            <p14:xfrm>
              <a:off x="1678130" y="2127140"/>
              <a:ext cx="30240" cy="360"/>
            </p14:xfrm>
          </p:contentPart>
        </mc:Choice>
        <mc:Fallback xmlns="">
          <p:pic>
            <p:nvPicPr>
              <p:cNvPr id="28" name="Ink 27">
                <a:extLst>
                  <a:ext uri="{FF2B5EF4-FFF2-40B4-BE49-F238E27FC236}">
                    <a16:creationId xmlns:a16="http://schemas.microsoft.com/office/drawing/2014/main" id="{DF91A00C-E35E-A607-2127-7DE6868A66DB}"/>
                  </a:ext>
                </a:extLst>
              </p:cNvPr>
              <p:cNvPicPr/>
              <p:nvPr/>
            </p:nvPicPr>
            <p:blipFill>
              <a:blip r:embed="rId12"/>
              <a:stretch>
                <a:fillRect/>
              </a:stretch>
            </p:blipFill>
            <p:spPr>
              <a:xfrm>
                <a:off x="1624765" y="2019140"/>
                <a:ext cx="136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FC2F7E9A-F92D-0FD4-5120-9335D6E7CFD2}"/>
                  </a:ext>
                </a:extLst>
              </p14:cNvPr>
              <p14:cNvContentPartPr/>
              <p14:nvPr/>
            </p14:nvContentPartPr>
            <p14:xfrm>
              <a:off x="1516850" y="2099780"/>
              <a:ext cx="153360" cy="27720"/>
            </p14:xfrm>
          </p:contentPart>
        </mc:Choice>
        <mc:Fallback xmlns="">
          <p:pic>
            <p:nvPicPr>
              <p:cNvPr id="29" name="Ink 28">
                <a:extLst>
                  <a:ext uri="{FF2B5EF4-FFF2-40B4-BE49-F238E27FC236}">
                    <a16:creationId xmlns:a16="http://schemas.microsoft.com/office/drawing/2014/main" id="{FC2F7E9A-F92D-0FD4-5120-9335D6E7CFD2}"/>
                  </a:ext>
                </a:extLst>
              </p:cNvPr>
              <p:cNvPicPr/>
              <p:nvPr/>
            </p:nvPicPr>
            <p:blipFill>
              <a:blip r:embed="rId14"/>
              <a:stretch>
                <a:fillRect/>
              </a:stretch>
            </p:blipFill>
            <p:spPr>
              <a:xfrm>
                <a:off x="1462850" y="1991780"/>
                <a:ext cx="26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EC21C3A0-13E8-854E-A63F-6A5B7223FA5E}"/>
                  </a:ext>
                </a:extLst>
              </p14:cNvPr>
              <p14:cNvContentPartPr/>
              <p14:nvPr/>
            </p14:nvContentPartPr>
            <p14:xfrm>
              <a:off x="2855330" y="1961900"/>
              <a:ext cx="243720" cy="140760"/>
            </p14:xfrm>
          </p:contentPart>
        </mc:Choice>
        <mc:Fallback xmlns="">
          <p:pic>
            <p:nvPicPr>
              <p:cNvPr id="30" name="Ink 29">
                <a:extLst>
                  <a:ext uri="{FF2B5EF4-FFF2-40B4-BE49-F238E27FC236}">
                    <a16:creationId xmlns:a16="http://schemas.microsoft.com/office/drawing/2014/main" id="{EC21C3A0-13E8-854E-A63F-6A5B7223FA5E}"/>
                  </a:ext>
                </a:extLst>
              </p:cNvPr>
              <p:cNvPicPr/>
              <p:nvPr/>
            </p:nvPicPr>
            <p:blipFill>
              <a:blip r:embed="rId16"/>
              <a:stretch>
                <a:fillRect/>
              </a:stretch>
            </p:blipFill>
            <p:spPr>
              <a:xfrm>
                <a:off x="2801330" y="1853900"/>
                <a:ext cx="351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255E5DD4-08A3-F535-1374-F47F9ED1C1BF}"/>
                  </a:ext>
                </a:extLst>
              </p14:cNvPr>
              <p14:cNvContentPartPr/>
              <p14:nvPr/>
            </p14:nvContentPartPr>
            <p14:xfrm>
              <a:off x="2851010" y="2078900"/>
              <a:ext cx="300240" cy="29520"/>
            </p14:xfrm>
          </p:contentPart>
        </mc:Choice>
        <mc:Fallback xmlns="">
          <p:pic>
            <p:nvPicPr>
              <p:cNvPr id="31" name="Ink 30">
                <a:extLst>
                  <a:ext uri="{FF2B5EF4-FFF2-40B4-BE49-F238E27FC236}">
                    <a16:creationId xmlns:a16="http://schemas.microsoft.com/office/drawing/2014/main" id="{255E5DD4-08A3-F535-1374-F47F9ED1C1BF}"/>
                  </a:ext>
                </a:extLst>
              </p:cNvPr>
              <p:cNvPicPr/>
              <p:nvPr/>
            </p:nvPicPr>
            <p:blipFill>
              <a:blip r:embed="rId18"/>
              <a:stretch>
                <a:fillRect/>
              </a:stretch>
            </p:blipFill>
            <p:spPr>
              <a:xfrm>
                <a:off x="2796945" y="1972201"/>
                <a:ext cx="408009" cy="2425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3D31978D-1B0C-70B7-7D9B-D97A81F46109}"/>
                  </a:ext>
                </a:extLst>
              </p14:cNvPr>
              <p14:cNvContentPartPr/>
              <p14:nvPr/>
            </p14:nvContentPartPr>
            <p14:xfrm>
              <a:off x="2482730" y="2016620"/>
              <a:ext cx="457200" cy="73440"/>
            </p14:xfrm>
          </p:contentPart>
        </mc:Choice>
        <mc:Fallback xmlns="">
          <p:pic>
            <p:nvPicPr>
              <p:cNvPr id="32" name="Ink 31">
                <a:extLst>
                  <a:ext uri="{FF2B5EF4-FFF2-40B4-BE49-F238E27FC236}">
                    <a16:creationId xmlns:a16="http://schemas.microsoft.com/office/drawing/2014/main" id="{3D31978D-1B0C-70B7-7D9B-D97A81F46109}"/>
                  </a:ext>
                </a:extLst>
              </p:cNvPr>
              <p:cNvPicPr/>
              <p:nvPr/>
            </p:nvPicPr>
            <p:blipFill>
              <a:blip r:embed="rId20"/>
              <a:stretch>
                <a:fillRect/>
              </a:stretch>
            </p:blipFill>
            <p:spPr>
              <a:xfrm>
                <a:off x="2428772" y="1908088"/>
                <a:ext cx="564755" cy="2901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CD09B765-FB12-7114-ED85-77A60373417B}"/>
                  </a:ext>
                </a:extLst>
              </p14:cNvPr>
              <p14:cNvContentPartPr/>
              <p14:nvPr/>
            </p14:nvContentPartPr>
            <p14:xfrm>
              <a:off x="2051810" y="1995740"/>
              <a:ext cx="666000" cy="87480"/>
            </p14:xfrm>
          </p:contentPart>
        </mc:Choice>
        <mc:Fallback xmlns="">
          <p:pic>
            <p:nvPicPr>
              <p:cNvPr id="33" name="Ink 32">
                <a:extLst>
                  <a:ext uri="{FF2B5EF4-FFF2-40B4-BE49-F238E27FC236}">
                    <a16:creationId xmlns:a16="http://schemas.microsoft.com/office/drawing/2014/main" id="{CD09B765-FB12-7114-ED85-77A60373417B}"/>
                  </a:ext>
                </a:extLst>
              </p:cNvPr>
              <p:cNvPicPr/>
              <p:nvPr/>
            </p:nvPicPr>
            <p:blipFill>
              <a:blip r:embed="rId22"/>
              <a:stretch>
                <a:fillRect/>
              </a:stretch>
            </p:blipFill>
            <p:spPr>
              <a:xfrm>
                <a:off x="1997810" y="1887740"/>
                <a:ext cx="773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A54DBCA9-0B36-6F6D-01C7-94696B799A77}"/>
                  </a:ext>
                </a:extLst>
              </p14:cNvPr>
              <p14:cNvContentPartPr/>
              <p14:nvPr/>
            </p14:nvContentPartPr>
            <p14:xfrm>
              <a:off x="1447730" y="2006540"/>
              <a:ext cx="591840" cy="178560"/>
            </p14:xfrm>
          </p:contentPart>
        </mc:Choice>
        <mc:Fallback xmlns="">
          <p:pic>
            <p:nvPicPr>
              <p:cNvPr id="35" name="Ink 34">
                <a:extLst>
                  <a:ext uri="{FF2B5EF4-FFF2-40B4-BE49-F238E27FC236}">
                    <a16:creationId xmlns:a16="http://schemas.microsoft.com/office/drawing/2014/main" id="{A54DBCA9-0B36-6F6D-01C7-94696B799A77}"/>
                  </a:ext>
                </a:extLst>
              </p:cNvPr>
              <p:cNvPicPr/>
              <p:nvPr/>
            </p:nvPicPr>
            <p:blipFill>
              <a:blip r:embed="rId24"/>
              <a:stretch>
                <a:fillRect/>
              </a:stretch>
            </p:blipFill>
            <p:spPr>
              <a:xfrm>
                <a:off x="1393730" y="1898757"/>
                <a:ext cx="699480" cy="39376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5B31EF67-9FFE-3F2A-9AF4-C6ECE6227660}"/>
                  </a:ext>
                </a:extLst>
              </p14:cNvPr>
              <p14:cNvContentPartPr/>
              <p14:nvPr/>
            </p14:nvContentPartPr>
            <p14:xfrm>
              <a:off x="1593530" y="2181860"/>
              <a:ext cx="368640" cy="2880"/>
            </p14:xfrm>
          </p:contentPart>
        </mc:Choice>
        <mc:Fallback xmlns="">
          <p:pic>
            <p:nvPicPr>
              <p:cNvPr id="36" name="Ink 35">
                <a:extLst>
                  <a:ext uri="{FF2B5EF4-FFF2-40B4-BE49-F238E27FC236}">
                    <a16:creationId xmlns:a16="http://schemas.microsoft.com/office/drawing/2014/main" id="{5B31EF67-9FFE-3F2A-9AF4-C6ECE6227660}"/>
                  </a:ext>
                </a:extLst>
              </p:cNvPr>
              <p:cNvPicPr/>
              <p:nvPr/>
            </p:nvPicPr>
            <p:blipFill>
              <a:blip r:embed="rId26"/>
              <a:stretch>
                <a:fillRect/>
              </a:stretch>
            </p:blipFill>
            <p:spPr>
              <a:xfrm>
                <a:off x="1539583" y="2073860"/>
                <a:ext cx="476175" cy="218520"/>
              </a:xfrm>
              <a:prstGeom prst="rect">
                <a:avLst/>
              </a:prstGeom>
            </p:spPr>
          </p:pic>
        </mc:Fallback>
      </mc:AlternateContent>
      <p:sp>
        <p:nvSpPr>
          <p:cNvPr id="5" name="Content Placeholder 4">
            <a:extLst>
              <a:ext uri="{FF2B5EF4-FFF2-40B4-BE49-F238E27FC236}">
                <a16:creationId xmlns:a16="http://schemas.microsoft.com/office/drawing/2014/main" id="{0100851E-5291-F516-26E7-332923E92B8B}"/>
              </a:ext>
            </a:extLst>
          </p:cNvPr>
          <p:cNvSpPr>
            <a:spLocks noGrp="1"/>
          </p:cNvSpPr>
          <p:nvPr>
            <p:ph idx="1"/>
          </p:nvPr>
        </p:nvSpPr>
        <p:spPr/>
        <p:txBody>
          <a:bodyPr/>
          <a:lstStyle/>
          <a:p>
            <a:r>
              <a:rPr lang="en-US" sz="1800" b="0" i="0" u="none" strike="noStrike" dirty="0">
                <a:solidFill>
                  <a:srgbClr val="000000"/>
                </a:solidFill>
                <a:effectLst/>
                <a:latin typeface="Arial" panose="020B0604020202020204" pitchFamily="34" charset="0"/>
              </a:rPr>
              <a:t>Awarded</a:t>
            </a:r>
            <a:r>
              <a:rPr lang="en-US" dirty="0"/>
              <a:t> </a:t>
            </a:r>
          </a:p>
        </p:txBody>
      </p:sp>
      <p:pic>
        <p:nvPicPr>
          <p:cNvPr id="7" name="Picture 6">
            <a:extLst>
              <a:ext uri="{FF2B5EF4-FFF2-40B4-BE49-F238E27FC236}">
                <a16:creationId xmlns:a16="http://schemas.microsoft.com/office/drawing/2014/main" id="{E7F01A15-4839-FD4B-6D53-08F4A4751DAD}"/>
              </a:ext>
            </a:extLst>
          </p:cNvPr>
          <p:cNvPicPr>
            <a:picLocks noChangeAspect="1"/>
          </p:cNvPicPr>
          <p:nvPr/>
        </p:nvPicPr>
        <p:blipFill>
          <a:blip r:embed="rId27"/>
          <a:srcRect r="436"/>
          <a:stretch/>
        </p:blipFill>
        <p:spPr>
          <a:xfrm>
            <a:off x="946220" y="1458987"/>
            <a:ext cx="10469755" cy="2151770"/>
          </a:xfrm>
          <a:prstGeom prst="rect">
            <a:avLst/>
          </a:prstGeom>
        </p:spPr>
      </p:pic>
      <p:pic>
        <p:nvPicPr>
          <p:cNvPr id="11" name="Picture 10">
            <a:extLst>
              <a:ext uri="{FF2B5EF4-FFF2-40B4-BE49-F238E27FC236}">
                <a16:creationId xmlns:a16="http://schemas.microsoft.com/office/drawing/2014/main" id="{EA41F2FD-D1E4-EC9E-5892-1D2BE944719F}"/>
              </a:ext>
            </a:extLst>
          </p:cNvPr>
          <p:cNvPicPr>
            <a:picLocks noChangeAspect="1"/>
          </p:cNvPicPr>
          <p:nvPr/>
        </p:nvPicPr>
        <p:blipFill>
          <a:blip r:embed="rId28"/>
          <a:srcRect r="436"/>
          <a:stretch/>
        </p:blipFill>
        <p:spPr>
          <a:xfrm>
            <a:off x="946220" y="3745694"/>
            <a:ext cx="10469755" cy="1492919"/>
          </a:xfrm>
          <a:prstGeom prst="rect">
            <a:avLst/>
          </a:prstGeom>
        </p:spPr>
      </p:pic>
    </p:spTree>
    <p:extLst>
      <p:ext uri="{BB962C8B-B14F-4D97-AF65-F5344CB8AC3E}">
        <p14:creationId xmlns:p14="http://schemas.microsoft.com/office/powerpoint/2010/main" val="79466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F6394-7570-C44E-2FF6-F70B9A6BD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C84388-800C-BAA7-F518-4C851B553FD6}"/>
              </a:ext>
            </a:extLst>
          </p:cNvPr>
          <p:cNvSpPr>
            <a:spLocks noGrp="1"/>
          </p:cNvSpPr>
          <p:nvPr>
            <p:ph type="title"/>
          </p:nvPr>
        </p:nvSpPr>
        <p:spPr>
          <a:xfrm>
            <a:off x="838200" y="240488"/>
            <a:ext cx="10515600" cy="1325563"/>
          </a:xfrm>
        </p:spPr>
        <p:txBody>
          <a:bodyPr>
            <a:normAutofit/>
          </a:bodyPr>
          <a:lstStyle/>
          <a:p>
            <a:r>
              <a:rPr lang="en-US" b="1" dirty="0">
                <a:solidFill>
                  <a:srgbClr val="603311"/>
                </a:solidFill>
                <a:effectLst>
                  <a:outerShdw blurRad="38100" dist="38100" dir="2700000" algn="tl">
                    <a:srgbClr val="000000">
                      <a:alpha val="43137"/>
                    </a:srgbClr>
                  </a:outerShdw>
                </a:effectLst>
              </a:rPr>
              <a:t>Weekly Grant Management Meetings</a:t>
            </a:r>
          </a:p>
        </p:txBody>
      </p:sp>
      <p:sp>
        <p:nvSpPr>
          <p:cNvPr id="4" name="Slide Number Placeholder 3">
            <a:extLst>
              <a:ext uri="{FF2B5EF4-FFF2-40B4-BE49-F238E27FC236}">
                <a16:creationId xmlns:a16="http://schemas.microsoft.com/office/drawing/2014/main" id="{6610AE82-0961-76BE-2C8D-F1B7BB8C72BB}"/>
              </a:ext>
            </a:extLst>
          </p:cNvPr>
          <p:cNvSpPr>
            <a:spLocks noGrp="1"/>
          </p:cNvSpPr>
          <p:nvPr>
            <p:ph type="sldNum" sz="quarter" idx="12"/>
          </p:nvPr>
        </p:nvSpPr>
        <p:spPr/>
        <p:txBody>
          <a:bodyPr/>
          <a:lstStyle/>
          <a:p>
            <a:fld id="{D9494EB4-4F2A-4867-B30C-8B7B87EFBD14}" type="slidenum">
              <a:rPr lang="en-US" smtClean="0"/>
              <a:t>25</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55120965-3DC5-1F22-C669-DB39480842D4}"/>
                  </a:ext>
                </a:extLst>
              </p14:cNvPr>
              <p14:cNvContentPartPr/>
              <p14:nvPr/>
            </p14:nvContentPartPr>
            <p14:xfrm>
              <a:off x="1231730" y="1961900"/>
              <a:ext cx="889200" cy="63720"/>
            </p14:xfrm>
          </p:contentPart>
        </mc:Choice>
        <mc:Fallback xmlns="">
          <p:pic>
            <p:nvPicPr>
              <p:cNvPr id="24" name="Ink 23">
                <a:extLst>
                  <a:ext uri="{FF2B5EF4-FFF2-40B4-BE49-F238E27FC236}">
                    <a16:creationId xmlns:a16="http://schemas.microsoft.com/office/drawing/2014/main" id="{55120965-3DC5-1F22-C669-DB39480842D4}"/>
                  </a:ext>
                </a:extLst>
              </p:cNvPr>
              <p:cNvPicPr/>
              <p:nvPr/>
            </p:nvPicPr>
            <p:blipFill>
              <a:blip r:embed="rId4"/>
              <a:stretch>
                <a:fillRect/>
              </a:stretch>
            </p:blipFill>
            <p:spPr>
              <a:xfrm>
                <a:off x="1177708" y="1853900"/>
                <a:ext cx="996884"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7C49F73D-DFDA-3DB7-5C40-8EB9C18F87C4}"/>
                  </a:ext>
                </a:extLst>
              </p14:cNvPr>
              <p14:cNvContentPartPr/>
              <p14:nvPr/>
            </p14:nvContentPartPr>
            <p14:xfrm>
              <a:off x="1372850" y="1948580"/>
              <a:ext cx="748440" cy="14040"/>
            </p14:xfrm>
          </p:contentPart>
        </mc:Choice>
        <mc:Fallback xmlns="">
          <p:pic>
            <p:nvPicPr>
              <p:cNvPr id="25" name="Ink 24">
                <a:extLst>
                  <a:ext uri="{FF2B5EF4-FFF2-40B4-BE49-F238E27FC236}">
                    <a16:creationId xmlns:a16="http://schemas.microsoft.com/office/drawing/2014/main" id="{7C49F73D-DFDA-3DB7-5C40-8EB9C18F87C4}"/>
                  </a:ext>
                </a:extLst>
              </p:cNvPr>
              <p:cNvPicPr/>
              <p:nvPr/>
            </p:nvPicPr>
            <p:blipFill>
              <a:blip r:embed="rId6"/>
              <a:stretch>
                <a:fillRect/>
              </a:stretch>
            </p:blipFill>
            <p:spPr>
              <a:xfrm>
                <a:off x="1318850" y="1840580"/>
                <a:ext cx="856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34E65A96-C88D-F298-8F2C-7BB1B4C4DC1B}"/>
                  </a:ext>
                </a:extLst>
              </p14:cNvPr>
              <p14:cNvContentPartPr/>
              <p14:nvPr/>
            </p14:nvContentPartPr>
            <p14:xfrm>
              <a:off x="1384010" y="1986740"/>
              <a:ext cx="183960" cy="19800"/>
            </p14:xfrm>
          </p:contentPart>
        </mc:Choice>
        <mc:Fallback xmlns="">
          <p:pic>
            <p:nvPicPr>
              <p:cNvPr id="26" name="Ink 25">
                <a:extLst>
                  <a:ext uri="{FF2B5EF4-FFF2-40B4-BE49-F238E27FC236}">
                    <a16:creationId xmlns:a16="http://schemas.microsoft.com/office/drawing/2014/main" id="{34E65A96-C88D-F298-8F2C-7BB1B4C4DC1B}"/>
                  </a:ext>
                </a:extLst>
              </p:cNvPr>
              <p:cNvPicPr/>
              <p:nvPr/>
            </p:nvPicPr>
            <p:blipFill>
              <a:blip r:embed="rId8"/>
              <a:stretch>
                <a:fillRect/>
              </a:stretch>
            </p:blipFill>
            <p:spPr>
              <a:xfrm>
                <a:off x="1329904" y="1878740"/>
                <a:ext cx="291811"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10128776-87E9-EA34-42E4-4D41EB2B7551}"/>
                  </a:ext>
                </a:extLst>
              </p14:cNvPr>
              <p14:cNvContentPartPr/>
              <p14:nvPr/>
            </p14:nvContentPartPr>
            <p14:xfrm>
              <a:off x="1365290" y="2069900"/>
              <a:ext cx="408960" cy="64080"/>
            </p14:xfrm>
          </p:contentPart>
        </mc:Choice>
        <mc:Fallback xmlns="">
          <p:pic>
            <p:nvPicPr>
              <p:cNvPr id="27" name="Ink 26">
                <a:extLst>
                  <a:ext uri="{FF2B5EF4-FFF2-40B4-BE49-F238E27FC236}">
                    <a16:creationId xmlns:a16="http://schemas.microsoft.com/office/drawing/2014/main" id="{10128776-87E9-EA34-42E4-4D41EB2B7551}"/>
                  </a:ext>
                </a:extLst>
              </p:cNvPr>
              <p:cNvPicPr/>
              <p:nvPr/>
            </p:nvPicPr>
            <p:blipFill>
              <a:blip r:embed="rId10"/>
              <a:stretch>
                <a:fillRect/>
              </a:stretch>
            </p:blipFill>
            <p:spPr>
              <a:xfrm>
                <a:off x="1311290" y="1961900"/>
                <a:ext cx="51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B9CE1B1C-A2AC-D488-7215-EA516D52E230}"/>
                  </a:ext>
                </a:extLst>
              </p14:cNvPr>
              <p14:cNvContentPartPr/>
              <p14:nvPr/>
            </p14:nvContentPartPr>
            <p14:xfrm>
              <a:off x="1678130" y="2127140"/>
              <a:ext cx="30240" cy="360"/>
            </p14:xfrm>
          </p:contentPart>
        </mc:Choice>
        <mc:Fallback xmlns="">
          <p:pic>
            <p:nvPicPr>
              <p:cNvPr id="28" name="Ink 27">
                <a:extLst>
                  <a:ext uri="{FF2B5EF4-FFF2-40B4-BE49-F238E27FC236}">
                    <a16:creationId xmlns:a16="http://schemas.microsoft.com/office/drawing/2014/main" id="{B9CE1B1C-A2AC-D488-7215-EA516D52E230}"/>
                  </a:ext>
                </a:extLst>
              </p:cNvPr>
              <p:cNvPicPr/>
              <p:nvPr/>
            </p:nvPicPr>
            <p:blipFill>
              <a:blip r:embed="rId12"/>
              <a:stretch>
                <a:fillRect/>
              </a:stretch>
            </p:blipFill>
            <p:spPr>
              <a:xfrm>
                <a:off x="1624765" y="2019140"/>
                <a:ext cx="136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EE61DAC1-FFA5-A536-D6FF-EC4C9CA98653}"/>
                  </a:ext>
                </a:extLst>
              </p14:cNvPr>
              <p14:cNvContentPartPr/>
              <p14:nvPr/>
            </p14:nvContentPartPr>
            <p14:xfrm>
              <a:off x="1516850" y="2099780"/>
              <a:ext cx="153360" cy="27720"/>
            </p14:xfrm>
          </p:contentPart>
        </mc:Choice>
        <mc:Fallback xmlns="">
          <p:pic>
            <p:nvPicPr>
              <p:cNvPr id="29" name="Ink 28">
                <a:extLst>
                  <a:ext uri="{FF2B5EF4-FFF2-40B4-BE49-F238E27FC236}">
                    <a16:creationId xmlns:a16="http://schemas.microsoft.com/office/drawing/2014/main" id="{EE61DAC1-FFA5-A536-D6FF-EC4C9CA98653}"/>
                  </a:ext>
                </a:extLst>
              </p:cNvPr>
              <p:cNvPicPr/>
              <p:nvPr/>
            </p:nvPicPr>
            <p:blipFill>
              <a:blip r:embed="rId14"/>
              <a:stretch>
                <a:fillRect/>
              </a:stretch>
            </p:blipFill>
            <p:spPr>
              <a:xfrm>
                <a:off x="1462850" y="1991780"/>
                <a:ext cx="26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3BE61B6D-8242-A59C-7FE7-8220563B19CB}"/>
                  </a:ext>
                </a:extLst>
              </p14:cNvPr>
              <p14:cNvContentPartPr/>
              <p14:nvPr/>
            </p14:nvContentPartPr>
            <p14:xfrm>
              <a:off x="2855330" y="1961900"/>
              <a:ext cx="243720" cy="140760"/>
            </p14:xfrm>
          </p:contentPart>
        </mc:Choice>
        <mc:Fallback xmlns="">
          <p:pic>
            <p:nvPicPr>
              <p:cNvPr id="30" name="Ink 29">
                <a:extLst>
                  <a:ext uri="{FF2B5EF4-FFF2-40B4-BE49-F238E27FC236}">
                    <a16:creationId xmlns:a16="http://schemas.microsoft.com/office/drawing/2014/main" id="{3BE61B6D-8242-A59C-7FE7-8220563B19CB}"/>
                  </a:ext>
                </a:extLst>
              </p:cNvPr>
              <p:cNvPicPr/>
              <p:nvPr/>
            </p:nvPicPr>
            <p:blipFill>
              <a:blip r:embed="rId16"/>
              <a:stretch>
                <a:fillRect/>
              </a:stretch>
            </p:blipFill>
            <p:spPr>
              <a:xfrm>
                <a:off x="2801330" y="1853900"/>
                <a:ext cx="351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DDB48760-A6CF-67CF-30FD-AD3F80028BC4}"/>
                  </a:ext>
                </a:extLst>
              </p14:cNvPr>
              <p14:cNvContentPartPr/>
              <p14:nvPr/>
            </p14:nvContentPartPr>
            <p14:xfrm>
              <a:off x="2851010" y="2078900"/>
              <a:ext cx="300240" cy="29520"/>
            </p14:xfrm>
          </p:contentPart>
        </mc:Choice>
        <mc:Fallback xmlns="">
          <p:pic>
            <p:nvPicPr>
              <p:cNvPr id="31" name="Ink 30">
                <a:extLst>
                  <a:ext uri="{FF2B5EF4-FFF2-40B4-BE49-F238E27FC236}">
                    <a16:creationId xmlns:a16="http://schemas.microsoft.com/office/drawing/2014/main" id="{DDB48760-A6CF-67CF-30FD-AD3F80028BC4}"/>
                  </a:ext>
                </a:extLst>
              </p:cNvPr>
              <p:cNvPicPr/>
              <p:nvPr/>
            </p:nvPicPr>
            <p:blipFill>
              <a:blip r:embed="rId18"/>
              <a:stretch>
                <a:fillRect/>
              </a:stretch>
            </p:blipFill>
            <p:spPr>
              <a:xfrm>
                <a:off x="2796945" y="1972201"/>
                <a:ext cx="408009" cy="2425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0AFD6B8C-D407-21FC-B619-A77E4D381AD2}"/>
                  </a:ext>
                </a:extLst>
              </p14:cNvPr>
              <p14:cNvContentPartPr/>
              <p14:nvPr/>
            </p14:nvContentPartPr>
            <p14:xfrm>
              <a:off x="2482730" y="2016620"/>
              <a:ext cx="457200" cy="73440"/>
            </p14:xfrm>
          </p:contentPart>
        </mc:Choice>
        <mc:Fallback xmlns="">
          <p:pic>
            <p:nvPicPr>
              <p:cNvPr id="32" name="Ink 31">
                <a:extLst>
                  <a:ext uri="{FF2B5EF4-FFF2-40B4-BE49-F238E27FC236}">
                    <a16:creationId xmlns:a16="http://schemas.microsoft.com/office/drawing/2014/main" id="{0AFD6B8C-D407-21FC-B619-A77E4D381AD2}"/>
                  </a:ext>
                </a:extLst>
              </p:cNvPr>
              <p:cNvPicPr/>
              <p:nvPr/>
            </p:nvPicPr>
            <p:blipFill>
              <a:blip r:embed="rId20"/>
              <a:stretch>
                <a:fillRect/>
              </a:stretch>
            </p:blipFill>
            <p:spPr>
              <a:xfrm>
                <a:off x="2428772" y="1908088"/>
                <a:ext cx="564755" cy="2901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B25C2BC4-44E7-5166-CCCC-5180A622AA76}"/>
                  </a:ext>
                </a:extLst>
              </p14:cNvPr>
              <p14:cNvContentPartPr/>
              <p14:nvPr/>
            </p14:nvContentPartPr>
            <p14:xfrm>
              <a:off x="2051810" y="1995740"/>
              <a:ext cx="666000" cy="87480"/>
            </p14:xfrm>
          </p:contentPart>
        </mc:Choice>
        <mc:Fallback xmlns="">
          <p:pic>
            <p:nvPicPr>
              <p:cNvPr id="33" name="Ink 32">
                <a:extLst>
                  <a:ext uri="{FF2B5EF4-FFF2-40B4-BE49-F238E27FC236}">
                    <a16:creationId xmlns:a16="http://schemas.microsoft.com/office/drawing/2014/main" id="{B25C2BC4-44E7-5166-CCCC-5180A622AA76}"/>
                  </a:ext>
                </a:extLst>
              </p:cNvPr>
              <p:cNvPicPr/>
              <p:nvPr/>
            </p:nvPicPr>
            <p:blipFill>
              <a:blip r:embed="rId22"/>
              <a:stretch>
                <a:fillRect/>
              </a:stretch>
            </p:blipFill>
            <p:spPr>
              <a:xfrm>
                <a:off x="1997810" y="1887740"/>
                <a:ext cx="773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6AAAB999-9762-17CF-FBE3-FA81638F969A}"/>
                  </a:ext>
                </a:extLst>
              </p14:cNvPr>
              <p14:cNvContentPartPr/>
              <p14:nvPr/>
            </p14:nvContentPartPr>
            <p14:xfrm>
              <a:off x="1593530" y="2181860"/>
              <a:ext cx="368640" cy="2880"/>
            </p14:xfrm>
          </p:contentPart>
        </mc:Choice>
        <mc:Fallback xmlns="">
          <p:pic>
            <p:nvPicPr>
              <p:cNvPr id="36" name="Ink 35">
                <a:extLst>
                  <a:ext uri="{FF2B5EF4-FFF2-40B4-BE49-F238E27FC236}">
                    <a16:creationId xmlns:a16="http://schemas.microsoft.com/office/drawing/2014/main" id="{6AAAB999-9762-17CF-FBE3-FA81638F969A}"/>
                  </a:ext>
                </a:extLst>
              </p:cNvPr>
              <p:cNvPicPr/>
              <p:nvPr/>
            </p:nvPicPr>
            <p:blipFill>
              <a:blip r:embed="rId24"/>
              <a:stretch>
                <a:fillRect/>
              </a:stretch>
            </p:blipFill>
            <p:spPr>
              <a:xfrm>
                <a:off x="1539583" y="2073860"/>
                <a:ext cx="476175" cy="218520"/>
              </a:xfrm>
              <a:prstGeom prst="rect">
                <a:avLst/>
              </a:prstGeom>
            </p:spPr>
          </p:pic>
        </mc:Fallback>
      </mc:AlternateContent>
      <p:pic>
        <p:nvPicPr>
          <p:cNvPr id="9" name="Picture 8">
            <a:extLst>
              <a:ext uri="{FF2B5EF4-FFF2-40B4-BE49-F238E27FC236}">
                <a16:creationId xmlns:a16="http://schemas.microsoft.com/office/drawing/2014/main" id="{3AC09570-B112-A6DE-D818-0D679DC920B6}"/>
              </a:ext>
            </a:extLst>
          </p:cNvPr>
          <p:cNvPicPr>
            <a:picLocks noChangeAspect="1"/>
          </p:cNvPicPr>
          <p:nvPr/>
        </p:nvPicPr>
        <p:blipFill>
          <a:blip r:embed="rId25"/>
          <a:stretch>
            <a:fillRect/>
          </a:stretch>
        </p:blipFill>
        <p:spPr>
          <a:xfrm>
            <a:off x="1475990" y="1756882"/>
            <a:ext cx="9004940" cy="4108074"/>
          </a:xfrm>
          <a:prstGeom prst="rect">
            <a:avLst/>
          </a:prstGeom>
        </p:spPr>
      </p:pic>
      <p:pic>
        <p:nvPicPr>
          <p:cNvPr id="13" name="Picture 12">
            <a:extLst>
              <a:ext uri="{FF2B5EF4-FFF2-40B4-BE49-F238E27FC236}">
                <a16:creationId xmlns:a16="http://schemas.microsoft.com/office/drawing/2014/main" id="{3620F1EB-69F3-B163-B141-C2FC5339A567}"/>
              </a:ext>
            </a:extLst>
          </p:cNvPr>
          <p:cNvPicPr>
            <a:picLocks noChangeAspect="1"/>
          </p:cNvPicPr>
          <p:nvPr/>
        </p:nvPicPr>
        <p:blipFill>
          <a:blip r:embed="rId26">
            <a:extLst>
              <a:ext uri="{BEBA8EAE-BF5A-486C-A8C5-ECC9F3942E4B}">
                <a14:imgProps xmlns:a14="http://schemas.microsoft.com/office/drawing/2010/main">
                  <a14:imgLayer r:embed="rId27">
                    <a14:imgEffect>
                      <a14:saturation sat="200000"/>
                    </a14:imgEffect>
                  </a14:imgLayer>
                </a14:imgProps>
              </a:ext>
            </a:extLst>
          </a:blip>
          <a:stretch>
            <a:fillRect/>
          </a:stretch>
        </p:blipFill>
        <p:spPr>
          <a:xfrm>
            <a:off x="1475990" y="1462199"/>
            <a:ext cx="748441" cy="310793"/>
          </a:xfrm>
          <a:prstGeom prst="rect">
            <a:avLst/>
          </a:prstGeom>
        </p:spPr>
      </p:pic>
    </p:spTree>
    <p:extLst>
      <p:ext uri="{BB962C8B-B14F-4D97-AF65-F5344CB8AC3E}">
        <p14:creationId xmlns:p14="http://schemas.microsoft.com/office/powerpoint/2010/main" val="300990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B921-85AE-FFE5-F3D7-FDE66D04E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C28A6-9E59-B8EC-CF14-6B40A3022874}"/>
              </a:ext>
            </a:extLst>
          </p:cNvPr>
          <p:cNvSpPr>
            <a:spLocks noGrp="1"/>
          </p:cNvSpPr>
          <p:nvPr>
            <p:ph type="title"/>
          </p:nvPr>
        </p:nvSpPr>
        <p:spPr>
          <a:xfrm>
            <a:off x="838200" y="240488"/>
            <a:ext cx="10515600" cy="1325563"/>
          </a:xfrm>
        </p:spPr>
        <p:txBody>
          <a:bodyPr>
            <a:normAutofit/>
          </a:bodyPr>
          <a:lstStyle/>
          <a:p>
            <a:r>
              <a:rPr lang="en-US" b="1" dirty="0">
                <a:solidFill>
                  <a:srgbClr val="603311"/>
                </a:solidFill>
                <a:effectLst>
                  <a:outerShdw blurRad="38100" dist="38100" dir="2700000" algn="tl">
                    <a:srgbClr val="000000">
                      <a:alpha val="43137"/>
                    </a:srgbClr>
                  </a:outerShdw>
                </a:effectLst>
              </a:rPr>
              <a:t>Grant Management Tasks via Planner</a:t>
            </a:r>
          </a:p>
        </p:txBody>
      </p:sp>
      <p:sp>
        <p:nvSpPr>
          <p:cNvPr id="4" name="Slide Number Placeholder 3">
            <a:extLst>
              <a:ext uri="{FF2B5EF4-FFF2-40B4-BE49-F238E27FC236}">
                <a16:creationId xmlns:a16="http://schemas.microsoft.com/office/drawing/2014/main" id="{FF7D0C59-28DD-722F-EA18-D1D935355940}"/>
              </a:ext>
            </a:extLst>
          </p:cNvPr>
          <p:cNvSpPr>
            <a:spLocks noGrp="1"/>
          </p:cNvSpPr>
          <p:nvPr>
            <p:ph type="sldNum" sz="quarter" idx="12"/>
          </p:nvPr>
        </p:nvSpPr>
        <p:spPr/>
        <p:txBody>
          <a:bodyPr/>
          <a:lstStyle/>
          <a:p>
            <a:fld id="{D9494EB4-4F2A-4867-B30C-8B7B87EFBD14}" type="slidenum">
              <a:rPr lang="en-US" smtClean="0"/>
              <a:t>26</a:t>
            </a:fld>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53C73A85-339A-ADC2-7786-096B187CED5D}"/>
                  </a:ext>
                </a:extLst>
              </p14:cNvPr>
              <p14:cNvContentPartPr/>
              <p14:nvPr/>
            </p14:nvContentPartPr>
            <p14:xfrm>
              <a:off x="1231730" y="1961900"/>
              <a:ext cx="889200" cy="63720"/>
            </p14:xfrm>
          </p:contentPart>
        </mc:Choice>
        <mc:Fallback xmlns="">
          <p:pic>
            <p:nvPicPr>
              <p:cNvPr id="24" name="Ink 23">
                <a:extLst>
                  <a:ext uri="{FF2B5EF4-FFF2-40B4-BE49-F238E27FC236}">
                    <a16:creationId xmlns:a16="http://schemas.microsoft.com/office/drawing/2014/main" id="{53C73A85-339A-ADC2-7786-096B187CED5D}"/>
                  </a:ext>
                </a:extLst>
              </p:cNvPr>
              <p:cNvPicPr/>
              <p:nvPr/>
            </p:nvPicPr>
            <p:blipFill>
              <a:blip r:embed="rId4"/>
              <a:stretch>
                <a:fillRect/>
              </a:stretch>
            </p:blipFill>
            <p:spPr>
              <a:xfrm>
                <a:off x="1177708" y="1853900"/>
                <a:ext cx="996884"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403A072A-7EC5-6B8B-2EC1-142921B91A43}"/>
                  </a:ext>
                </a:extLst>
              </p14:cNvPr>
              <p14:cNvContentPartPr/>
              <p14:nvPr/>
            </p14:nvContentPartPr>
            <p14:xfrm>
              <a:off x="1372850" y="1948580"/>
              <a:ext cx="748440" cy="14040"/>
            </p14:xfrm>
          </p:contentPart>
        </mc:Choice>
        <mc:Fallback xmlns="">
          <p:pic>
            <p:nvPicPr>
              <p:cNvPr id="25" name="Ink 24">
                <a:extLst>
                  <a:ext uri="{FF2B5EF4-FFF2-40B4-BE49-F238E27FC236}">
                    <a16:creationId xmlns:a16="http://schemas.microsoft.com/office/drawing/2014/main" id="{403A072A-7EC5-6B8B-2EC1-142921B91A43}"/>
                  </a:ext>
                </a:extLst>
              </p:cNvPr>
              <p:cNvPicPr/>
              <p:nvPr/>
            </p:nvPicPr>
            <p:blipFill>
              <a:blip r:embed="rId6"/>
              <a:stretch>
                <a:fillRect/>
              </a:stretch>
            </p:blipFill>
            <p:spPr>
              <a:xfrm>
                <a:off x="1318850" y="1840580"/>
                <a:ext cx="856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55179012-71FA-6D2D-285D-11714D9ED973}"/>
                  </a:ext>
                </a:extLst>
              </p14:cNvPr>
              <p14:cNvContentPartPr/>
              <p14:nvPr/>
            </p14:nvContentPartPr>
            <p14:xfrm>
              <a:off x="1384010" y="1986740"/>
              <a:ext cx="183960" cy="19800"/>
            </p14:xfrm>
          </p:contentPart>
        </mc:Choice>
        <mc:Fallback xmlns="">
          <p:pic>
            <p:nvPicPr>
              <p:cNvPr id="26" name="Ink 25">
                <a:extLst>
                  <a:ext uri="{FF2B5EF4-FFF2-40B4-BE49-F238E27FC236}">
                    <a16:creationId xmlns:a16="http://schemas.microsoft.com/office/drawing/2014/main" id="{55179012-71FA-6D2D-285D-11714D9ED973}"/>
                  </a:ext>
                </a:extLst>
              </p:cNvPr>
              <p:cNvPicPr/>
              <p:nvPr/>
            </p:nvPicPr>
            <p:blipFill>
              <a:blip r:embed="rId8"/>
              <a:stretch>
                <a:fillRect/>
              </a:stretch>
            </p:blipFill>
            <p:spPr>
              <a:xfrm>
                <a:off x="1329904" y="1878740"/>
                <a:ext cx="291811"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424577CB-3429-9C61-DA00-45B48657563F}"/>
                  </a:ext>
                </a:extLst>
              </p14:cNvPr>
              <p14:cNvContentPartPr/>
              <p14:nvPr/>
            </p14:nvContentPartPr>
            <p14:xfrm>
              <a:off x="1365290" y="2069900"/>
              <a:ext cx="408960" cy="64080"/>
            </p14:xfrm>
          </p:contentPart>
        </mc:Choice>
        <mc:Fallback xmlns="">
          <p:pic>
            <p:nvPicPr>
              <p:cNvPr id="27" name="Ink 26">
                <a:extLst>
                  <a:ext uri="{FF2B5EF4-FFF2-40B4-BE49-F238E27FC236}">
                    <a16:creationId xmlns:a16="http://schemas.microsoft.com/office/drawing/2014/main" id="{424577CB-3429-9C61-DA00-45B48657563F}"/>
                  </a:ext>
                </a:extLst>
              </p:cNvPr>
              <p:cNvPicPr/>
              <p:nvPr/>
            </p:nvPicPr>
            <p:blipFill>
              <a:blip r:embed="rId10"/>
              <a:stretch>
                <a:fillRect/>
              </a:stretch>
            </p:blipFill>
            <p:spPr>
              <a:xfrm>
                <a:off x="1311290" y="1961900"/>
                <a:ext cx="51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08C9505F-93A7-F4A8-2184-EAF27B3625B6}"/>
                  </a:ext>
                </a:extLst>
              </p14:cNvPr>
              <p14:cNvContentPartPr/>
              <p14:nvPr/>
            </p14:nvContentPartPr>
            <p14:xfrm>
              <a:off x="1678130" y="2127140"/>
              <a:ext cx="30240" cy="360"/>
            </p14:xfrm>
          </p:contentPart>
        </mc:Choice>
        <mc:Fallback xmlns="">
          <p:pic>
            <p:nvPicPr>
              <p:cNvPr id="28" name="Ink 27">
                <a:extLst>
                  <a:ext uri="{FF2B5EF4-FFF2-40B4-BE49-F238E27FC236}">
                    <a16:creationId xmlns:a16="http://schemas.microsoft.com/office/drawing/2014/main" id="{08C9505F-93A7-F4A8-2184-EAF27B3625B6}"/>
                  </a:ext>
                </a:extLst>
              </p:cNvPr>
              <p:cNvPicPr/>
              <p:nvPr/>
            </p:nvPicPr>
            <p:blipFill>
              <a:blip r:embed="rId12"/>
              <a:stretch>
                <a:fillRect/>
              </a:stretch>
            </p:blipFill>
            <p:spPr>
              <a:xfrm>
                <a:off x="1624765" y="2019140"/>
                <a:ext cx="136614"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2F402A08-E94D-0A18-8FE6-77FF19724EC2}"/>
                  </a:ext>
                </a:extLst>
              </p14:cNvPr>
              <p14:cNvContentPartPr/>
              <p14:nvPr/>
            </p14:nvContentPartPr>
            <p14:xfrm>
              <a:off x="1516850" y="2099780"/>
              <a:ext cx="153360" cy="27720"/>
            </p14:xfrm>
          </p:contentPart>
        </mc:Choice>
        <mc:Fallback xmlns="">
          <p:pic>
            <p:nvPicPr>
              <p:cNvPr id="29" name="Ink 28">
                <a:extLst>
                  <a:ext uri="{FF2B5EF4-FFF2-40B4-BE49-F238E27FC236}">
                    <a16:creationId xmlns:a16="http://schemas.microsoft.com/office/drawing/2014/main" id="{2F402A08-E94D-0A18-8FE6-77FF19724EC2}"/>
                  </a:ext>
                </a:extLst>
              </p:cNvPr>
              <p:cNvPicPr/>
              <p:nvPr/>
            </p:nvPicPr>
            <p:blipFill>
              <a:blip r:embed="rId14"/>
              <a:stretch>
                <a:fillRect/>
              </a:stretch>
            </p:blipFill>
            <p:spPr>
              <a:xfrm>
                <a:off x="1462850" y="1991780"/>
                <a:ext cx="26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C501B367-ADBA-CA08-68BC-A7FD64739A60}"/>
                  </a:ext>
                </a:extLst>
              </p14:cNvPr>
              <p14:cNvContentPartPr/>
              <p14:nvPr/>
            </p14:nvContentPartPr>
            <p14:xfrm>
              <a:off x="2855330" y="1961900"/>
              <a:ext cx="243720" cy="140760"/>
            </p14:xfrm>
          </p:contentPart>
        </mc:Choice>
        <mc:Fallback xmlns="">
          <p:pic>
            <p:nvPicPr>
              <p:cNvPr id="30" name="Ink 29">
                <a:extLst>
                  <a:ext uri="{FF2B5EF4-FFF2-40B4-BE49-F238E27FC236}">
                    <a16:creationId xmlns:a16="http://schemas.microsoft.com/office/drawing/2014/main" id="{C501B367-ADBA-CA08-68BC-A7FD64739A60}"/>
                  </a:ext>
                </a:extLst>
              </p:cNvPr>
              <p:cNvPicPr/>
              <p:nvPr/>
            </p:nvPicPr>
            <p:blipFill>
              <a:blip r:embed="rId16"/>
              <a:stretch>
                <a:fillRect/>
              </a:stretch>
            </p:blipFill>
            <p:spPr>
              <a:xfrm>
                <a:off x="2801330" y="1853900"/>
                <a:ext cx="351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D79B07FF-AC19-1EBD-97CB-886CF6A32FEE}"/>
                  </a:ext>
                </a:extLst>
              </p14:cNvPr>
              <p14:cNvContentPartPr/>
              <p14:nvPr/>
            </p14:nvContentPartPr>
            <p14:xfrm>
              <a:off x="2851010" y="2078900"/>
              <a:ext cx="300240" cy="29520"/>
            </p14:xfrm>
          </p:contentPart>
        </mc:Choice>
        <mc:Fallback xmlns="">
          <p:pic>
            <p:nvPicPr>
              <p:cNvPr id="31" name="Ink 30">
                <a:extLst>
                  <a:ext uri="{FF2B5EF4-FFF2-40B4-BE49-F238E27FC236}">
                    <a16:creationId xmlns:a16="http://schemas.microsoft.com/office/drawing/2014/main" id="{D79B07FF-AC19-1EBD-97CB-886CF6A32FEE}"/>
                  </a:ext>
                </a:extLst>
              </p:cNvPr>
              <p:cNvPicPr/>
              <p:nvPr/>
            </p:nvPicPr>
            <p:blipFill>
              <a:blip r:embed="rId18"/>
              <a:stretch>
                <a:fillRect/>
              </a:stretch>
            </p:blipFill>
            <p:spPr>
              <a:xfrm>
                <a:off x="2796945" y="1972201"/>
                <a:ext cx="408009" cy="24256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BEFA606E-B48C-9A02-E8A7-02A4E8340D7E}"/>
                  </a:ext>
                </a:extLst>
              </p14:cNvPr>
              <p14:cNvContentPartPr/>
              <p14:nvPr/>
            </p14:nvContentPartPr>
            <p14:xfrm>
              <a:off x="2482730" y="2016620"/>
              <a:ext cx="457200" cy="73440"/>
            </p14:xfrm>
          </p:contentPart>
        </mc:Choice>
        <mc:Fallback xmlns="">
          <p:pic>
            <p:nvPicPr>
              <p:cNvPr id="32" name="Ink 31">
                <a:extLst>
                  <a:ext uri="{FF2B5EF4-FFF2-40B4-BE49-F238E27FC236}">
                    <a16:creationId xmlns:a16="http://schemas.microsoft.com/office/drawing/2014/main" id="{BEFA606E-B48C-9A02-E8A7-02A4E8340D7E}"/>
                  </a:ext>
                </a:extLst>
              </p:cNvPr>
              <p:cNvPicPr/>
              <p:nvPr/>
            </p:nvPicPr>
            <p:blipFill>
              <a:blip r:embed="rId20"/>
              <a:stretch>
                <a:fillRect/>
              </a:stretch>
            </p:blipFill>
            <p:spPr>
              <a:xfrm>
                <a:off x="2428772" y="1908088"/>
                <a:ext cx="564755" cy="2901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90C9359B-0BBB-CFCA-CE38-18EB4C8D8A25}"/>
                  </a:ext>
                </a:extLst>
              </p14:cNvPr>
              <p14:cNvContentPartPr/>
              <p14:nvPr/>
            </p14:nvContentPartPr>
            <p14:xfrm>
              <a:off x="2051810" y="1995740"/>
              <a:ext cx="666000" cy="87480"/>
            </p14:xfrm>
          </p:contentPart>
        </mc:Choice>
        <mc:Fallback xmlns="">
          <p:pic>
            <p:nvPicPr>
              <p:cNvPr id="33" name="Ink 32">
                <a:extLst>
                  <a:ext uri="{FF2B5EF4-FFF2-40B4-BE49-F238E27FC236}">
                    <a16:creationId xmlns:a16="http://schemas.microsoft.com/office/drawing/2014/main" id="{90C9359B-0BBB-CFCA-CE38-18EB4C8D8A25}"/>
                  </a:ext>
                </a:extLst>
              </p:cNvPr>
              <p:cNvPicPr/>
              <p:nvPr/>
            </p:nvPicPr>
            <p:blipFill>
              <a:blip r:embed="rId22"/>
              <a:stretch>
                <a:fillRect/>
              </a:stretch>
            </p:blipFill>
            <p:spPr>
              <a:xfrm>
                <a:off x="1997810" y="1887740"/>
                <a:ext cx="773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C81A92F5-9414-DAB7-29F2-B06FB8E1F750}"/>
                  </a:ext>
                </a:extLst>
              </p14:cNvPr>
              <p14:cNvContentPartPr/>
              <p14:nvPr/>
            </p14:nvContentPartPr>
            <p14:xfrm>
              <a:off x="1447730" y="2006540"/>
              <a:ext cx="591840" cy="178560"/>
            </p14:xfrm>
          </p:contentPart>
        </mc:Choice>
        <mc:Fallback xmlns="">
          <p:pic>
            <p:nvPicPr>
              <p:cNvPr id="35" name="Ink 34">
                <a:extLst>
                  <a:ext uri="{FF2B5EF4-FFF2-40B4-BE49-F238E27FC236}">
                    <a16:creationId xmlns:a16="http://schemas.microsoft.com/office/drawing/2014/main" id="{C81A92F5-9414-DAB7-29F2-B06FB8E1F750}"/>
                  </a:ext>
                </a:extLst>
              </p:cNvPr>
              <p:cNvPicPr/>
              <p:nvPr/>
            </p:nvPicPr>
            <p:blipFill>
              <a:blip r:embed="rId24"/>
              <a:stretch>
                <a:fillRect/>
              </a:stretch>
            </p:blipFill>
            <p:spPr>
              <a:xfrm>
                <a:off x="1393730" y="1898757"/>
                <a:ext cx="699480" cy="39376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1754D917-A856-0E97-2FB1-DCF84C2CCB1C}"/>
                  </a:ext>
                </a:extLst>
              </p14:cNvPr>
              <p14:cNvContentPartPr/>
              <p14:nvPr/>
            </p14:nvContentPartPr>
            <p14:xfrm>
              <a:off x="1593530" y="2181860"/>
              <a:ext cx="368640" cy="2880"/>
            </p14:xfrm>
          </p:contentPart>
        </mc:Choice>
        <mc:Fallback xmlns="">
          <p:pic>
            <p:nvPicPr>
              <p:cNvPr id="36" name="Ink 35">
                <a:extLst>
                  <a:ext uri="{FF2B5EF4-FFF2-40B4-BE49-F238E27FC236}">
                    <a16:creationId xmlns:a16="http://schemas.microsoft.com/office/drawing/2014/main" id="{1754D917-A856-0E97-2FB1-DCF84C2CCB1C}"/>
                  </a:ext>
                </a:extLst>
              </p:cNvPr>
              <p:cNvPicPr/>
              <p:nvPr/>
            </p:nvPicPr>
            <p:blipFill>
              <a:blip r:embed="rId26"/>
              <a:stretch>
                <a:fillRect/>
              </a:stretch>
            </p:blipFill>
            <p:spPr>
              <a:xfrm>
                <a:off x="1539583" y="2073860"/>
                <a:ext cx="476175" cy="218520"/>
              </a:xfrm>
              <a:prstGeom prst="rect">
                <a:avLst/>
              </a:prstGeom>
            </p:spPr>
          </p:pic>
        </mc:Fallback>
      </mc:AlternateContent>
      <p:pic>
        <p:nvPicPr>
          <p:cNvPr id="7" name="Picture 6">
            <a:extLst>
              <a:ext uri="{FF2B5EF4-FFF2-40B4-BE49-F238E27FC236}">
                <a16:creationId xmlns:a16="http://schemas.microsoft.com/office/drawing/2014/main" id="{10EB6296-BD0C-4047-0924-41360CAB73C4}"/>
              </a:ext>
            </a:extLst>
          </p:cNvPr>
          <p:cNvPicPr>
            <a:picLocks noChangeAspect="1"/>
          </p:cNvPicPr>
          <p:nvPr/>
        </p:nvPicPr>
        <p:blipFill>
          <a:blip r:embed="rId27"/>
          <a:stretch>
            <a:fillRect/>
          </a:stretch>
        </p:blipFill>
        <p:spPr>
          <a:xfrm>
            <a:off x="1078016" y="1566051"/>
            <a:ext cx="10275784" cy="4355778"/>
          </a:xfrm>
          <a:prstGeom prst="rect">
            <a:avLst/>
          </a:prstGeom>
        </p:spPr>
      </p:pic>
    </p:spTree>
    <p:extLst>
      <p:ext uri="{BB962C8B-B14F-4D97-AF65-F5344CB8AC3E}">
        <p14:creationId xmlns:p14="http://schemas.microsoft.com/office/powerpoint/2010/main" val="3941810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C9AC5-C865-C7D3-17FC-606467F81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AE3FD-CA8D-F44F-F6BD-EA892F45D371}"/>
              </a:ext>
            </a:extLst>
          </p:cNvPr>
          <p:cNvSpPr>
            <a:spLocks noGrp="1"/>
          </p:cNvSpPr>
          <p:nvPr>
            <p:ph type="title"/>
          </p:nvPr>
        </p:nvSpPr>
        <p:spPr/>
        <p:txBody>
          <a:bodyPr>
            <a:normAutofit/>
          </a:bodyPr>
          <a:lstStyle/>
          <a:p>
            <a:r>
              <a:rPr lang="en-US" b="1" dirty="0">
                <a:solidFill>
                  <a:srgbClr val="603311"/>
                </a:solidFill>
                <a:effectLst>
                  <a:outerShdw blurRad="38100" dist="38100" dir="2700000" algn="tl">
                    <a:srgbClr val="000000">
                      <a:alpha val="43137"/>
                    </a:srgbClr>
                  </a:outerShdw>
                </a:effectLst>
              </a:rPr>
              <a:t>Shared Grant Application Repository</a:t>
            </a:r>
          </a:p>
        </p:txBody>
      </p:sp>
      <p:sp>
        <p:nvSpPr>
          <p:cNvPr id="4" name="Slide Number Placeholder 3">
            <a:extLst>
              <a:ext uri="{FF2B5EF4-FFF2-40B4-BE49-F238E27FC236}">
                <a16:creationId xmlns:a16="http://schemas.microsoft.com/office/drawing/2014/main" id="{180A9D24-E43D-AD20-7330-B5C134ACCE82}"/>
              </a:ext>
            </a:extLst>
          </p:cNvPr>
          <p:cNvSpPr>
            <a:spLocks noGrp="1"/>
          </p:cNvSpPr>
          <p:nvPr>
            <p:ph type="sldNum" sz="quarter" idx="12"/>
          </p:nvPr>
        </p:nvSpPr>
        <p:spPr/>
        <p:txBody>
          <a:bodyPr/>
          <a:lstStyle/>
          <a:p>
            <a:fld id="{D9494EB4-4F2A-4867-B30C-8B7B87EFBD14}" type="slidenum">
              <a:rPr lang="en-US" smtClean="0"/>
              <a:t>27</a:t>
            </a:fld>
            <a:endParaRPr lang="en-US"/>
          </a:p>
        </p:txBody>
      </p:sp>
      <p:pic>
        <p:nvPicPr>
          <p:cNvPr id="10" name="Content Placeholder 9">
            <a:extLst>
              <a:ext uri="{FF2B5EF4-FFF2-40B4-BE49-F238E27FC236}">
                <a16:creationId xmlns:a16="http://schemas.microsoft.com/office/drawing/2014/main" id="{5C2BFC36-E783-BD6A-5B22-C4BC17D73644}"/>
              </a:ext>
            </a:extLst>
          </p:cNvPr>
          <p:cNvPicPr>
            <a:picLocks noGrp="1" noChangeAspect="1"/>
          </p:cNvPicPr>
          <p:nvPr>
            <p:ph idx="1"/>
          </p:nvPr>
        </p:nvPicPr>
        <p:blipFill>
          <a:blip r:embed="rId2"/>
          <a:stretch>
            <a:fillRect/>
          </a:stretch>
        </p:blipFill>
        <p:spPr>
          <a:xfrm>
            <a:off x="267971" y="1918359"/>
            <a:ext cx="4826543" cy="3275383"/>
          </a:xfrm>
        </p:spPr>
      </p:pic>
      <p:pic>
        <p:nvPicPr>
          <p:cNvPr id="11" name="Picture 10">
            <a:extLst>
              <a:ext uri="{FF2B5EF4-FFF2-40B4-BE49-F238E27FC236}">
                <a16:creationId xmlns:a16="http://schemas.microsoft.com/office/drawing/2014/main" id="{F3ED6F0D-1D8A-3CE5-FE6C-C5DDBC09F1E2}"/>
              </a:ext>
            </a:extLst>
          </p:cNvPr>
          <p:cNvPicPr>
            <a:picLocks noChangeAspect="1"/>
          </p:cNvPicPr>
          <p:nvPr/>
        </p:nvPicPr>
        <p:blipFill>
          <a:blip r:embed="rId3"/>
          <a:srcRect l="10078"/>
          <a:stretch/>
        </p:blipFill>
        <p:spPr>
          <a:xfrm>
            <a:off x="6109609" y="1927582"/>
            <a:ext cx="4046077" cy="3406984"/>
          </a:xfrm>
          <a:prstGeom prst="rect">
            <a:avLst/>
          </a:prstGeom>
        </p:spPr>
      </p:pic>
      <p:pic>
        <p:nvPicPr>
          <p:cNvPr id="12" name="Picture 11">
            <a:extLst>
              <a:ext uri="{FF2B5EF4-FFF2-40B4-BE49-F238E27FC236}">
                <a16:creationId xmlns:a16="http://schemas.microsoft.com/office/drawing/2014/main" id="{9890FCF3-D6C0-7B50-9E7C-1E5870A27B7E}"/>
              </a:ext>
            </a:extLst>
          </p:cNvPr>
          <p:cNvPicPr>
            <a:picLocks noChangeAspect="1"/>
          </p:cNvPicPr>
          <p:nvPr/>
        </p:nvPicPr>
        <p:blipFill>
          <a:blip r:embed="rId4"/>
          <a:stretch>
            <a:fillRect/>
          </a:stretch>
        </p:blipFill>
        <p:spPr>
          <a:xfrm>
            <a:off x="5899372" y="1635023"/>
            <a:ext cx="3475878" cy="292559"/>
          </a:xfrm>
          <a:prstGeom prst="rect">
            <a:avLst/>
          </a:prstGeom>
        </p:spPr>
      </p:pic>
    </p:spTree>
    <p:extLst>
      <p:ext uri="{BB962C8B-B14F-4D97-AF65-F5344CB8AC3E}">
        <p14:creationId xmlns:p14="http://schemas.microsoft.com/office/powerpoint/2010/main" val="360900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3E51C-7154-1463-D5D9-CEEEEA8AD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229BC-DC19-A3C3-FA93-9DBB68CFC7CC}"/>
              </a:ext>
            </a:extLst>
          </p:cNvPr>
          <p:cNvSpPr>
            <a:spLocks noGrp="1"/>
          </p:cNvSpPr>
          <p:nvPr>
            <p:ph type="title"/>
          </p:nvPr>
        </p:nvSpPr>
        <p:spPr/>
        <p:txBody>
          <a:bodyPr>
            <a:normAutofit/>
          </a:bodyPr>
          <a:lstStyle/>
          <a:p>
            <a:r>
              <a:rPr lang="en-US" b="1" dirty="0">
                <a:solidFill>
                  <a:srgbClr val="603311"/>
                </a:solidFill>
                <a:effectLst>
                  <a:outerShdw blurRad="38100" dist="38100" dir="2700000" algn="tl">
                    <a:srgbClr val="000000">
                      <a:alpha val="43137"/>
                    </a:srgbClr>
                  </a:outerShdw>
                </a:effectLst>
              </a:rPr>
              <a:t>Weekly Email Grant Updates</a:t>
            </a:r>
          </a:p>
        </p:txBody>
      </p:sp>
      <p:sp>
        <p:nvSpPr>
          <p:cNvPr id="4" name="Slide Number Placeholder 3">
            <a:extLst>
              <a:ext uri="{FF2B5EF4-FFF2-40B4-BE49-F238E27FC236}">
                <a16:creationId xmlns:a16="http://schemas.microsoft.com/office/drawing/2014/main" id="{AA1E129F-7A0E-83F4-9E0D-352021714B95}"/>
              </a:ext>
            </a:extLst>
          </p:cNvPr>
          <p:cNvSpPr>
            <a:spLocks noGrp="1"/>
          </p:cNvSpPr>
          <p:nvPr>
            <p:ph type="sldNum" sz="quarter" idx="12"/>
          </p:nvPr>
        </p:nvSpPr>
        <p:spPr/>
        <p:txBody>
          <a:bodyPr/>
          <a:lstStyle/>
          <a:p>
            <a:fld id="{D9494EB4-4F2A-4867-B30C-8B7B87EFBD14}" type="slidenum">
              <a:rPr lang="en-US" smtClean="0"/>
              <a:t>28</a:t>
            </a:fld>
            <a:endParaRPr lang="en-US"/>
          </a:p>
        </p:txBody>
      </p:sp>
      <p:pic>
        <p:nvPicPr>
          <p:cNvPr id="22" name="Content Placeholder 21">
            <a:extLst>
              <a:ext uri="{FF2B5EF4-FFF2-40B4-BE49-F238E27FC236}">
                <a16:creationId xmlns:a16="http://schemas.microsoft.com/office/drawing/2014/main" id="{0532573D-A919-572C-E771-9E4EB6FC4E92}"/>
              </a:ext>
            </a:extLst>
          </p:cNvPr>
          <p:cNvPicPr>
            <a:picLocks noGrp="1" noChangeAspect="1"/>
          </p:cNvPicPr>
          <p:nvPr>
            <p:ph idx="1"/>
          </p:nvPr>
        </p:nvPicPr>
        <p:blipFill>
          <a:blip r:embed="rId3"/>
          <a:srcRect l="156" t="2901" r="-156"/>
          <a:stretch/>
        </p:blipFill>
        <p:spPr>
          <a:xfrm>
            <a:off x="2384810" y="1491272"/>
            <a:ext cx="7066262" cy="4862198"/>
          </a:xfrm>
        </p:spPr>
      </p:pic>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BC9AA28C-523B-8E85-8916-E3EB22774E47}"/>
                  </a:ext>
                </a:extLst>
              </p14:cNvPr>
              <p14:cNvContentPartPr/>
              <p14:nvPr/>
            </p14:nvContentPartPr>
            <p14:xfrm>
              <a:off x="1231730" y="1961900"/>
              <a:ext cx="889200" cy="63720"/>
            </p14:xfrm>
          </p:contentPart>
        </mc:Choice>
        <mc:Fallback xmlns="">
          <p:pic>
            <p:nvPicPr>
              <p:cNvPr id="24" name="Ink 23">
                <a:extLst>
                  <a:ext uri="{FF2B5EF4-FFF2-40B4-BE49-F238E27FC236}">
                    <a16:creationId xmlns:a16="http://schemas.microsoft.com/office/drawing/2014/main" id="{BC9AA28C-523B-8E85-8916-E3EB22774E47}"/>
                  </a:ext>
                </a:extLst>
              </p:cNvPr>
              <p:cNvPicPr/>
              <p:nvPr/>
            </p:nvPicPr>
            <p:blipFill>
              <a:blip r:embed="rId5"/>
              <a:stretch>
                <a:fillRect/>
              </a:stretch>
            </p:blipFill>
            <p:spPr>
              <a:xfrm>
                <a:off x="1178090" y="1853900"/>
                <a:ext cx="996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E16361AD-B2BD-C726-FFC8-331655F1D795}"/>
                  </a:ext>
                </a:extLst>
              </p14:cNvPr>
              <p14:cNvContentPartPr/>
              <p14:nvPr/>
            </p14:nvContentPartPr>
            <p14:xfrm>
              <a:off x="1372850" y="1948580"/>
              <a:ext cx="748440" cy="14040"/>
            </p14:xfrm>
          </p:contentPart>
        </mc:Choice>
        <mc:Fallback xmlns="">
          <p:pic>
            <p:nvPicPr>
              <p:cNvPr id="25" name="Ink 24">
                <a:extLst>
                  <a:ext uri="{FF2B5EF4-FFF2-40B4-BE49-F238E27FC236}">
                    <a16:creationId xmlns:a16="http://schemas.microsoft.com/office/drawing/2014/main" id="{E16361AD-B2BD-C726-FFC8-331655F1D795}"/>
                  </a:ext>
                </a:extLst>
              </p:cNvPr>
              <p:cNvPicPr/>
              <p:nvPr/>
            </p:nvPicPr>
            <p:blipFill>
              <a:blip r:embed="rId7"/>
              <a:stretch>
                <a:fillRect/>
              </a:stretch>
            </p:blipFill>
            <p:spPr>
              <a:xfrm>
                <a:off x="1318850" y="1840580"/>
                <a:ext cx="856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DCA9D94A-E560-A623-4E0D-1F44071C9D1A}"/>
                  </a:ext>
                </a:extLst>
              </p14:cNvPr>
              <p14:cNvContentPartPr/>
              <p14:nvPr/>
            </p14:nvContentPartPr>
            <p14:xfrm>
              <a:off x="1384010" y="1986740"/>
              <a:ext cx="183960" cy="19800"/>
            </p14:xfrm>
          </p:contentPart>
        </mc:Choice>
        <mc:Fallback xmlns="">
          <p:pic>
            <p:nvPicPr>
              <p:cNvPr id="26" name="Ink 25">
                <a:extLst>
                  <a:ext uri="{FF2B5EF4-FFF2-40B4-BE49-F238E27FC236}">
                    <a16:creationId xmlns:a16="http://schemas.microsoft.com/office/drawing/2014/main" id="{DCA9D94A-E560-A623-4E0D-1F44071C9D1A}"/>
                  </a:ext>
                </a:extLst>
              </p:cNvPr>
              <p:cNvPicPr/>
              <p:nvPr/>
            </p:nvPicPr>
            <p:blipFill>
              <a:blip r:embed="rId9"/>
              <a:stretch>
                <a:fillRect/>
              </a:stretch>
            </p:blipFill>
            <p:spPr>
              <a:xfrm>
                <a:off x="1330370" y="1879100"/>
                <a:ext cx="291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A0498274-F582-317B-8A25-887719CACFAD}"/>
                  </a:ext>
                </a:extLst>
              </p14:cNvPr>
              <p14:cNvContentPartPr/>
              <p14:nvPr/>
            </p14:nvContentPartPr>
            <p14:xfrm>
              <a:off x="1365290" y="2069900"/>
              <a:ext cx="408960" cy="64080"/>
            </p14:xfrm>
          </p:contentPart>
        </mc:Choice>
        <mc:Fallback xmlns="">
          <p:pic>
            <p:nvPicPr>
              <p:cNvPr id="27" name="Ink 26">
                <a:extLst>
                  <a:ext uri="{FF2B5EF4-FFF2-40B4-BE49-F238E27FC236}">
                    <a16:creationId xmlns:a16="http://schemas.microsoft.com/office/drawing/2014/main" id="{A0498274-F582-317B-8A25-887719CACFAD}"/>
                  </a:ext>
                </a:extLst>
              </p:cNvPr>
              <p:cNvPicPr/>
              <p:nvPr/>
            </p:nvPicPr>
            <p:blipFill>
              <a:blip r:embed="rId11"/>
              <a:stretch>
                <a:fillRect/>
              </a:stretch>
            </p:blipFill>
            <p:spPr>
              <a:xfrm>
                <a:off x="1311290" y="1962260"/>
                <a:ext cx="51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887BD3AB-D64D-D42E-D7CF-738320CCF52A}"/>
                  </a:ext>
                </a:extLst>
              </p14:cNvPr>
              <p14:cNvContentPartPr/>
              <p14:nvPr/>
            </p14:nvContentPartPr>
            <p14:xfrm>
              <a:off x="1678130" y="2127140"/>
              <a:ext cx="30240" cy="360"/>
            </p14:xfrm>
          </p:contentPart>
        </mc:Choice>
        <mc:Fallback xmlns="">
          <p:pic>
            <p:nvPicPr>
              <p:cNvPr id="28" name="Ink 27">
                <a:extLst>
                  <a:ext uri="{FF2B5EF4-FFF2-40B4-BE49-F238E27FC236}">
                    <a16:creationId xmlns:a16="http://schemas.microsoft.com/office/drawing/2014/main" id="{887BD3AB-D64D-D42E-D7CF-738320CCF52A}"/>
                  </a:ext>
                </a:extLst>
              </p:cNvPr>
              <p:cNvPicPr/>
              <p:nvPr/>
            </p:nvPicPr>
            <p:blipFill>
              <a:blip r:embed="rId13"/>
              <a:stretch>
                <a:fillRect/>
              </a:stretch>
            </p:blipFill>
            <p:spPr>
              <a:xfrm>
                <a:off x="1624130" y="2019140"/>
                <a:ext cx="137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9" name="Ink 28">
                <a:extLst>
                  <a:ext uri="{FF2B5EF4-FFF2-40B4-BE49-F238E27FC236}">
                    <a16:creationId xmlns:a16="http://schemas.microsoft.com/office/drawing/2014/main" id="{070490A9-9EA6-BB41-74E2-639075D129BB}"/>
                  </a:ext>
                </a:extLst>
              </p14:cNvPr>
              <p14:cNvContentPartPr/>
              <p14:nvPr/>
            </p14:nvContentPartPr>
            <p14:xfrm>
              <a:off x="1516850" y="2099780"/>
              <a:ext cx="153360" cy="27720"/>
            </p14:xfrm>
          </p:contentPart>
        </mc:Choice>
        <mc:Fallback xmlns="">
          <p:pic>
            <p:nvPicPr>
              <p:cNvPr id="29" name="Ink 28">
                <a:extLst>
                  <a:ext uri="{FF2B5EF4-FFF2-40B4-BE49-F238E27FC236}">
                    <a16:creationId xmlns:a16="http://schemas.microsoft.com/office/drawing/2014/main" id="{070490A9-9EA6-BB41-74E2-639075D129BB}"/>
                  </a:ext>
                </a:extLst>
              </p:cNvPr>
              <p:cNvPicPr/>
              <p:nvPr/>
            </p:nvPicPr>
            <p:blipFill>
              <a:blip r:embed="rId15"/>
              <a:stretch>
                <a:fillRect/>
              </a:stretch>
            </p:blipFill>
            <p:spPr>
              <a:xfrm>
                <a:off x="1463210" y="1991780"/>
                <a:ext cx="261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804CF0C0-CE11-5982-3332-2A446869AD42}"/>
                  </a:ext>
                </a:extLst>
              </p14:cNvPr>
              <p14:cNvContentPartPr/>
              <p14:nvPr/>
            </p14:nvContentPartPr>
            <p14:xfrm>
              <a:off x="2855330" y="1961900"/>
              <a:ext cx="243720" cy="140760"/>
            </p14:xfrm>
          </p:contentPart>
        </mc:Choice>
        <mc:Fallback xmlns="">
          <p:pic>
            <p:nvPicPr>
              <p:cNvPr id="30" name="Ink 29">
                <a:extLst>
                  <a:ext uri="{FF2B5EF4-FFF2-40B4-BE49-F238E27FC236}">
                    <a16:creationId xmlns:a16="http://schemas.microsoft.com/office/drawing/2014/main" id="{804CF0C0-CE11-5982-3332-2A446869AD42}"/>
                  </a:ext>
                </a:extLst>
              </p:cNvPr>
              <p:cNvPicPr/>
              <p:nvPr/>
            </p:nvPicPr>
            <p:blipFill>
              <a:blip r:embed="rId17"/>
              <a:stretch>
                <a:fillRect/>
              </a:stretch>
            </p:blipFill>
            <p:spPr>
              <a:xfrm>
                <a:off x="2801330" y="1854260"/>
                <a:ext cx="3513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9EAB2AFE-4CBE-1C6E-B766-8AE5CDC3A31E}"/>
                  </a:ext>
                </a:extLst>
              </p14:cNvPr>
              <p14:cNvContentPartPr/>
              <p14:nvPr/>
            </p14:nvContentPartPr>
            <p14:xfrm>
              <a:off x="2851010" y="2078900"/>
              <a:ext cx="300240" cy="29520"/>
            </p14:xfrm>
          </p:contentPart>
        </mc:Choice>
        <mc:Fallback xmlns="">
          <p:pic>
            <p:nvPicPr>
              <p:cNvPr id="31" name="Ink 30">
                <a:extLst>
                  <a:ext uri="{FF2B5EF4-FFF2-40B4-BE49-F238E27FC236}">
                    <a16:creationId xmlns:a16="http://schemas.microsoft.com/office/drawing/2014/main" id="{9EAB2AFE-4CBE-1C6E-B766-8AE5CDC3A31E}"/>
                  </a:ext>
                </a:extLst>
              </p:cNvPr>
              <p:cNvPicPr/>
              <p:nvPr/>
            </p:nvPicPr>
            <p:blipFill>
              <a:blip r:embed="rId19"/>
              <a:stretch>
                <a:fillRect/>
              </a:stretch>
            </p:blipFill>
            <p:spPr>
              <a:xfrm>
                <a:off x="2797370" y="1970900"/>
                <a:ext cx="407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2" name="Ink 31">
                <a:extLst>
                  <a:ext uri="{FF2B5EF4-FFF2-40B4-BE49-F238E27FC236}">
                    <a16:creationId xmlns:a16="http://schemas.microsoft.com/office/drawing/2014/main" id="{399192D1-24C1-9BD8-A319-7676B8A23774}"/>
                  </a:ext>
                </a:extLst>
              </p14:cNvPr>
              <p14:cNvContentPartPr/>
              <p14:nvPr/>
            </p14:nvContentPartPr>
            <p14:xfrm>
              <a:off x="2482730" y="2016620"/>
              <a:ext cx="457200" cy="73440"/>
            </p14:xfrm>
          </p:contentPart>
        </mc:Choice>
        <mc:Fallback xmlns="">
          <p:pic>
            <p:nvPicPr>
              <p:cNvPr id="32" name="Ink 31">
                <a:extLst>
                  <a:ext uri="{FF2B5EF4-FFF2-40B4-BE49-F238E27FC236}">
                    <a16:creationId xmlns:a16="http://schemas.microsoft.com/office/drawing/2014/main" id="{399192D1-24C1-9BD8-A319-7676B8A23774}"/>
                  </a:ext>
                </a:extLst>
              </p:cNvPr>
              <p:cNvPicPr/>
              <p:nvPr/>
            </p:nvPicPr>
            <p:blipFill>
              <a:blip r:embed="rId21"/>
              <a:stretch>
                <a:fillRect/>
              </a:stretch>
            </p:blipFill>
            <p:spPr>
              <a:xfrm>
                <a:off x="2428730" y="1908980"/>
                <a:ext cx="5648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Ink 32">
                <a:extLst>
                  <a:ext uri="{FF2B5EF4-FFF2-40B4-BE49-F238E27FC236}">
                    <a16:creationId xmlns:a16="http://schemas.microsoft.com/office/drawing/2014/main" id="{7FDD8EC4-871D-783E-1736-B30EED7752DE}"/>
                  </a:ext>
                </a:extLst>
              </p14:cNvPr>
              <p14:cNvContentPartPr/>
              <p14:nvPr/>
            </p14:nvContentPartPr>
            <p14:xfrm>
              <a:off x="2051810" y="1995740"/>
              <a:ext cx="666000" cy="87480"/>
            </p14:xfrm>
          </p:contentPart>
        </mc:Choice>
        <mc:Fallback xmlns="">
          <p:pic>
            <p:nvPicPr>
              <p:cNvPr id="33" name="Ink 32">
                <a:extLst>
                  <a:ext uri="{FF2B5EF4-FFF2-40B4-BE49-F238E27FC236}">
                    <a16:creationId xmlns:a16="http://schemas.microsoft.com/office/drawing/2014/main" id="{7FDD8EC4-871D-783E-1736-B30EED7752DE}"/>
                  </a:ext>
                </a:extLst>
              </p:cNvPr>
              <p:cNvPicPr/>
              <p:nvPr/>
            </p:nvPicPr>
            <p:blipFill>
              <a:blip r:embed="rId23"/>
              <a:stretch>
                <a:fillRect/>
              </a:stretch>
            </p:blipFill>
            <p:spPr>
              <a:xfrm>
                <a:off x="1998170" y="1888100"/>
                <a:ext cx="773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E4DA34CD-0B57-A0EE-1B67-941B4FB727B5}"/>
                  </a:ext>
                </a:extLst>
              </p14:cNvPr>
              <p14:cNvContentPartPr/>
              <p14:nvPr/>
            </p14:nvContentPartPr>
            <p14:xfrm>
              <a:off x="1447730" y="2006540"/>
              <a:ext cx="591840" cy="178560"/>
            </p14:xfrm>
          </p:contentPart>
        </mc:Choice>
        <mc:Fallback xmlns="">
          <p:pic>
            <p:nvPicPr>
              <p:cNvPr id="35" name="Ink 34">
                <a:extLst>
                  <a:ext uri="{FF2B5EF4-FFF2-40B4-BE49-F238E27FC236}">
                    <a16:creationId xmlns:a16="http://schemas.microsoft.com/office/drawing/2014/main" id="{E4DA34CD-0B57-A0EE-1B67-941B4FB727B5}"/>
                  </a:ext>
                </a:extLst>
              </p:cNvPr>
              <p:cNvPicPr/>
              <p:nvPr/>
            </p:nvPicPr>
            <p:blipFill>
              <a:blip r:embed="rId25"/>
              <a:stretch>
                <a:fillRect/>
              </a:stretch>
            </p:blipFill>
            <p:spPr>
              <a:xfrm>
                <a:off x="1393730" y="1898540"/>
                <a:ext cx="6994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DDF1545D-5BCD-99BF-31D7-A38C0BCDBD0D}"/>
                  </a:ext>
                </a:extLst>
              </p14:cNvPr>
              <p14:cNvContentPartPr/>
              <p14:nvPr/>
            </p14:nvContentPartPr>
            <p14:xfrm>
              <a:off x="1593530" y="2181860"/>
              <a:ext cx="368640" cy="2880"/>
            </p14:xfrm>
          </p:contentPart>
        </mc:Choice>
        <mc:Fallback xmlns="">
          <p:pic>
            <p:nvPicPr>
              <p:cNvPr id="36" name="Ink 35">
                <a:extLst>
                  <a:ext uri="{FF2B5EF4-FFF2-40B4-BE49-F238E27FC236}">
                    <a16:creationId xmlns:a16="http://schemas.microsoft.com/office/drawing/2014/main" id="{DDF1545D-5BCD-99BF-31D7-A38C0BCDBD0D}"/>
                  </a:ext>
                </a:extLst>
              </p:cNvPr>
              <p:cNvPicPr/>
              <p:nvPr/>
            </p:nvPicPr>
            <p:blipFill>
              <a:blip r:embed="rId27"/>
              <a:stretch>
                <a:fillRect/>
              </a:stretch>
            </p:blipFill>
            <p:spPr>
              <a:xfrm>
                <a:off x="1539530" y="2073860"/>
                <a:ext cx="476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3FBF3E94-3086-5716-79AE-BB280FE49B82}"/>
                  </a:ext>
                </a:extLst>
              </p14:cNvPr>
              <p14:cNvContentPartPr/>
              <p14:nvPr/>
            </p14:nvContentPartPr>
            <p14:xfrm>
              <a:off x="3099050" y="2038760"/>
              <a:ext cx="4161321" cy="720"/>
            </p14:xfrm>
          </p:contentPart>
        </mc:Choice>
        <mc:Fallback xmlns="">
          <p:pic>
            <p:nvPicPr>
              <p:cNvPr id="41" name="Ink 40">
                <a:extLst>
                  <a:ext uri="{FF2B5EF4-FFF2-40B4-BE49-F238E27FC236}">
                    <a16:creationId xmlns:a16="http://schemas.microsoft.com/office/drawing/2014/main" id="{3FBF3E94-3086-5716-79AE-BB280FE49B82}"/>
                  </a:ext>
                </a:extLst>
              </p:cNvPr>
              <p:cNvPicPr/>
              <p:nvPr/>
            </p:nvPicPr>
            <p:blipFill>
              <a:blip r:embed="rId29"/>
              <a:stretch>
                <a:fillRect/>
              </a:stretch>
            </p:blipFill>
            <p:spPr>
              <a:xfrm>
                <a:off x="3045409" y="1822760"/>
                <a:ext cx="4268963"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a:extLst>
                  <a:ext uri="{FF2B5EF4-FFF2-40B4-BE49-F238E27FC236}">
                    <a16:creationId xmlns:a16="http://schemas.microsoft.com/office/drawing/2014/main" id="{719E7C23-7613-1590-912C-12287E5862DB}"/>
                  </a:ext>
                </a:extLst>
              </p14:cNvPr>
              <p14:cNvContentPartPr/>
              <p14:nvPr/>
            </p14:nvContentPartPr>
            <p14:xfrm>
              <a:off x="3099050" y="2219660"/>
              <a:ext cx="4640642" cy="720"/>
            </p14:xfrm>
          </p:contentPart>
        </mc:Choice>
        <mc:Fallback xmlns="">
          <p:pic>
            <p:nvPicPr>
              <p:cNvPr id="51" name="Ink 50">
                <a:extLst>
                  <a:ext uri="{FF2B5EF4-FFF2-40B4-BE49-F238E27FC236}">
                    <a16:creationId xmlns:a16="http://schemas.microsoft.com/office/drawing/2014/main" id="{719E7C23-7613-1590-912C-12287E5862DB}"/>
                  </a:ext>
                </a:extLst>
              </p:cNvPr>
              <p:cNvPicPr/>
              <p:nvPr/>
            </p:nvPicPr>
            <p:blipFill>
              <a:blip r:embed="rId31"/>
              <a:stretch>
                <a:fillRect/>
              </a:stretch>
            </p:blipFill>
            <p:spPr>
              <a:xfrm>
                <a:off x="3045411" y="2003660"/>
                <a:ext cx="4748279" cy="432000"/>
              </a:xfrm>
              <a:prstGeom prst="rect">
                <a:avLst/>
              </a:prstGeom>
            </p:spPr>
          </p:pic>
        </mc:Fallback>
      </mc:AlternateContent>
    </p:spTree>
    <p:extLst>
      <p:ext uri="{BB962C8B-B14F-4D97-AF65-F5344CB8AC3E}">
        <p14:creationId xmlns:p14="http://schemas.microsoft.com/office/powerpoint/2010/main" val="1392876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EBC3-5F97-0E79-DC7F-1C1672417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6234E-4C15-3676-0DA7-4743DB20B271}"/>
              </a:ext>
            </a:extLst>
          </p:cNvPr>
          <p:cNvSpPr>
            <a:spLocks noGrp="1"/>
          </p:cNvSpPr>
          <p:nvPr>
            <p:ph type="title"/>
          </p:nvPr>
        </p:nvSpPr>
        <p:spPr/>
        <p:txBody>
          <a:bodyPr>
            <a:normAutofit/>
          </a:bodyPr>
          <a:lstStyle/>
          <a:p>
            <a:r>
              <a:rPr lang="en-US" b="1" dirty="0">
                <a:solidFill>
                  <a:srgbClr val="603311"/>
                </a:solidFill>
                <a:effectLst>
                  <a:outerShdw blurRad="38100" dist="38100" dir="2700000" algn="tl">
                    <a:srgbClr val="000000">
                      <a:alpha val="43137"/>
                    </a:srgbClr>
                  </a:outerShdw>
                </a:effectLst>
              </a:rPr>
              <a:t>Agency Organizational Chart</a:t>
            </a:r>
          </a:p>
        </p:txBody>
      </p:sp>
      <p:sp>
        <p:nvSpPr>
          <p:cNvPr id="4" name="Slide Number Placeholder 3">
            <a:extLst>
              <a:ext uri="{FF2B5EF4-FFF2-40B4-BE49-F238E27FC236}">
                <a16:creationId xmlns:a16="http://schemas.microsoft.com/office/drawing/2014/main" id="{2A910D14-C681-8DA6-9491-4B76528EBA10}"/>
              </a:ext>
            </a:extLst>
          </p:cNvPr>
          <p:cNvSpPr>
            <a:spLocks noGrp="1"/>
          </p:cNvSpPr>
          <p:nvPr>
            <p:ph type="sldNum" sz="quarter" idx="12"/>
          </p:nvPr>
        </p:nvSpPr>
        <p:spPr/>
        <p:txBody>
          <a:bodyPr/>
          <a:lstStyle/>
          <a:p>
            <a:fld id="{D9494EB4-4F2A-4867-B30C-8B7B87EFBD14}" type="slidenum">
              <a:rPr lang="en-US" smtClean="0"/>
              <a:t>29</a:t>
            </a:fld>
            <a:endParaRPr lang="en-US"/>
          </a:p>
        </p:txBody>
      </p:sp>
      <p:pic>
        <p:nvPicPr>
          <p:cNvPr id="7" name="Picture 6" descr="A diagram of a company organization chart&#10;&#10;AI-generated content may be incorrect.">
            <a:extLst>
              <a:ext uri="{FF2B5EF4-FFF2-40B4-BE49-F238E27FC236}">
                <a16:creationId xmlns:a16="http://schemas.microsoft.com/office/drawing/2014/main" id="{CE666FC2-723C-AB73-8B15-128836424F5B}"/>
              </a:ext>
            </a:extLst>
          </p:cNvPr>
          <p:cNvPicPr>
            <a:picLocks noChangeAspect="1"/>
          </p:cNvPicPr>
          <p:nvPr/>
        </p:nvPicPr>
        <p:blipFill>
          <a:blip r:embed="rId2">
            <a:extLst>
              <a:ext uri="{28A0092B-C50C-407E-A947-70E740481C1C}">
                <a14:useLocalDpi xmlns:a14="http://schemas.microsoft.com/office/drawing/2010/main" val="0"/>
              </a:ext>
            </a:extLst>
          </a:blip>
          <a:srcRect t="24652"/>
          <a:stretch/>
        </p:blipFill>
        <p:spPr>
          <a:xfrm>
            <a:off x="1171607" y="1552128"/>
            <a:ext cx="9509760" cy="4218018"/>
          </a:xfrm>
          <a:prstGeom prst="rect">
            <a:avLst/>
          </a:prstGeom>
        </p:spPr>
      </p:pic>
    </p:spTree>
    <p:extLst>
      <p:ext uri="{BB962C8B-B14F-4D97-AF65-F5344CB8AC3E}">
        <p14:creationId xmlns:p14="http://schemas.microsoft.com/office/powerpoint/2010/main" val="125520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267F-9833-CADC-8B0F-5C960D9972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AFA70F-B9A7-2971-A2DA-B83A171F572F}"/>
              </a:ext>
            </a:extLst>
          </p:cNvPr>
          <p:cNvSpPr>
            <a:spLocks noGrp="1"/>
          </p:cNvSpPr>
          <p:nvPr>
            <p:ph type="title"/>
          </p:nvPr>
        </p:nvSpPr>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2024 Recap - Grants &amp; Development Tips, Tools, and Lessons Learned</a:t>
            </a:r>
          </a:p>
        </p:txBody>
      </p:sp>
      <p:sp>
        <p:nvSpPr>
          <p:cNvPr id="7" name="Content Placeholder 6">
            <a:extLst>
              <a:ext uri="{FF2B5EF4-FFF2-40B4-BE49-F238E27FC236}">
                <a16:creationId xmlns:a16="http://schemas.microsoft.com/office/drawing/2014/main" id="{39E32A3C-8A48-DC92-1238-0CE6FF6E64AC}"/>
              </a:ext>
            </a:extLst>
          </p:cNvPr>
          <p:cNvSpPr>
            <a:spLocks noGrp="1"/>
          </p:cNvSpPr>
          <p:nvPr>
            <p:ph idx="1"/>
          </p:nvPr>
        </p:nvSpPr>
        <p:spPr>
          <a:xfrm>
            <a:off x="838200" y="2005012"/>
            <a:ext cx="10515600" cy="4351338"/>
          </a:xfrm>
        </p:spPr>
        <p:txBody>
          <a:bodyPr/>
          <a:lstStyle/>
          <a:p>
            <a:r>
              <a:rPr lang="en-US" dirty="0"/>
              <a:t>Balancing Funding Priorities</a:t>
            </a:r>
          </a:p>
          <a:p>
            <a:r>
              <a:rPr lang="en-US" dirty="0"/>
              <a:t>Enhancing Collaboration Internally &amp; Externally</a:t>
            </a:r>
          </a:p>
          <a:p>
            <a:r>
              <a:rPr lang="en-US" dirty="0"/>
              <a:t>Challenges</a:t>
            </a:r>
          </a:p>
          <a:p>
            <a:r>
              <a:rPr lang="en-US" dirty="0"/>
              <a:t>Technology &amp; AI</a:t>
            </a:r>
          </a:p>
          <a:p>
            <a:endParaRPr lang="en-US" dirty="0"/>
          </a:p>
        </p:txBody>
      </p:sp>
      <p:sp>
        <p:nvSpPr>
          <p:cNvPr id="2" name="Slide Number Placeholder 1">
            <a:extLst>
              <a:ext uri="{FF2B5EF4-FFF2-40B4-BE49-F238E27FC236}">
                <a16:creationId xmlns:a16="http://schemas.microsoft.com/office/drawing/2014/main" id="{84AA52E8-96E3-3957-2AA0-A59209343C64}"/>
              </a:ext>
            </a:extLst>
          </p:cNvPr>
          <p:cNvSpPr>
            <a:spLocks noGrp="1"/>
          </p:cNvSpPr>
          <p:nvPr>
            <p:ph type="sldNum" sz="quarter" idx="12"/>
          </p:nvPr>
        </p:nvSpPr>
        <p:spPr/>
        <p:txBody>
          <a:bodyPr/>
          <a:lstStyle/>
          <a:p>
            <a:fld id="{D9494EB4-4F2A-4867-B30C-8B7B87EFBD14}" type="slidenum">
              <a:rPr lang="en-US" smtClean="0"/>
              <a:t>3</a:t>
            </a:fld>
            <a:endParaRPr lang="en-US"/>
          </a:p>
        </p:txBody>
      </p:sp>
      <p:pic>
        <p:nvPicPr>
          <p:cNvPr id="3" name="Picture 2" descr="A green line drawing of a balance scale with money signs&#10;&#10;AI-generated content may be incorrect.">
            <a:extLst>
              <a:ext uri="{FF2B5EF4-FFF2-40B4-BE49-F238E27FC236}">
                <a16:creationId xmlns:a16="http://schemas.microsoft.com/office/drawing/2014/main" id="{D0B77654-349F-A30A-FB97-0ACCFD598B64}"/>
              </a:ext>
            </a:extLst>
          </p:cNvPr>
          <p:cNvPicPr>
            <a:picLocks noChangeAspect="1"/>
          </p:cNvPicPr>
          <p:nvPr/>
        </p:nvPicPr>
        <p:blipFill>
          <a:blip r:embed="rId2">
            <a:extLst>
              <a:ext uri="{28A0092B-C50C-407E-A947-70E740481C1C}">
                <a14:useLocalDpi xmlns:a14="http://schemas.microsoft.com/office/drawing/2010/main" val="0"/>
              </a:ext>
            </a:extLst>
          </a:blip>
          <a:srcRect l="15064" t="27907" r="16873" b="20155"/>
          <a:stretch/>
        </p:blipFill>
        <p:spPr>
          <a:xfrm>
            <a:off x="4399792" y="4191312"/>
            <a:ext cx="1532672" cy="1169579"/>
          </a:xfrm>
          <a:prstGeom prst="rect">
            <a:avLst/>
          </a:prstGeom>
        </p:spPr>
      </p:pic>
      <p:pic>
        <p:nvPicPr>
          <p:cNvPr id="5" name="Picture 4" descr="A group of people connected to each other&#10;&#10;AI-generated content may be incorrect.">
            <a:extLst>
              <a:ext uri="{FF2B5EF4-FFF2-40B4-BE49-F238E27FC236}">
                <a16:creationId xmlns:a16="http://schemas.microsoft.com/office/drawing/2014/main" id="{64EC40CF-58D3-3246-E739-99DAEDF22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886" y="3870251"/>
            <a:ext cx="1754369" cy="1754369"/>
          </a:xfrm>
          <a:prstGeom prst="rect">
            <a:avLst/>
          </a:prstGeom>
        </p:spPr>
      </p:pic>
      <p:pic>
        <p:nvPicPr>
          <p:cNvPr id="9" name="Picture 8" descr="A green outline of a magnifying glass with a exclamation mark&#10;&#10;AI-generated content may be incorrect.">
            <a:extLst>
              <a:ext uri="{FF2B5EF4-FFF2-40B4-BE49-F238E27FC236}">
                <a16:creationId xmlns:a16="http://schemas.microsoft.com/office/drawing/2014/main" id="{41AFD378-FC77-18FB-AD77-A6431D237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628" y="3689497"/>
            <a:ext cx="2126508" cy="2126508"/>
          </a:xfrm>
          <a:prstGeom prst="rect">
            <a:avLst/>
          </a:prstGeom>
        </p:spPr>
      </p:pic>
      <p:pic>
        <p:nvPicPr>
          <p:cNvPr id="11" name="Picture 10" descr="A logo of a gear with a globe and lines&#10;&#10;AI-generated content may be incorrect.">
            <a:extLst>
              <a:ext uri="{FF2B5EF4-FFF2-40B4-BE49-F238E27FC236}">
                <a16:creationId xmlns:a16="http://schemas.microsoft.com/office/drawing/2014/main" id="{844E080C-FF4B-5F1B-022A-9CC849325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0636" y="3343937"/>
            <a:ext cx="2806996" cy="2806996"/>
          </a:xfrm>
          <a:prstGeom prst="rect">
            <a:avLst/>
          </a:prstGeom>
        </p:spPr>
      </p:pic>
    </p:spTree>
    <p:extLst>
      <p:ext uri="{BB962C8B-B14F-4D97-AF65-F5344CB8AC3E}">
        <p14:creationId xmlns:p14="http://schemas.microsoft.com/office/powerpoint/2010/main" val="305626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60AF-681A-863B-6E0E-C7CC2539C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AB8EF-BF5D-72E5-67A1-5D6649D4EE98}"/>
              </a:ext>
            </a:extLst>
          </p:cNvPr>
          <p:cNvSpPr>
            <a:spLocks noGrp="1"/>
          </p:cNvSpPr>
          <p:nvPr>
            <p:ph type="title"/>
          </p:nvPr>
        </p:nvSpPr>
        <p:spPr/>
        <p:txBody>
          <a:bodyPr>
            <a:normAutofit/>
          </a:bodyPr>
          <a:lstStyle/>
          <a:p>
            <a:r>
              <a:rPr lang="en-US" b="1" dirty="0">
                <a:solidFill>
                  <a:srgbClr val="603311"/>
                </a:solidFill>
                <a:effectLst>
                  <a:outerShdw blurRad="38100" dist="38100" dir="2700000" algn="tl">
                    <a:srgbClr val="000000">
                      <a:alpha val="43137"/>
                    </a:srgbClr>
                  </a:outerShdw>
                </a:effectLst>
              </a:rPr>
              <a:t>Development Team Organizational Chart</a:t>
            </a:r>
          </a:p>
        </p:txBody>
      </p:sp>
      <p:sp>
        <p:nvSpPr>
          <p:cNvPr id="4" name="Slide Number Placeholder 3">
            <a:extLst>
              <a:ext uri="{FF2B5EF4-FFF2-40B4-BE49-F238E27FC236}">
                <a16:creationId xmlns:a16="http://schemas.microsoft.com/office/drawing/2014/main" id="{892C36F0-E321-0118-911F-B27239FD956F}"/>
              </a:ext>
            </a:extLst>
          </p:cNvPr>
          <p:cNvSpPr>
            <a:spLocks noGrp="1"/>
          </p:cNvSpPr>
          <p:nvPr>
            <p:ph type="sldNum" sz="quarter" idx="12"/>
          </p:nvPr>
        </p:nvSpPr>
        <p:spPr/>
        <p:txBody>
          <a:bodyPr/>
          <a:lstStyle/>
          <a:p>
            <a:fld id="{D9494EB4-4F2A-4867-B30C-8B7B87EFBD14}" type="slidenum">
              <a:rPr lang="en-US" smtClean="0"/>
              <a:t>30</a:t>
            </a:fld>
            <a:endParaRPr lang="en-US"/>
          </a:p>
        </p:txBody>
      </p:sp>
      <p:graphicFrame>
        <p:nvGraphicFramePr>
          <p:cNvPr id="3" name="Diagram 2">
            <a:extLst>
              <a:ext uri="{FF2B5EF4-FFF2-40B4-BE49-F238E27FC236}">
                <a16:creationId xmlns:a16="http://schemas.microsoft.com/office/drawing/2014/main" id="{84E6F079-7C94-4D22-401C-77929CB154EF}"/>
              </a:ext>
            </a:extLst>
          </p:cNvPr>
          <p:cNvGraphicFramePr/>
          <p:nvPr>
            <p:extLst>
              <p:ext uri="{D42A27DB-BD31-4B8C-83A1-F6EECF244321}">
                <p14:modId xmlns:p14="http://schemas.microsoft.com/office/powerpoint/2010/main" val="2017541401"/>
              </p:ext>
            </p:extLst>
          </p:nvPr>
        </p:nvGraphicFramePr>
        <p:xfrm>
          <a:off x="1021906" y="1467404"/>
          <a:ext cx="10673908" cy="5390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0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7DAF0-0BAE-90DB-E19C-E4F7650B45A9}"/>
              </a:ext>
            </a:extLst>
          </p:cNvPr>
          <p:cNvSpPr>
            <a:spLocks noGrp="1"/>
          </p:cNvSpPr>
          <p:nvPr>
            <p:ph idx="1"/>
          </p:nvPr>
        </p:nvSpPr>
        <p:spPr>
          <a:xfrm>
            <a:off x="541867" y="1085973"/>
            <a:ext cx="10515600" cy="4351338"/>
          </a:xfrm>
        </p:spPr>
        <p:txBody>
          <a:bodyPr>
            <a:normAutofit fontScale="92500" lnSpcReduction="10000"/>
          </a:bodyPr>
          <a:lstStyle/>
          <a:p>
            <a:pPr marL="0" indent="0">
              <a:spcBef>
                <a:spcPts val="0"/>
              </a:spcBef>
              <a:buNone/>
            </a:pPr>
            <a:r>
              <a:rPr lang="en-US" sz="2800" b="1" dirty="0">
                <a:solidFill>
                  <a:srgbClr val="C66005"/>
                </a:solidFill>
                <a:ea typeface="Lato" panose="020F0502020204030203" pitchFamily="34" charset="0"/>
                <a:cs typeface="Lato" panose="020F0502020204030203" pitchFamily="34" charset="0"/>
              </a:rPr>
              <a:t>MHHR of Tarrant County</a:t>
            </a:r>
          </a:p>
          <a:p>
            <a:pPr marL="0" indent="0">
              <a:spcBef>
                <a:spcPts val="0"/>
              </a:spcBef>
              <a:buNone/>
            </a:pPr>
            <a:endParaRPr lang="en-US" sz="2800" b="1" dirty="0">
              <a:ea typeface="Lato" panose="020F0502020204030203" pitchFamily="34" charset="0"/>
              <a:cs typeface="Lato" panose="020F0502020204030203" pitchFamily="34" charset="0"/>
            </a:endParaRPr>
          </a:p>
          <a:p>
            <a:pPr marL="0" indent="0">
              <a:spcBef>
                <a:spcPts val="0"/>
              </a:spcBef>
              <a:buNone/>
            </a:pPr>
            <a:r>
              <a:rPr lang="en-US" sz="2800" b="1" dirty="0">
                <a:ea typeface="Lato" panose="020F0502020204030203" pitchFamily="34" charset="0"/>
                <a:cs typeface="Lato" panose="020F0502020204030203" pitchFamily="34" charset="0"/>
              </a:rPr>
              <a:t>State </a:t>
            </a:r>
          </a:p>
          <a:p>
            <a:pPr>
              <a:spcBef>
                <a:spcPts val="0"/>
              </a:spcBef>
            </a:pPr>
            <a:r>
              <a:rPr lang="en-US" sz="2800" dirty="0">
                <a:ea typeface="Lato" panose="020F0502020204030203" pitchFamily="34" charset="0"/>
                <a:cs typeface="Lato" panose="020F0502020204030203" pitchFamily="34" charset="0"/>
              </a:rPr>
              <a:t>Rider 52 (MST &amp; YCOT)</a:t>
            </a:r>
          </a:p>
          <a:p>
            <a:pPr>
              <a:spcBef>
                <a:spcPts val="0"/>
              </a:spcBef>
            </a:pPr>
            <a:r>
              <a:rPr lang="en-US" sz="2800" dirty="0">
                <a:ea typeface="Lato" panose="020F0502020204030203" pitchFamily="34" charset="0"/>
                <a:cs typeface="Lato" panose="020F0502020204030203" pitchFamily="34" charset="0"/>
              </a:rPr>
              <a:t>Peer-Run Youth Crisis Respite Program (PRYCRP)</a:t>
            </a:r>
          </a:p>
          <a:p>
            <a:pPr>
              <a:spcBef>
                <a:spcPts val="0"/>
              </a:spcBef>
            </a:pPr>
            <a:r>
              <a:rPr lang="en-US" sz="2800" dirty="0">
                <a:ea typeface="Lato" panose="020F0502020204030203" pitchFamily="34" charset="0"/>
                <a:cs typeface="Lato" panose="020F0502020204030203" pitchFamily="34" charset="0"/>
              </a:rPr>
              <a:t>Mental Health Grant for Justice-Involved Individuals </a:t>
            </a:r>
          </a:p>
          <a:p>
            <a:pPr>
              <a:spcBef>
                <a:spcPts val="0"/>
              </a:spcBef>
            </a:pPr>
            <a:r>
              <a:rPr lang="en-US" sz="2800" dirty="0">
                <a:ea typeface="Lato" panose="020F0502020204030203" pitchFamily="34" charset="0"/>
                <a:cs typeface="Lato" panose="020F0502020204030203" pitchFamily="34" charset="0"/>
              </a:rPr>
              <a:t>PEI Texas Home Visiting</a:t>
            </a:r>
          </a:p>
          <a:p>
            <a:pPr>
              <a:spcBef>
                <a:spcPts val="0"/>
              </a:spcBef>
            </a:pPr>
            <a:r>
              <a:rPr lang="en-US" sz="2800" dirty="0">
                <a:ea typeface="Lato" panose="020F0502020204030203" pitchFamily="34" charset="0"/>
                <a:cs typeface="Lato" panose="020F0502020204030203" pitchFamily="34" charset="0"/>
              </a:rPr>
              <a:t>General Victims Assistance Grant Program</a:t>
            </a:r>
          </a:p>
          <a:p>
            <a:pPr>
              <a:spcBef>
                <a:spcPts val="0"/>
              </a:spcBef>
            </a:pPr>
            <a:r>
              <a:rPr lang="en-US" sz="2800" dirty="0">
                <a:ea typeface="Lato" panose="020F0502020204030203" pitchFamily="34" charset="0"/>
                <a:cs typeface="Lato" panose="020F0502020204030203" pitchFamily="34" charset="0"/>
              </a:rPr>
              <a:t>Community-Based Services for Commercially Sexually Exploited Youth</a:t>
            </a:r>
          </a:p>
          <a:p>
            <a:pPr>
              <a:spcBef>
                <a:spcPts val="0"/>
              </a:spcBef>
            </a:pPr>
            <a:r>
              <a:rPr lang="en-US" sz="2800" dirty="0">
                <a:ea typeface="Lato" panose="020F0502020204030203" pitchFamily="34" charset="0"/>
                <a:cs typeface="Lato" panose="020F0502020204030203" pitchFamily="34" charset="0"/>
              </a:rPr>
              <a:t>Construction Grant Program for Mental Health Facilities</a:t>
            </a:r>
          </a:p>
          <a:p>
            <a:pPr>
              <a:spcBef>
                <a:spcPts val="0"/>
              </a:spcBef>
            </a:pPr>
            <a:r>
              <a:rPr lang="en-US" sz="2800" dirty="0">
                <a:ea typeface="Lato" panose="020F0502020204030203" pitchFamily="34" charset="0"/>
                <a:cs typeface="Lato" panose="020F0502020204030203" pitchFamily="34" charset="0"/>
              </a:rPr>
              <a:t>Supporting Mental Health and Resiliency in Texans Innovation (SMART)</a:t>
            </a:r>
          </a:p>
          <a:p>
            <a:pPr>
              <a:spcBef>
                <a:spcPts val="0"/>
              </a:spcBef>
            </a:pPr>
            <a:r>
              <a:rPr lang="fr-FR" sz="2800" dirty="0">
                <a:ea typeface="Lato" panose="020F0502020204030203" pitchFamily="34" charset="0"/>
                <a:cs typeface="Lato" panose="020F0502020204030203" pitchFamily="34" charset="0"/>
              </a:rPr>
              <a:t>State Crisis Intervention Grant Program</a:t>
            </a:r>
            <a:endParaRPr lang="en-US" sz="2800" dirty="0">
              <a:ea typeface="Lato" panose="020F0502020204030203" pitchFamily="34" charset="0"/>
              <a:cs typeface="Lato" panose="020F0502020204030203" pitchFamily="34" charset="0"/>
            </a:endParaRPr>
          </a:p>
          <a:p>
            <a:endParaRPr lang="en-US" dirty="0"/>
          </a:p>
        </p:txBody>
      </p:sp>
      <p:sp>
        <p:nvSpPr>
          <p:cNvPr id="4" name="Slide Number Placeholder 3">
            <a:extLst>
              <a:ext uri="{FF2B5EF4-FFF2-40B4-BE49-F238E27FC236}">
                <a16:creationId xmlns:a16="http://schemas.microsoft.com/office/drawing/2014/main" id="{E3FEA807-8440-560B-7667-9DFC1DE9AA59}"/>
              </a:ext>
            </a:extLst>
          </p:cNvPr>
          <p:cNvSpPr>
            <a:spLocks noGrp="1"/>
          </p:cNvSpPr>
          <p:nvPr>
            <p:ph type="sldNum" sz="quarter" idx="12"/>
          </p:nvPr>
        </p:nvSpPr>
        <p:spPr/>
        <p:txBody>
          <a:bodyPr/>
          <a:lstStyle/>
          <a:p>
            <a:fld id="{D9494EB4-4F2A-4867-B30C-8B7B87EFBD14}" type="slidenum">
              <a:rPr lang="en-US" smtClean="0"/>
              <a:t>31</a:t>
            </a:fld>
            <a:endParaRPr lang="en-US"/>
          </a:p>
        </p:txBody>
      </p:sp>
      <p:sp>
        <p:nvSpPr>
          <p:cNvPr id="6" name="Title 5">
            <a:extLst>
              <a:ext uri="{FF2B5EF4-FFF2-40B4-BE49-F238E27FC236}">
                <a16:creationId xmlns:a16="http://schemas.microsoft.com/office/drawing/2014/main" id="{5E893020-210F-98C7-9A08-1F609621288E}"/>
              </a:ext>
            </a:extLst>
          </p:cNvPr>
          <p:cNvSpPr>
            <a:spLocks noGrp="1"/>
          </p:cNvSpPr>
          <p:nvPr>
            <p:ph type="title"/>
          </p:nvPr>
        </p:nvSpPr>
        <p:spPr>
          <a:xfrm>
            <a:off x="541867" y="342045"/>
            <a:ext cx="10744199" cy="541460"/>
          </a:xfrm>
        </p:spPr>
        <p:txBody>
          <a:bodyPr>
            <a:noAutofit/>
          </a:bodyPr>
          <a:lstStyle/>
          <a:p>
            <a:r>
              <a:rPr lang="en-US" b="1" dirty="0">
                <a:solidFill>
                  <a:schemeClr val="accent2">
                    <a:lumMod val="50000"/>
                  </a:schemeClr>
                </a:solidFill>
                <a:effectLst>
                  <a:outerShdw blurRad="38100" dist="38100" dir="2700000" algn="tl">
                    <a:srgbClr val="000000">
                      <a:alpha val="43137"/>
                    </a:srgbClr>
                  </a:outerShdw>
                </a:effectLst>
                <a:ea typeface="Lato" panose="020F0502020204030203" pitchFamily="34" charset="0"/>
                <a:cs typeface="Lato" panose="020F0502020204030203" pitchFamily="34" charset="0"/>
              </a:rPr>
              <a:t>Recent Grant Success (2022 to present)</a:t>
            </a:r>
          </a:p>
        </p:txBody>
      </p:sp>
      <p:pic>
        <p:nvPicPr>
          <p:cNvPr id="9" name="Graphic 8" descr="Money with solid fill">
            <a:extLst>
              <a:ext uri="{FF2B5EF4-FFF2-40B4-BE49-F238E27FC236}">
                <a16:creationId xmlns:a16="http://schemas.microsoft.com/office/drawing/2014/main" id="{D9F0351D-4895-3A25-805D-1520D9CB5B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2832" y="4242390"/>
            <a:ext cx="1745511" cy="1745511"/>
          </a:xfrm>
          <a:prstGeom prst="rect">
            <a:avLst/>
          </a:prstGeom>
        </p:spPr>
      </p:pic>
    </p:spTree>
    <p:extLst>
      <p:ext uri="{BB962C8B-B14F-4D97-AF65-F5344CB8AC3E}">
        <p14:creationId xmlns:p14="http://schemas.microsoft.com/office/powerpoint/2010/main" val="303249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03306A-A339-B2C7-2B0F-6EFEB07D3EFF}"/>
              </a:ext>
            </a:extLst>
          </p:cNvPr>
          <p:cNvSpPr>
            <a:spLocks noGrp="1"/>
          </p:cNvSpPr>
          <p:nvPr>
            <p:ph idx="1"/>
          </p:nvPr>
        </p:nvSpPr>
        <p:spPr>
          <a:xfrm>
            <a:off x="541867" y="1140138"/>
            <a:ext cx="10515600" cy="4351338"/>
          </a:xfrm>
        </p:spPr>
        <p:txBody>
          <a:bodyPr/>
          <a:lstStyle/>
          <a:p>
            <a:pPr marL="0" indent="0">
              <a:spcBef>
                <a:spcPts val="0"/>
              </a:spcBef>
              <a:buNone/>
            </a:pPr>
            <a:r>
              <a:rPr lang="en-US" sz="2800" b="1" dirty="0">
                <a:ea typeface="Lato" panose="020F0502020204030203" pitchFamily="34" charset="0"/>
                <a:cs typeface="Lato" panose="020F0502020204030203" pitchFamily="34" charset="0"/>
              </a:rPr>
              <a:t>Federal</a:t>
            </a:r>
          </a:p>
          <a:p>
            <a:pPr>
              <a:spcBef>
                <a:spcPts val="0"/>
              </a:spcBef>
            </a:pPr>
            <a:r>
              <a:rPr lang="en-US" sz="2800" dirty="0">
                <a:ea typeface="Lato" panose="020F0502020204030203" pitchFamily="34" charset="0"/>
                <a:cs typeface="Lato" panose="020F0502020204030203" pitchFamily="34" charset="0"/>
              </a:rPr>
              <a:t>DOJ BJA FY 2023 Adult Treatment Court Discretionary Grant Program</a:t>
            </a:r>
          </a:p>
          <a:p>
            <a:pPr>
              <a:spcBef>
                <a:spcPts val="0"/>
              </a:spcBef>
            </a:pPr>
            <a:r>
              <a:rPr lang="en-US" sz="2800" dirty="0">
                <a:ea typeface="Lato" panose="020F0502020204030203" pitchFamily="34" charset="0"/>
                <a:cs typeface="Lato" panose="020F0502020204030203" pitchFamily="34" charset="0"/>
              </a:rPr>
              <a:t>DOJ OJP FY 2023 Comprehensive Opioid, Stimulant, and Substance Use Site-based Program (COSSUP)</a:t>
            </a:r>
          </a:p>
          <a:p>
            <a:pPr>
              <a:spcBef>
                <a:spcPts val="0"/>
              </a:spcBef>
            </a:pPr>
            <a:r>
              <a:rPr lang="en-US" sz="2800" dirty="0">
                <a:ea typeface="Lato" panose="020F0502020204030203" pitchFamily="34" charset="0"/>
                <a:cs typeface="Lato" panose="020F0502020204030203" pitchFamily="34" charset="0"/>
              </a:rPr>
              <a:t>VA Homeless Providers Grant and Per Diem (GPD) Program Per Diem Only (PDO) </a:t>
            </a:r>
          </a:p>
          <a:p>
            <a:pPr>
              <a:spcBef>
                <a:spcPts val="0"/>
              </a:spcBef>
            </a:pPr>
            <a:r>
              <a:rPr lang="en-US" sz="2800" dirty="0">
                <a:ea typeface="Lato" panose="020F0502020204030203" pitchFamily="34" charset="0"/>
                <a:cs typeface="Lato" panose="020F0502020204030203" pitchFamily="34" charset="0"/>
              </a:rPr>
              <a:t>SAMHSA Community Mental Health Centers</a:t>
            </a:r>
          </a:p>
          <a:p>
            <a:pPr>
              <a:spcBef>
                <a:spcPts val="0"/>
              </a:spcBef>
            </a:pPr>
            <a:r>
              <a:rPr lang="en-US" sz="2800" dirty="0">
                <a:ea typeface="Lato" panose="020F0502020204030203" pitchFamily="34" charset="0"/>
                <a:cs typeface="Lato" panose="020F0502020204030203" pitchFamily="34" charset="0"/>
              </a:rPr>
              <a:t>SAMHSA System of Care</a:t>
            </a:r>
          </a:p>
          <a:p>
            <a:pPr>
              <a:spcBef>
                <a:spcPts val="0"/>
              </a:spcBef>
            </a:pPr>
            <a:r>
              <a:rPr lang="en-US" sz="2800" dirty="0">
                <a:ea typeface="Lato" panose="020F0502020204030203" pitchFamily="34" charset="0"/>
                <a:cs typeface="Lato" panose="020F0502020204030203" pitchFamily="34" charset="0"/>
              </a:rPr>
              <a:t>SAMHSA Treatment Drug Courts</a:t>
            </a:r>
          </a:p>
          <a:p>
            <a:pPr>
              <a:spcBef>
                <a:spcPts val="0"/>
              </a:spcBef>
            </a:pPr>
            <a:r>
              <a:rPr lang="en-US" sz="2800" dirty="0">
                <a:ea typeface="Lato" panose="020F0502020204030203" pitchFamily="34" charset="0"/>
                <a:cs typeface="Lato" panose="020F0502020204030203" pitchFamily="34" charset="0"/>
              </a:rPr>
              <a:t>SAMHSA Healthy Transitions</a:t>
            </a:r>
          </a:p>
          <a:p>
            <a:pPr>
              <a:spcBef>
                <a:spcPts val="0"/>
              </a:spcBef>
            </a:pPr>
            <a:r>
              <a:rPr lang="en-US" sz="2800" dirty="0">
                <a:ea typeface="Lato" panose="020F0502020204030203" pitchFamily="34" charset="0"/>
                <a:cs typeface="Lato" panose="020F0502020204030203" pitchFamily="34" charset="0"/>
              </a:rPr>
              <a:t>HRSA Pediatric Mental Care Access</a:t>
            </a:r>
          </a:p>
          <a:p>
            <a:endParaRPr lang="en-US" dirty="0"/>
          </a:p>
        </p:txBody>
      </p:sp>
      <p:sp>
        <p:nvSpPr>
          <p:cNvPr id="4" name="Slide Number Placeholder 3">
            <a:extLst>
              <a:ext uri="{FF2B5EF4-FFF2-40B4-BE49-F238E27FC236}">
                <a16:creationId xmlns:a16="http://schemas.microsoft.com/office/drawing/2014/main" id="{F28CB682-0A4A-AEF3-69F1-FD0AB3754AF5}"/>
              </a:ext>
            </a:extLst>
          </p:cNvPr>
          <p:cNvSpPr>
            <a:spLocks noGrp="1"/>
          </p:cNvSpPr>
          <p:nvPr>
            <p:ph type="sldNum" sz="quarter" idx="12"/>
          </p:nvPr>
        </p:nvSpPr>
        <p:spPr/>
        <p:txBody>
          <a:bodyPr/>
          <a:lstStyle/>
          <a:p>
            <a:fld id="{D9494EB4-4F2A-4867-B30C-8B7B87EFBD14}" type="slidenum">
              <a:rPr lang="en-US" smtClean="0"/>
              <a:t>32</a:t>
            </a:fld>
            <a:endParaRPr lang="en-US"/>
          </a:p>
        </p:txBody>
      </p:sp>
      <p:sp>
        <p:nvSpPr>
          <p:cNvPr id="10" name="Title 5">
            <a:extLst>
              <a:ext uri="{FF2B5EF4-FFF2-40B4-BE49-F238E27FC236}">
                <a16:creationId xmlns:a16="http://schemas.microsoft.com/office/drawing/2014/main" id="{77BECFFB-CC36-6961-0E99-DBDA1EADDC11}"/>
              </a:ext>
            </a:extLst>
          </p:cNvPr>
          <p:cNvSpPr txBox="1">
            <a:spLocks/>
          </p:cNvSpPr>
          <p:nvPr/>
        </p:nvSpPr>
        <p:spPr>
          <a:xfrm>
            <a:off x="541867" y="342045"/>
            <a:ext cx="10744199" cy="541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2">
                    <a:lumMod val="50000"/>
                  </a:schemeClr>
                </a:solidFill>
                <a:effectLst>
                  <a:outerShdw blurRad="38100" dist="38100" dir="2700000" algn="tl">
                    <a:srgbClr val="000000">
                      <a:alpha val="43137"/>
                    </a:srgbClr>
                  </a:outerShdw>
                </a:effectLst>
                <a:ea typeface="Lato" panose="020F0502020204030203" pitchFamily="34" charset="0"/>
                <a:cs typeface="Lato" panose="020F0502020204030203" pitchFamily="34" charset="0"/>
              </a:rPr>
              <a:t>Recent Grant Success (2022 to present)</a:t>
            </a:r>
            <a:endParaRPr lang="en-US" b="1" dirty="0">
              <a:solidFill>
                <a:schemeClr val="accent2">
                  <a:lumMod val="50000"/>
                </a:schemeClr>
              </a:solidFill>
              <a:effectLst>
                <a:outerShdw blurRad="38100" dist="38100" dir="2700000" algn="tl">
                  <a:srgbClr val="000000">
                    <a:alpha val="43137"/>
                  </a:srgbClr>
                </a:outerShdw>
              </a:effectLst>
              <a:ea typeface="Lato" panose="020F0502020204030203" pitchFamily="34" charset="0"/>
              <a:cs typeface="Lato" panose="020F0502020204030203" pitchFamily="34" charset="0"/>
            </a:endParaRPr>
          </a:p>
        </p:txBody>
      </p:sp>
      <p:pic>
        <p:nvPicPr>
          <p:cNvPr id="12" name="Graphic 11" descr="Money with solid fill">
            <a:extLst>
              <a:ext uri="{FF2B5EF4-FFF2-40B4-BE49-F238E27FC236}">
                <a16:creationId xmlns:a16="http://schemas.microsoft.com/office/drawing/2014/main" id="{EFF66121-E9EB-F220-BEBC-BE09B01C20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2832" y="4242390"/>
            <a:ext cx="1745511" cy="1745511"/>
          </a:xfrm>
          <a:prstGeom prst="rect">
            <a:avLst/>
          </a:prstGeom>
        </p:spPr>
      </p:pic>
    </p:spTree>
    <p:extLst>
      <p:ext uri="{BB962C8B-B14F-4D97-AF65-F5344CB8AC3E}">
        <p14:creationId xmlns:p14="http://schemas.microsoft.com/office/powerpoint/2010/main" val="2724343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185A37-6D6C-475D-987E-B493FE140928}"/>
              </a:ext>
            </a:extLst>
          </p:cNvPr>
          <p:cNvSpPr>
            <a:spLocks noGrp="1"/>
          </p:cNvSpPr>
          <p:nvPr>
            <p:ph type="title"/>
          </p:nvPr>
        </p:nvSpPr>
        <p:spPr>
          <a:xfrm>
            <a:off x="541867" y="342045"/>
            <a:ext cx="10744199" cy="541460"/>
          </a:xfrm>
        </p:spPr>
        <p:txBody>
          <a:bodyPr>
            <a:noAutofit/>
          </a:bodyPr>
          <a:lstStyle/>
          <a:p>
            <a:r>
              <a:rPr lang="en-US" b="1" dirty="0">
                <a:solidFill>
                  <a:schemeClr val="accent2">
                    <a:lumMod val="50000"/>
                  </a:schemeClr>
                </a:solidFill>
                <a:effectLst>
                  <a:outerShdw blurRad="38100" dist="38100" dir="2700000" algn="tl">
                    <a:srgbClr val="000000">
                      <a:alpha val="43137"/>
                    </a:srgbClr>
                  </a:outerShdw>
                </a:effectLst>
                <a:ea typeface="Lato" panose="020F0502020204030203" pitchFamily="34" charset="0"/>
                <a:cs typeface="Lato" panose="020F0502020204030203" pitchFamily="34" charset="0"/>
              </a:rPr>
              <a:t>Recent Grant Success (2022 to present)</a:t>
            </a:r>
          </a:p>
        </p:txBody>
      </p:sp>
      <p:sp>
        <p:nvSpPr>
          <p:cNvPr id="7" name="Content Placeholder 6">
            <a:extLst>
              <a:ext uri="{FF2B5EF4-FFF2-40B4-BE49-F238E27FC236}">
                <a16:creationId xmlns:a16="http://schemas.microsoft.com/office/drawing/2014/main" id="{152F8317-F87E-4B41-8377-AF0B0BFB0F6B}"/>
              </a:ext>
            </a:extLst>
          </p:cNvPr>
          <p:cNvSpPr>
            <a:spLocks noGrp="1"/>
          </p:cNvSpPr>
          <p:nvPr>
            <p:ph idx="1"/>
          </p:nvPr>
        </p:nvSpPr>
        <p:spPr>
          <a:xfrm>
            <a:off x="541867" y="1085973"/>
            <a:ext cx="11309513" cy="5270377"/>
          </a:xfrm>
        </p:spPr>
        <p:txBody>
          <a:bodyPr numCol="2">
            <a:normAutofit/>
          </a:bodyPr>
          <a:lstStyle/>
          <a:p>
            <a:pPr marL="0" indent="0">
              <a:spcBef>
                <a:spcPts val="0"/>
              </a:spcBef>
              <a:buNone/>
            </a:pPr>
            <a:r>
              <a:rPr lang="en-US" b="1" dirty="0">
                <a:solidFill>
                  <a:srgbClr val="C66005"/>
                </a:solidFill>
                <a:ea typeface="Lato" panose="020F0502020204030203" pitchFamily="34" charset="0"/>
                <a:cs typeface="Lato" panose="020F0502020204030203" pitchFamily="34" charset="0"/>
              </a:rPr>
              <a:t>MHMR Foundation </a:t>
            </a:r>
          </a:p>
          <a:p>
            <a:pPr marL="0" indent="0">
              <a:spcBef>
                <a:spcPts val="0"/>
              </a:spcBef>
              <a:buNone/>
            </a:pPr>
            <a:endParaRPr lang="en-US" b="1" dirty="0">
              <a:solidFill>
                <a:srgbClr val="C66005"/>
              </a:solidFill>
              <a:ea typeface="Lato" panose="020F0502020204030203" pitchFamily="34" charset="0"/>
              <a:cs typeface="Lato" panose="020F0502020204030203" pitchFamily="34" charset="0"/>
            </a:endParaRPr>
          </a:p>
          <a:p>
            <a:pPr>
              <a:spcBef>
                <a:spcPts val="0"/>
              </a:spcBef>
            </a:pPr>
            <a:r>
              <a:rPr lang="en-US" dirty="0">
                <a:ea typeface="Lato" panose="020F0502020204030203" pitchFamily="34" charset="0"/>
                <a:cs typeface="Lato" panose="020F0502020204030203" pitchFamily="34" charset="0"/>
              </a:rPr>
              <a:t>The Meadows Foundation</a:t>
            </a:r>
          </a:p>
          <a:p>
            <a:pPr>
              <a:spcBef>
                <a:spcPts val="0"/>
              </a:spcBef>
            </a:pPr>
            <a:r>
              <a:rPr lang="en-US" dirty="0">
                <a:ea typeface="Lato" panose="020F0502020204030203" pitchFamily="34" charset="0"/>
                <a:cs typeface="Lato" panose="020F0502020204030203" pitchFamily="34" charset="0"/>
              </a:rPr>
              <a:t>The Morris Foundation</a:t>
            </a:r>
          </a:p>
          <a:p>
            <a:pPr>
              <a:spcBef>
                <a:spcPts val="0"/>
              </a:spcBef>
            </a:pPr>
            <a:r>
              <a:rPr lang="en-US" dirty="0">
                <a:ea typeface="Lato" panose="020F0502020204030203" pitchFamily="34" charset="0"/>
                <a:cs typeface="Lato" panose="020F0502020204030203" pitchFamily="34" charset="0"/>
              </a:rPr>
              <a:t>The Pritzker Foundation</a:t>
            </a:r>
          </a:p>
          <a:p>
            <a:pPr>
              <a:spcBef>
                <a:spcPts val="0"/>
              </a:spcBef>
            </a:pPr>
            <a:r>
              <a:rPr lang="en-US" dirty="0">
                <a:ea typeface="Lato" panose="020F0502020204030203" pitchFamily="34" charset="0"/>
                <a:cs typeface="Lato" panose="020F0502020204030203" pitchFamily="34" charset="0"/>
              </a:rPr>
              <a:t>The Rainwater Foundation</a:t>
            </a:r>
          </a:p>
          <a:p>
            <a:pPr>
              <a:spcBef>
                <a:spcPts val="0"/>
              </a:spcBef>
            </a:pPr>
            <a:r>
              <a:rPr lang="en-US" dirty="0">
                <a:ea typeface="Lato" panose="020F0502020204030203" pitchFamily="34" charset="0"/>
                <a:cs typeface="Lato" panose="020F0502020204030203" pitchFamily="34" charset="0"/>
              </a:rPr>
              <a:t>The Rees Jones Foundation</a:t>
            </a:r>
          </a:p>
          <a:p>
            <a:pPr>
              <a:spcBef>
                <a:spcPts val="0"/>
              </a:spcBef>
            </a:pPr>
            <a:r>
              <a:rPr lang="en-US" dirty="0">
                <a:ea typeface="Lato" panose="020F0502020204030203" pitchFamily="34" charset="0"/>
                <a:cs typeface="Lato" panose="020F0502020204030203" pitchFamily="34" charset="0"/>
              </a:rPr>
              <a:t>United Way of Tarrant County</a:t>
            </a:r>
          </a:p>
          <a:p>
            <a:pPr>
              <a:spcBef>
                <a:spcPts val="0"/>
              </a:spcBef>
            </a:pPr>
            <a:r>
              <a:rPr lang="en-US" dirty="0">
                <a:ea typeface="Lato" panose="020F0502020204030203" pitchFamily="34" charset="0"/>
                <a:cs typeface="Lato" panose="020F0502020204030203" pitchFamily="34" charset="0"/>
              </a:rPr>
              <a:t>United Way of Wise County</a:t>
            </a:r>
          </a:p>
          <a:p>
            <a:pPr marL="0" indent="0">
              <a:spcBef>
                <a:spcPts val="0"/>
              </a:spcBef>
              <a:buNone/>
            </a:pPr>
            <a:endParaRPr lang="en-US" b="1" dirty="0">
              <a:ea typeface="Lato" panose="020F0502020204030203" pitchFamily="34" charset="0"/>
              <a:cs typeface="Lato" panose="020F0502020204030203" pitchFamily="34" charset="0"/>
            </a:endParaRPr>
          </a:p>
          <a:p>
            <a:pPr marL="0" indent="0">
              <a:spcBef>
                <a:spcPts val="0"/>
              </a:spcBef>
              <a:buNone/>
            </a:pP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a:extLst>
              <a:ext uri="{FF2B5EF4-FFF2-40B4-BE49-F238E27FC236}">
                <a16:creationId xmlns:a16="http://schemas.microsoft.com/office/drawing/2014/main" id="{1B5A6EE7-E67C-C3D7-5F96-56E2074CF100}"/>
              </a:ext>
            </a:extLst>
          </p:cNvPr>
          <p:cNvSpPr>
            <a:spLocks noGrp="1"/>
          </p:cNvSpPr>
          <p:nvPr>
            <p:ph type="sldNum" sz="quarter" idx="12"/>
          </p:nvPr>
        </p:nvSpPr>
        <p:spPr/>
        <p:txBody>
          <a:bodyPr/>
          <a:lstStyle/>
          <a:p>
            <a:fld id="{D9494EB4-4F2A-4867-B30C-8B7B87EFBD14}" type="slidenum">
              <a:rPr lang="en-US" smtClean="0"/>
              <a:t>33</a:t>
            </a:fld>
            <a:endParaRPr lang="en-US"/>
          </a:p>
        </p:txBody>
      </p:sp>
      <p:pic>
        <p:nvPicPr>
          <p:cNvPr id="4" name="Picture 3" descr="A black background with colorful text&#10;&#10;AI-generated content may be incorrect.">
            <a:extLst>
              <a:ext uri="{FF2B5EF4-FFF2-40B4-BE49-F238E27FC236}">
                <a16:creationId xmlns:a16="http://schemas.microsoft.com/office/drawing/2014/main" id="{ED02A23C-FD7A-C443-AB25-538315982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444803"/>
            <a:ext cx="3432544" cy="1062582"/>
          </a:xfrm>
          <a:prstGeom prst="rect">
            <a:avLst/>
          </a:prstGeom>
        </p:spPr>
      </p:pic>
      <p:pic>
        <p:nvPicPr>
          <p:cNvPr id="5" name="Graphic 4" descr="Money with solid fill">
            <a:extLst>
              <a:ext uri="{FF2B5EF4-FFF2-40B4-BE49-F238E27FC236}">
                <a16:creationId xmlns:a16="http://schemas.microsoft.com/office/drawing/2014/main" id="{134D3CC8-4499-31C6-D2CF-36BDDA89A0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2832" y="4242390"/>
            <a:ext cx="1745511" cy="1745511"/>
          </a:xfrm>
          <a:prstGeom prst="rect">
            <a:avLst/>
          </a:prstGeom>
        </p:spPr>
      </p:pic>
    </p:spTree>
    <p:extLst>
      <p:ext uri="{BB962C8B-B14F-4D97-AF65-F5344CB8AC3E}">
        <p14:creationId xmlns:p14="http://schemas.microsoft.com/office/powerpoint/2010/main" val="3500126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BF44D-6E45-B308-7E5E-9DB8E09980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7D730-4EFC-303E-D8FF-C075AC30CF38}"/>
              </a:ext>
            </a:extLst>
          </p:cNvPr>
          <p:cNvSpPr>
            <a:spLocks noGrp="1"/>
          </p:cNvSpPr>
          <p:nvPr>
            <p:ph idx="1"/>
          </p:nvPr>
        </p:nvSpPr>
        <p:spPr>
          <a:xfrm>
            <a:off x="838200" y="1690688"/>
            <a:ext cx="10515600" cy="4351338"/>
          </a:xfrm>
        </p:spPr>
        <p:txBody>
          <a:bodyPr>
            <a:normAutofit/>
          </a:bodyPr>
          <a:lstStyle/>
          <a:p>
            <a:r>
              <a:rPr lang="en-US" sz="2200" dirty="0"/>
              <a:t>State Grants</a:t>
            </a:r>
          </a:p>
          <a:p>
            <a:pPr lvl="1"/>
            <a:r>
              <a:rPr lang="en-US" sz="2200" dirty="0"/>
              <a:t>Increase funding for community-based services</a:t>
            </a:r>
          </a:p>
          <a:p>
            <a:pPr lvl="1"/>
            <a:endParaRPr lang="en-US" sz="2200" dirty="0"/>
          </a:p>
          <a:p>
            <a:r>
              <a:rPr lang="en-US" sz="2200" dirty="0"/>
              <a:t>Integrating Mental Health and IDD Services</a:t>
            </a:r>
          </a:p>
          <a:p>
            <a:pPr lvl="1"/>
            <a:r>
              <a:rPr lang="en-US" sz="2200" dirty="0"/>
              <a:t>Whole-person care approach</a:t>
            </a:r>
          </a:p>
          <a:p>
            <a:pPr lvl="1"/>
            <a:r>
              <a:rPr lang="en-US" sz="2200" dirty="0"/>
              <a:t>Cross-training of staff</a:t>
            </a:r>
          </a:p>
          <a:p>
            <a:pPr lvl="1"/>
            <a:endParaRPr lang="en-US" sz="2200" dirty="0"/>
          </a:p>
          <a:p>
            <a:r>
              <a:rPr lang="en-US" sz="2200" dirty="0"/>
              <a:t>Challenges with IDD</a:t>
            </a:r>
          </a:p>
          <a:p>
            <a:pPr lvl="1"/>
            <a:r>
              <a:rPr lang="en-US" sz="2200" dirty="0"/>
              <a:t>Workforce shortages</a:t>
            </a:r>
          </a:p>
          <a:p>
            <a:pPr lvl="1"/>
            <a:r>
              <a:rPr lang="en-US" sz="2200" dirty="0"/>
              <a:t>Funding gap</a:t>
            </a:r>
          </a:p>
          <a:p>
            <a:pPr marL="457200" lvl="1" indent="0">
              <a:buNone/>
            </a:pPr>
            <a:endParaRPr lang="en-US" dirty="0"/>
          </a:p>
        </p:txBody>
      </p:sp>
      <p:sp>
        <p:nvSpPr>
          <p:cNvPr id="4" name="Slide Number Placeholder 3">
            <a:extLst>
              <a:ext uri="{FF2B5EF4-FFF2-40B4-BE49-F238E27FC236}">
                <a16:creationId xmlns:a16="http://schemas.microsoft.com/office/drawing/2014/main" id="{7AD5EF2C-22C9-EA18-CB2D-0C00FE27AE5D}"/>
              </a:ext>
            </a:extLst>
          </p:cNvPr>
          <p:cNvSpPr>
            <a:spLocks noGrp="1"/>
          </p:cNvSpPr>
          <p:nvPr>
            <p:ph type="sldNum" sz="quarter" idx="12"/>
          </p:nvPr>
        </p:nvSpPr>
        <p:spPr/>
        <p:txBody>
          <a:bodyPr/>
          <a:lstStyle/>
          <a:p>
            <a:fld id="{D9494EB4-4F2A-4867-B30C-8B7B87EFBD14}" type="slidenum">
              <a:rPr lang="en-US" smtClean="0"/>
              <a:t>34</a:t>
            </a:fld>
            <a:endParaRPr lang="en-US"/>
          </a:p>
        </p:txBody>
      </p:sp>
      <p:sp>
        <p:nvSpPr>
          <p:cNvPr id="9" name="Title 5">
            <a:extLst>
              <a:ext uri="{FF2B5EF4-FFF2-40B4-BE49-F238E27FC236}">
                <a16:creationId xmlns:a16="http://schemas.microsoft.com/office/drawing/2014/main" id="{06E83907-59CD-2FED-6A91-72CF3F4650C6}"/>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Trends at MHMR</a:t>
            </a:r>
          </a:p>
        </p:txBody>
      </p:sp>
      <p:pic>
        <p:nvPicPr>
          <p:cNvPr id="5" name="Picture 4" descr="A computer with a graph and magnifying glass&#10;&#10;AI-generated content may be incorrect.">
            <a:extLst>
              <a:ext uri="{FF2B5EF4-FFF2-40B4-BE49-F238E27FC236}">
                <a16:creationId xmlns:a16="http://schemas.microsoft.com/office/drawing/2014/main" id="{886BD8D5-A6B8-CB62-8A9B-CCCFD9746462}"/>
              </a:ext>
            </a:extLst>
          </p:cNvPr>
          <p:cNvPicPr>
            <a:picLocks noChangeAspect="1"/>
          </p:cNvPicPr>
          <p:nvPr/>
        </p:nvPicPr>
        <p:blipFill>
          <a:blip r:embed="rId3">
            <a:extLst>
              <a:ext uri="{28A0092B-C50C-407E-A947-70E740481C1C}">
                <a14:useLocalDpi xmlns:a14="http://schemas.microsoft.com/office/drawing/2010/main" val="0"/>
              </a:ext>
            </a:extLst>
          </a:blip>
          <a:srcRect t="20155" b="21395"/>
          <a:stretch/>
        </p:blipFill>
        <p:spPr>
          <a:xfrm>
            <a:off x="8367824" y="3429000"/>
            <a:ext cx="2985976" cy="2259277"/>
          </a:xfrm>
          <a:prstGeom prst="rect">
            <a:avLst/>
          </a:prstGeom>
        </p:spPr>
      </p:pic>
    </p:spTree>
    <p:extLst>
      <p:ext uri="{BB962C8B-B14F-4D97-AF65-F5344CB8AC3E}">
        <p14:creationId xmlns:p14="http://schemas.microsoft.com/office/powerpoint/2010/main" val="327640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52D0-452C-2279-AB8D-3CD4A17889EC}"/>
              </a:ext>
            </a:extLst>
          </p:cNvPr>
          <p:cNvSpPr>
            <a:spLocks noGrp="1"/>
          </p:cNvSpPr>
          <p:nvPr>
            <p:ph type="title"/>
          </p:nvPr>
        </p:nvSpPr>
        <p:spPr>
          <a:xfrm>
            <a:off x="838200" y="365125"/>
            <a:ext cx="10515600" cy="1325563"/>
          </a:xfrm>
        </p:spPr>
        <p:txBody>
          <a:bodyPr anchor="ctr">
            <a:normAutofit/>
          </a:bodyPr>
          <a:lstStyle/>
          <a:p>
            <a:r>
              <a:rPr lang="en-US" b="1" dirty="0">
                <a:solidFill>
                  <a:schemeClr val="accent2">
                    <a:lumMod val="50000"/>
                  </a:schemeClr>
                </a:solidFill>
                <a:effectLst>
                  <a:outerShdw blurRad="38100" dist="38100" dir="2700000" algn="tl">
                    <a:srgbClr val="000000">
                      <a:alpha val="43137"/>
                    </a:srgbClr>
                  </a:outerShdw>
                </a:effectLst>
              </a:rPr>
              <a:t>Thank you! Questions?</a:t>
            </a:r>
          </a:p>
        </p:txBody>
      </p:sp>
      <p:pic>
        <p:nvPicPr>
          <p:cNvPr id="9" name="Content Placeholder 8">
            <a:extLst>
              <a:ext uri="{FF2B5EF4-FFF2-40B4-BE49-F238E27FC236}">
                <a16:creationId xmlns:a16="http://schemas.microsoft.com/office/drawing/2014/main" id="{92A02A0A-3008-F8B0-F0CF-D45674C267FF}"/>
              </a:ext>
            </a:extLst>
          </p:cNvPr>
          <p:cNvPicPr>
            <a:picLocks noGrp="1" noChangeAspect="1"/>
          </p:cNvPicPr>
          <p:nvPr>
            <p:ph idx="1"/>
          </p:nvPr>
        </p:nvPicPr>
        <p:blipFill>
          <a:blip r:embed="rId2"/>
          <a:stretch>
            <a:fillRect/>
          </a:stretch>
        </p:blipFill>
        <p:spPr>
          <a:xfrm>
            <a:off x="838200" y="3321212"/>
            <a:ext cx="522767" cy="522767"/>
          </a:xfrm>
          <a:prstGeom prst="rect">
            <a:avLst/>
          </a:prstGeom>
        </p:spPr>
      </p:pic>
      <p:pic>
        <p:nvPicPr>
          <p:cNvPr id="10" name="Picture 9">
            <a:extLst>
              <a:ext uri="{FF2B5EF4-FFF2-40B4-BE49-F238E27FC236}">
                <a16:creationId xmlns:a16="http://schemas.microsoft.com/office/drawing/2014/main" id="{7B7C80B5-A96A-C0A3-D869-5B1AB0C6F73A}"/>
              </a:ext>
            </a:extLst>
          </p:cNvPr>
          <p:cNvPicPr>
            <a:picLocks noChangeAspect="1"/>
          </p:cNvPicPr>
          <p:nvPr/>
        </p:nvPicPr>
        <p:blipFill>
          <a:blip r:embed="rId3"/>
          <a:stretch>
            <a:fillRect/>
          </a:stretch>
        </p:blipFill>
        <p:spPr>
          <a:xfrm>
            <a:off x="746327" y="1776387"/>
            <a:ext cx="706511" cy="706511"/>
          </a:xfrm>
          <a:prstGeom prst="rect">
            <a:avLst/>
          </a:prstGeom>
        </p:spPr>
      </p:pic>
      <p:sp>
        <p:nvSpPr>
          <p:cNvPr id="11" name="TextBox 10">
            <a:extLst>
              <a:ext uri="{FF2B5EF4-FFF2-40B4-BE49-F238E27FC236}">
                <a16:creationId xmlns:a16="http://schemas.microsoft.com/office/drawing/2014/main" id="{201DF47C-CD7A-6736-C120-2DB6DB9CDF32}"/>
              </a:ext>
            </a:extLst>
          </p:cNvPr>
          <p:cNvSpPr txBox="1"/>
          <p:nvPr/>
        </p:nvSpPr>
        <p:spPr>
          <a:xfrm>
            <a:off x="1452838" y="1837254"/>
            <a:ext cx="7297757" cy="584775"/>
          </a:xfrm>
          <a:prstGeom prst="rect">
            <a:avLst/>
          </a:prstGeom>
          <a:noFill/>
        </p:spPr>
        <p:txBody>
          <a:bodyPr wrap="square" rtlCol="0">
            <a:spAutoFit/>
          </a:bodyPr>
          <a:lstStyle/>
          <a:p>
            <a:r>
              <a:rPr lang="en-US" sz="3200" dirty="0">
                <a:hlinkClick r:id="rId4"/>
              </a:rPr>
              <a:t>Twanda.Wadlington@mhmrtc.org</a:t>
            </a:r>
            <a:r>
              <a:rPr lang="en-US" sz="3200" dirty="0"/>
              <a:t> </a:t>
            </a:r>
          </a:p>
        </p:txBody>
      </p:sp>
      <p:sp>
        <p:nvSpPr>
          <p:cNvPr id="12" name="TextBox 11">
            <a:extLst>
              <a:ext uri="{FF2B5EF4-FFF2-40B4-BE49-F238E27FC236}">
                <a16:creationId xmlns:a16="http://schemas.microsoft.com/office/drawing/2014/main" id="{E55ED293-E772-D5E4-F545-9C1ED9FDEC2A}"/>
              </a:ext>
            </a:extLst>
          </p:cNvPr>
          <p:cNvSpPr txBox="1"/>
          <p:nvPr/>
        </p:nvSpPr>
        <p:spPr>
          <a:xfrm>
            <a:off x="1452838" y="3315844"/>
            <a:ext cx="7297757" cy="584775"/>
          </a:xfrm>
          <a:prstGeom prst="rect">
            <a:avLst/>
          </a:prstGeom>
          <a:noFill/>
        </p:spPr>
        <p:txBody>
          <a:bodyPr wrap="square" rtlCol="0">
            <a:spAutoFit/>
          </a:bodyPr>
          <a:lstStyle/>
          <a:p>
            <a:pPr algn="l" fontAlgn="base">
              <a:buNone/>
            </a:pPr>
            <a:r>
              <a:rPr lang="en-US" sz="3200" b="0" i="0" dirty="0">
                <a:effectLst/>
                <a:latin typeface="-apple-system"/>
                <a:hlinkClick r:id="rId5"/>
              </a:rPr>
              <a:t>www.linkedin.com/in/drtwandadrph</a:t>
            </a:r>
            <a:r>
              <a:rPr lang="en-US" sz="3200" b="0" i="0" dirty="0">
                <a:effectLst/>
                <a:latin typeface="-apple-system"/>
              </a:rPr>
              <a:t> </a:t>
            </a:r>
          </a:p>
        </p:txBody>
      </p:sp>
      <p:sp>
        <p:nvSpPr>
          <p:cNvPr id="13" name="Slide Number Placeholder 12">
            <a:extLst>
              <a:ext uri="{FF2B5EF4-FFF2-40B4-BE49-F238E27FC236}">
                <a16:creationId xmlns:a16="http://schemas.microsoft.com/office/drawing/2014/main" id="{A43EEAE3-B9D6-E787-383F-ABFDA285DE76}"/>
              </a:ext>
            </a:extLst>
          </p:cNvPr>
          <p:cNvSpPr>
            <a:spLocks noGrp="1"/>
          </p:cNvSpPr>
          <p:nvPr>
            <p:ph type="sldNum" sz="quarter" idx="12"/>
          </p:nvPr>
        </p:nvSpPr>
        <p:spPr/>
        <p:txBody>
          <a:bodyPr/>
          <a:lstStyle/>
          <a:p>
            <a:fld id="{D9494EB4-4F2A-4867-B30C-8B7B87EFBD14}" type="slidenum">
              <a:rPr lang="en-US" smtClean="0"/>
              <a:t>35</a:t>
            </a:fld>
            <a:endParaRPr lang="en-US"/>
          </a:p>
        </p:txBody>
      </p:sp>
      <p:sp>
        <p:nvSpPr>
          <p:cNvPr id="4" name="TextBox 3">
            <a:extLst>
              <a:ext uri="{FF2B5EF4-FFF2-40B4-BE49-F238E27FC236}">
                <a16:creationId xmlns:a16="http://schemas.microsoft.com/office/drawing/2014/main" id="{2629F9E9-0D58-C887-38D1-94F55B212147}"/>
              </a:ext>
            </a:extLst>
          </p:cNvPr>
          <p:cNvSpPr txBox="1"/>
          <p:nvPr/>
        </p:nvSpPr>
        <p:spPr>
          <a:xfrm>
            <a:off x="1452838" y="4692829"/>
            <a:ext cx="6182686" cy="584775"/>
          </a:xfrm>
          <a:prstGeom prst="rect">
            <a:avLst/>
          </a:prstGeom>
          <a:noFill/>
        </p:spPr>
        <p:txBody>
          <a:bodyPr wrap="square">
            <a:spAutoFit/>
          </a:bodyPr>
          <a:lstStyle/>
          <a:p>
            <a:pPr marL="57150"/>
            <a:r>
              <a:rPr lang="en-US" sz="3200" dirty="0">
                <a:solidFill>
                  <a:srgbClr val="D35E13"/>
                </a:solidFill>
                <a:latin typeface="Calibri" panose="020F0502020204030204" pitchFamily="34" charset="0"/>
                <a:ea typeface="Calibri" panose="020F0502020204030204" pitchFamily="34" charset="0"/>
                <a:cs typeface="Calibri" panose="020F0502020204030204" pitchFamily="34" charset="0"/>
                <a:hlinkClick r:id="rId6"/>
              </a:rPr>
              <a:t>Communication@mhmrtc.org</a:t>
            </a:r>
            <a:r>
              <a:rPr lang="en-US" sz="3200" dirty="0">
                <a:solidFill>
                  <a:srgbClr val="D35E13"/>
                </a:solidFill>
                <a:latin typeface="Calibri" panose="020F0502020204030204" pitchFamily="34" charset="0"/>
                <a:ea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45311A67-BAD2-E1C5-F53F-9E5846806BBD}"/>
              </a:ext>
            </a:extLst>
          </p:cNvPr>
          <p:cNvPicPr>
            <a:picLocks noChangeAspect="1"/>
          </p:cNvPicPr>
          <p:nvPr/>
        </p:nvPicPr>
        <p:blipFill>
          <a:blip r:embed="rId3"/>
          <a:stretch>
            <a:fillRect/>
          </a:stretch>
        </p:blipFill>
        <p:spPr>
          <a:xfrm>
            <a:off x="746327" y="4636189"/>
            <a:ext cx="706511" cy="706511"/>
          </a:xfrm>
          <a:prstGeom prst="rect">
            <a:avLst/>
          </a:prstGeom>
        </p:spPr>
      </p:pic>
    </p:spTree>
    <p:extLst>
      <p:ext uri="{BB962C8B-B14F-4D97-AF65-F5344CB8AC3E}">
        <p14:creationId xmlns:p14="http://schemas.microsoft.com/office/powerpoint/2010/main" val="2637797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flipH="1">
            <a:off x="1618387" y="5757268"/>
            <a:ext cx="1582013" cy="101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841498" y="264210"/>
            <a:ext cx="6509004" cy="707886"/>
          </a:xfrm>
          <a:prstGeom prst="rect">
            <a:avLst/>
          </a:prstGeom>
          <a:noFill/>
          <a:ln w="28575">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4000" b="1" dirty="0">
                <a:solidFill>
                  <a:srgbClr val="D35E13"/>
                </a:solidFill>
                <a:latin typeface="Century Gothic" panose="020B0502020202020204" pitchFamily="34" charset="0"/>
                <a:cs typeface="Arial" panose="020B0604020202020204" pitchFamily="34" charset="0"/>
              </a:rPr>
              <a:t>We Want Your Feedback </a:t>
            </a:r>
          </a:p>
        </p:txBody>
      </p:sp>
      <p:sp>
        <p:nvSpPr>
          <p:cNvPr id="4" name="TextBox 3">
            <a:extLst>
              <a:ext uri="{FF2B5EF4-FFF2-40B4-BE49-F238E27FC236}">
                <a16:creationId xmlns:a16="http://schemas.microsoft.com/office/drawing/2014/main" id="{78879528-CE21-B06C-03A6-5709483B70A2}"/>
              </a:ext>
            </a:extLst>
          </p:cNvPr>
          <p:cNvSpPr txBox="1"/>
          <p:nvPr/>
        </p:nvSpPr>
        <p:spPr>
          <a:xfrm>
            <a:off x="2359537" y="1352597"/>
            <a:ext cx="7965880" cy="369332"/>
          </a:xfrm>
          <a:prstGeom prst="rect">
            <a:avLst/>
          </a:prstGeom>
          <a:noFill/>
        </p:spPr>
        <p:txBody>
          <a:bodyPr wrap="square" rtlCol="0">
            <a:spAutoFit/>
          </a:bodyPr>
          <a:lstStyle/>
          <a:p>
            <a:r>
              <a:rPr lang="en-US" dirty="0">
                <a:solidFill>
                  <a:srgbClr val="6B3F23"/>
                </a:solidFill>
              </a:rPr>
              <a:t>Take a few moments to complete this anonymous survey to help us improve. </a:t>
            </a:r>
          </a:p>
        </p:txBody>
      </p:sp>
      <p:pic>
        <p:nvPicPr>
          <p:cNvPr id="12" name="Picture 11">
            <a:extLst>
              <a:ext uri="{FF2B5EF4-FFF2-40B4-BE49-F238E27FC236}">
                <a16:creationId xmlns:a16="http://schemas.microsoft.com/office/drawing/2014/main" id="{C4D85D93-E4F7-FB23-1A7B-8AA1CB45A87E}"/>
              </a:ext>
            </a:extLst>
          </p:cNvPr>
          <p:cNvPicPr>
            <a:picLocks noChangeAspect="1"/>
          </p:cNvPicPr>
          <p:nvPr/>
        </p:nvPicPr>
        <p:blipFill>
          <a:blip r:embed="rId3"/>
          <a:stretch>
            <a:fillRect/>
          </a:stretch>
        </p:blipFill>
        <p:spPr>
          <a:xfrm>
            <a:off x="3857312" y="1872912"/>
            <a:ext cx="4477375" cy="4839375"/>
          </a:xfrm>
          <a:prstGeom prst="rect">
            <a:avLst/>
          </a:prstGeom>
        </p:spPr>
      </p:pic>
      <p:pic>
        <p:nvPicPr>
          <p:cNvPr id="5" name="Picture 4" descr="A qr code with people holding stars&#10;&#10;AI-generated content may be incorrect.">
            <a:extLst>
              <a:ext uri="{FF2B5EF4-FFF2-40B4-BE49-F238E27FC236}">
                <a16:creationId xmlns:a16="http://schemas.microsoft.com/office/drawing/2014/main" id="{BB3CC3B8-7805-4916-113A-30F5A0607FC1}"/>
              </a:ext>
            </a:extLst>
          </p:cNvPr>
          <p:cNvPicPr>
            <a:picLocks noChangeAspect="1"/>
          </p:cNvPicPr>
          <p:nvPr/>
        </p:nvPicPr>
        <p:blipFill>
          <a:blip r:embed="rId4">
            <a:extLst>
              <a:ext uri="{28A0092B-C50C-407E-A947-70E740481C1C}">
                <a14:useLocalDpi xmlns:a14="http://schemas.microsoft.com/office/drawing/2010/main" val="0"/>
              </a:ext>
            </a:extLst>
          </a:blip>
          <a:srcRect l="25943" t="36820" r="25005" b="14373"/>
          <a:stretch/>
        </p:blipFill>
        <p:spPr>
          <a:xfrm>
            <a:off x="4488109" y="2917480"/>
            <a:ext cx="3363985" cy="3347208"/>
          </a:xfrm>
          <a:prstGeom prst="rect">
            <a:avLst/>
          </a:prstGeom>
        </p:spPr>
      </p:pic>
    </p:spTree>
    <p:extLst>
      <p:ext uri="{BB962C8B-B14F-4D97-AF65-F5344CB8AC3E}">
        <p14:creationId xmlns:p14="http://schemas.microsoft.com/office/powerpoint/2010/main" val="17827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3819-A79A-8FC4-96E5-368552C57CE7}"/>
              </a:ext>
            </a:extLst>
          </p:cNvPr>
          <p:cNvSpPr>
            <a:spLocks noGrp="1"/>
          </p:cNvSpPr>
          <p:nvPr>
            <p:ph type="title"/>
          </p:nvPr>
        </p:nvSpPr>
        <p:spPr/>
        <p:txBody>
          <a:bodyPr>
            <a:normAutofit/>
          </a:bodyPr>
          <a:lstStyle/>
          <a:p>
            <a:r>
              <a:rPr lang="en-US" sz="4000" b="1" dirty="0">
                <a:solidFill>
                  <a:schemeClr val="accent2">
                    <a:lumMod val="50000"/>
                  </a:schemeClr>
                </a:solidFill>
                <a:effectLst>
                  <a:outerShdw blurRad="38100" dist="38100" dir="2700000" algn="tl">
                    <a:srgbClr val="000000">
                      <a:alpha val="43137"/>
                    </a:srgbClr>
                  </a:outerShdw>
                </a:effectLst>
              </a:rPr>
              <a:t>Balancing Funding Priorities: Performance Contracts vs. Grants</a:t>
            </a:r>
          </a:p>
        </p:txBody>
      </p:sp>
      <p:sp>
        <p:nvSpPr>
          <p:cNvPr id="3" name="Content Placeholder 2">
            <a:extLst>
              <a:ext uri="{FF2B5EF4-FFF2-40B4-BE49-F238E27FC236}">
                <a16:creationId xmlns:a16="http://schemas.microsoft.com/office/drawing/2014/main" id="{793527B7-98AA-9AA4-DDD6-BC8EC08762DB}"/>
              </a:ext>
            </a:extLst>
          </p:cNvPr>
          <p:cNvSpPr>
            <a:spLocks noGrp="1"/>
          </p:cNvSpPr>
          <p:nvPr>
            <p:ph idx="1"/>
          </p:nvPr>
        </p:nvSpPr>
        <p:spPr>
          <a:xfrm>
            <a:off x="838200" y="1690688"/>
            <a:ext cx="9848850" cy="4351338"/>
          </a:xfrm>
        </p:spPr>
        <p:txBody>
          <a:bodyPr>
            <a:normAutofit/>
          </a:bodyPr>
          <a:lstStyle/>
          <a:p>
            <a:pPr algn="l">
              <a:spcBef>
                <a:spcPts val="300"/>
              </a:spcBef>
              <a:spcAft>
                <a:spcPts val="600"/>
              </a:spcAft>
              <a:buFont typeface="Arial" panose="020B0604020202020204" pitchFamily="34" charset="0"/>
              <a:buChar char="•"/>
            </a:pPr>
            <a:r>
              <a:rPr lang="en-US" sz="2000" b="1" i="0" dirty="0">
                <a:effectLst/>
              </a:rPr>
              <a:t>Accountability &amp; Deliverables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Performance contracts emphasize measurable outcomes and strict accountability.</a:t>
            </a:r>
          </a:p>
          <a:p>
            <a:pPr marL="742950" lvl="1" indent="-285750" algn="l">
              <a:spcBef>
                <a:spcPts val="300"/>
              </a:spcBef>
              <a:spcAft>
                <a:spcPts val="300"/>
              </a:spcAft>
              <a:buFont typeface="Arial" panose="020B0604020202020204" pitchFamily="34" charset="0"/>
              <a:buChar char="•"/>
            </a:pPr>
            <a:r>
              <a:rPr lang="en-US" sz="2000" b="0" i="0" dirty="0">
                <a:effectLst/>
              </a:rPr>
              <a:t>Grants often allow more flexibility in deliverables and timelines.</a:t>
            </a:r>
          </a:p>
          <a:p>
            <a:pPr marL="457200" lvl="1" indent="0" algn="l">
              <a:spcBef>
                <a:spcPts val="300"/>
              </a:spcBef>
              <a:spcAft>
                <a:spcPts val="300"/>
              </a:spcAft>
              <a:buNone/>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Complementary Roles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Grants can fund innovation and capacity-building.</a:t>
            </a:r>
          </a:p>
          <a:p>
            <a:pPr marL="742950" lvl="1" indent="-285750" algn="l">
              <a:spcBef>
                <a:spcPts val="300"/>
              </a:spcBef>
              <a:spcAft>
                <a:spcPts val="300"/>
              </a:spcAft>
              <a:buFont typeface="Arial" panose="020B0604020202020204" pitchFamily="34" charset="0"/>
              <a:buChar char="•"/>
            </a:pPr>
            <a:r>
              <a:rPr lang="en-US" sz="2000" b="0" i="0" dirty="0">
                <a:effectLst/>
              </a:rPr>
              <a:t>Performance contracts can drive long-term success and accountability.</a:t>
            </a:r>
          </a:p>
          <a:p>
            <a:pPr marL="742950" lvl="1" indent="-285750" algn="l">
              <a:spcBef>
                <a:spcPts val="300"/>
              </a:spcBef>
              <a:spcAft>
                <a:spcPts val="300"/>
              </a:spcAft>
              <a:buFont typeface="Arial" panose="020B0604020202020204" pitchFamily="34" charset="0"/>
              <a:buChar char="•"/>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Management Challenges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Navigating differing compliance requirements.</a:t>
            </a:r>
          </a:p>
          <a:p>
            <a:pPr marL="742950" lvl="1" indent="-285750" algn="l">
              <a:spcBef>
                <a:spcPts val="300"/>
              </a:spcBef>
              <a:spcAft>
                <a:spcPts val="300"/>
              </a:spcAft>
              <a:buFont typeface="Arial" panose="020B0604020202020204" pitchFamily="34" charset="0"/>
              <a:buChar char="•"/>
            </a:pPr>
            <a:r>
              <a:rPr lang="en-US" sz="2000" b="0" i="0" dirty="0">
                <a:effectLst/>
              </a:rPr>
              <a:t>Balancing short-term deliverables with long-term strategic goals.</a:t>
            </a:r>
          </a:p>
          <a:p>
            <a:endParaRPr lang="en-US" sz="2000" dirty="0"/>
          </a:p>
        </p:txBody>
      </p:sp>
      <p:sp>
        <p:nvSpPr>
          <p:cNvPr id="4" name="Slide Number Placeholder 3">
            <a:extLst>
              <a:ext uri="{FF2B5EF4-FFF2-40B4-BE49-F238E27FC236}">
                <a16:creationId xmlns:a16="http://schemas.microsoft.com/office/drawing/2014/main" id="{C87026C1-FCCA-0815-3E11-0FCA15234CD3}"/>
              </a:ext>
            </a:extLst>
          </p:cNvPr>
          <p:cNvSpPr>
            <a:spLocks noGrp="1"/>
          </p:cNvSpPr>
          <p:nvPr>
            <p:ph type="sldNum" sz="quarter" idx="12"/>
          </p:nvPr>
        </p:nvSpPr>
        <p:spPr/>
        <p:txBody>
          <a:bodyPr/>
          <a:lstStyle/>
          <a:p>
            <a:fld id="{D9494EB4-4F2A-4867-B30C-8B7B87EFBD14}" type="slidenum">
              <a:rPr lang="en-US" smtClean="0"/>
              <a:t>4</a:t>
            </a:fld>
            <a:endParaRPr lang="en-US"/>
          </a:p>
        </p:txBody>
      </p:sp>
      <p:pic>
        <p:nvPicPr>
          <p:cNvPr id="6" name="Picture 5" descr="A green line drawing of a balance scale with money signs&#10;&#10;AI-generated content may be incorrect.">
            <a:extLst>
              <a:ext uri="{FF2B5EF4-FFF2-40B4-BE49-F238E27FC236}">
                <a16:creationId xmlns:a16="http://schemas.microsoft.com/office/drawing/2014/main" id="{C9BBD1FE-1A0D-F88E-EE06-B6E22B1910D3}"/>
              </a:ext>
            </a:extLst>
          </p:cNvPr>
          <p:cNvPicPr>
            <a:picLocks noChangeAspect="1"/>
          </p:cNvPicPr>
          <p:nvPr/>
        </p:nvPicPr>
        <p:blipFill>
          <a:blip r:embed="rId2">
            <a:extLst>
              <a:ext uri="{28A0092B-C50C-407E-A947-70E740481C1C}">
                <a14:useLocalDpi xmlns:a14="http://schemas.microsoft.com/office/drawing/2010/main" val="0"/>
              </a:ext>
            </a:extLst>
          </a:blip>
          <a:srcRect l="15064" t="27907" r="16873" b="20155"/>
          <a:stretch/>
        </p:blipFill>
        <p:spPr>
          <a:xfrm>
            <a:off x="9405198" y="4306075"/>
            <a:ext cx="2257212" cy="1722474"/>
          </a:xfrm>
          <a:prstGeom prst="rect">
            <a:avLst/>
          </a:prstGeom>
        </p:spPr>
      </p:pic>
    </p:spTree>
    <p:extLst>
      <p:ext uri="{BB962C8B-B14F-4D97-AF65-F5344CB8AC3E}">
        <p14:creationId xmlns:p14="http://schemas.microsoft.com/office/powerpoint/2010/main" val="21743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3692D-07C2-4388-3EAD-D98B4293E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0FD64-02BA-2D27-0CEF-DEA46FC83C10}"/>
              </a:ext>
            </a:extLst>
          </p:cNvPr>
          <p:cNvSpPr>
            <a:spLocks noGrp="1"/>
          </p:cNvSpPr>
          <p:nvPr>
            <p:ph type="title"/>
          </p:nvPr>
        </p:nvSpPr>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Enhancing Collaboration Internally &amp; Externally</a:t>
            </a:r>
          </a:p>
        </p:txBody>
      </p:sp>
      <p:sp>
        <p:nvSpPr>
          <p:cNvPr id="3" name="Content Placeholder 2">
            <a:extLst>
              <a:ext uri="{FF2B5EF4-FFF2-40B4-BE49-F238E27FC236}">
                <a16:creationId xmlns:a16="http://schemas.microsoft.com/office/drawing/2014/main" id="{438441E8-DB98-848F-CFFD-C73EE53C82C7}"/>
              </a:ext>
            </a:extLst>
          </p:cNvPr>
          <p:cNvSpPr>
            <a:spLocks noGrp="1"/>
          </p:cNvSpPr>
          <p:nvPr>
            <p:ph idx="1"/>
          </p:nvPr>
        </p:nvSpPr>
        <p:spPr>
          <a:xfrm>
            <a:off x="838200" y="1616260"/>
            <a:ext cx="10515600" cy="4351338"/>
          </a:xfrm>
        </p:spPr>
        <p:txBody>
          <a:bodyPr>
            <a:normAutofit/>
          </a:bodyPr>
          <a:lstStyle/>
          <a:p>
            <a:pPr algn="l">
              <a:spcBef>
                <a:spcPts val="300"/>
              </a:spcBef>
              <a:spcAft>
                <a:spcPts val="600"/>
              </a:spcAft>
              <a:buFont typeface="Arial" panose="020B0604020202020204" pitchFamily="34" charset="0"/>
              <a:buChar char="•"/>
            </a:pPr>
            <a:r>
              <a:rPr lang="en-US" sz="2000" b="1" i="0" dirty="0">
                <a:effectLst/>
              </a:rPr>
              <a:t>Adapting Structures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Foster cross-functional teams and shared leadership models.</a:t>
            </a:r>
          </a:p>
          <a:p>
            <a:pPr marL="742950" lvl="1" indent="-285750" algn="l">
              <a:spcBef>
                <a:spcPts val="300"/>
              </a:spcBef>
              <a:spcAft>
                <a:spcPts val="300"/>
              </a:spcAft>
              <a:buFont typeface="Arial" panose="020B0604020202020204" pitchFamily="34" charset="0"/>
              <a:buChar char="•"/>
            </a:pPr>
            <a:r>
              <a:rPr lang="en-US" sz="2000" b="0" i="0" dirty="0">
                <a:effectLst/>
              </a:rPr>
              <a:t>Implement systems that support transparency and joint planning.</a:t>
            </a:r>
          </a:p>
          <a:p>
            <a:pPr marL="457200" lvl="1" indent="0" algn="l">
              <a:spcBef>
                <a:spcPts val="300"/>
              </a:spcBef>
              <a:spcAft>
                <a:spcPts val="300"/>
              </a:spcAft>
              <a:buNone/>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Benefits of Collaboration</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Shared resources, broader impact, and innovation.</a:t>
            </a:r>
          </a:p>
          <a:p>
            <a:pPr marL="742950" lvl="1" indent="-285750" algn="l">
              <a:spcBef>
                <a:spcPts val="300"/>
              </a:spcBef>
              <a:spcAft>
                <a:spcPts val="300"/>
              </a:spcAft>
              <a:buFont typeface="Arial" panose="020B0604020202020204" pitchFamily="34" charset="0"/>
              <a:buChar char="•"/>
            </a:pPr>
            <a:r>
              <a:rPr lang="en-US" sz="2000" b="0" i="0" dirty="0">
                <a:effectLst/>
              </a:rPr>
              <a:t>Cross-sector partnerships can address complex social issues.</a:t>
            </a:r>
          </a:p>
          <a:p>
            <a:pPr marL="457200" lvl="1" indent="0" algn="l">
              <a:spcBef>
                <a:spcPts val="300"/>
              </a:spcBef>
              <a:spcAft>
                <a:spcPts val="300"/>
              </a:spcAft>
              <a:buNone/>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Overcoming Barriers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Build trust by communicating clearly and aligning on shared goals and milestones.</a:t>
            </a:r>
          </a:p>
          <a:p>
            <a:pPr marL="742950" lvl="1" indent="-285750" algn="l">
              <a:spcBef>
                <a:spcPts val="300"/>
              </a:spcBef>
              <a:spcAft>
                <a:spcPts val="300"/>
              </a:spcAft>
              <a:buFont typeface="Arial" panose="020B0604020202020204" pitchFamily="34" charset="0"/>
              <a:buChar char="•"/>
            </a:pPr>
            <a:r>
              <a:rPr lang="en-US" sz="2000" b="0" i="0" dirty="0">
                <a:effectLst/>
              </a:rPr>
              <a:t>Use a collaborative to mediate conflicting priorities.</a:t>
            </a:r>
          </a:p>
        </p:txBody>
      </p:sp>
      <p:sp>
        <p:nvSpPr>
          <p:cNvPr id="4" name="Slide Number Placeholder 3">
            <a:extLst>
              <a:ext uri="{FF2B5EF4-FFF2-40B4-BE49-F238E27FC236}">
                <a16:creationId xmlns:a16="http://schemas.microsoft.com/office/drawing/2014/main" id="{0895911A-BCFB-6A4D-50B7-DC8E198EF342}"/>
              </a:ext>
            </a:extLst>
          </p:cNvPr>
          <p:cNvSpPr>
            <a:spLocks noGrp="1"/>
          </p:cNvSpPr>
          <p:nvPr>
            <p:ph type="sldNum" sz="quarter" idx="12"/>
          </p:nvPr>
        </p:nvSpPr>
        <p:spPr/>
        <p:txBody>
          <a:bodyPr/>
          <a:lstStyle/>
          <a:p>
            <a:fld id="{D9494EB4-4F2A-4867-B30C-8B7B87EFBD14}" type="slidenum">
              <a:rPr lang="en-US" smtClean="0"/>
              <a:t>5</a:t>
            </a:fld>
            <a:endParaRPr lang="en-US"/>
          </a:p>
        </p:txBody>
      </p:sp>
      <p:pic>
        <p:nvPicPr>
          <p:cNvPr id="5" name="Picture 4" descr="A group of people connected to each other&#10;&#10;AI-generated content may be incorrect.">
            <a:extLst>
              <a:ext uri="{FF2B5EF4-FFF2-40B4-BE49-F238E27FC236}">
                <a16:creationId xmlns:a16="http://schemas.microsoft.com/office/drawing/2014/main" id="{7A84A9C6-6990-F110-AACC-23813268C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289" y="2308244"/>
            <a:ext cx="2241511" cy="2241511"/>
          </a:xfrm>
          <a:prstGeom prst="rect">
            <a:avLst/>
          </a:prstGeom>
        </p:spPr>
      </p:pic>
    </p:spTree>
    <p:extLst>
      <p:ext uri="{BB962C8B-B14F-4D97-AF65-F5344CB8AC3E}">
        <p14:creationId xmlns:p14="http://schemas.microsoft.com/office/powerpoint/2010/main" val="190165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D96EB-D6FC-EFF5-D9C3-1A38CBC92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81138-8EDB-AE13-8791-4B81A0A81079}"/>
              </a:ext>
            </a:extLst>
          </p:cNvPr>
          <p:cNvSpPr>
            <a:spLocks noGrp="1"/>
          </p:cNvSpPr>
          <p:nvPr>
            <p:ph type="title"/>
          </p:nvPr>
        </p:nvSpPr>
        <p:spPr/>
        <p:txBody>
          <a:bodyPr>
            <a:normAutofit/>
          </a:bodyPr>
          <a:lstStyle/>
          <a:p>
            <a:r>
              <a:rPr lang="en-US" b="1" dirty="0">
                <a:solidFill>
                  <a:schemeClr val="accent2">
                    <a:lumMod val="50000"/>
                  </a:schemeClr>
                </a:solidFill>
                <a:effectLst>
                  <a:outerShdw blurRad="38100" dist="38100" dir="2700000" algn="tl">
                    <a:srgbClr val="000000">
                      <a:alpha val="43137"/>
                    </a:srgbClr>
                  </a:outerShdw>
                </a:effectLst>
              </a:rPr>
              <a:t>Challenges</a:t>
            </a:r>
          </a:p>
        </p:txBody>
      </p:sp>
      <p:sp>
        <p:nvSpPr>
          <p:cNvPr id="3" name="Content Placeholder 2">
            <a:extLst>
              <a:ext uri="{FF2B5EF4-FFF2-40B4-BE49-F238E27FC236}">
                <a16:creationId xmlns:a16="http://schemas.microsoft.com/office/drawing/2014/main" id="{72E21EDA-2EDD-E12D-CA15-9D919EA4F255}"/>
              </a:ext>
            </a:extLst>
          </p:cNvPr>
          <p:cNvSpPr>
            <a:spLocks noGrp="1"/>
          </p:cNvSpPr>
          <p:nvPr>
            <p:ph idx="1"/>
          </p:nvPr>
        </p:nvSpPr>
        <p:spPr>
          <a:xfrm>
            <a:off x="838200" y="1573729"/>
            <a:ext cx="10515600" cy="4351338"/>
          </a:xfrm>
        </p:spPr>
        <p:txBody>
          <a:bodyPr>
            <a:noAutofit/>
          </a:bodyPr>
          <a:lstStyle/>
          <a:p>
            <a:pPr algn="l">
              <a:spcBef>
                <a:spcPts val="300"/>
              </a:spcBef>
              <a:spcAft>
                <a:spcPts val="600"/>
              </a:spcAft>
              <a:buFont typeface="Arial" panose="020B0604020202020204" pitchFamily="34" charset="0"/>
              <a:buChar char="•"/>
            </a:pPr>
            <a:r>
              <a:rPr lang="en-US" sz="2000" b="1" i="0" dirty="0">
                <a:effectLst/>
              </a:rPr>
              <a:t>Institutional Resistance</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Use change champions and phased implementation.</a:t>
            </a:r>
          </a:p>
          <a:p>
            <a:pPr marL="742950" lvl="1" indent="-285750" algn="l">
              <a:spcBef>
                <a:spcPts val="300"/>
              </a:spcBef>
              <a:spcAft>
                <a:spcPts val="300"/>
              </a:spcAft>
              <a:buFont typeface="Arial" panose="020B0604020202020204" pitchFamily="34" charset="0"/>
              <a:buChar char="•"/>
            </a:pPr>
            <a:r>
              <a:rPr lang="en-US" sz="2000" b="0" i="0" dirty="0">
                <a:effectLst/>
              </a:rPr>
              <a:t>Communicate clear benefits and align with mission.</a:t>
            </a:r>
          </a:p>
          <a:p>
            <a:pPr marL="742950" lvl="1" indent="-285750" algn="l">
              <a:spcBef>
                <a:spcPts val="300"/>
              </a:spcBef>
              <a:spcAft>
                <a:spcPts val="300"/>
              </a:spcAft>
              <a:buFont typeface="Arial" panose="020B0604020202020204" pitchFamily="34" charset="0"/>
              <a:buChar char="•"/>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Building Buy-In Internally &amp; Externally</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Engage stakeholders early and often.</a:t>
            </a:r>
          </a:p>
          <a:p>
            <a:pPr marL="742950" lvl="1" indent="-285750" algn="l">
              <a:spcBef>
                <a:spcPts val="300"/>
              </a:spcBef>
              <a:spcAft>
                <a:spcPts val="300"/>
              </a:spcAft>
              <a:buFont typeface="Arial" panose="020B0604020202020204" pitchFamily="34" charset="0"/>
              <a:buChar char="•"/>
            </a:pPr>
            <a:r>
              <a:rPr lang="en-US" sz="2000" b="0" i="0" dirty="0">
                <a:effectLst/>
              </a:rPr>
              <a:t>Highlight shared goals and past successes.</a:t>
            </a:r>
          </a:p>
          <a:p>
            <a:pPr marL="742950" lvl="1" indent="-285750" algn="l">
              <a:spcBef>
                <a:spcPts val="300"/>
              </a:spcBef>
              <a:spcAft>
                <a:spcPts val="300"/>
              </a:spcAft>
              <a:buFont typeface="Arial" panose="020B0604020202020204" pitchFamily="34" charset="0"/>
              <a:buChar char="•"/>
            </a:pPr>
            <a:endParaRPr lang="en-US" sz="2000" b="0" i="0" dirty="0">
              <a:effectLst/>
            </a:endParaRPr>
          </a:p>
          <a:p>
            <a:pPr algn="l">
              <a:spcBef>
                <a:spcPts val="300"/>
              </a:spcBef>
              <a:spcAft>
                <a:spcPts val="600"/>
              </a:spcAft>
              <a:buFont typeface="Arial" panose="020B0604020202020204" pitchFamily="34" charset="0"/>
              <a:buChar char="•"/>
            </a:pPr>
            <a:r>
              <a:rPr lang="en-US" sz="2000" b="1" i="0" dirty="0">
                <a:effectLst/>
              </a:rPr>
              <a:t>Securing Matching Funds</a:t>
            </a:r>
            <a:r>
              <a:rPr lang="en-US" sz="2000" b="0" i="0" dirty="0">
                <a:effectLst/>
              </a:rPr>
              <a:t>:</a:t>
            </a:r>
          </a:p>
          <a:p>
            <a:pPr marL="742950" lvl="1" indent="-285750" algn="l">
              <a:spcBef>
                <a:spcPts val="300"/>
              </a:spcBef>
              <a:spcAft>
                <a:spcPts val="300"/>
              </a:spcAft>
              <a:buFont typeface="Arial" panose="020B0604020202020204" pitchFamily="34" charset="0"/>
              <a:buChar char="•"/>
            </a:pPr>
            <a:r>
              <a:rPr lang="en-US" sz="2000" b="0" i="0" dirty="0">
                <a:effectLst/>
              </a:rPr>
              <a:t>Leverage in-kind contributions and public-private partnerships.</a:t>
            </a:r>
          </a:p>
          <a:p>
            <a:pPr marL="742950" lvl="1" indent="-285750" algn="l">
              <a:spcBef>
                <a:spcPts val="300"/>
              </a:spcBef>
              <a:spcAft>
                <a:spcPts val="300"/>
              </a:spcAft>
              <a:buFont typeface="Arial" panose="020B0604020202020204" pitchFamily="34" charset="0"/>
              <a:buChar char="•"/>
            </a:pPr>
            <a:r>
              <a:rPr lang="en-US" sz="2000" b="0" i="0" dirty="0">
                <a:effectLst/>
              </a:rPr>
              <a:t>Explore crowdfunding or community investment models.</a:t>
            </a:r>
          </a:p>
          <a:p>
            <a:pPr>
              <a:buNone/>
            </a:pPr>
            <a:br>
              <a:rPr lang="en-US" sz="2000" dirty="0"/>
            </a:br>
            <a:endParaRPr lang="en-US" sz="2000" b="0" i="0" dirty="0">
              <a:effectLst/>
            </a:endParaRPr>
          </a:p>
        </p:txBody>
      </p:sp>
      <p:sp>
        <p:nvSpPr>
          <p:cNvPr id="4" name="Slide Number Placeholder 3">
            <a:extLst>
              <a:ext uri="{FF2B5EF4-FFF2-40B4-BE49-F238E27FC236}">
                <a16:creationId xmlns:a16="http://schemas.microsoft.com/office/drawing/2014/main" id="{4C150F03-E4C5-524C-4008-8CDDC3ACF964}"/>
              </a:ext>
            </a:extLst>
          </p:cNvPr>
          <p:cNvSpPr>
            <a:spLocks noGrp="1"/>
          </p:cNvSpPr>
          <p:nvPr>
            <p:ph type="sldNum" sz="quarter" idx="12"/>
          </p:nvPr>
        </p:nvSpPr>
        <p:spPr/>
        <p:txBody>
          <a:bodyPr/>
          <a:lstStyle/>
          <a:p>
            <a:fld id="{D9494EB4-4F2A-4867-B30C-8B7B87EFBD14}" type="slidenum">
              <a:rPr lang="en-US" smtClean="0"/>
              <a:t>6</a:t>
            </a:fld>
            <a:endParaRPr lang="en-US"/>
          </a:p>
        </p:txBody>
      </p:sp>
      <p:pic>
        <p:nvPicPr>
          <p:cNvPr id="5" name="Picture 4" descr="A green outline of a magnifying glass with a exclamation mark&#10;&#10;AI-generated content may be incorrect.">
            <a:extLst>
              <a:ext uri="{FF2B5EF4-FFF2-40B4-BE49-F238E27FC236}">
                <a16:creationId xmlns:a16="http://schemas.microsoft.com/office/drawing/2014/main" id="{19403049-6FCD-F96C-54E8-E1DE9DF66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390" y="2757903"/>
            <a:ext cx="3223829" cy="3223829"/>
          </a:xfrm>
          <a:prstGeom prst="rect">
            <a:avLst/>
          </a:prstGeom>
        </p:spPr>
      </p:pic>
    </p:spTree>
    <p:extLst>
      <p:ext uri="{BB962C8B-B14F-4D97-AF65-F5344CB8AC3E}">
        <p14:creationId xmlns:p14="http://schemas.microsoft.com/office/powerpoint/2010/main" val="243255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E35FB-CD99-BE65-C151-9776FAB1D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6C913-6A59-A5FB-336F-5A5947C83798}"/>
              </a:ext>
            </a:extLst>
          </p:cNvPr>
          <p:cNvSpPr>
            <a:spLocks noGrp="1"/>
          </p:cNvSpPr>
          <p:nvPr>
            <p:ph type="title"/>
          </p:nvPr>
        </p:nvSpPr>
        <p:spPr>
          <a:xfrm>
            <a:off x="838200" y="365125"/>
            <a:ext cx="10515600" cy="1325563"/>
          </a:xfrm>
        </p:spPr>
        <p:txBody>
          <a:bodyPr anchor="ctr">
            <a:normAutofit/>
          </a:bodyPr>
          <a:lstStyle/>
          <a:p>
            <a:r>
              <a:rPr lang="en-US" b="1" dirty="0">
                <a:solidFill>
                  <a:srgbClr val="603311"/>
                </a:solidFill>
                <a:effectLst>
                  <a:outerShdw blurRad="38100" dist="38100" dir="2700000" algn="tl">
                    <a:srgbClr val="000000">
                      <a:alpha val="43137"/>
                    </a:srgbClr>
                  </a:outerShdw>
                </a:effectLst>
              </a:rPr>
              <a:t>Examples of Matching Funds – Cash</a:t>
            </a:r>
          </a:p>
        </p:txBody>
      </p:sp>
      <p:sp>
        <p:nvSpPr>
          <p:cNvPr id="3" name="Content Placeholder 2">
            <a:extLst>
              <a:ext uri="{FF2B5EF4-FFF2-40B4-BE49-F238E27FC236}">
                <a16:creationId xmlns:a16="http://schemas.microsoft.com/office/drawing/2014/main" id="{3DDC8168-F8E7-7AB0-C363-88D23110FE2A}"/>
              </a:ext>
            </a:extLst>
          </p:cNvPr>
          <p:cNvSpPr>
            <a:spLocks noGrp="1"/>
          </p:cNvSpPr>
          <p:nvPr>
            <p:ph sz="half" idx="1"/>
          </p:nvPr>
        </p:nvSpPr>
        <p:spPr>
          <a:xfrm>
            <a:off x="838200" y="1965959"/>
            <a:ext cx="7917180" cy="3890963"/>
          </a:xfrm>
        </p:spPr>
        <p:txBody>
          <a:bodyPr numCol="1">
            <a:normAutofit lnSpcReduction="10000"/>
          </a:bodyPr>
          <a:lstStyle/>
          <a:p>
            <a:pPr marL="457200" lvl="1"/>
            <a:r>
              <a:rPr lang="en-US" sz="2000" dirty="0"/>
              <a:t>Existing cash reserves set aside to address match requirements. </a:t>
            </a:r>
          </a:p>
          <a:p>
            <a:pPr marL="457200" lvl="1"/>
            <a:endParaRPr lang="en-US" sz="2000" dirty="0"/>
          </a:p>
          <a:p>
            <a:pPr marL="457200" lvl="1"/>
            <a:r>
              <a:rPr lang="en-US" sz="2000" dirty="0"/>
              <a:t>Cash contributions from individuals, businesses, and other organization. </a:t>
            </a:r>
          </a:p>
          <a:p>
            <a:pPr marL="457200" lvl="1"/>
            <a:endParaRPr lang="en-US" sz="2000" dirty="0"/>
          </a:p>
          <a:p>
            <a:pPr marL="457200" lvl="1"/>
            <a:r>
              <a:rPr lang="en-US" sz="2000" dirty="0"/>
              <a:t>Portion of the organization's unrestricted cash-on-hand or general support funds towards project expenses.</a:t>
            </a:r>
          </a:p>
          <a:p>
            <a:pPr marL="457200" lvl="1"/>
            <a:endParaRPr lang="en-US" sz="2000" dirty="0"/>
          </a:p>
          <a:p>
            <a:pPr marL="457200" lvl="1"/>
            <a:r>
              <a:rPr lang="en-US" sz="2000" dirty="0"/>
              <a:t>Partners who can contribute matching funds.</a:t>
            </a:r>
          </a:p>
          <a:p>
            <a:pPr marL="457200" lvl="1"/>
            <a:endParaRPr lang="en-US" sz="2000" dirty="0"/>
          </a:p>
          <a:p>
            <a:pPr marL="457200" lvl="1"/>
            <a:r>
              <a:rPr lang="en-US" sz="2000" dirty="0">
                <a:solidFill>
                  <a:srgbClr val="0A0A0A"/>
                </a:solidFill>
              </a:rPr>
              <a:t>Fu</a:t>
            </a:r>
            <a:r>
              <a:rPr lang="en-US" sz="2000" b="0" i="0" dirty="0">
                <a:solidFill>
                  <a:srgbClr val="0A0A0A"/>
                </a:solidFill>
                <a:effectLst/>
              </a:rPr>
              <a:t>nds from other grants to meet the matching requirement, if allowed by the grantor</a:t>
            </a:r>
            <a:endParaRPr lang="en-US" sz="2000" dirty="0"/>
          </a:p>
          <a:p>
            <a:pPr marL="228600" lvl="1" indent="0">
              <a:buNone/>
            </a:pPr>
            <a:endParaRPr lang="en-US" sz="2000" dirty="0"/>
          </a:p>
        </p:txBody>
      </p:sp>
      <p:sp>
        <p:nvSpPr>
          <p:cNvPr id="4" name="Slide Number Placeholder 3">
            <a:extLst>
              <a:ext uri="{FF2B5EF4-FFF2-40B4-BE49-F238E27FC236}">
                <a16:creationId xmlns:a16="http://schemas.microsoft.com/office/drawing/2014/main" id="{F5CA86BB-9824-0AB3-0C3C-3C433B71607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9494EB4-4F2A-4867-B30C-8B7B87EFBD14}" type="slidenum">
              <a:rPr lang="en-US" smtClean="0"/>
              <a:pPr>
                <a:spcAft>
                  <a:spcPts val="600"/>
                </a:spcAft>
              </a:pPr>
              <a:t>7</a:t>
            </a:fld>
            <a:endParaRPr lang="en-US"/>
          </a:p>
        </p:txBody>
      </p:sp>
      <p:pic>
        <p:nvPicPr>
          <p:cNvPr id="10" name="Picture 9" descr="A hand holding a dollar bill&#10;&#10;AI-generated content may be incorrect.">
            <a:extLst>
              <a:ext uri="{FF2B5EF4-FFF2-40B4-BE49-F238E27FC236}">
                <a16:creationId xmlns:a16="http://schemas.microsoft.com/office/drawing/2014/main" id="{B16E9ECB-B601-118A-6572-B887853E01F7}"/>
              </a:ext>
            </a:extLst>
          </p:cNvPr>
          <p:cNvPicPr>
            <a:picLocks noChangeAspect="1"/>
          </p:cNvPicPr>
          <p:nvPr/>
        </p:nvPicPr>
        <p:blipFill>
          <a:blip r:embed="rId2">
            <a:extLst>
              <a:ext uri="{28A0092B-C50C-407E-A947-70E740481C1C}">
                <a14:useLocalDpi xmlns:a14="http://schemas.microsoft.com/office/drawing/2010/main" val="0"/>
              </a:ext>
            </a:extLst>
          </a:blip>
          <a:srcRect l="6005" t="21343" b="18824"/>
          <a:stretch/>
        </p:blipFill>
        <p:spPr>
          <a:xfrm>
            <a:off x="8610600" y="2829084"/>
            <a:ext cx="2899028" cy="2388870"/>
          </a:xfrm>
          <a:prstGeom prst="rect">
            <a:avLst/>
          </a:prstGeom>
        </p:spPr>
      </p:pic>
    </p:spTree>
    <p:extLst>
      <p:ext uri="{BB962C8B-B14F-4D97-AF65-F5344CB8AC3E}">
        <p14:creationId xmlns:p14="http://schemas.microsoft.com/office/powerpoint/2010/main" val="166638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2673-352D-E315-7B51-E0EF1E937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308F5-7ED2-7B91-6927-6CDF5978D39D}"/>
              </a:ext>
            </a:extLst>
          </p:cNvPr>
          <p:cNvSpPr>
            <a:spLocks noGrp="1"/>
          </p:cNvSpPr>
          <p:nvPr>
            <p:ph type="title"/>
          </p:nvPr>
        </p:nvSpPr>
        <p:spPr>
          <a:xfrm>
            <a:off x="838200" y="365125"/>
            <a:ext cx="10515600" cy="1325563"/>
          </a:xfrm>
        </p:spPr>
        <p:txBody>
          <a:bodyPr anchor="ctr">
            <a:normAutofit/>
          </a:bodyPr>
          <a:lstStyle/>
          <a:p>
            <a:r>
              <a:rPr lang="en-US" b="1" dirty="0">
                <a:solidFill>
                  <a:srgbClr val="603311"/>
                </a:solidFill>
                <a:effectLst>
                  <a:outerShdw blurRad="38100" dist="38100" dir="2700000" algn="tl">
                    <a:srgbClr val="000000">
                      <a:alpha val="43137"/>
                    </a:srgbClr>
                  </a:outerShdw>
                </a:effectLst>
              </a:rPr>
              <a:t>Examples of Matching Funds – In Kind</a:t>
            </a:r>
          </a:p>
        </p:txBody>
      </p:sp>
      <p:sp>
        <p:nvSpPr>
          <p:cNvPr id="3" name="Content Placeholder 2">
            <a:extLst>
              <a:ext uri="{FF2B5EF4-FFF2-40B4-BE49-F238E27FC236}">
                <a16:creationId xmlns:a16="http://schemas.microsoft.com/office/drawing/2014/main" id="{3F261E4D-835E-F7B1-5EE0-84D365C3BCBA}"/>
              </a:ext>
            </a:extLst>
          </p:cNvPr>
          <p:cNvSpPr>
            <a:spLocks noGrp="1"/>
          </p:cNvSpPr>
          <p:nvPr>
            <p:ph sz="half" idx="1"/>
          </p:nvPr>
        </p:nvSpPr>
        <p:spPr>
          <a:xfrm>
            <a:off x="838200" y="1908809"/>
            <a:ext cx="7219950" cy="3890963"/>
          </a:xfrm>
        </p:spPr>
        <p:txBody>
          <a:bodyPr numCol="1">
            <a:normAutofit/>
          </a:bodyPr>
          <a:lstStyle/>
          <a:p>
            <a:pPr marL="0"/>
            <a:r>
              <a:rPr lang="en-US" sz="2000" dirty="0">
                <a:effectLst/>
              </a:rPr>
              <a:t> </a:t>
            </a:r>
            <a:r>
              <a:rPr lang="en-US" sz="2000" b="0" i="0" dirty="0">
                <a:solidFill>
                  <a:srgbClr val="0A0A0A"/>
                </a:solidFill>
                <a:effectLst/>
              </a:rPr>
              <a:t>Volunteer services dedicated to the project activities.</a:t>
            </a:r>
          </a:p>
          <a:p>
            <a:pPr marL="0"/>
            <a:endParaRPr lang="en-US" sz="2000" b="0" i="0" dirty="0">
              <a:solidFill>
                <a:srgbClr val="0A0A0A"/>
              </a:solidFill>
              <a:effectLst/>
            </a:endParaRPr>
          </a:p>
          <a:p>
            <a:r>
              <a:rPr lang="en-US" sz="2000" b="0" i="0" dirty="0">
                <a:solidFill>
                  <a:srgbClr val="0A0A0A"/>
                </a:solidFill>
                <a:effectLst/>
              </a:rPr>
              <a:t>Staff time and effort dedicated to the grant-funded project as an in-kind contribution.</a:t>
            </a:r>
          </a:p>
          <a:p>
            <a:endParaRPr lang="en-US" sz="2000" b="0" i="0" dirty="0">
              <a:solidFill>
                <a:srgbClr val="0A0A0A"/>
              </a:solidFill>
              <a:effectLst/>
            </a:endParaRPr>
          </a:p>
          <a:p>
            <a:pPr algn="l">
              <a:lnSpc>
                <a:spcPts val="1800"/>
              </a:lnSpc>
              <a:spcBef>
                <a:spcPts val="1200"/>
              </a:spcBef>
              <a:spcAft>
                <a:spcPts val="600"/>
              </a:spcAft>
              <a:buFont typeface="Arial" panose="020B0604020202020204" pitchFamily="34" charset="0"/>
              <a:buChar char="•"/>
            </a:pPr>
            <a:r>
              <a:rPr lang="en-US" sz="2000" b="0" i="0" dirty="0">
                <a:solidFill>
                  <a:srgbClr val="0A0A0A"/>
                </a:solidFill>
                <a:effectLst/>
              </a:rPr>
              <a:t>Donated items like office supplies, equipment, facilities, or professional services (e.g., legal or accounting).</a:t>
            </a:r>
          </a:p>
          <a:p>
            <a:pPr algn="l">
              <a:lnSpc>
                <a:spcPts val="1800"/>
              </a:lnSpc>
              <a:spcBef>
                <a:spcPts val="1200"/>
              </a:spcBef>
              <a:spcAft>
                <a:spcPts val="600"/>
              </a:spcAft>
              <a:buFont typeface="Arial" panose="020B0604020202020204" pitchFamily="34" charset="0"/>
              <a:buChar char="•"/>
            </a:pPr>
            <a:endParaRPr lang="en-US" sz="2000" b="0" i="0" dirty="0">
              <a:solidFill>
                <a:srgbClr val="0A0A0A"/>
              </a:solidFill>
              <a:effectLst/>
            </a:endParaRPr>
          </a:p>
          <a:p>
            <a:pPr algn="l">
              <a:lnSpc>
                <a:spcPts val="1800"/>
              </a:lnSpc>
              <a:spcBef>
                <a:spcPts val="1200"/>
              </a:spcBef>
              <a:spcAft>
                <a:spcPts val="600"/>
              </a:spcAft>
              <a:buFont typeface="Arial" panose="020B0604020202020204" pitchFamily="34" charset="0"/>
              <a:buChar char="•"/>
            </a:pPr>
            <a:r>
              <a:rPr lang="en-US" sz="2000" dirty="0">
                <a:solidFill>
                  <a:srgbClr val="0A0A0A"/>
                </a:solidFill>
              </a:rPr>
              <a:t>O</a:t>
            </a:r>
            <a:r>
              <a:rPr lang="en-US" sz="2000" b="0" i="0" dirty="0">
                <a:solidFill>
                  <a:srgbClr val="0A0A0A"/>
                </a:solidFill>
                <a:effectLst/>
              </a:rPr>
              <a:t>ffice space, meeting rooms, or utilities specifically used for the grant-funded activities. </a:t>
            </a:r>
          </a:p>
        </p:txBody>
      </p:sp>
      <p:sp>
        <p:nvSpPr>
          <p:cNvPr id="4" name="Slide Number Placeholder 3">
            <a:extLst>
              <a:ext uri="{FF2B5EF4-FFF2-40B4-BE49-F238E27FC236}">
                <a16:creationId xmlns:a16="http://schemas.microsoft.com/office/drawing/2014/main" id="{41A48D30-4187-1E74-82BF-7ECB3123A59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9494EB4-4F2A-4867-B30C-8B7B87EFBD14}" type="slidenum">
              <a:rPr lang="en-US" smtClean="0"/>
              <a:pPr>
                <a:spcAft>
                  <a:spcPts val="600"/>
                </a:spcAft>
              </a:pPr>
              <a:t>8</a:t>
            </a:fld>
            <a:endParaRPr lang="en-US"/>
          </a:p>
        </p:txBody>
      </p:sp>
      <p:pic>
        <p:nvPicPr>
          <p:cNvPr id="6" name="Picture 5" descr="A hand holding a heart&#10;&#10;AI-generated content may be incorrect.">
            <a:extLst>
              <a:ext uri="{FF2B5EF4-FFF2-40B4-BE49-F238E27FC236}">
                <a16:creationId xmlns:a16="http://schemas.microsoft.com/office/drawing/2014/main" id="{634C3F9A-B5D0-C6AF-61D5-CB2AD96A83FD}"/>
              </a:ext>
            </a:extLst>
          </p:cNvPr>
          <p:cNvPicPr>
            <a:picLocks noChangeAspect="1"/>
          </p:cNvPicPr>
          <p:nvPr/>
        </p:nvPicPr>
        <p:blipFill>
          <a:blip r:embed="rId2">
            <a:extLst>
              <a:ext uri="{28A0092B-C50C-407E-A947-70E740481C1C}">
                <a14:useLocalDpi xmlns:a14="http://schemas.microsoft.com/office/drawing/2010/main" val="0"/>
              </a:ext>
            </a:extLst>
          </a:blip>
          <a:srcRect l="7224" t="12658" b="11771"/>
          <a:stretch/>
        </p:blipFill>
        <p:spPr>
          <a:xfrm>
            <a:off x="8610600" y="2776563"/>
            <a:ext cx="2305050" cy="2430542"/>
          </a:xfrm>
          <a:prstGeom prst="rect">
            <a:avLst/>
          </a:prstGeom>
        </p:spPr>
      </p:pic>
    </p:spTree>
    <p:extLst>
      <p:ext uri="{BB962C8B-B14F-4D97-AF65-F5344CB8AC3E}">
        <p14:creationId xmlns:p14="http://schemas.microsoft.com/office/powerpoint/2010/main" val="247313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DCC8-8222-56DC-09D5-9CF67FD31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C9DD2-2973-3F3B-0C19-153CA9B9C1E9}"/>
              </a:ext>
            </a:extLst>
          </p:cNvPr>
          <p:cNvSpPr>
            <a:spLocks noGrp="1"/>
          </p:cNvSpPr>
          <p:nvPr>
            <p:ph type="title"/>
          </p:nvPr>
        </p:nvSpPr>
        <p:spPr>
          <a:xfrm>
            <a:off x="838200" y="365125"/>
            <a:ext cx="10515600" cy="1325563"/>
          </a:xfrm>
        </p:spPr>
        <p:txBody>
          <a:bodyPr anchor="ctr">
            <a:normAutofit/>
          </a:bodyPr>
          <a:lstStyle/>
          <a:p>
            <a:r>
              <a:rPr lang="en-US" b="1" dirty="0">
                <a:solidFill>
                  <a:srgbClr val="603311"/>
                </a:solidFill>
                <a:effectLst>
                  <a:outerShdw blurRad="38100" dist="38100" dir="2700000" algn="tl">
                    <a:srgbClr val="000000">
                      <a:alpha val="43137"/>
                    </a:srgbClr>
                  </a:outerShdw>
                </a:effectLst>
              </a:rPr>
              <a:t>Technology &amp; AI</a:t>
            </a:r>
          </a:p>
        </p:txBody>
      </p:sp>
      <p:sp>
        <p:nvSpPr>
          <p:cNvPr id="3" name="Content Placeholder 2">
            <a:extLst>
              <a:ext uri="{FF2B5EF4-FFF2-40B4-BE49-F238E27FC236}">
                <a16:creationId xmlns:a16="http://schemas.microsoft.com/office/drawing/2014/main" id="{07B700E3-DD90-64CB-D158-F18811A1571C}"/>
              </a:ext>
            </a:extLst>
          </p:cNvPr>
          <p:cNvSpPr>
            <a:spLocks noGrp="1"/>
          </p:cNvSpPr>
          <p:nvPr>
            <p:ph sz="half" idx="1"/>
          </p:nvPr>
        </p:nvSpPr>
        <p:spPr>
          <a:xfrm>
            <a:off x="925830" y="1690688"/>
            <a:ext cx="6709410" cy="4351338"/>
          </a:xfrm>
        </p:spPr>
        <p:txBody>
          <a:bodyPr>
            <a:normAutofit/>
          </a:bodyPr>
          <a:lstStyle/>
          <a:p>
            <a:pPr>
              <a:spcBef>
                <a:spcPts val="300"/>
              </a:spcBef>
              <a:spcAft>
                <a:spcPts val="600"/>
              </a:spcAft>
              <a:buFont typeface="Arial" panose="020B0604020202020204" pitchFamily="34" charset="0"/>
              <a:buChar char="•"/>
            </a:pPr>
            <a:r>
              <a:rPr lang="en-US" sz="2000" b="1" i="0" dirty="0">
                <a:effectLst/>
              </a:rPr>
              <a:t>Transformative Impact</a:t>
            </a:r>
            <a:r>
              <a:rPr lang="en-US" sz="2000" b="0" i="0" dirty="0">
                <a:effectLst/>
              </a:rPr>
              <a:t>:</a:t>
            </a:r>
          </a:p>
          <a:p>
            <a:pPr marL="742950" lvl="1" indent="-285750">
              <a:spcBef>
                <a:spcPts val="300"/>
              </a:spcBef>
              <a:spcAft>
                <a:spcPts val="300"/>
              </a:spcAft>
              <a:buFont typeface="Arial" panose="020B0604020202020204" pitchFamily="34" charset="0"/>
              <a:buChar char="•"/>
            </a:pPr>
            <a:r>
              <a:rPr lang="en-US" sz="2000" b="0" i="0" dirty="0">
                <a:effectLst/>
              </a:rPr>
              <a:t>AI streamlines application reviews and identifies funding trends.</a:t>
            </a:r>
          </a:p>
          <a:p>
            <a:pPr marL="742950" lvl="1" indent="-285750">
              <a:spcBef>
                <a:spcPts val="300"/>
              </a:spcBef>
              <a:spcAft>
                <a:spcPts val="300"/>
              </a:spcAft>
              <a:buFont typeface="Arial" panose="020B0604020202020204" pitchFamily="34" charset="0"/>
              <a:buChar char="•"/>
            </a:pPr>
            <a:r>
              <a:rPr lang="en-US" sz="2000" b="0" i="0" dirty="0">
                <a:effectLst/>
              </a:rPr>
              <a:t>Tech platforms improve transparency and efficiency.</a:t>
            </a:r>
          </a:p>
          <a:p>
            <a:pPr marL="1200150" lvl="2" indent="-285750">
              <a:spcBef>
                <a:spcPts val="300"/>
              </a:spcBef>
              <a:spcAft>
                <a:spcPts val="300"/>
              </a:spcAft>
            </a:pPr>
            <a:r>
              <a:rPr lang="en-US" dirty="0"/>
              <a:t>Databases</a:t>
            </a:r>
          </a:p>
          <a:p>
            <a:pPr marL="1200150" lvl="2" indent="-285750">
              <a:spcBef>
                <a:spcPts val="300"/>
              </a:spcBef>
              <a:spcAft>
                <a:spcPts val="300"/>
              </a:spcAft>
            </a:pPr>
            <a:r>
              <a:rPr lang="en-US" dirty="0"/>
              <a:t>Excel</a:t>
            </a:r>
          </a:p>
          <a:p>
            <a:pPr marL="1200150" lvl="2" indent="-285750">
              <a:spcBef>
                <a:spcPts val="300"/>
              </a:spcBef>
              <a:spcAft>
                <a:spcPts val="300"/>
              </a:spcAft>
            </a:pPr>
            <a:r>
              <a:rPr lang="en-US" b="0" i="0" dirty="0">
                <a:effectLst/>
              </a:rPr>
              <a:t>Shared documents</a:t>
            </a:r>
          </a:p>
          <a:p>
            <a:pPr marL="742950" lvl="1" indent="-285750">
              <a:spcBef>
                <a:spcPts val="300"/>
              </a:spcBef>
              <a:spcAft>
                <a:spcPts val="300"/>
              </a:spcAft>
              <a:buFont typeface="Arial" panose="020B0604020202020204" pitchFamily="34" charset="0"/>
              <a:buChar char="•"/>
            </a:pPr>
            <a:endParaRPr lang="en-US" sz="2000" b="0" i="0" dirty="0">
              <a:effectLst/>
            </a:endParaRPr>
          </a:p>
          <a:p>
            <a:pPr>
              <a:spcBef>
                <a:spcPts val="300"/>
              </a:spcBef>
              <a:spcAft>
                <a:spcPts val="600"/>
              </a:spcAft>
              <a:buFont typeface="Arial" panose="020B0604020202020204" pitchFamily="34" charset="0"/>
              <a:buChar char="•"/>
            </a:pPr>
            <a:r>
              <a:rPr lang="en-US" sz="2000" b="1" i="0" dirty="0">
                <a:effectLst/>
              </a:rPr>
              <a:t>Ethical Considerations</a:t>
            </a:r>
            <a:r>
              <a:rPr lang="en-US" sz="2000" b="0" i="0" dirty="0">
                <a:effectLst/>
              </a:rPr>
              <a:t>:</a:t>
            </a:r>
          </a:p>
          <a:p>
            <a:pPr marL="742950" lvl="1" indent="-285750">
              <a:spcBef>
                <a:spcPts val="300"/>
              </a:spcBef>
              <a:spcAft>
                <a:spcPts val="300"/>
              </a:spcAft>
              <a:buFont typeface="Arial" panose="020B0604020202020204" pitchFamily="34" charset="0"/>
              <a:buChar char="•"/>
            </a:pPr>
            <a:r>
              <a:rPr lang="en-US" sz="2000" b="0" i="0" dirty="0">
                <a:effectLst/>
              </a:rPr>
              <a:t>Ensure fairness, transparency, and data privacy.</a:t>
            </a:r>
          </a:p>
          <a:p>
            <a:pPr marL="742950" lvl="1" indent="-285750">
              <a:spcBef>
                <a:spcPts val="300"/>
              </a:spcBef>
              <a:spcAft>
                <a:spcPts val="300"/>
              </a:spcAft>
              <a:buFont typeface="Arial" panose="020B0604020202020204" pitchFamily="34" charset="0"/>
              <a:buChar char="•"/>
            </a:pPr>
            <a:r>
              <a:rPr lang="en-US" sz="2000" b="0" i="0" dirty="0">
                <a:effectLst/>
              </a:rPr>
              <a:t>Avoid bias in AI-driven decision-making processes.</a:t>
            </a:r>
            <a:endParaRPr lang="en-US" sz="2000" dirty="0"/>
          </a:p>
          <a:p>
            <a:pPr marL="742950" lvl="1" indent="-285750">
              <a:spcBef>
                <a:spcPts val="300"/>
              </a:spcBef>
              <a:spcAft>
                <a:spcPts val="300"/>
              </a:spcAft>
              <a:buFont typeface="Arial" panose="020B0604020202020204" pitchFamily="34" charset="0"/>
              <a:buChar char="•"/>
            </a:pPr>
            <a:r>
              <a:rPr lang="en-US" sz="2000" dirty="0"/>
              <a:t>AI results requires review, edits, and approval.</a:t>
            </a:r>
            <a:endParaRPr lang="en-US" sz="2000" b="0" i="0" dirty="0">
              <a:effectLst/>
            </a:endParaRPr>
          </a:p>
        </p:txBody>
      </p:sp>
      <p:pic>
        <p:nvPicPr>
          <p:cNvPr id="5" name="Picture 4" descr="A logo of a gear with a globe and lines&#10;&#10;AI-generated content may be incorrect.">
            <a:extLst>
              <a:ext uri="{FF2B5EF4-FFF2-40B4-BE49-F238E27FC236}">
                <a16:creationId xmlns:a16="http://schemas.microsoft.com/office/drawing/2014/main" id="{BAE9A026-103E-2D8F-0E2E-17939C694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136" y="1416368"/>
            <a:ext cx="4351338" cy="4351338"/>
          </a:xfrm>
          <a:prstGeom prst="rect">
            <a:avLst/>
          </a:prstGeom>
          <a:noFill/>
        </p:spPr>
      </p:pic>
      <p:sp>
        <p:nvSpPr>
          <p:cNvPr id="4" name="Slide Number Placeholder 3">
            <a:extLst>
              <a:ext uri="{FF2B5EF4-FFF2-40B4-BE49-F238E27FC236}">
                <a16:creationId xmlns:a16="http://schemas.microsoft.com/office/drawing/2014/main" id="{1655EA59-27B9-4775-FB3E-39F437D95AF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9494EB4-4F2A-4867-B30C-8B7B87EFBD14}" type="slidenum">
              <a:rPr lang="en-US" smtClean="0"/>
              <a:pPr>
                <a:spcAft>
                  <a:spcPts val="600"/>
                </a:spcAft>
              </a:pPr>
              <a:t>9</a:t>
            </a:fld>
            <a:endParaRPr lang="en-US"/>
          </a:p>
        </p:txBody>
      </p:sp>
    </p:spTree>
    <p:extLst>
      <p:ext uri="{BB962C8B-B14F-4D97-AF65-F5344CB8AC3E}">
        <p14:creationId xmlns:p14="http://schemas.microsoft.com/office/powerpoint/2010/main" val="338976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MR PPT Template 2020 blue" id="{656CBB92-8A46-4273-9B4A-36533A5DDA4D}" vid="{864EC208-4E6C-4CEC-9C5D-CC4D3DE539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BEFDB54191574DA0340BAB561B73D2" ma:contentTypeVersion="19" ma:contentTypeDescription="Create a new document." ma:contentTypeScope="" ma:versionID="38da22d150306eff2ce6e5612d7f4f44">
  <xsd:schema xmlns:xsd="http://www.w3.org/2001/XMLSchema" xmlns:xs="http://www.w3.org/2001/XMLSchema" xmlns:p="http://schemas.microsoft.com/office/2006/metadata/properties" xmlns:ns1="http://schemas.microsoft.com/sharepoint/v3" xmlns:ns2="0998dd0a-8815-4838-9a76-3e3ce443f5e2" xmlns:ns3="3a15aab3-97a4-4a36-b0e1-ca3692515ba5" targetNamespace="http://schemas.microsoft.com/office/2006/metadata/properties" ma:root="true" ma:fieldsID="a11eea1e05ebcd131ffdb643d7435508" ns1:_="" ns2:_="" ns3:_="">
    <xsd:import namespace="http://schemas.microsoft.com/sharepoint/v3"/>
    <xsd:import namespace="0998dd0a-8815-4838-9a76-3e3ce443f5e2"/>
    <xsd:import namespace="3a15aab3-97a4-4a36-b0e1-ca3692515b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98dd0a-8815-4838-9a76-3e3ce443f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a9cc35a-0f6f-4f35-8258-96c64ccc95fa"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5aab3-97a4-4a36-b0e1-ca3692515ba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9d2c541-fff6-4953-8006-c7f8f5596efc}" ma:internalName="TaxCatchAll" ma:showField="CatchAllData" ma:web="3a15aab3-97a4-4a36-b0e1-ca3692515b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998dd0a-8815-4838-9a76-3e3ce443f5e2">
      <Terms xmlns="http://schemas.microsoft.com/office/infopath/2007/PartnerControls"/>
    </lcf76f155ced4ddcb4097134ff3c332f>
    <TaxCatchAll xmlns="3a15aab3-97a4-4a36-b0e1-ca3692515ba5" xsi:nil="true"/>
  </documentManagement>
</p:properties>
</file>

<file path=customXml/itemProps1.xml><?xml version="1.0" encoding="utf-8"?>
<ds:datastoreItem xmlns:ds="http://schemas.openxmlformats.org/officeDocument/2006/customXml" ds:itemID="{4BAC70A8-7EEA-48AE-BBC7-FAF596249A32}">
  <ds:schemaRefs>
    <ds:schemaRef ds:uri="http://schemas.microsoft.com/sharepoint/v3/contenttype/forms"/>
  </ds:schemaRefs>
</ds:datastoreItem>
</file>

<file path=customXml/itemProps2.xml><?xml version="1.0" encoding="utf-8"?>
<ds:datastoreItem xmlns:ds="http://schemas.openxmlformats.org/officeDocument/2006/customXml" ds:itemID="{0198AC54-B374-42E6-9E83-5B8C0F4BCA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98dd0a-8815-4838-9a76-3e3ce443f5e2"/>
    <ds:schemaRef ds:uri="3a15aab3-97a4-4a36-b0e1-ca369251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B4B8D-83CB-4863-92D8-A06764337933}">
  <ds:schemaRefs>
    <ds:schemaRef ds:uri="http://purl.org/dc/dcmitype/"/>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3a15aab3-97a4-4a36-b0e1-ca3692515ba5"/>
    <ds:schemaRef ds:uri="0998dd0a-8815-4838-9a76-3e3ce443f5e2"/>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MHMR PPT Template 2020 blue</Template>
  <TotalTime>3296</TotalTime>
  <Words>1891</Words>
  <Application>Microsoft Office PowerPoint</Application>
  <PresentationFormat>Widescreen</PresentationFormat>
  <Paragraphs>311</Paragraphs>
  <Slides>36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Arial</vt:lpstr>
      <vt:lpstr>Calibri</vt:lpstr>
      <vt:lpstr>Calibri Light</vt:lpstr>
      <vt:lpstr>Century Gothic</vt:lpstr>
      <vt:lpstr>Google Sans</vt:lpstr>
      <vt:lpstr>Impact</vt:lpstr>
      <vt:lpstr>Lato</vt:lpstr>
      <vt:lpstr>Oracle Sans</vt:lpstr>
      <vt:lpstr>Segoe Sans</vt:lpstr>
      <vt:lpstr>Office Theme</vt:lpstr>
      <vt:lpstr>PowerPoint Presentation</vt:lpstr>
      <vt:lpstr>PowerPoint Presentation</vt:lpstr>
      <vt:lpstr>2024 Recap - Grants &amp; Development Tips, Tools, and Lessons Learned</vt:lpstr>
      <vt:lpstr>Balancing Funding Priorities: Performance Contracts vs. Grants</vt:lpstr>
      <vt:lpstr>Enhancing Collaboration Internally &amp; Externally</vt:lpstr>
      <vt:lpstr>Challenges</vt:lpstr>
      <vt:lpstr>Examples of Matching Funds – Cash</vt:lpstr>
      <vt:lpstr>Examples of Matching Funds – In Kind</vt:lpstr>
      <vt:lpstr>Technology &amp; AI</vt:lpstr>
      <vt:lpstr>2025 Learning Objectives</vt:lpstr>
      <vt:lpstr>Defining Grant Management</vt:lpstr>
      <vt:lpstr>The Grants Lifecycle</vt:lpstr>
      <vt:lpstr>Traditional Versus Modern Grant Management</vt:lpstr>
      <vt:lpstr>Our Challenges</vt:lpstr>
      <vt:lpstr>Innovative Techniques for Improved Grant Management</vt:lpstr>
      <vt:lpstr>Innovative Tools for Efficient Grant Management</vt:lpstr>
      <vt:lpstr>Innovative Tools for Efficient Grant Management Cont. </vt:lpstr>
      <vt:lpstr>SharePoint – Development Team (Public)</vt:lpstr>
      <vt:lpstr>SharePoint – Development Team (Private)</vt:lpstr>
      <vt:lpstr>Key Components of a Comprehensive Grant Management Plan</vt:lpstr>
      <vt:lpstr>Implementing Innovative Techniques and Tools </vt:lpstr>
      <vt:lpstr>MHMR in Action…</vt:lpstr>
      <vt:lpstr>Grant Team Roles</vt:lpstr>
      <vt:lpstr>Master Grant Submission Tracker</vt:lpstr>
      <vt:lpstr>Weekly Grant Management Meetings</vt:lpstr>
      <vt:lpstr>Grant Management Tasks via Planner</vt:lpstr>
      <vt:lpstr>Shared Grant Application Repository</vt:lpstr>
      <vt:lpstr>Weekly Email Grant Updates</vt:lpstr>
      <vt:lpstr>Agency Organizational Chart</vt:lpstr>
      <vt:lpstr>Development Team Organizational Chart</vt:lpstr>
      <vt:lpstr>Recent Grant Success (2022 to present)</vt:lpstr>
      <vt:lpstr>PowerPoint Presentation</vt:lpstr>
      <vt:lpstr>Recent Grant Success (2022 to present)</vt:lpstr>
      <vt:lpstr>Trends at MHMR</vt:lpstr>
      <vt:lpstr>Thank you! Questions?</vt:lpstr>
      <vt:lpstr>PowerPoint Presentation</vt:lpstr>
    </vt:vector>
  </TitlesOfParts>
  <Company>MHMR Tarrant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Twanda D. Wadlington</dc:creator>
  <cp:lastModifiedBy>Twanda D. Wadlington</cp:lastModifiedBy>
  <cp:revision>6</cp:revision>
  <dcterms:created xsi:type="dcterms:W3CDTF">2025-06-18T17:03:31Z</dcterms:created>
  <dcterms:modified xsi:type="dcterms:W3CDTF">2025-06-23T16:48:16Z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0x010100E3BEFDB54191574DA0340BAB561B73D2</vt:lpwstr>
  </property>
  <property fmtid="{D5CDD505-2E9C-101B-9397-08002B2CF9AE}" pid="3" name="MediaServiceImageTags">
    <vt:lpwstr/>
  </property>
</Properties>
</file>