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9" r:id="rId5"/>
    <p:sldMasterId id="2147483713" r:id="rId6"/>
    <p:sldMasterId id="2147483782" r:id="rId7"/>
    <p:sldMasterId id="2147483804" r:id="rId8"/>
    <p:sldMasterId id="2147483817" r:id="rId9"/>
  </p:sldMasterIdLst>
  <p:notesMasterIdLst>
    <p:notesMasterId r:id="rId58"/>
  </p:notesMasterIdLst>
  <p:sldIdLst>
    <p:sldId id="324" r:id="rId10"/>
    <p:sldId id="403" r:id="rId11"/>
    <p:sldId id="323" r:id="rId12"/>
    <p:sldId id="263" r:id="rId13"/>
    <p:sldId id="282" r:id="rId14"/>
    <p:sldId id="280" r:id="rId15"/>
    <p:sldId id="281" r:id="rId16"/>
    <p:sldId id="279" r:id="rId17"/>
    <p:sldId id="276" r:id="rId18"/>
    <p:sldId id="404" r:id="rId19"/>
    <p:sldId id="406" r:id="rId20"/>
    <p:sldId id="400" r:id="rId21"/>
    <p:sldId id="408" r:id="rId22"/>
    <p:sldId id="409" r:id="rId23"/>
    <p:sldId id="407" r:id="rId24"/>
    <p:sldId id="419" r:id="rId25"/>
    <p:sldId id="420" r:id="rId26"/>
    <p:sldId id="433" r:id="rId27"/>
    <p:sldId id="410" r:id="rId28"/>
    <p:sldId id="411" r:id="rId29"/>
    <p:sldId id="412" r:id="rId30"/>
    <p:sldId id="415" r:id="rId31"/>
    <p:sldId id="413" r:id="rId32"/>
    <p:sldId id="414" r:id="rId33"/>
    <p:sldId id="434" r:id="rId34"/>
    <p:sldId id="421" r:id="rId35"/>
    <p:sldId id="417" r:id="rId36"/>
    <p:sldId id="418" r:id="rId37"/>
    <p:sldId id="402" r:id="rId38"/>
    <p:sldId id="416" r:id="rId39"/>
    <p:sldId id="436" r:id="rId40"/>
    <p:sldId id="264" r:id="rId41"/>
    <p:sldId id="443" r:id="rId42"/>
    <p:sldId id="442" r:id="rId43"/>
    <p:sldId id="424" r:id="rId44"/>
    <p:sldId id="423" r:id="rId45"/>
    <p:sldId id="425" r:id="rId46"/>
    <p:sldId id="427" r:id="rId47"/>
    <p:sldId id="426" r:id="rId48"/>
    <p:sldId id="439" r:id="rId49"/>
    <p:sldId id="437" r:id="rId50"/>
    <p:sldId id="438" r:id="rId51"/>
    <p:sldId id="441" r:id="rId52"/>
    <p:sldId id="430" r:id="rId53"/>
    <p:sldId id="440" r:id="rId54"/>
    <p:sldId id="431" r:id="rId55"/>
    <p:sldId id="432" r:id="rId56"/>
    <p:sldId id="405"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4A64226-2AB8-1A5A-6612-FFDB8059536F}" name="Sanders, Jessica" initials="SJ" userId="S::jsanders@bbtrails.org::ad1497d3-491a-4f97-a3f1-b05c955fdcc8" providerId="AD"/>
  <p188:author id="{B67A983D-D95B-7CBB-45C8-DEBA3C514C40}" name="Guerrero, Tiffany" initials="GT" userId="S::tguerrero@bbtrails.org::f872d894-d865-460f-a39e-aa61c7ebccc7" providerId="AD"/>
  <p188:author id="{CDAB325D-2080-9C3A-67FE-CE1BF9B91BAE}" name="Richardson, Andrea" initials="AR" userId="S::arichardson@bbtrails.org::4c4b0294-be51-444d-b5ae-d158fe6bb64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8838"/>
    <a:srgbClr val="004C7F"/>
    <a:srgbClr val="000000"/>
    <a:srgbClr val="7E9D1A"/>
    <a:srgbClr val="00B050"/>
    <a:srgbClr val="0070C0"/>
    <a:srgbClr val="002060"/>
    <a:srgbClr val="22949D"/>
    <a:srgbClr val="70AD47"/>
    <a:srgbClr val="FAFA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F59D04-70A8-EF3D-4FCD-5BFBEC0A9B1F}" v="31" dt="2025-06-20T19:33:15.3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65"/>
    <p:restoredTop sz="91164"/>
  </p:normalViewPr>
  <p:slideViewPr>
    <p:cSldViewPr snapToGrid="0">
      <p:cViewPr varScale="1">
        <p:scale>
          <a:sx n="54" d="100"/>
          <a:sy n="54" d="100"/>
        </p:scale>
        <p:origin x="629"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theme" Target="theme/theme1.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microsoft.com/office/2018/10/relationships/authors" Target="authors.xml"/><Relationship Id="rId8" Type="http://schemas.openxmlformats.org/officeDocument/2006/relationships/slideMaster" Target="slideMasters/slideMaster5.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presProps" Target="presProp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3D025C-FA4E-41E2-82DD-258ABAE5CEAD}" type="datetimeFigureOut">
              <a:rPr lang="en-US" smtClean="0"/>
              <a:t>6/23/2025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D1C7FF-1845-4561-96F6-90225243EF30}" type="slidenum">
              <a:rPr lang="en-US" smtClean="0"/>
              <a:t>‹#›</a:t>
            </a:fld>
            <a:endParaRPr lang="en-US"/>
          </a:p>
        </p:txBody>
      </p:sp>
    </p:spTree>
    <p:extLst>
      <p:ext uri="{BB962C8B-B14F-4D97-AF65-F5344CB8AC3E}">
        <p14:creationId xmlns:p14="http://schemas.microsoft.com/office/powerpoint/2010/main" val="1101142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D1C7FF-1845-4561-96F6-90225243EF30}" type="slidenum">
              <a:rPr lang="en-US" smtClean="0"/>
              <a:t>1</a:t>
            </a:fld>
            <a:endParaRPr lang="en-US"/>
          </a:p>
        </p:txBody>
      </p:sp>
    </p:spTree>
    <p:extLst>
      <p:ext uri="{BB962C8B-B14F-4D97-AF65-F5344CB8AC3E}">
        <p14:creationId xmlns:p14="http://schemas.microsoft.com/office/powerpoint/2010/main" val="4257545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AB61A6-64E9-DC07-9E92-FDF1C89768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8A85A4-4E72-D468-1DF1-819F436512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A409EB-E536-9E83-2E4B-98A7B19C7A95}"/>
              </a:ext>
            </a:extLst>
          </p:cNvPr>
          <p:cNvSpPr>
            <a:spLocks noGrp="1"/>
          </p:cNvSpPr>
          <p:nvPr>
            <p:ph type="body" idx="1"/>
          </p:nvPr>
        </p:nvSpPr>
        <p:spPr/>
        <p:txBody>
          <a:bodyPr/>
          <a:lstStyle/>
          <a:p>
            <a:pPr>
              <a:defRPr/>
            </a:pPr>
            <a:endParaRPr lang="en-US"/>
          </a:p>
        </p:txBody>
      </p:sp>
      <p:sp>
        <p:nvSpPr>
          <p:cNvPr id="4" name="Slide Number Placeholder 3">
            <a:extLst>
              <a:ext uri="{FF2B5EF4-FFF2-40B4-BE49-F238E27FC236}">
                <a16:creationId xmlns:a16="http://schemas.microsoft.com/office/drawing/2014/main" id="{7903205C-CABB-D688-0ED1-493A1B424E3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D1C7FF-1845-4561-96F6-90225243EF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04678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84C969-72A4-0016-CE4B-9A3D7E9569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E74DE3-FB26-6DEB-A9DE-5F951C75F4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4928FF-7E19-EBBC-5D93-2182B01B1961}"/>
              </a:ext>
            </a:extLst>
          </p:cNvPr>
          <p:cNvSpPr>
            <a:spLocks noGrp="1"/>
          </p:cNvSpPr>
          <p:nvPr>
            <p:ph type="body" idx="1"/>
          </p:nvPr>
        </p:nvSpPr>
        <p:spPr/>
        <p:txBody>
          <a:bodyPr/>
          <a:lstStyle/>
          <a:p>
            <a:pPr>
              <a:defRPr/>
            </a:pPr>
            <a:endParaRPr lang="en-US"/>
          </a:p>
        </p:txBody>
      </p:sp>
      <p:sp>
        <p:nvSpPr>
          <p:cNvPr id="4" name="Slide Number Placeholder 3">
            <a:extLst>
              <a:ext uri="{FF2B5EF4-FFF2-40B4-BE49-F238E27FC236}">
                <a16:creationId xmlns:a16="http://schemas.microsoft.com/office/drawing/2014/main" id="{C020A028-E33D-00C8-18D4-BC36DF57FCD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D1C7FF-1845-4561-96F6-90225243EF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17590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D0666D-1F5F-4611-900D-1A98925214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C698CF-D209-132C-A0FB-32079DD356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6D9FB3-7480-E3A8-F661-1254F5BCF771}"/>
              </a:ext>
            </a:extLst>
          </p:cNvPr>
          <p:cNvSpPr>
            <a:spLocks noGrp="1"/>
          </p:cNvSpPr>
          <p:nvPr>
            <p:ph type="body" idx="1"/>
          </p:nvPr>
        </p:nvSpPr>
        <p:spPr/>
        <p:txBody>
          <a:bodyPr/>
          <a:lstStyle/>
          <a:p>
            <a:pPr>
              <a:defRPr/>
            </a:pPr>
            <a:endParaRPr lang="en-US"/>
          </a:p>
        </p:txBody>
      </p:sp>
      <p:sp>
        <p:nvSpPr>
          <p:cNvPr id="4" name="Slide Number Placeholder 3">
            <a:extLst>
              <a:ext uri="{FF2B5EF4-FFF2-40B4-BE49-F238E27FC236}">
                <a16:creationId xmlns:a16="http://schemas.microsoft.com/office/drawing/2014/main" id="{8792292C-47E8-400B-1331-E3A7F855BDD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D1C7FF-1845-4561-96F6-90225243EF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66306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FF764-0E7C-97D5-3DF5-7C58DBB953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3BB9DF-E298-8E12-621E-6C5C75463F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D73B76-0AAA-E18D-F588-8226009C7D7F}"/>
              </a:ext>
            </a:extLst>
          </p:cNvPr>
          <p:cNvSpPr>
            <a:spLocks noGrp="1"/>
          </p:cNvSpPr>
          <p:nvPr>
            <p:ph type="body" idx="1"/>
          </p:nvPr>
        </p:nvSpPr>
        <p:spPr/>
        <p:txBody>
          <a:bodyPr/>
          <a:lstStyle/>
          <a:p>
            <a:pPr>
              <a:defRPr/>
            </a:pPr>
            <a:endParaRPr lang="en-US"/>
          </a:p>
        </p:txBody>
      </p:sp>
      <p:sp>
        <p:nvSpPr>
          <p:cNvPr id="4" name="Slide Number Placeholder 3">
            <a:extLst>
              <a:ext uri="{FF2B5EF4-FFF2-40B4-BE49-F238E27FC236}">
                <a16:creationId xmlns:a16="http://schemas.microsoft.com/office/drawing/2014/main" id="{537D37B3-2A8C-70B3-0912-9D70BFFE0F5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D1C7FF-1845-4561-96F6-90225243EF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72074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86EACF-82D0-199D-746A-880A408C3E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121C0C-3903-3515-D6F4-46CCB0F088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D27438-3552-FE25-663F-FB0F6E634604}"/>
              </a:ext>
            </a:extLst>
          </p:cNvPr>
          <p:cNvSpPr>
            <a:spLocks noGrp="1"/>
          </p:cNvSpPr>
          <p:nvPr>
            <p:ph type="body" idx="1"/>
          </p:nvPr>
        </p:nvSpPr>
        <p:spPr/>
        <p:txBody>
          <a:bodyPr/>
          <a:lstStyle/>
          <a:p>
            <a:pPr>
              <a:defRPr/>
            </a:pPr>
            <a:endParaRPr lang="en-US"/>
          </a:p>
        </p:txBody>
      </p:sp>
      <p:sp>
        <p:nvSpPr>
          <p:cNvPr id="4" name="Slide Number Placeholder 3">
            <a:extLst>
              <a:ext uri="{FF2B5EF4-FFF2-40B4-BE49-F238E27FC236}">
                <a16:creationId xmlns:a16="http://schemas.microsoft.com/office/drawing/2014/main" id="{79ACC60E-1422-F0B5-DF15-46A9B371D7B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D1C7FF-1845-4561-96F6-90225243EF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80142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640BBF-FACD-1F62-EDFF-B5606EA337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44C65F-E0A5-CDCD-FB8C-786F401F53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65F7B3-C34F-69E0-6525-1FD15C34A742}"/>
              </a:ext>
            </a:extLst>
          </p:cNvPr>
          <p:cNvSpPr>
            <a:spLocks noGrp="1"/>
          </p:cNvSpPr>
          <p:nvPr>
            <p:ph type="body" idx="1"/>
          </p:nvPr>
        </p:nvSpPr>
        <p:spPr/>
        <p:txBody>
          <a:bodyPr/>
          <a:lstStyle/>
          <a:p>
            <a:pPr>
              <a:defRPr/>
            </a:pPr>
            <a:endParaRPr lang="en-US"/>
          </a:p>
        </p:txBody>
      </p:sp>
      <p:sp>
        <p:nvSpPr>
          <p:cNvPr id="4" name="Slide Number Placeholder 3">
            <a:extLst>
              <a:ext uri="{FF2B5EF4-FFF2-40B4-BE49-F238E27FC236}">
                <a16:creationId xmlns:a16="http://schemas.microsoft.com/office/drawing/2014/main" id="{CDF984BB-054D-60E2-7DD1-B1DE3E739F9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D1C7FF-1845-4561-96F6-90225243EF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27060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C38E98-6D25-342C-5209-B284E2822E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DFBB15-BAB6-B8C1-2880-EB34A8F487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2E3892-13CD-43B0-D8DA-62F19D961328}"/>
              </a:ext>
            </a:extLst>
          </p:cNvPr>
          <p:cNvSpPr>
            <a:spLocks noGrp="1"/>
          </p:cNvSpPr>
          <p:nvPr>
            <p:ph type="body" idx="1"/>
          </p:nvPr>
        </p:nvSpPr>
        <p:spPr/>
        <p:txBody>
          <a:bodyPr/>
          <a:lstStyle/>
          <a:p>
            <a:pPr>
              <a:defRPr/>
            </a:pPr>
            <a:endParaRPr lang="en-US"/>
          </a:p>
        </p:txBody>
      </p:sp>
      <p:sp>
        <p:nvSpPr>
          <p:cNvPr id="4" name="Slide Number Placeholder 3">
            <a:extLst>
              <a:ext uri="{FF2B5EF4-FFF2-40B4-BE49-F238E27FC236}">
                <a16:creationId xmlns:a16="http://schemas.microsoft.com/office/drawing/2014/main" id="{B7E85913-CA63-B0FC-FD44-FB384E1F433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D1C7FF-1845-4561-96F6-90225243EF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5664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35F0D-40BA-43A1-D3A2-AED9DCA6BC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0D9C1D-4494-3F6E-CC1A-3573551970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C13755-C31B-B035-3B40-D0185C4E0B95}"/>
              </a:ext>
            </a:extLst>
          </p:cNvPr>
          <p:cNvSpPr>
            <a:spLocks noGrp="1"/>
          </p:cNvSpPr>
          <p:nvPr>
            <p:ph type="body" idx="1"/>
          </p:nvPr>
        </p:nvSpPr>
        <p:spPr/>
        <p:txBody>
          <a:bodyPr/>
          <a:lstStyle/>
          <a:p>
            <a:pPr>
              <a:defRPr/>
            </a:pPr>
            <a:endParaRPr lang="en-US"/>
          </a:p>
        </p:txBody>
      </p:sp>
      <p:sp>
        <p:nvSpPr>
          <p:cNvPr id="4" name="Slide Number Placeholder 3">
            <a:extLst>
              <a:ext uri="{FF2B5EF4-FFF2-40B4-BE49-F238E27FC236}">
                <a16:creationId xmlns:a16="http://schemas.microsoft.com/office/drawing/2014/main" id="{C6A0CAD5-16DA-27FB-7B8C-89EB70962C3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D1C7FF-1845-4561-96F6-90225243EF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63840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A57CD4-C697-DD09-95B8-30B8F869EA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44C580-7E21-19E3-F55D-34E5B5A953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715EFE-D9E7-76F3-E0A3-45C535578E69}"/>
              </a:ext>
            </a:extLst>
          </p:cNvPr>
          <p:cNvSpPr>
            <a:spLocks noGrp="1"/>
          </p:cNvSpPr>
          <p:nvPr>
            <p:ph type="body" idx="1"/>
          </p:nvPr>
        </p:nvSpPr>
        <p:spPr/>
        <p:txBody>
          <a:bodyPr/>
          <a:lstStyle/>
          <a:p>
            <a:pPr>
              <a:defRPr/>
            </a:pPr>
            <a:r>
              <a:rPr lang="en-US"/>
              <a:t>Telehealth- more time and cost effective,</a:t>
            </a:r>
          </a:p>
          <a:p>
            <a:pPr>
              <a:defRPr/>
            </a:pPr>
            <a:r>
              <a:rPr lang="en-US"/>
              <a:t>In-person- able to see patients unwilling or unsafe to bring down to medical</a:t>
            </a:r>
          </a:p>
          <a:p>
            <a:pPr>
              <a:defRPr/>
            </a:pPr>
            <a:endParaRPr lang="en-US"/>
          </a:p>
          <a:p>
            <a:pPr>
              <a:defRPr/>
            </a:pPr>
            <a:r>
              <a:rPr lang="en-US"/>
              <a:t>NPs/PAs- less expensive, easier to fill position</a:t>
            </a:r>
          </a:p>
          <a:p>
            <a:pPr>
              <a:defRPr/>
            </a:pPr>
            <a:r>
              <a:rPr lang="en-US"/>
              <a:t>MD/DOs- able to complete forced med applications and CMEs</a:t>
            </a:r>
          </a:p>
          <a:p>
            <a:pPr>
              <a:defRPr/>
            </a:pPr>
            <a:endParaRPr lang="en-US"/>
          </a:p>
          <a:p>
            <a:pPr>
              <a:defRPr/>
            </a:pPr>
            <a:r>
              <a:rPr lang="en-US"/>
              <a:t>BTCS hourly rates: </a:t>
            </a:r>
          </a:p>
        </p:txBody>
      </p:sp>
      <p:sp>
        <p:nvSpPr>
          <p:cNvPr id="4" name="Slide Number Placeholder 3">
            <a:extLst>
              <a:ext uri="{FF2B5EF4-FFF2-40B4-BE49-F238E27FC236}">
                <a16:creationId xmlns:a16="http://schemas.microsoft.com/office/drawing/2014/main" id="{2B45F277-1B33-9BF5-869F-16C17989891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D1C7FF-1845-4561-96F6-90225243EF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493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F47500-3CD3-4F38-075C-62083492EC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AFEC7B-8AF4-0785-B0D0-1EB46A02D2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373820-4E5D-8379-127C-622AD9F3ED94}"/>
              </a:ext>
            </a:extLst>
          </p:cNvPr>
          <p:cNvSpPr>
            <a:spLocks noGrp="1"/>
          </p:cNvSpPr>
          <p:nvPr>
            <p:ph type="body" idx="1"/>
          </p:nvPr>
        </p:nvSpPr>
        <p:spPr/>
        <p:txBody>
          <a:bodyPr/>
          <a:lstStyle/>
          <a:p>
            <a:pPr>
              <a:defRPr/>
            </a:pPr>
            <a:endParaRPr lang="en-US"/>
          </a:p>
        </p:txBody>
      </p:sp>
      <p:sp>
        <p:nvSpPr>
          <p:cNvPr id="4" name="Slide Number Placeholder 3">
            <a:extLst>
              <a:ext uri="{FF2B5EF4-FFF2-40B4-BE49-F238E27FC236}">
                <a16:creationId xmlns:a16="http://schemas.microsoft.com/office/drawing/2014/main" id="{E7FA78F3-8B7C-A199-A9C1-A2198B0F89D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D1C7FF-1845-4561-96F6-90225243EF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23341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ADF348-2A86-4531-BD4E-BD8C0BBDAD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00274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E90C2-D2BE-2193-26C4-A733B7F912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47E65A-1D66-D9FC-60A3-AFC30B2CE9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17C868-8E85-D297-A668-7EE9536FFC9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a:effectLst/>
              <a:latin typeface="Calibri" panose="020F0502020204030204" pitchFamily="34" charset="0"/>
            </a:endParaRPr>
          </a:p>
        </p:txBody>
      </p:sp>
      <p:sp>
        <p:nvSpPr>
          <p:cNvPr id="4" name="Slide Number Placeholder 3">
            <a:extLst>
              <a:ext uri="{FF2B5EF4-FFF2-40B4-BE49-F238E27FC236}">
                <a16:creationId xmlns:a16="http://schemas.microsoft.com/office/drawing/2014/main" id="{1AEF92E9-4005-0805-36DA-220A94E6852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ADF348-2A86-4531-BD4E-BD8C0BBDAD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52972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6CD980-3EF6-E5F3-D15C-DCCF14488F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F363B2-D9A8-9E5A-A7DA-5298DADA80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2845C6-DE6D-2C8F-6AF9-A690EBDE1232}"/>
              </a:ext>
            </a:extLst>
          </p:cNvPr>
          <p:cNvSpPr>
            <a:spLocks noGrp="1"/>
          </p:cNvSpPr>
          <p:nvPr>
            <p:ph type="body" idx="1"/>
          </p:nvPr>
        </p:nvSpPr>
        <p:spPr/>
        <p:txBody>
          <a:bodyPr/>
          <a:lstStyle/>
          <a:p>
            <a:pPr>
              <a:defRPr/>
            </a:pPr>
            <a:endParaRPr lang="en-US"/>
          </a:p>
        </p:txBody>
      </p:sp>
      <p:sp>
        <p:nvSpPr>
          <p:cNvPr id="4" name="Slide Number Placeholder 3">
            <a:extLst>
              <a:ext uri="{FF2B5EF4-FFF2-40B4-BE49-F238E27FC236}">
                <a16:creationId xmlns:a16="http://schemas.microsoft.com/office/drawing/2014/main" id="{AEEC10B4-477C-53FF-2910-4B698172486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D1C7FF-1845-4561-96F6-90225243EF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95898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B75E21-C1FA-7A94-04CA-407CFC2C51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8FC001-B683-7695-D84B-9E1DF363FE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BFC40E-2EB1-9329-F63C-7E346F5AFE39}"/>
              </a:ext>
            </a:extLst>
          </p:cNvPr>
          <p:cNvSpPr>
            <a:spLocks noGrp="1"/>
          </p:cNvSpPr>
          <p:nvPr>
            <p:ph type="body" idx="1"/>
          </p:nvPr>
        </p:nvSpPr>
        <p:spPr/>
        <p:txBody>
          <a:bodyPr/>
          <a:lstStyle/>
          <a:p>
            <a:pPr>
              <a:defRPr/>
            </a:pPr>
            <a:endParaRPr lang="en-US"/>
          </a:p>
        </p:txBody>
      </p:sp>
      <p:sp>
        <p:nvSpPr>
          <p:cNvPr id="4" name="Slide Number Placeholder 3">
            <a:extLst>
              <a:ext uri="{FF2B5EF4-FFF2-40B4-BE49-F238E27FC236}">
                <a16:creationId xmlns:a16="http://schemas.microsoft.com/office/drawing/2014/main" id="{D589024B-7FEB-BAE2-2C8C-70C60D68592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D1C7FF-1845-4561-96F6-90225243EF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99971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E57CA2-3258-AE00-BA76-F065F7D8C7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A83B5D-FEEA-9AAF-6738-334A08E494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7960A6-35FE-1A5E-63E4-1033008F58F5}"/>
              </a:ext>
            </a:extLst>
          </p:cNvPr>
          <p:cNvSpPr>
            <a:spLocks noGrp="1"/>
          </p:cNvSpPr>
          <p:nvPr>
            <p:ph type="body" idx="1"/>
          </p:nvPr>
        </p:nvSpPr>
        <p:spPr/>
        <p:txBody>
          <a:bodyPr/>
          <a:lstStyle/>
          <a:p>
            <a:pPr>
              <a:defRPr/>
            </a:pPr>
            <a:endParaRPr lang="en-US"/>
          </a:p>
        </p:txBody>
      </p:sp>
      <p:sp>
        <p:nvSpPr>
          <p:cNvPr id="4" name="Slide Number Placeholder 3">
            <a:extLst>
              <a:ext uri="{FF2B5EF4-FFF2-40B4-BE49-F238E27FC236}">
                <a16:creationId xmlns:a16="http://schemas.microsoft.com/office/drawing/2014/main" id="{88CB7765-14A5-1F4D-3361-E8EA1BC5CA5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D1C7FF-1845-4561-96F6-90225243EF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16755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0E608F-93C1-3E35-5BB4-1E7D5BCF02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99E672-D0C8-0BF7-38B8-BC3C51B3D1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621BDA-131A-BED6-013A-4D84B409AEDE}"/>
              </a:ext>
            </a:extLst>
          </p:cNvPr>
          <p:cNvSpPr>
            <a:spLocks noGrp="1"/>
          </p:cNvSpPr>
          <p:nvPr>
            <p:ph type="body" idx="1"/>
          </p:nvPr>
        </p:nvSpPr>
        <p:spPr/>
        <p:txBody>
          <a:bodyPr/>
          <a:lstStyle/>
          <a:p>
            <a:pPr>
              <a:defRPr/>
            </a:pPr>
            <a:endParaRPr lang="en-US"/>
          </a:p>
        </p:txBody>
      </p:sp>
      <p:sp>
        <p:nvSpPr>
          <p:cNvPr id="4" name="Slide Number Placeholder 3">
            <a:extLst>
              <a:ext uri="{FF2B5EF4-FFF2-40B4-BE49-F238E27FC236}">
                <a16:creationId xmlns:a16="http://schemas.microsoft.com/office/drawing/2014/main" id="{0B47494E-0070-18D7-0834-F2E6CF41C42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D1C7FF-1845-4561-96F6-90225243EF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29491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E4362-FCEE-660E-2E64-DA3B977F61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560007-364C-2B6F-86AC-9F3B4C1032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346298-6AE2-E5DC-EFA5-CE884FEA0C4A}"/>
              </a:ext>
            </a:extLst>
          </p:cNvPr>
          <p:cNvSpPr>
            <a:spLocks noGrp="1"/>
          </p:cNvSpPr>
          <p:nvPr>
            <p:ph type="body" idx="1"/>
          </p:nvPr>
        </p:nvSpPr>
        <p:spPr/>
        <p:txBody>
          <a:bodyPr/>
          <a:lstStyle/>
          <a:p>
            <a:pPr>
              <a:defRPr/>
            </a:pPr>
            <a:endParaRPr lang="en-US"/>
          </a:p>
        </p:txBody>
      </p:sp>
      <p:sp>
        <p:nvSpPr>
          <p:cNvPr id="4" name="Slide Number Placeholder 3">
            <a:extLst>
              <a:ext uri="{FF2B5EF4-FFF2-40B4-BE49-F238E27FC236}">
                <a16:creationId xmlns:a16="http://schemas.microsoft.com/office/drawing/2014/main" id="{A7446F17-1444-EEC1-9D5C-BE2A8579EAD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D1C7FF-1845-4561-96F6-90225243EF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54471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ECFAE-D442-3037-1B9F-0E622EF6D6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3BB2CA-C755-1C54-9FED-79E9C8E188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AF4958-5A1E-97CE-85CB-05BCCE524DE2}"/>
              </a:ext>
            </a:extLst>
          </p:cNvPr>
          <p:cNvSpPr>
            <a:spLocks noGrp="1"/>
          </p:cNvSpPr>
          <p:nvPr>
            <p:ph type="body" idx="1"/>
          </p:nvPr>
        </p:nvSpPr>
        <p:spPr/>
        <p:txBody>
          <a:bodyPr/>
          <a:lstStyle/>
          <a:p>
            <a:pPr>
              <a:defRPr/>
            </a:pPr>
            <a:endParaRPr lang="en-US"/>
          </a:p>
        </p:txBody>
      </p:sp>
      <p:sp>
        <p:nvSpPr>
          <p:cNvPr id="4" name="Slide Number Placeholder 3">
            <a:extLst>
              <a:ext uri="{FF2B5EF4-FFF2-40B4-BE49-F238E27FC236}">
                <a16:creationId xmlns:a16="http://schemas.microsoft.com/office/drawing/2014/main" id="{CD7F9A47-A651-B4C6-8BD4-5FB4EF6BDFE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D1C7FF-1845-4561-96F6-90225243EF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8999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ACD4C3-CF19-1927-9795-FD787CE59D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2E91C7-A570-C75B-EBC3-FDA82CB963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738FA2-5389-358D-9E2B-AE44D29BE9A5}"/>
              </a:ext>
            </a:extLst>
          </p:cNvPr>
          <p:cNvSpPr>
            <a:spLocks noGrp="1"/>
          </p:cNvSpPr>
          <p:nvPr>
            <p:ph type="body" idx="1"/>
          </p:nvPr>
        </p:nvSpPr>
        <p:spPr/>
        <p:txBody>
          <a:bodyPr/>
          <a:lstStyle/>
          <a:p>
            <a:pPr>
              <a:defRPr/>
            </a:pPr>
            <a:endParaRPr lang="en-US"/>
          </a:p>
        </p:txBody>
      </p:sp>
      <p:sp>
        <p:nvSpPr>
          <p:cNvPr id="4" name="Slide Number Placeholder 3">
            <a:extLst>
              <a:ext uri="{FF2B5EF4-FFF2-40B4-BE49-F238E27FC236}">
                <a16:creationId xmlns:a16="http://schemas.microsoft.com/office/drawing/2014/main" id="{C54EA391-42C8-1BBE-058E-11A10A378FC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D1C7FF-1845-4561-96F6-90225243EF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54399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42F737-1C3A-671E-20AA-C3D660525A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1D48E2-9B01-0C1C-278F-335193B007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4DBBE3-A7DF-029D-C9BD-0AE1FA62AFB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a:effectLst/>
              <a:latin typeface="Calibri" panose="020F0502020204030204" pitchFamily="34" charset="0"/>
            </a:endParaRPr>
          </a:p>
        </p:txBody>
      </p:sp>
      <p:sp>
        <p:nvSpPr>
          <p:cNvPr id="4" name="Slide Number Placeholder 3">
            <a:extLst>
              <a:ext uri="{FF2B5EF4-FFF2-40B4-BE49-F238E27FC236}">
                <a16:creationId xmlns:a16="http://schemas.microsoft.com/office/drawing/2014/main" id="{191CC6CD-EA41-D9D2-A2FD-B2D2D42A99E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ADF348-2A86-4531-BD4E-BD8C0BBDAD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93543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8CEC37-3590-C98F-E3F7-8E427060D5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421296-4909-1F65-CDC2-55EA425662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DBDE6A-F798-C82D-F24D-D460882EB93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6246849-566F-6046-0972-660AD733C4E6}"/>
              </a:ext>
            </a:extLst>
          </p:cNvPr>
          <p:cNvSpPr>
            <a:spLocks noGrp="1"/>
          </p:cNvSpPr>
          <p:nvPr>
            <p:ph type="sldNum" sz="quarter" idx="5"/>
          </p:nvPr>
        </p:nvSpPr>
        <p:spPr/>
        <p:txBody>
          <a:bodyPr/>
          <a:lstStyle/>
          <a:p>
            <a:fld id="{A513D5DA-9F4C-4D24-87DB-B8392DA38089}" type="slidenum">
              <a:rPr lang="en-US"/>
              <a:t>31</a:t>
            </a:fld>
            <a:endParaRPr lang="en-US"/>
          </a:p>
        </p:txBody>
      </p:sp>
    </p:spTree>
    <p:extLst>
      <p:ext uri="{BB962C8B-B14F-4D97-AF65-F5344CB8AC3E}">
        <p14:creationId xmlns:p14="http://schemas.microsoft.com/office/powerpoint/2010/main" val="2552217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Summarize: “Here are the instructions to successfully earn CE credit”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C2CE0A-A219-4122-B2E6-7CD8F3BA324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526711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https://txbhjustice.org/assets/main/downloads/trial-competency-and-forensic-commitments-101.pdf</a:t>
            </a:r>
          </a:p>
        </p:txBody>
      </p:sp>
      <p:sp>
        <p:nvSpPr>
          <p:cNvPr id="4" name="Slide Number Placeholder 3"/>
          <p:cNvSpPr>
            <a:spLocks noGrp="1"/>
          </p:cNvSpPr>
          <p:nvPr>
            <p:ph type="sldNum" sz="quarter" idx="5"/>
          </p:nvPr>
        </p:nvSpPr>
        <p:spPr/>
        <p:txBody>
          <a:bodyPr/>
          <a:lstStyle/>
          <a:p>
            <a:fld id="{A513D5DA-9F4C-4D24-87DB-B8392DA38089}" type="slidenum">
              <a:rPr lang="en-US"/>
              <a:t>32</a:t>
            </a:fld>
            <a:endParaRPr lang="en-US"/>
          </a:p>
        </p:txBody>
      </p:sp>
    </p:spTree>
    <p:extLst>
      <p:ext uri="{BB962C8B-B14F-4D97-AF65-F5344CB8AC3E}">
        <p14:creationId xmlns:p14="http://schemas.microsoft.com/office/powerpoint/2010/main" val="5910831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 from Macarthur</a:t>
            </a:r>
          </a:p>
          <a:p>
            <a:r>
              <a:rPr lang="en-US" dirty="0"/>
              <a:t>Do you think that your lawyer will help you more, less, or about the same as lawyers usually help people who are in trouble with the law? </a:t>
            </a:r>
            <a:br>
              <a:rPr lang="en-US" dirty="0"/>
            </a:br>
            <a:r>
              <a:rPr lang="en-US" dirty="0"/>
              <a:t>Answers: More, Less, About the same; What are your reasons for thinking that?</a:t>
            </a:r>
          </a:p>
        </p:txBody>
      </p:sp>
      <p:sp>
        <p:nvSpPr>
          <p:cNvPr id="4" name="Slide Number Placeholder 3"/>
          <p:cNvSpPr>
            <a:spLocks noGrp="1"/>
          </p:cNvSpPr>
          <p:nvPr>
            <p:ph type="sldNum" sz="quarter" idx="5"/>
          </p:nvPr>
        </p:nvSpPr>
        <p:spPr/>
        <p:txBody>
          <a:bodyPr/>
          <a:lstStyle/>
          <a:p>
            <a:fld id="{64D1C7FF-1845-4561-96F6-90225243EF30}" type="slidenum">
              <a:rPr lang="en-US" smtClean="0"/>
              <a:t>34</a:t>
            </a:fld>
            <a:endParaRPr lang="en-US"/>
          </a:p>
        </p:txBody>
      </p:sp>
    </p:spTree>
    <p:extLst>
      <p:ext uri="{BB962C8B-B14F-4D97-AF65-F5344CB8AC3E}">
        <p14:creationId xmlns:p14="http://schemas.microsoft.com/office/powerpoint/2010/main" val="29791279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14C151-2038-CEB7-56FF-9472CB442E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0F68CE-5A2F-7BB6-FF40-DFDF01C45F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320176-B6AE-3311-2D89-1B6602CC43F8}"/>
              </a:ext>
            </a:extLst>
          </p:cNvPr>
          <p:cNvSpPr>
            <a:spLocks noGrp="1"/>
          </p:cNvSpPr>
          <p:nvPr>
            <p:ph type="body" idx="1"/>
          </p:nvPr>
        </p:nvSpPr>
        <p:spPr/>
        <p:txBody>
          <a:bodyPr/>
          <a:lstStyle/>
          <a:p>
            <a:r>
              <a:rPr lang="en-US"/>
              <a:t>https://txbhjustice.org/assets/main/downloads/trial-competency-and-forensic-commitments-101.pdf</a:t>
            </a:r>
          </a:p>
        </p:txBody>
      </p:sp>
      <p:sp>
        <p:nvSpPr>
          <p:cNvPr id="4" name="Slide Number Placeholder 3">
            <a:extLst>
              <a:ext uri="{FF2B5EF4-FFF2-40B4-BE49-F238E27FC236}">
                <a16:creationId xmlns:a16="http://schemas.microsoft.com/office/drawing/2014/main" id="{1FCEE8A3-EF97-0FBD-0F18-7E11E8C43A6B}"/>
              </a:ext>
            </a:extLst>
          </p:cNvPr>
          <p:cNvSpPr>
            <a:spLocks noGrp="1"/>
          </p:cNvSpPr>
          <p:nvPr>
            <p:ph type="sldNum" sz="quarter" idx="5"/>
          </p:nvPr>
        </p:nvSpPr>
        <p:spPr/>
        <p:txBody>
          <a:bodyPr/>
          <a:lstStyle/>
          <a:p>
            <a:fld id="{A513D5DA-9F4C-4D24-87DB-B8392DA38089}" type="slidenum">
              <a:rPr lang="en-US"/>
              <a:t>35</a:t>
            </a:fld>
            <a:endParaRPr lang="en-US"/>
          </a:p>
        </p:txBody>
      </p:sp>
    </p:spTree>
    <p:extLst>
      <p:ext uri="{BB962C8B-B14F-4D97-AF65-F5344CB8AC3E}">
        <p14:creationId xmlns:p14="http://schemas.microsoft.com/office/powerpoint/2010/main" val="9158556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A26971-3B5D-7CE3-06A4-656A3BEFC3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46BF07-4DB0-0D66-0877-6EBC7DA420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5EB018-93D6-FBD2-B1BC-9EC71AD24BF5}"/>
              </a:ext>
            </a:extLst>
          </p:cNvPr>
          <p:cNvSpPr>
            <a:spLocks noGrp="1"/>
          </p:cNvSpPr>
          <p:nvPr>
            <p:ph type="body" idx="1"/>
          </p:nvPr>
        </p:nvSpPr>
        <p:spPr/>
        <p:txBody>
          <a:bodyPr/>
          <a:lstStyle/>
          <a:p>
            <a:r>
              <a:rPr lang="en-US"/>
              <a:t>https://txbhjustice.org/assets/main/downloads/trial-competency-and-forensic-commitments-101.pdf</a:t>
            </a:r>
          </a:p>
        </p:txBody>
      </p:sp>
      <p:sp>
        <p:nvSpPr>
          <p:cNvPr id="4" name="Slide Number Placeholder 3">
            <a:extLst>
              <a:ext uri="{FF2B5EF4-FFF2-40B4-BE49-F238E27FC236}">
                <a16:creationId xmlns:a16="http://schemas.microsoft.com/office/drawing/2014/main" id="{DB401602-7803-3CF2-BBD4-917BD010DD09}"/>
              </a:ext>
            </a:extLst>
          </p:cNvPr>
          <p:cNvSpPr>
            <a:spLocks noGrp="1"/>
          </p:cNvSpPr>
          <p:nvPr>
            <p:ph type="sldNum" sz="quarter" idx="5"/>
          </p:nvPr>
        </p:nvSpPr>
        <p:spPr/>
        <p:txBody>
          <a:bodyPr/>
          <a:lstStyle/>
          <a:p>
            <a:fld id="{A513D5DA-9F4C-4D24-87DB-B8392DA38089}" type="slidenum">
              <a:rPr lang="en-US"/>
              <a:t>36</a:t>
            </a:fld>
            <a:endParaRPr lang="en-US"/>
          </a:p>
        </p:txBody>
      </p:sp>
    </p:spTree>
    <p:extLst>
      <p:ext uri="{BB962C8B-B14F-4D97-AF65-F5344CB8AC3E}">
        <p14:creationId xmlns:p14="http://schemas.microsoft.com/office/powerpoint/2010/main" val="35695050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9631FC-B2E5-2B6F-32E2-450FF31E11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134FF9-CF5D-6BA4-2739-E672BC49A3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D9CD6E-C439-ECA1-D73E-E6B400B5D679}"/>
              </a:ext>
            </a:extLst>
          </p:cNvPr>
          <p:cNvSpPr>
            <a:spLocks noGrp="1"/>
          </p:cNvSpPr>
          <p:nvPr>
            <p:ph type="body" idx="1"/>
          </p:nvPr>
        </p:nvSpPr>
        <p:spPr/>
        <p:txBody>
          <a:bodyPr/>
          <a:lstStyle/>
          <a:p>
            <a:r>
              <a:rPr lang="en-US"/>
              <a:t>https://txbhjustice.org/assets/main/downloads/trial-competency-and-forensic-commitments-101.pdf</a:t>
            </a:r>
          </a:p>
        </p:txBody>
      </p:sp>
      <p:sp>
        <p:nvSpPr>
          <p:cNvPr id="4" name="Slide Number Placeholder 3">
            <a:extLst>
              <a:ext uri="{FF2B5EF4-FFF2-40B4-BE49-F238E27FC236}">
                <a16:creationId xmlns:a16="http://schemas.microsoft.com/office/drawing/2014/main" id="{9D36356B-313C-458B-A52D-10E6E981C7F5}"/>
              </a:ext>
            </a:extLst>
          </p:cNvPr>
          <p:cNvSpPr>
            <a:spLocks noGrp="1"/>
          </p:cNvSpPr>
          <p:nvPr>
            <p:ph type="sldNum" sz="quarter" idx="5"/>
          </p:nvPr>
        </p:nvSpPr>
        <p:spPr/>
        <p:txBody>
          <a:bodyPr/>
          <a:lstStyle/>
          <a:p>
            <a:fld id="{A513D5DA-9F4C-4D24-87DB-B8392DA38089}" type="slidenum">
              <a:rPr lang="en-US"/>
              <a:t>37</a:t>
            </a:fld>
            <a:endParaRPr lang="en-US"/>
          </a:p>
        </p:txBody>
      </p:sp>
    </p:spTree>
    <p:extLst>
      <p:ext uri="{BB962C8B-B14F-4D97-AF65-F5344CB8AC3E}">
        <p14:creationId xmlns:p14="http://schemas.microsoft.com/office/powerpoint/2010/main" val="11101859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1DC024-A80B-3C0F-CAE2-B1599690F2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9F2A82-606B-2145-313B-CC1C56AD25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EA6205-816A-CBC2-5FDE-9786E7ABA768}"/>
              </a:ext>
            </a:extLst>
          </p:cNvPr>
          <p:cNvSpPr>
            <a:spLocks noGrp="1"/>
          </p:cNvSpPr>
          <p:nvPr>
            <p:ph type="body" idx="1"/>
          </p:nvPr>
        </p:nvSpPr>
        <p:spPr/>
        <p:txBody>
          <a:bodyPr/>
          <a:lstStyle/>
          <a:p>
            <a:r>
              <a:rPr lang="en-US"/>
              <a:t>https://txbhjustice.org/assets/main/downloads/trial-competency-and-forensic-commitments-101.pdf</a:t>
            </a:r>
          </a:p>
        </p:txBody>
      </p:sp>
      <p:sp>
        <p:nvSpPr>
          <p:cNvPr id="4" name="Slide Number Placeholder 3">
            <a:extLst>
              <a:ext uri="{FF2B5EF4-FFF2-40B4-BE49-F238E27FC236}">
                <a16:creationId xmlns:a16="http://schemas.microsoft.com/office/drawing/2014/main" id="{A1187F04-6786-7580-4A1C-B6A1A32F12D1}"/>
              </a:ext>
            </a:extLst>
          </p:cNvPr>
          <p:cNvSpPr>
            <a:spLocks noGrp="1"/>
          </p:cNvSpPr>
          <p:nvPr>
            <p:ph type="sldNum" sz="quarter" idx="5"/>
          </p:nvPr>
        </p:nvSpPr>
        <p:spPr/>
        <p:txBody>
          <a:bodyPr/>
          <a:lstStyle/>
          <a:p>
            <a:fld id="{A513D5DA-9F4C-4D24-87DB-B8392DA38089}" type="slidenum">
              <a:rPr lang="en-US"/>
              <a:t>38</a:t>
            </a:fld>
            <a:endParaRPr lang="en-US"/>
          </a:p>
        </p:txBody>
      </p:sp>
    </p:spTree>
    <p:extLst>
      <p:ext uri="{BB962C8B-B14F-4D97-AF65-F5344CB8AC3E}">
        <p14:creationId xmlns:p14="http://schemas.microsoft.com/office/powerpoint/2010/main" val="10163205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432F6-8D9D-E0EF-D1F8-B1AED8BC2B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F69924-1D23-191F-08C7-19A27A2068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A37A0F-EF7F-7B9C-4703-AE03A957B5D6}"/>
              </a:ext>
            </a:extLst>
          </p:cNvPr>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1. The Code of Criminal Procedure (CCP) Articles 46B.0711, 46B.072, and 46B.073 may require certain placements if the person found IST is charged with a Class B misdemeanor. </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2. Neurocognitive Disorders (NCDs) include a group of conditions previously classified as dementia, which manifests as declines in attention, executive function, learning, memory, language, and social cognition. NCDs are degenerative in nature and the likelihood of restorability declines over time. Traumatic Brain Injuries (TBIs) may impact brain functioning and cognition. Both NCDs and TBIs may be independent of or co-occurring with mental illness. Alternate placements can include nursing homes or assisted living facilities. Restoration may or may not be likely for people with NCD or TBI. </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3. People who have received CR services in the past and been determined unrestorable may be less likely to restore to competency on subsequent commitments. Alternate dispositions can include a dismissal of charges, consideration of civil commitment, or alternative mental health services. </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4. People with a primary diagnosis of a substance use disorder (SUD) who are charged with a substance-related offense may be better served in a setting that can provide robust substance use treatment interventions. </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5. If a person has bonded out of jail, outpatient competency restoration (OCR) may be the most appropriate and least restrictive setting to receive CR. </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6. Clinicians should use validated and reliable assessment tools to measure violence and criminogenic risks.</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 7. Considerations of legal severity and community impact may include violence and criminogenic risks, the nature of the offense, the severity of the offense, and the impact if the person was to return to the community. </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8. A person committed to inpatient CR may be able to transition to a less restrictive setting if the person is clinically ready and can be safely transferred to outpatient or jail-based CR.</a:t>
            </a:r>
            <a:r>
              <a:rPr lang="en-US" sz="1200" b="0" i="0" kern="1200" dirty="0">
                <a:solidFill>
                  <a:schemeClr val="tx1"/>
                </a:solidFill>
                <a:effectLst/>
                <a:latin typeface="+mn-lt"/>
                <a:ea typeface="+mn-ea"/>
                <a:cs typeface="+mn-cs"/>
              </a:rPr>
              <a:t>​</a:t>
            </a:r>
          </a:p>
        </p:txBody>
      </p:sp>
      <p:sp>
        <p:nvSpPr>
          <p:cNvPr id="4" name="Slide Number Placeholder 3">
            <a:extLst>
              <a:ext uri="{FF2B5EF4-FFF2-40B4-BE49-F238E27FC236}">
                <a16:creationId xmlns:a16="http://schemas.microsoft.com/office/drawing/2014/main" id="{8744D48B-44EE-FB1E-D90F-DF7DC007E4D7}"/>
              </a:ext>
            </a:extLst>
          </p:cNvPr>
          <p:cNvSpPr>
            <a:spLocks noGrp="1"/>
          </p:cNvSpPr>
          <p:nvPr>
            <p:ph type="sldNum" sz="quarter" idx="5"/>
          </p:nvPr>
        </p:nvSpPr>
        <p:spPr/>
        <p:txBody>
          <a:bodyPr/>
          <a:lstStyle/>
          <a:p>
            <a:fld id="{A513D5DA-9F4C-4D24-87DB-B8392DA38089}" type="slidenum">
              <a:rPr lang="en-US"/>
              <a:t>39</a:t>
            </a:fld>
            <a:endParaRPr lang="en-US"/>
          </a:p>
        </p:txBody>
      </p:sp>
    </p:spTree>
    <p:extLst>
      <p:ext uri="{BB962C8B-B14F-4D97-AF65-F5344CB8AC3E}">
        <p14:creationId xmlns:p14="http://schemas.microsoft.com/office/powerpoint/2010/main" val="1432512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D1C7FF-1845-4561-96F6-90225243EF30}" type="slidenum">
              <a:rPr lang="en-US" smtClean="0"/>
              <a:t>40</a:t>
            </a:fld>
            <a:endParaRPr lang="en-US"/>
          </a:p>
        </p:txBody>
      </p:sp>
    </p:spTree>
    <p:extLst>
      <p:ext uri="{BB962C8B-B14F-4D97-AF65-F5344CB8AC3E}">
        <p14:creationId xmlns:p14="http://schemas.microsoft.com/office/powerpoint/2010/main" val="40817422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1007F4-2B12-ADAF-E649-223318BD0B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556494-7CCC-2551-974F-03547E42B3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D42263-7F19-408E-C977-17C65FF71885}"/>
              </a:ext>
            </a:extLst>
          </p:cNvPr>
          <p:cNvSpPr>
            <a:spLocks noGrp="1"/>
          </p:cNvSpPr>
          <p:nvPr>
            <p:ph type="body" idx="1"/>
          </p:nvPr>
        </p:nvSpPr>
        <p:spPr/>
        <p:txBody>
          <a:bodyPr/>
          <a:lstStyle/>
          <a:p>
            <a:r>
              <a:rPr lang="en-US"/>
              <a:t>https://txbhjustice.org/assets/main/downloads/trial-competency-and-forensic-commitments-101.pdf</a:t>
            </a:r>
          </a:p>
        </p:txBody>
      </p:sp>
      <p:sp>
        <p:nvSpPr>
          <p:cNvPr id="4" name="Slide Number Placeholder 3">
            <a:extLst>
              <a:ext uri="{FF2B5EF4-FFF2-40B4-BE49-F238E27FC236}">
                <a16:creationId xmlns:a16="http://schemas.microsoft.com/office/drawing/2014/main" id="{2AE10904-82C3-7518-934C-F07AAC60E13A}"/>
              </a:ext>
            </a:extLst>
          </p:cNvPr>
          <p:cNvSpPr>
            <a:spLocks noGrp="1"/>
          </p:cNvSpPr>
          <p:nvPr>
            <p:ph type="sldNum" sz="quarter" idx="5"/>
          </p:nvPr>
        </p:nvSpPr>
        <p:spPr/>
        <p:txBody>
          <a:bodyPr/>
          <a:lstStyle/>
          <a:p>
            <a:fld id="{A513D5DA-9F4C-4D24-87DB-B8392DA38089}" type="slidenum">
              <a:rPr lang="en-US"/>
              <a:t>41</a:t>
            </a:fld>
            <a:endParaRPr lang="en-US"/>
          </a:p>
        </p:txBody>
      </p:sp>
    </p:spTree>
    <p:extLst>
      <p:ext uri="{BB962C8B-B14F-4D97-AF65-F5344CB8AC3E}">
        <p14:creationId xmlns:p14="http://schemas.microsoft.com/office/powerpoint/2010/main" val="27068501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6EC0F8-9CCE-1761-D827-87642CABC9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E261FB-3306-F930-B361-C3E0BAE831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9035FF-1B79-69BB-BDE0-76EE14EF4EC9}"/>
              </a:ext>
            </a:extLst>
          </p:cNvPr>
          <p:cNvSpPr>
            <a:spLocks noGrp="1"/>
          </p:cNvSpPr>
          <p:nvPr>
            <p:ph type="body" idx="1"/>
          </p:nvPr>
        </p:nvSpPr>
        <p:spPr/>
        <p:txBody>
          <a:bodyPr/>
          <a:lstStyle/>
          <a:p>
            <a:r>
              <a:rPr lang="en-US" dirty="0"/>
              <a:t>https://</a:t>
            </a:r>
            <a:r>
              <a:rPr lang="en-US" dirty="0" err="1"/>
              <a:t>txbhjustice.org</a:t>
            </a:r>
            <a:r>
              <a:rPr lang="en-US" dirty="0"/>
              <a:t>/assets/main/downloads/trial-competency-and-forensic-commitments-101.pdf</a:t>
            </a:r>
          </a:p>
        </p:txBody>
      </p:sp>
      <p:sp>
        <p:nvSpPr>
          <p:cNvPr id="4" name="Slide Number Placeholder 3">
            <a:extLst>
              <a:ext uri="{FF2B5EF4-FFF2-40B4-BE49-F238E27FC236}">
                <a16:creationId xmlns:a16="http://schemas.microsoft.com/office/drawing/2014/main" id="{63DF4707-EF3B-D2D5-A22B-B237B58D3BA6}"/>
              </a:ext>
            </a:extLst>
          </p:cNvPr>
          <p:cNvSpPr>
            <a:spLocks noGrp="1"/>
          </p:cNvSpPr>
          <p:nvPr>
            <p:ph type="sldNum" sz="quarter" idx="5"/>
          </p:nvPr>
        </p:nvSpPr>
        <p:spPr/>
        <p:txBody>
          <a:bodyPr/>
          <a:lstStyle/>
          <a:p>
            <a:fld id="{A513D5DA-9F4C-4D24-87DB-B8392DA38089}" type="slidenum">
              <a:rPr lang="en-US"/>
              <a:t>42</a:t>
            </a:fld>
            <a:endParaRPr lang="en-US"/>
          </a:p>
        </p:txBody>
      </p:sp>
    </p:spTree>
    <p:extLst>
      <p:ext uri="{BB962C8B-B14F-4D97-AF65-F5344CB8AC3E}">
        <p14:creationId xmlns:p14="http://schemas.microsoft.com/office/powerpoint/2010/main" val="3448201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Summarize slides 3-4: “Here are the accreditation statements for continuing medical education, nursing continuing professional development, and licensed psychologists.”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C2CE0A-A219-4122-B2E6-7CD8F3BA324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11425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DF0685-2642-0867-B320-BD07C14315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EB47B6-354B-BFD3-4347-16A00D692F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55409F-359A-110F-14DF-243E0755EB9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3D7DDB3-E5B4-3DFA-40BF-C78D6A15219E}"/>
              </a:ext>
            </a:extLst>
          </p:cNvPr>
          <p:cNvSpPr>
            <a:spLocks noGrp="1"/>
          </p:cNvSpPr>
          <p:nvPr>
            <p:ph type="sldNum" sz="quarter" idx="5"/>
          </p:nvPr>
        </p:nvSpPr>
        <p:spPr/>
        <p:txBody>
          <a:bodyPr/>
          <a:lstStyle/>
          <a:p>
            <a:fld id="{A513D5DA-9F4C-4D24-87DB-B8392DA38089}" type="slidenum">
              <a:rPr lang="en-US"/>
              <a:t>43</a:t>
            </a:fld>
            <a:endParaRPr lang="en-US"/>
          </a:p>
        </p:txBody>
      </p:sp>
    </p:spTree>
    <p:extLst>
      <p:ext uri="{BB962C8B-B14F-4D97-AF65-F5344CB8AC3E}">
        <p14:creationId xmlns:p14="http://schemas.microsoft.com/office/powerpoint/2010/main" val="16649305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DE49A1-AD7A-8ADC-F5BC-C775CD1DFC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400950-AE7C-FCBD-65D0-29197353D3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DAAF8E-0552-6FE4-5F77-114787F1B76A}"/>
              </a:ext>
            </a:extLst>
          </p:cNvPr>
          <p:cNvSpPr>
            <a:spLocks noGrp="1"/>
          </p:cNvSpPr>
          <p:nvPr>
            <p:ph type="body" idx="1"/>
          </p:nvPr>
        </p:nvSpPr>
        <p:spPr/>
        <p:txBody>
          <a:bodyPr/>
          <a:lstStyle/>
          <a:p>
            <a:r>
              <a:rPr lang="en-US" dirty="0"/>
              <a:t>*A patient can be found incompetent but not meet criteria for involuntary medications. This often happens when someone is higher functioning and has schizophrenia not currently experiencing an exacerbation. There may be no evidence they present a danger to themselves or others.</a:t>
            </a:r>
          </a:p>
          <a:p>
            <a:endParaRPr lang="en-US" dirty="0"/>
          </a:p>
          <a:p>
            <a:r>
              <a:rPr lang="en-US" dirty="0"/>
              <a:t>Two step process from </a:t>
            </a:r>
            <a:r>
              <a:rPr lang="en-US" sz="1200" b="0" i="0" kern="1200" dirty="0">
                <a:solidFill>
                  <a:schemeClr val="tx1"/>
                </a:solidFill>
                <a:effectLst/>
                <a:latin typeface="+mn-lt"/>
                <a:ea typeface="+mn-ea"/>
                <a:cs typeface="+mn-cs"/>
              </a:rPr>
              <a:t> U.S. Supreme Court’s decision in </a:t>
            </a:r>
            <a:r>
              <a:rPr lang="en-US" sz="1200" b="0" i="1" kern="1200" dirty="0">
                <a:solidFill>
                  <a:schemeClr val="tx1"/>
                </a:solidFill>
                <a:effectLst/>
                <a:latin typeface="+mn-lt"/>
                <a:ea typeface="+mn-ea"/>
                <a:cs typeface="+mn-cs"/>
              </a:rPr>
              <a:t>Sell v. United States</a:t>
            </a:r>
            <a:r>
              <a:rPr lang="en-US" sz="1200" b="0" i="0" kern="1200" dirty="0">
                <a:solidFill>
                  <a:schemeClr val="tx1"/>
                </a:solidFill>
                <a:effectLst/>
                <a:latin typeface="+mn-lt"/>
                <a:ea typeface="+mn-ea"/>
                <a:cs typeface="+mn-cs"/>
              </a:rPr>
              <a:t>.</a:t>
            </a:r>
            <a:endParaRPr lang="en-US" dirty="0"/>
          </a:p>
        </p:txBody>
      </p:sp>
      <p:sp>
        <p:nvSpPr>
          <p:cNvPr id="4" name="Slide Number Placeholder 3">
            <a:extLst>
              <a:ext uri="{FF2B5EF4-FFF2-40B4-BE49-F238E27FC236}">
                <a16:creationId xmlns:a16="http://schemas.microsoft.com/office/drawing/2014/main" id="{3C2B3650-E291-9880-6B52-4C458D77B2DB}"/>
              </a:ext>
            </a:extLst>
          </p:cNvPr>
          <p:cNvSpPr>
            <a:spLocks noGrp="1"/>
          </p:cNvSpPr>
          <p:nvPr>
            <p:ph type="sldNum" sz="quarter" idx="5"/>
          </p:nvPr>
        </p:nvSpPr>
        <p:spPr/>
        <p:txBody>
          <a:bodyPr/>
          <a:lstStyle/>
          <a:p>
            <a:fld id="{A513D5DA-9F4C-4D24-87DB-B8392DA38089}" type="slidenum">
              <a:rPr lang="en-US"/>
              <a:t>44</a:t>
            </a:fld>
            <a:endParaRPr lang="en-US"/>
          </a:p>
        </p:txBody>
      </p:sp>
    </p:spTree>
    <p:extLst>
      <p:ext uri="{BB962C8B-B14F-4D97-AF65-F5344CB8AC3E}">
        <p14:creationId xmlns:p14="http://schemas.microsoft.com/office/powerpoint/2010/main" val="9823927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sustenance, shelter, clothing, health, or safety).​</a:t>
            </a:r>
          </a:p>
          <a:p>
            <a:endParaRPr lang="en-US" dirty="0"/>
          </a:p>
        </p:txBody>
      </p:sp>
      <p:sp>
        <p:nvSpPr>
          <p:cNvPr id="4" name="Slide Number Placeholder 3"/>
          <p:cNvSpPr>
            <a:spLocks noGrp="1"/>
          </p:cNvSpPr>
          <p:nvPr>
            <p:ph type="sldNum" sz="quarter" idx="5"/>
          </p:nvPr>
        </p:nvSpPr>
        <p:spPr/>
        <p:txBody>
          <a:bodyPr/>
          <a:lstStyle/>
          <a:p>
            <a:fld id="{64D1C7FF-1845-4561-96F6-90225243EF30}" type="slidenum">
              <a:rPr lang="en-US" smtClean="0"/>
              <a:t>45</a:t>
            </a:fld>
            <a:endParaRPr lang="en-US"/>
          </a:p>
        </p:txBody>
      </p:sp>
    </p:spTree>
    <p:extLst>
      <p:ext uri="{BB962C8B-B14F-4D97-AF65-F5344CB8AC3E}">
        <p14:creationId xmlns:p14="http://schemas.microsoft.com/office/powerpoint/2010/main" val="24624787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389018-A93F-AA00-5F6F-F5AE71A3B3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D976D8-BAAC-EEC4-5CAC-252F93E4BB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BB1390-7B7D-DFA1-AFBE-588FBB3ECC3C}"/>
              </a:ext>
            </a:extLst>
          </p:cNvPr>
          <p:cNvSpPr>
            <a:spLocks noGrp="1"/>
          </p:cNvSpPr>
          <p:nvPr>
            <p:ph type="body" idx="1"/>
          </p:nvPr>
        </p:nvSpPr>
        <p:spPr/>
        <p:txBody>
          <a:bodyPr/>
          <a:lstStyle/>
          <a:p>
            <a:r>
              <a:rPr lang="en-US" dirty="0"/>
              <a:t>Journal of Correctional Healthcare- Impact factor of 1.2 up from 0.7 last year but the only national peer reviewed correctional health journal</a:t>
            </a:r>
          </a:p>
        </p:txBody>
      </p:sp>
      <p:sp>
        <p:nvSpPr>
          <p:cNvPr id="4" name="Slide Number Placeholder 3">
            <a:extLst>
              <a:ext uri="{FF2B5EF4-FFF2-40B4-BE49-F238E27FC236}">
                <a16:creationId xmlns:a16="http://schemas.microsoft.com/office/drawing/2014/main" id="{52CCDABD-601F-352B-D7B0-D29525C83CB4}"/>
              </a:ext>
            </a:extLst>
          </p:cNvPr>
          <p:cNvSpPr>
            <a:spLocks noGrp="1"/>
          </p:cNvSpPr>
          <p:nvPr>
            <p:ph type="sldNum" sz="quarter" idx="5"/>
          </p:nvPr>
        </p:nvSpPr>
        <p:spPr/>
        <p:txBody>
          <a:bodyPr/>
          <a:lstStyle/>
          <a:p>
            <a:fld id="{A513D5DA-9F4C-4D24-87DB-B8392DA38089}" type="slidenum">
              <a:rPr lang="en-US"/>
              <a:t>46</a:t>
            </a:fld>
            <a:endParaRPr lang="en-US"/>
          </a:p>
        </p:txBody>
      </p:sp>
    </p:spTree>
    <p:extLst>
      <p:ext uri="{BB962C8B-B14F-4D97-AF65-F5344CB8AC3E}">
        <p14:creationId xmlns:p14="http://schemas.microsoft.com/office/powerpoint/2010/main" val="30031286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8DEC51-569F-5328-C24D-062DD6EDF9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9034A3-CE69-3BB5-2674-03C624B1AA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E8EBC4-8F13-35E9-C7FF-32C62957E52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DD7E44E-551C-193A-5635-95B44F6A6E83}"/>
              </a:ext>
            </a:extLst>
          </p:cNvPr>
          <p:cNvSpPr>
            <a:spLocks noGrp="1"/>
          </p:cNvSpPr>
          <p:nvPr>
            <p:ph type="sldNum" sz="quarter" idx="5"/>
          </p:nvPr>
        </p:nvSpPr>
        <p:spPr/>
        <p:txBody>
          <a:bodyPr/>
          <a:lstStyle/>
          <a:p>
            <a:fld id="{A513D5DA-9F4C-4D24-87DB-B8392DA38089}" type="slidenum">
              <a:rPr lang="en-US"/>
              <a:t>47</a:t>
            </a:fld>
            <a:endParaRPr lang="en-US"/>
          </a:p>
        </p:txBody>
      </p:sp>
    </p:spTree>
    <p:extLst>
      <p:ext uri="{BB962C8B-B14F-4D97-AF65-F5344CB8AC3E}">
        <p14:creationId xmlns:p14="http://schemas.microsoft.com/office/powerpoint/2010/main" val="8198241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953818-BECF-0182-4E9C-50B5E3642E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E0A659-1A06-B3D1-74CA-6ED0B9376F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07E8DF-ABCC-7EFA-8D9E-EE30AEC35D8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D54524B-97C4-1C37-30B3-E63401ECF5A2}"/>
              </a:ext>
            </a:extLst>
          </p:cNvPr>
          <p:cNvSpPr>
            <a:spLocks noGrp="1"/>
          </p:cNvSpPr>
          <p:nvPr>
            <p:ph type="sldNum" sz="quarter" idx="5"/>
          </p:nvPr>
        </p:nvSpPr>
        <p:spPr/>
        <p:txBody>
          <a:bodyPr/>
          <a:lstStyle/>
          <a:p>
            <a:fld id="{64D1C7FF-1845-4561-96F6-90225243EF30}" type="slidenum">
              <a:rPr lang="en-US" smtClean="0"/>
              <a:t>48</a:t>
            </a:fld>
            <a:endParaRPr lang="en-US"/>
          </a:p>
        </p:txBody>
      </p:sp>
    </p:spTree>
    <p:extLst>
      <p:ext uri="{BB962C8B-B14F-4D97-AF65-F5344CB8AC3E}">
        <p14:creationId xmlns:p14="http://schemas.microsoft.com/office/powerpoint/2010/main" val="95295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Summarize slides 3-4: “Here are the accreditation statements for continuing medical education, nursing continuing professional development, and licensed psychologists.”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C2CE0A-A219-4122-B2E6-7CD8F3BA324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66882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Summarize: “There are no disclosed financial interests or commercial support.”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C2CE0A-A219-4122-B2E6-7CD8F3BA324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853130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Summarize: “These are statements for non-endorsement and off label use.”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C2CE0A-A219-4122-B2E6-7CD8F3BA324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02097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6E089A-4F23-B3FD-DC64-8340B11871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E713EC-65FF-62F4-DBA7-E75BA971D9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7EC5B4-7E33-31AC-01FF-FBC652C3902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a:effectLst/>
              <a:latin typeface="Calibri" panose="020F0502020204030204" pitchFamily="34" charset="0"/>
            </a:endParaRPr>
          </a:p>
        </p:txBody>
      </p:sp>
      <p:sp>
        <p:nvSpPr>
          <p:cNvPr id="4" name="Slide Number Placeholder 3">
            <a:extLst>
              <a:ext uri="{FF2B5EF4-FFF2-40B4-BE49-F238E27FC236}">
                <a16:creationId xmlns:a16="http://schemas.microsoft.com/office/drawing/2014/main" id="{4EC343DC-4634-80A9-9FBE-52FFE7CF3D8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ADF348-2A86-4531-BD4E-BD8C0BBDAD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29239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75BCD-BB75-6679-7BCB-7AC2EE0C73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2AB18F-0A84-052D-2AF6-A144532645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5C11DF-A082-38C7-2AB7-7312A56827B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a:effectLst/>
              <a:latin typeface="Calibri" panose="020F0502020204030204" pitchFamily="34" charset="0"/>
            </a:endParaRPr>
          </a:p>
        </p:txBody>
      </p:sp>
      <p:sp>
        <p:nvSpPr>
          <p:cNvPr id="4" name="Slide Number Placeholder 3">
            <a:extLst>
              <a:ext uri="{FF2B5EF4-FFF2-40B4-BE49-F238E27FC236}">
                <a16:creationId xmlns:a16="http://schemas.microsoft.com/office/drawing/2014/main" id="{DD3BB76F-3381-9B04-28D6-B639F8B857D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ADF348-2A86-4531-BD4E-BD8C0BBDAD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94989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1947BE1-D586-49AE-B2E6-EE426AA239B3}"/>
              </a:ext>
              <a:ext uri="{C183D7F6-B498-43B3-948B-1728B52AA6E4}">
                <adec:decorative xmlns:adec="http://schemas.microsoft.com/office/drawing/2017/decorative" val="1"/>
              </a:ext>
            </a:extLst>
          </p:cNvPr>
          <p:cNvSpPr/>
          <p:nvPr/>
        </p:nvSpPr>
        <p:spPr>
          <a:xfrm>
            <a:off x="0" y="0"/>
            <a:ext cx="7532914"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4C316E-D918-422D-AC5F-D93C59AB674F}"/>
              </a:ext>
            </a:extLst>
          </p:cNvPr>
          <p:cNvSpPr>
            <a:spLocks noGrp="1"/>
          </p:cNvSpPr>
          <p:nvPr>
            <p:ph type="title" hasCustomPrompt="1"/>
          </p:nvPr>
        </p:nvSpPr>
        <p:spPr>
          <a:xfrm>
            <a:off x="640078" y="627016"/>
            <a:ext cx="6389027" cy="5601790"/>
          </a:xfrm>
        </p:spPr>
        <p:txBody>
          <a:bodyPr>
            <a:noAutofit/>
          </a:bodyPr>
          <a:lstStyle>
            <a:lvl1pPr algn="r">
              <a:lnSpc>
                <a:spcPct val="101000"/>
              </a:lnSpc>
              <a:spcBef>
                <a:spcPts val="700"/>
              </a:spcBef>
              <a:spcAft>
                <a:spcPts val="700"/>
              </a:spcAft>
              <a:defRPr sz="8000" baseline="0"/>
            </a:lvl1pPr>
          </a:lstStyle>
          <a:p>
            <a:r>
              <a:rPr lang="en-US"/>
              <a:t>Click to edit Master TEXT style</a:t>
            </a:r>
          </a:p>
        </p:txBody>
      </p:sp>
      <p:sp>
        <p:nvSpPr>
          <p:cNvPr id="12" name="Text Placeholder 11">
            <a:extLst>
              <a:ext uri="{FF2B5EF4-FFF2-40B4-BE49-F238E27FC236}">
                <a16:creationId xmlns:a16="http://schemas.microsoft.com/office/drawing/2014/main" id="{4B4012DC-9879-489B-B525-C474C5DD299D}"/>
              </a:ext>
            </a:extLst>
          </p:cNvPr>
          <p:cNvSpPr>
            <a:spLocks noGrp="1"/>
          </p:cNvSpPr>
          <p:nvPr>
            <p:ph type="body" sz="quarter" idx="11"/>
          </p:nvPr>
        </p:nvSpPr>
        <p:spPr>
          <a:xfrm>
            <a:off x="8029797" y="627016"/>
            <a:ext cx="3199034" cy="5590903"/>
          </a:xfrm>
        </p:spPr>
        <p:txBody>
          <a:bodyPr anchor="ctr">
            <a:normAutofit/>
          </a:bodyPr>
          <a:lstStyle>
            <a:lvl1pPr>
              <a:defRPr lang="en-US" sz="2600" kern="1200" spc="50" baseline="0" dirty="0" smtClean="0">
                <a:solidFill>
                  <a:schemeClr val="tx1"/>
                </a:solidFill>
                <a:latin typeface="+mn-lt"/>
                <a:ea typeface="+mn-ea"/>
                <a:cs typeface="Calibri"/>
              </a:defRPr>
            </a:lvl1pPr>
            <a:lvl2pPr marL="0" indent="0">
              <a:buNone/>
              <a:defRPr/>
            </a:lvl2pPr>
          </a:lstStyle>
          <a:p>
            <a:pPr lvl="0"/>
            <a:r>
              <a:rPr lang="en-US"/>
              <a:t>Click to edit Master text styles</a:t>
            </a:r>
          </a:p>
        </p:txBody>
      </p:sp>
    </p:spTree>
    <p:extLst>
      <p:ext uri="{BB962C8B-B14F-4D97-AF65-F5344CB8AC3E}">
        <p14:creationId xmlns:p14="http://schemas.microsoft.com/office/powerpoint/2010/main" val="15919093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3 column ">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FB62259C-ADDF-4293-AD3B-AB2E04A7483B}"/>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E287D32C-166A-4FBE-B24D-C25769095429}"/>
              </a:ext>
            </a:extLst>
          </p:cNvPr>
          <p:cNvSpPr>
            <a:spLocks noGrp="1"/>
          </p:cNvSpPr>
          <p:nvPr>
            <p:ph type="body" idx="1"/>
          </p:nvPr>
        </p:nvSpPr>
        <p:spPr>
          <a:xfrm>
            <a:off x="960121" y="2587752"/>
            <a:ext cx="3236976" cy="892048"/>
          </a:xfrm>
        </p:spPr>
        <p:txBody>
          <a:bodyPr anchor="ctr"/>
          <a:lstStyle>
            <a:lvl1pPr marL="0" indent="0">
              <a:buNone/>
              <a:defRPr sz="26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9EC567-F249-462A-B71A-9C40D50E26AA}"/>
              </a:ext>
            </a:extLst>
          </p:cNvPr>
          <p:cNvSpPr>
            <a:spLocks noGrp="1"/>
          </p:cNvSpPr>
          <p:nvPr>
            <p:ph sz="half" idx="2"/>
          </p:nvPr>
        </p:nvSpPr>
        <p:spPr>
          <a:xfrm>
            <a:off x="960120" y="3594538"/>
            <a:ext cx="3236976" cy="2586806"/>
          </a:xfrm>
        </p:spPr>
        <p:txBody>
          <a:bodyPr>
            <a:normAutofit/>
          </a:bodyPr>
          <a:lstStyle>
            <a:lvl1pPr marL="342900" indent="-342900">
              <a:buFont typeface="Arial" panose="020B0604020202020204" pitchFamily="34" charset="0"/>
              <a:buChar char="•"/>
              <a:defRPr sz="1700"/>
            </a:lvl1pPr>
            <a:lvl2pPr>
              <a:defRPr sz="1800"/>
            </a:lvl2pPr>
            <a:lvl3pPr marL="560070" indent="-285750">
              <a:buFont typeface="Arial" panose="020B0604020202020204" pitchFamily="34" charset="0"/>
              <a:buChar char="•"/>
              <a:defRPr sz="1400"/>
            </a:lvl3pPr>
            <a:lvl4pPr>
              <a:defRPr sz="1400"/>
            </a:lvl4pPr>
            <a:lvl5pPr marL="880110" indent="-285750">
              <a:buFont typeface="Arial" panose="020B0604020202020204" pitchFamily="34" charset="0"/>
              <a:buChar char="•"/>
              <a:defRPr sz="1400"/>
            </a:lvl5pPr>
          </a:lstStyle>
          <a:p>
            <a:pPr lvl="0"/>
            <a:r>
              <a:rPr lang="en-US"/>
              <a:t>Click to edit Master text styles</a:t>
            </a:r>
          </a:p>
        </p:txBody>
      </p:sp>
      <p:sp>
        <p:nvSpPr>
          <p:cNvPr id="5" name="Text Placeholder 4">
            <a:extLst>
              <a:ext uri="{FF2B5EF4-FFF2-40B4-BE49-F238E27FC236}">
                <a16:creationId xmlns:a16="http://schemas.microsoft.com/office/drawing/2014/main" id="{3BB7D2C6-69D1-4DE4-BF68-5FB0623DB9E3}"/>
              </a:ext>
            </a:extLst>
          </p:cNvPr>
          <p:cNvSpPr>
            <a:spLocks noGrp="1"/>
          </p:cNvSpPr>
          <p:nvPr>
            <p:ph type="body" sz="quarter" idx="3"/>
          </p:nvPr>
        </p:nvSpPr>
        <p:spPr>
          <a:xfrm>
            <a:off x="4477512" y="2587752"/>
            <a:ext cx="3236976" cy="892048"/>
          </a:xfrm>
        </p:spPr>
        <p:txBody>
          <a:bodyPr anchor="ctr"/>
          <a:lstStyle>
            <a:lvl1pPr marL="0" indent="0">
              <a:buNone/>
              <a:defRPr sz="26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367CC7-ED09-4F8D-A39A-C5969D33B9F8}"/>
              </a:ext>
            </a:extLst>
          </p:cNvPr>
          <p:cNvSpPr>
            <a:spLocks noGrp="1"/>
          </p:cNvSpPr>
          <p:nvPr>
            <p:ph sz="quarter" idx="4"/>
          </p:nvPr>
        </p:nvSpPr>
        <p:spPr>
          <a:xfrm>
            <a:off x="4477512" y="3594538"/>
            <a:ext cx="3236976" cy="2586806"/>
          </a:xfrm>
        </p:spPr>
        <p:txBody>
          <a:bodyPr>
            <a:normAutofit/>
          </a:bodyPr>
          <a:lstStyle>
            <a:lvl1pPr marL="342900" indent="-342900">
              <a:buFont typeface="Arial" panose="020B0604020202020204" pitchFamily="34" charset="0"/>
              <a:buChar char="•"/>
              <a:defRPr sz="1700"/>
            </a:lvl1pPr>
            <a:lvl2pPr>
              <a:defRPr sz="1800"/>
            </a:lvl2pPr>
            <a:lvl3pPr marL="560070" indent="-285750">
              <a:buFont typeface="Arial" panose="020B0604020202020204" pitchFamily="34" charset="0"/>
              <a:buChar char="•"/>
              <a:defRPr sz="1400"/>
            </a:lvl3pPr>
            <a:lvl4pPr>
              <a:defRPr sz="1400"/>
            </a:lvl4pPr>
            <a:lvl5pPr marL="880110" indent="-285750">
              <a:buFont typeface="Arial" panose="020B0604020202020204" pitchFamily="34" charset="0"/>
              <a:buChar char="•"/>
              <a:defRPr sz="1400"/>
            </a:lvl5pPr>
          </a:lstStyle>
          <a:p>
            <a:pPr lvl="0"/>
            <a:r>
              <a:rPr lang="en-US"/>
              <a:t>Click to edit Master text styles</a:t>
            </a:r>
          </a:p>
        </p:txBody>
      </p:sp>
      <p:sp>
        <p:nvSpPr>
          <p:cNvPr id="14" name="Text Placeholder 4">
            <a:extLst>
              <a:ext uri="{FF2B5EF4-FFF2-40B4-BE49-F238E27FC236}">
                <a16:creationId xmlns:a16="http://schemas.microsoft.com/office/drawing/2014/main" id="{9054C03E-8FD4-4345-A971-0A2CCF5C4AA3}"/>
              </a:ext>
            </a:extLst>
          </p:cNvPr>
          <p:cNvSpPr>
            <a:spLocks noGrp="1"/>
          </p:cNvSpPr>
          <p:nvPr>
            <p:ph type="body" sz="quarter" idx="13"/>
          </p:nvPr>
        </p:nvSpPr>
        <p:spPr>
          <a:xfrm>
            <a:off x="7994903" y="2587752"/>
            <a:ext cx="3236976" cy="892048"/>
          </a:xfrm>
        </p:spPr>
        <p:txBody>
          <a:bodyPr anchor="ctr"/>
          <a:lstStyle>
            <a:lvl1pPr marL="0" indent="0">
              <a:buNone/>
              <a:defRPr sz="26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5">
            <a:extLst>
              <a:ext uri="{FF2B5EF4-FFF2-40B4-BE49-F238E27FC236}">
                <a16:creationId xmlns:a16="http://schemas.microsoft.com/office/drawing/2014/main" id="{56D09A0C-509F-447E-AFB1-5531727D7DFF}"/>
              </a:ext>
            </a:extLst>
          </p:cNvPr>
          <p:cNvSpPr>
            <a:spLocks noGrp="1"/>
          </p:cNvSpPr>
          <p:nvPr>
            <p:ph sz="quarter" idx="14"/>
          </p:nvPr>
        </p:nvSpPr>
        <p:spPr>
          <a:xfrm>
            <a:off x="7994903" y="3594538"/>
            <a:ext cx="3236976" cy="2586806"/>
          </a:xfrm>
        </p:spPr>
        <p:txBody>
          <a:bodyPr>
            <a:normAutofit/>
          </a:bodyPr>
          <a:lstStyle>
            <a:lvl1pPr marL="342900" indent="-342900">
              <a:buFont typeface="Arial" panose="020B0604020202020204" pitchFamily="34" charset="0"/>
              <a:buChar char="•"/>
              <a:defRPr sz="1700"/>
            </a:lvl1pPr>
            <a:lvl2pPr>
              <a:defRPr sz="1800"/>
            </a:lvl2pPr>
            <a:lvl3pPr marL="560070" indent="-285750">
              <a:buFont typeface="Arial" panose="020B0604020202020204" pitchFamily="34" charset="0"/>
              <a:buChar char="•"/>
              <a:defRPr sz="1400"/>
            </a:lvl3pPr>
            <a:lvl4pPr>
              <a:defRPr sz="1400"/>
            </a:lvl4pPr>
            <a:lvl5pPr marL="880110" indent="-285750">
              <a:buFont typeface="Arial" panose="020B0604020202020204" pitchFamily="34" charset="0"/>
              <a:buChar char="•"/>
              <a:defRPr sz="1400"/>
            </a:lvl5pPr>
          </a:lstStyle>
          <a:p>
            <a:pPr lvl="0"/>
            <a:r>
              <a:rPr lang="en-US"/>
              <a:t>Click to edit Master text styles</a:t>
            </a:r>
          </a:p>
        </p:txBody>
      </p:sp>
      <p:sp>
        <p:nvSpPr>
          <p:cNvPr id="11" name="Footer Placeholder 10">
            <a:extLst>
              <a:ext uri="{FF2B5EF4-FFF2-40B4-BE49-F238E27FC236}">
                <a16:creationId xmlns:a16="http://schemas.microsoft.com/office/drawing/2014/main" id="{3ACC79DA-A9E4-4E93-93F1-81907A901BBB}"/>
              </a:ext>
            </a:extLst>
          </p:cNvPr>
          <p:cNvSpPr>
            <a:spLocks noGrp="1"/>
          </p:cNvSpPr>
          <p:nvPr>
            <p:ph type="ftr" sz="quarter" idx="11"/>
          </p:nvPr>
        </p:nvSpPr>
        <p:spPr>
          <a:xfrm>
            <a:off x="960120" y="6356350"/>
            <a:ext cx="3417916" cy="365125"/>
          </a:xfrm>
          <a:prstGeom prst="rect">
            <a:avLst/>
          </a:prstGeom>
        </p:spPr>
        <p:txBody>
          <a:bodyPr/>
          <a:lstStyle/>
          <a:p>
            <a:endParaRPr lang="en-US"/>
          </a:p>
        </p:txBody>
      </p:sp>
      <p:sp>
        <p:nvSpPr>
          <p:cNvPr id="10" name="Date Placeholder 9">
            <a:extLst>
              <a:ext uri="{FF2B5EF4-FFF2-40B4-BE49-F238E27FC236}">
                <a16:creationId xmlns:a16="http://schemas.microsoft.com/office/drawing/2014/main" id="{5F92A44F-DE98-4FB5-B474-5DCCDD267A79}"/>
              </a:ext>
            </a:extLst>
          </p:cNvPr>
          <p:cNvSpPr>
            <a:spLocks noGrp="1"/>
          </p:cNvSpPr>
          <p:nvPr>
            <p:ph type="dt" sz="half" idx="10"/>
          </p:nvPr>
        </p:nvSpPr>
        <p:spPr>
          <a:xfrm>
            <a:off x="4477512" y="6356350"/>
            <a:ext cx="3236976" cy="365125"/>
          </a:xfrm>
          <a:prstGeom prst="rect">
            <a:avLst/>
          </a:prstGeom>
        </p:spPr>
        <p:txBody>
          <a:bodyPr/>
          <a:lstStyle>
            <a:lvl1pPr algn="ctr">
              <a:defRPr/>
            </a:lvl1pPr>
          </a:lstStyle>
          <a:p>
            <a:fld id="{2CB894E7-03F1-42FB-8FE3-FED628E92FC1}" type="datetimeFigureOut">
              <a:rPr lang="en-US" smtClean="0"/>
              <a:t>6/23/2025</a:t>
            </a:fld>
            <a:endParaRPr lang="en-US"/>
          </a:p>
        </p:txBody>
      </p:sp>
      <p:sp>
        <p:nvSpPr>
          <p:cNvPr id="12" name="Slide Number Placeholder 11">
            <a:extLst>
              <a:ext uri="{FF2B5EF4-FFF2-40B4-BE49-F238E27FC236}">
                <a16:creationId xmlns:a16="http://schemas.microsoft.com/office/drawing/2014/main" id="{404DFE57-AA80-4ED8-AD77-35CC56F3FBC6}"/>
              </a:ext>
            </a:extLst>
          </p:cNvPr>
          <p:cNvSpPr>
            <a:spLocks noGrp="1"/>
          </p:cNvSpPr>
          <p:nvPr>
            <p:ph type="sldNum" sz="quarter" idx="12"/>
          </p:nvPr>
        </p:nvSpPr>
        <p:spPr>
          <a:xfrm>
            <a:off x="10296144" y="6356350"/>
            <a:ext cx="932688" cy="365125"/>
          </a:xfrm>
          <a:prstGeom prst="rect">
            <a:avLst/>
          </a:prstGeom>
        </p:spPr>
        <p:txBody>
          <a:bodyPr/>
          <a:lstStyle/>
          <a:p>
            <a:fld id="{CACEB81C-0DC0-440F-AC5F-9CC8592B66CC}" type="slidenum">
              <a:rPr lang="en-US" smtClean="0"/>
              <a:t>‹#›</a:t>
            </a:fld>
            <a:endParaRPr lang="en-US"/>
          </a:p>
        </p:txBody>
      </p:sp>
    </p:spTree>
    <p:extLst>
      <p:ext uri="{BB962C8B-B14F-4D97-AF65-F5344CB8AC3E}">
        <p14:creationId xmlns:p14="http://schemas.microsoft.com/office/powerpoint/2010/main" val="1012097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Summary">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984A150-581C-4608-9034-48767311A65F}"/>
              </a:ext>
              <a:ext uri="{C183D7F6-B498-43B3-948B-1728B52AA6E4}">
                <adec:decorative xmlns:adec="http://schemas.microsoft.com/office/drawing/2017/decorative" val="1"/>
              </a:ext>
            </a:extLst>
          </p:cNvPr>
          <p:cNvSpPr/>
          <p:nvPr/>
        </p:nvSpPr>
        <p:spPr>
          <a:xfrm>
            <a:off x="0" y="0"/>
            <a:ext cx="609447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DF7571-A130-4054-9513-4BDAC9AE5360}"/>
              </a:ext>
            </a:extLst>
          </p:cNvPr>
          <p:cNvSpPr>
            <a:spLocks noGrp="1"/>
          </p:cNvSpPr>
          <p:nvPr>
            <p:ph type="title"/>
          </p:nvPr>
        </p:nvSpPr>
        <p:spPr>
          <a:xfrm>
            <a:off x="771830" y="635000"/>
            <a:ext cx="5171770" cy="2039374"/>
          </a:xfrm>
        </p:spPr>
        <p:txBody>
          <a:bodyPr anchor="b">
            <a:noAutofit/>
          </a:bodyPr>
          <a:lstStyle>
            <a:lvl1pPr>
              <a:lnSpc>
                <a:spcPct val="101000"/>
              </a:lnSpc>
              <a:spcBef>
                <a:spcPts val="700"/>
              </a:spcBef>
              <a:spcAft>
                <a:spcPts val="700"/>
              </a:spcAft>
              <a:defRPr sz="6600" baseline="0"/>
            </a:lvl1pPr>
          </a:lstStyle>
          <a:p>
            <a:r>
              <a:rPr lang="en-US"/>
              <a:t>Click to edit Master title style</a:t>
            </a:r>
          </a:p>
        </p:txBody>
      </p:sp>
      <p:sp>
        <p:nvSpPr>
          <p:cNvPr id="8" name="Text Placeholder 7">
            <a:extLst>
              <a:ext uri="{FF2B5EF4-FFF2-40B4-BE49-F238E27FC236}">
                <a16:creationId xmlns:a16="http://schemas.microsoft.com/office/drawing/2014/main" id="{DCA27FA5-F6EE-4784-AC43-76381FC2CD94}"/>
              </a:ext>
            </a:extLst>
          </p:cNvPr>
          <p:cNvSpPr>
            <a:spLocks noGrp="1"/>
          </p:cNvSpPr>
          <p:nvPr>
            <p:ph type="body" sz="quarter" idx="18"/>
          </p:nvPr>
        </p:nvSpPr>
        <p:spPr>
          <a:xfrm>
            <a:off x="761998" y="2911475"/>
            <a:ext cx="4500563" cy="3311525"/>
          </a:xfrm>
        </p:spPr>
        <p:txBody>
          <a:bodyPr>
            <a:normAutofit/>
          </a:bodyPr>
          <a:lstStyle>
            <a:lvl1pPr>
              <a:defRPr lang="en-US" sz="2200" kern="1200" spc="50" baseline="0" dirty="0" smtClean="0">
                <a:solidFill>
                  <a:schemeClr val="bg1"/>
                </a:solidFill>
                <a:latin typeface="+mn-lt"/>
                <a:ea typeface="+mn-ea"/>
                <a:cs typeface="+mn-cs"/>
              </a:defRPr>
            </a:lvl1pPr>
          </a:lstStyle>
          <a:p>
            <a:pPr lvl="0"/>
            <a:r>
              <a:rPr lang="en-US"/>
              <a:t>Click to edit Master text styles</a:t>
            </a:r>
          </a:p>
        </p:txBody>
      </p:sp>
      <p:sp>
        <p:nvSpPr>
          <p:cNvPr id="6" name="Footer Placeholder 5">
            <a:extLst>
              <a:ext uri="{FF2B5EF4-FFF2-40B4-BE49-F238E27FC236}">
                <a16:creationId xmlns:a16="http://schemas.microsoft.com/office/drawing/2014/main" id="{66E63FF0-1A91-4698-B12A-112D05373593}"/>
              </a:ext>
            </a:extLst>
          </p:cNvPr>
          <p:cNvSpPr>
            <a:spLocks noGrp="1"/>
          </p:cNvSpPr>
          <p:nvPr>
            <p:ph type="ftr" sz="quarter" idx="11"/>
          </p:nvPr>
        </p:nvSpPr>
        <p:spPr>
          <a:xfrm>
            <a:off x="960120" y="6356350"/>
            <a:ext cx="5504688" cy="365125"/>
          </a:xfrm>
          <a:prstGeom prst="rect">
            <a:avLst/>
          </a:prstGeom>
        </p:spPr>
        <p:txBody>
          <a:bodyPr/>
          <a:lstStyle>
            <a:lvl1pPr>
              <a:defRPr>
                <a:solidFill>
                  <a:schemeClr val="bg1"/>
                </a:solidFill>
              </a:defRPr>
            </a:lvl1pPr>
          </a:lstStyle>
          <a:p>
            <a:endParaRPr lang="en-US"/>
          </a:p>
        </p:txBody>
      </p:sp>
      <p:sp>
        <p:nvSpPr>
          <p:cNvPr id="14" name="Picture Placeholder 13">
            <a:extLst>
              <a:ext uri="{FF2B5EF4-FFF2-40B4-BE49-F238E27FC236}">
                <a16:creationId xmlns:a16="http://schemas.microsoft.com/office/drawing/2014/main" id="{7094F8F4-63E4-4A00-8F98-09219DA987A3}"/>
              </a:ext>
            </a:extLst>
          </p:cNvPr>
          <p:cNvSpPr>
            <a:spLocks noGrp="1"/>
          </p:cNvSpPr>
          <p:nvPr>
            <p:ph type="pic" sz="quarter" idx="13"/>
          </p:nvPr>
        </p:nvSpPr>
        <p:spPr>
          <a:xfrm>
            <a:off x="6742113" y="639763"/>
            <a:ext cx="2198687" cy="2546350"/>
          </a:xfrm>
        </p:spPr>
        <p:txBody>
          <a:bodyPr/>
          <a:lstStyle/>
          <a:p>
            <a:r>
              <a:rPr lang="en-US"/>
              <a:t>Click icon to add picture</a:t>
            </a:r>
          </a:p>
        </p:txBody>
      </p:sp>
      <p:sp>
        <p:nvSpPr>
          <p:cNvPr id="16" name="Picture Placeholder 15">
            <a:extLst>
              <a:ext uri="{FF2B5EF4-FFF2-40B4-BE49-F238E27FC236}">
                <a16:creationId xmlns:a16="http://schemas.microsoft.com/office/drawing/2014/main" id="{B34D9F00-72E9-433A-9427-8DA07653B252}"/>
              </a:ext>
            </a:extLst>
          </p:cNvPr>
          <p:cNvSpPr>
            <a:spLocks noGrp="1"/>
          </p:cNvSpPr>
          <p:nvPr>
            <p:ph type="pic" sz="quarter" idx="14"/>
          </p:nvPr>
        </p:nvSpPr>
        <p:spPr>
          <a:xfrm>
            <a:off x="9337675" y="638175"/>
            <a:ext cx="2198688" cy="2546350"/>
          </a:xfrm>
        </p:spPr>
        <p:txBody>
          <a:bodyPr/>
          <a:lstStyle/>
          <a:p>
            <a:r>
              <a:rPr lang="en-US"/>
              <a:t>Click icon to add picture</a:t>
            </a:r>
          </a:p>
        </p:txBody>
      </p:sp>
      <p:sp>
        <p:nvSpPr>
          <p:cNvPr id="18" name="Picture Placeholder 17">
            <a:extLst>
              <a:ext uri="{FF2B5EF4-FFF2-40B4-BE49-F238E27FC236}">
                <a16:creationId xmlns:a16="http://schemas.microsoft.com/office/drawing/2014/main" id="{1AD0C148-B6DB-4D32-B139-403A6AEC3DDF}"/>
              </a:ext>
            </a:extLst>
          </p:cNvPr>
          <p:cNvSpPr>
            <a:spLocks noGrp="1"/>
          </p:cNvSpPr>
          <p:nvPr>
            <p:ph type="pic" sz="quarter" idx="15"/>
          </p:nvPr>
        </p:nvSpPr>
        <p:spPr>
          <a:xfrm>
            <a:off x="6742113" y="3668713"/>
            <a:ext cx="2198687" cy="2554287"/>
          </a:xfrm>
        </p:spPr>
        <p:txBody>
          <a:bodyPr/>
          <a:lstStyle/>
          <a:p>
            <a:r>
              <a:rPr lang="en-US"/>
              <a:t>Click icon to add picture</a:t>
            </a:r>
          </a:p>
        </p:txBody>
      </p:sp>
      <p:sp>
        <p:nvSpPr>
          <p:cNvPr id="20" name="Picture Placeholder 19">
            <a:extLst>
              <a:ext uri="{FF2B5EF4-FFF2-40B4-BE49-F238E27FC236}">
                <a16:creationId xmlns:a16="http://schemas.microsoft.com/office/drawing/2014/main" id="{D9D424B8-9E08-469D-88C8-019306CA382E}"/>
              </a:ext>
            </a:extLst>
          </p:cNvPr>
          <p:cNvSpPr>
            <a:spLocks noGrp="1"/>
          </p:cNvSpPr>
          <p:nvPr>
            <p:ph type="pic" sz="quarter" idx="16"/>
          </p:nvPr>
        </p:nvSpPr>
        <p:spPr>
          <a:xfrm>
            <a:off x="9337675" y="3668713"/>
            <a:ext cx="2198688" cy="2546350"/>
          </a:xfrm>
        </p:spPr>
        <p:txBody>
          <a:bodyPr/>
          <a:lstStyle/>
          <a:p>
            <a:r>
              <a:rPr lang="en-US"/>
              <a:t>Click icon to add picture</a:t>
            </a:r>
          </a:p>
        </p:txBody>
      </p:sp>
      <p:sp>
        <p:nvSpPr>
          <p:cNvPr id="5" name="Date Placeholder 4">
            <a:extLst>
              <a:ext uri="{FF2B5EF4-FFF2-40B4-BE49-F238E27FC236}">
                <a16:creationId xmlns:a16="http://schemas.microsoft.com/office/drawing/2014/main" id="{FC0A8DC1-14F6-453B-A724-D6493F063F83}"/>
              </a:ext>
            </a:extLst>
          </p:cNvPr>
          <p:cNvSpPr>
            <a:spLocks noGrp="1"/>
          </p:cNvSpPr>
          <p:nvPr>
            <p:ph type="dt" sz="half" idx="10"/>
          </p:nvPr>
        </p:nvSpPr>
        <p:spPr>
          <a:xfrm>
            <a:off x="6903720" y="6356350"/>
            <a:ext cx="3236976" cy="365125"/>
          </a:xfrm>
          <a:prstGeom prst="rect">
            <a:avLst/>
          </a:prstGeom>
        </p:spPr>
        <p:txBody>
          <a:bodyPr/>
          <a:lstStyle>
            <a:lvl1pPr>
              <a:defRPr/>
            </a:lvl1pPr>
          </a:lstStyle>
          <a:p>
            <a:fld id="{2CB894E7-03F1-42FB-8FE3-FED628E92FC1}" type="datetimeFigureOut">
              <a:rPr lang="en-US" smtClean="0"/>
              <a:t>6/23/2025</a:t>
            </a:fld>
            <a:endParaRPr lang="en-US"/>
          </a:p>
        </p:txBody>
      </p:sp>
      <p:sp>
        <p:nvSpPr>
          <p:cNvPr id="7" name="Slide Number Placeholder 6">
            <a:extLst>
              <a:ext uri="{FF2B5EF4-FFF2-40B4-BE49-F238E27FC236}">
                <a16:creationId xmlns:a16="http://schemas.microsoft.com/office/drawing/2014/main" id="{1E066D53-44B3-4F04-93FD-9756A60139F9}"/>
              </a:ext>
            </a:extLst>
          </p:cNvPr>
          <p:cNvSpPr>
            <a:spLocks noGrp="1"/>
          </p:cNvSpPr>
          <p:nvPr>
            <p:ph type="sldNum" sz="quarter" idx="12"/>
          </p:nvPr>
        </p:nvSpPr>
        <p:spPr>
          <a:xfrm>
            <a:off x="10296144" y="6356350"/>
            <a:ext cx="932688" cy="365125"/>
          </a:xfrm>
          <a:prstGeom prst="rect">
            <a:avLst/>
          </a:prstGeom>
        </p:spPr>
        <p:txBody>
          <a:bodyPr/>
          <a:lstStyle/>
          <a:p>
            <a:fld id="{CACEB81C-0DC0-440F-AC5F-9CC8592B66CC}" type="slidenum">
              <a:rPr lang="en-US" smtClean="0"/>
              <a:t>‹#›</a:t>
            </a:fld>
            <a:endParaRPr lang="en-US"/>
          </a:p>
        </p:txBody>
      </p:sp>
    </p:spTree>
    <p:extLst>
      <p:ext uri="{BB962C8B-B14F-4D97-AF65-F5344CB8AC3E}">
        <p14:creationId xmlns:p14="http://schemas.microsoft.com/office/powerpoint/2010/main" val="25035291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losin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9D15A25-1111-478B-8F77-D992652C71C2}"/>
              </a:ext>
              <a:ext uri="{C183D7F6-B498-43B3-948B-1728B52AA6E4}">
                <adec:decorative xmlns:adec="http://schemas.microsoft.com/office/drawing/2017/decorative" val="1"/>
              </a:ext>
            </a:extLst>
          </p:cNvPr>
          <p:cNvSpPr/>
          <p:nvPr/>
        </p:nvSpPr>
        <p:spPr>
          <a:xfrm>
            <a:off x="3990108" y="1225106"/>
            <a:ext cx="8201891" cy="39518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66A3D1-C594-4520-A142-F0D3F59C5F3E}"/>
              </a:ext>
            </a:extLst>
          </p:cNvPr>
          <p:cNvSpPr>
            <a:spLocks noGrp="1"/>
          </p:cNvSpPr>
          <p:nvPr>
            <p:ph type="title"/>
          </p:nvPr>
        </p:nvSpPr>
        <p:spPr>
          <a:xfrm>
            <a:off x="4555193" y="3036762"/>
            <a:ext cx="7136064" cy="1700784"/>
          </a:xfrm>
        </p:spPr>
        <p:txBody>
          <a:bodyPr/>
          <a:lstStyle>
            <a:lvl1pPr>
              <a:lnSpc>
                <a:spcPct val="101000"/>
              </a:lnSpc>
              <a:spcBef>
                <a:spcPts val="700"/>
              </a:spcBef>
              <a:spcAft>
                <a:spcPts val="700"/>
              </a:spcAft>
              <a:defRPr baseline="0"/>
            </a:lvl1pPr>
          </a:lstStyle>
          <a:p>
            <a:r>
              <a:rPr lang="en-US"/>
              <a:t>Click to edit Master title style</a:t>
            </a:r>
          </a:p>
        </p:txBody>
      </p:sp>
      <p:sp>
        <p:nvSpPr>
          <p:cNvPr id="16" name="Picture Placeholder 15">
            <a:extLst>
              <a:ext uri="{FF2B5EF4-FFF2-40B4-BE49-F238E27FC236}">
                <a16:creationId xmlns:a16="http://schemas.microsoft.com/office/drawing/2014/main" id="{42FBE291-E88A-44C5-884C-183EE7F67EE3}"/>
              </a:ext>
            </a:extLst>
          </p:cNvPr>
          <p:cNvSpPr>
            <a:spLocks noGrp="1"/>
          </p:cNvSpPr>
          <p:nvPr>
            <p:ph type="pic" sz="quarter" idx="15"/>
          </p:nvPr>
        </p:nvSpPr>
        <p:spPr>
          <a:xfrm>
            <a:off x="-12804" y="1225484"/>
            <a:ext cx="4059934" cy="3951807"/>
          </a:xfrm>
        </p:spPr>
        <p:txBody>
          <a:bodyPr/>
          <a:lstStyle/>
          <a:p>
            <a:r>
              <a:rPr lang="en-US"/>
              <a:t>Click icon to add picture</a:t>
            </a:r>
          </a:p>
        </p:txBody>
      </p:sp>
      <p:sp>
        <p:nvSpPr>
          <p:cNvPr id="7" name="Content Placeholder 2">
            <a:extLst>
              <a:ext uri="{FF2B5EF4-FFF2-40B4-BE49-F238E27FC236}">
                <a16:creationId xmlns:a16="http://schemas.microsoft.com/office/drawing/2014/main" id="{51FF791A-8D73-49AD-8569-7F4FE14648E6}"/>
              </a:ext>
            </a:extLst>
          </p:cNvPr>
          <p:cNvSpPr>
            <a:spLocks noGrp="1"/>
          </p:cNvSpPr>
          <p:nvPr>
            <p:ph idx="1"/>
          </p:nvPr>
        </p:nvSpPr>
        <p:spPr>
          <a:xfrm>
            <a:off x="4547779" y="5355583"/>
            <a:ext cx="2270162" cy="577153"/>
          </a:xfrm>
        </p:spPr>
        <p:txBody>
          <a:bodyPr>
            <a:normAutofit/>
          </a:bodyPr>
          <a:lstStyle>
            <a:lvl1pPr>
              <a:defRPr sz="1600">
                <a:solidFill>
                  <a:schemeClr val="tx1"/>
                </a:solidFill>
              </a:defRPr>
            </a:lvl1pPr>
          </a:lstStyle>
          <a:p>
            <a:pPr lvl="0"/>
            <a:r>
              <a:rPr lang="en-US">
                <a:cs typeface="Calibri"/>
              </a:rPr>
              <a:t>Click to edit Master text styles</a:t>
            </a:r>
          </a:p>
        </p:txBody>
      </p:sp>
      <p:sp>
        <p:nvSpPr>
          <p:cNvPr id="13" name="Content Placeholder 2">
            <a:extLst>
              <a:ext uri="{FF2B5EF4-FFF2-40B4-BE49-F238E27FC236}">
                <a16:creationId xmlns:a16="http://schemas.microsoft.com/office/drawing/2014/main" id="{C16F6145-A1AE-4CDA-AE26-E8FDEFAAB395}"/>
              </a:ext>
            </a:extLst>
          </p:cNvPr>
          <p:cNvSpPr>
            <a:spLocks noGrp="1"/>
          </p:cNvSpPr>
          <p:nvPr>
            <p:ph idx="16"/>
          </p:nvPr>
        </p:nvSpPr>
        <p:spPr>
          <a:xfrm>
            <a:off x="6984437" y="5355583"/>
            <a:ext cx="2270162" cy="577153"/>
          </a:xfrm>
        </p:spPr>
        <p:txBody>
          <a:bodyPr>
            <a:normAutofit/>
          </a:bodyPr>
          <a:lstStyle>
            <a:lvl1pPr>
              <a:defRPr sz="1600">
                <a:solidFill>
                  <a:schemeClr val="tx1"/>
                </a:solidFill>
              </a:defRPr>
            </a:lvl1pPr>
          </a:lstStyle>
          <a:p>
            <a:pPr lvl="0"/>
            <a:r>
              <a:rPr lang="en-US">
                <a:cs typeface="Calibri"/>
              </a:rPr>
              <a:t>Click to edit Master text styles</a:t>
            </a:r>
          </a:p>
        </p:txBody>
      </p:sp>
      <p:sp>
        <p:nvSpPr>
          <p:cNvPr id="15" name="Content Placeholder 2">
            <a:extLst>
              <a:ext uri="{FF2B5EF4-FFF2-40B4-BE49-F238E27FC236}">
                <a16:creationId xmlns:a16="http://schemas.microsoft.com/office/drawing/2014/main" id="{3FDD02FA-6843-4E54-ACDC-AFEAFB4EFAA9}"/>
              </a:ext>
            </a:extLst>
          </p:cNvPr>
          <p:cNvSpPr>
            <a:spLocks noGrp="1"/>
          </p:cNvSpPr>
          <p:nvPr>
            <p:ph idx="17"/>
          </p:nvPr>
        </p:nvSpPr>
        <p:spPr>
          <a:xfrm>
            <a:off x="9421095" y="5355583"/>
            <a:ext cx="2270162" cy="577153"/>
          </a:xfrm>
        </p:spPr>
        <p:txBody>
          <a:bodyPr>
            <a:normAutofit/>
          </a:bodyPr>
          <a:lstStyle>
            <a:lvl1pPr>
              <a:defRPr sz="1600">
                <a:solidFill>
                  <a:schemeClr val="tx1"/>
                </a:solidFill>
              </a:defRPr>
            </a:lvl1pPr>
          </a:lstStyle>
          <a:p>
            <a:pPr lvl="0"/>
            <a:r>
              <a:rPr lang="en-US">
                <a:cs typeface="Calibri"/>
              </a:rPr>
              <a:t>Click to edit Master text styles</a:t>
            </a:r>
          </a:p>
        </p:txBody>
      </p:sp>
      <p:sp>
        <p:nvSpPr>
          <p:cNvPr id="4" name="Footer Placeholder 3">
            <a:extLst>
              <a:ext uri="{FF2B5EF4-FFF2-40B4-BE49-F238E27FC236}">
                <a16:creationId xmlns:a16="http://schemas.microsoft.com/office/drawing/2014/main" id="{B9B99AED-D702-41BF-B21E-9BFB06308223}"/>
              </a:ext>
            </a:extLst>
          </p:cNvPr>
          <p:cNvSpPr>
            <a:spLocks noGrp="1"/>
          </p:cNvSpPr>
          <p:nvPr>
            <p:ph type="ftr" sz="quarter" idx="11"/>
          </p:nvPr>
        </p:nvSpPr>
        <p:spPr>
          <a:xfrm>
            <a:off x="960120" y="6356350"/>
            <a:ext cx="3405051" cy="365125"/>
          </a:xfrm>
          <a:prstGeom prst="rect">
            <a:avLst/>
          </a:prstGeom>
        </p:spPr>
        <p:txBody>
          <a:bodyPr/>
          <a:lstStyle/>
          <a:p>
            <a:endParaRPr lang="en-US"/>
          </a:p>
        </p:txBody>
      </p:sp>
      <p:sp>
        <p:nvSpPr>
          <p:cNvPr id="3" name="Date Placeholder 2">
            <a:extLst>
              <a:ext uri="{FF2B5EF4-FFF2-40B4-BE49-F238E27FC236}">
                <a16:creationId xmlns:a16="http://schemas.microsoft.com/office/drawing/2014/main" id="{2674C4BB-67B0-4BF7-A7D4-4222652EDB8C}"/>
              </a:ext>
            </a:extLst>
          </p:cNvPr>
          <p:cNvSpPr>
            <a:spLocks noGrp="1"/>
          </p:cNvSpPr>
          <p:nvPr>
            <p:ph type="dt" sz="half" idx="10"/>
          </p:nvPr>
        </p:nvSpPr>
        <p:spPr>
          <a:xfrm>
            <a:off x="4477512" y="6356350"/>
            <a:ext cx="3236976" cy="365125"/>
          </a:xfrm>
          <a:prstGeom prst="rect">
            <a:avLst/>
          </a:prstGeom>
        </p:spPr>
        <p:txBody>
          <a:bodyPr/>
          <a:lstStyle>
            <a:lvl1pPr algn="ctr">
              <a:defRPr/>
            </a:lvl1pPr>
          </a:lstStyle>
          <a:p>
            <a:fld id="{2CB894E7-03F1-42FB-8FE3-FED628E92FC1}" type="datetimeFigureOut">
              <a:rPr lang="en-US" smtClean="0"/>
              <a:t>6/23/2025</a:t>
            </a:fld>
            <a:endParaRPr lang="en-US"/>
          </a:p>
        </p:txBody>
      </p:sp>
      <p:sp>
        <p:nvSpPr>
          <p:cNvPr id="5" name="Slide Number Placeholder 4">
            <a:extLst>
              <a:ext uri="{FF2B5EF4-FFF2-40B4-BE49-F238E27FC236}">
                <a16:creationId xmlns:a16="http://schemas.microsoft.com/office/drawing/2014/main" id="{4952C385-1FC3-453C-952E-8DDB1B052FF8}"/>
              </a:ext>
            </a:extLst>
          </p:cNvPr>
          <p:cNvSpPr>
            <a:spLocks noGrp="1"/>
          </p:cNvSpPr>
          <p:nvPr>
            <p:ph type="sldNum" sz="quarter" idx="12"/>
          </p:nvPr>
        </p:nvSpPr>
        <p:spPr>
          <a:xfrm>
            <a:off x="10296144" y="6356350"/>
            <a:ext cx="932688" cy="365125"/>
          </a:xfrm>
          <a:prstGeom prst="rect">
            <a:avLst/>
          </a:prstGeom>
        </p:spPr>
        <p:txBody>
          <a:bodyPr/>
          <a:lstStyle/>
          <a:p>
            <a:fld id="{CACEB81C-0DC0-440F-AC5F-9CC8592B66CC}" type="slidenum">
              <a:rPr lang="en-US" smtClean="0"/>
              <a:t>‹#›</a:t>
            </a:fld>
            <a:endParaRPr lang="en-US"/>
          </a:p>
        </p:txBody>
      </p:sp>
    </p:spTree>
    <p:extLst>
      <p:ext uri="{BB962C8B-B14F-4D97-AF65-F5344CB8AC3E}">
        <p14:creationId xmlns:p14="http://schemas.microsoft.com/office/powerpoint/2010/main" val="39500870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Titl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1947BE1-D586-49AE-B2E6-EE426AA239B3}"/>
              </a:ext>
              <a:ext uri="{C183D7F6-B498-43B3-948B-1728B52AA6E4}">
                <adec:decorative xmlns:adec="http://schemas.microsoft.com/office/drawing/2017/decorative" val="1"/>
              </a:ext>
            </a:extLst>
          </p:cNvPr>
          <p:cNvSpPr/>
          <p:nvPr userDrawn="1"/>
        </p:nvSpPr>
        <p:spPr>
          <a:xfrm>
            <a:off x="0" y="0"/>
            <a:ext cx="7532914"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4C316E-D918-422D-AC5F-D93C59AB674F}"/>
              </a:ext>
            </a:extLst>
          </p:cNvPr>
          <p:cNvSpPr>
            <a:spLocks noGrp="1"/>
          </p:cNvSpPr>
          <p:nvPr>
            <p:ph type="title" hasCustomPrompt="1"/>
          </p:nvPr>
        </p:nvSpPr>
        <p:spPr>
          <a:xfrm>
            <a:off x="640078" y="627016"/>
            <a:ext cx="6389027" cy="5601790"/>
          </a:xfrm>
        </p:spPr>
        <p:txBody>
          <a:bodyPr>
            <a:noAutofit/>
          </a:bodyPr>
          <a:lstStyle>
            <a:lvl1pPr algn="r">
              <a:lnSpc>
                <a:spcPct val="101000"/>
              </a:lnSpc>
              <a:spcBef>
                <a:spcPts val="700"/>
              </a:spcBef>
              <a:spcAft>
                <a:spcPts val="700"/>
              </a:spcAft>
              <a:defRPr sz="8000" baseline="0"/>
            </a:lvl1pPr>
          </a:lstStyle>
          <a:p>
            <a:r>
              <a:rPr lang="en-US"/>
              <a:t>Click to edit Master TEXT style</a:t>
            </a:r>
          </a:p>
        </p:txBody>
      </p:sp>
      <p:sp>
        <p:nvSpPr>
          <p:cNvPr id="12" name="Text Placeholder 11">
            <a:extLst>
              <a:ext uri="{FF2B5EF4-FFF2-40B4-BE49-F238E27FC236}">
                <a16:creationId xmlns:a16="http://schemas.microsoft.com/office/drawing/2014/main" id="{4B4012DC-9879-489B-B525-C474C5DD299D}"/>
              </a:ext>
            </a:extLst>
          </p:cNvPr>
          <p:cNvSpPr>
            <a:spLocks noGrp="1"/>
          </p:cNvSpPr>
          <p:nvPr>
            <p:ph type="body" sz="quarter" idx="11"/>
          </p:nvPr>
        </p:nvSpPr>
        <p:spPr>
          <a:xfrm>
            <a:off x="8029797" y="627016"/>
            <a:ext cx="3199034" cy="5590903"/>
          </a:xfrm>
        </p:spPr>
        <p:txBody>
          <a:bodyPr anchor="ctr">
            <a:normAutofit/>
          </a:bodyPr>
          <a:lstStyle>
            <a:lvl1pPr>
              <a:defRPr lang="en-US" sz="2600" kern="1200" spc="50" baseline="0" dirty="0" smtClean="0">
                <a:solidFill>
                  <a:schemeClr val="tx1"/>
                </a:solidFill>
                <a:latin typeface="+mn-lt"/>
                <a:ea typeface="+mn-ea"/>
                <a:cs typeface="Calibri"/>
              </a:defRPr>
            </a:lvl1pPr>
            <a:lvl2pPr marL="0" indent="0">
              <a:buNone/>
              <a:defRPr/>
            </a:lvl2pPr>
          </a:lstStyle>
          <a:p>
            <a:pPr lvl="0"/>
            <a:r>
              <a:rPr lang="en-US"/>
              <a:t>Click to edit Master text styles</a:t>
            </a:r>
          </a:p>
        </p:txBody>
      </p:sp>
    </p:spTree>
    <p:extLst>
      <p:ext uri="{BB962C8B-B14F-4D97-AF65-F5344CB8AC3E}">
        <p14:creationId xmlns:p14="http://schemas.microsoft.com/office/powerpoint/2010/main" val="25137788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Agenda">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9D15A25-1111-478B-8F77-D992652C71C2}"/>
              </a:ext>
              <a:ext uri="{C183D7F6-B498-43B3-948B-1728B52AA6E4}">
                <adec:decorative xmlns:adec="http://schemas.microsoft.com/office/drawing/2017/decorative" val="1"/>
              </a:ext>
            </a:extLst>
          </p:cNvPr>
          <p:cNvSpPr/>
          <p:nvPr userDrawn="1"/>
        </p:nvSpPr>
        <p:spPr>
          <a:xfrm>
            <a:off x="0" y="2264985"/>
            <a:ext cx="5297764" cy="39521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93472D-332A-4010-9FEA-8E1E9AE7E18F}"/>
              </a:ext>
            </a:extLst>
          </p:cNvPr>
          <p:cNvSpPr>
            <a:spLocks noGrp="1"/>
          </p:cNvSpPr>
          <p:nvPr>
            <p:ph type="title" hasCustomPrompt="1"/>
          </p:nvPr>
        </p:nvSpPr>
        <p:spPr>
          <a:xfrm>
            <a:off x="966213" y="336958"/>
            <a:ext cx="10616187" cy="1700784"/>
          </a:xfrm>
        </p:spPr>
        <p:txBody>
          <a:bodyPr/>
          <a:lstStyle>
            <a:lvl1pPr>
              <a:lnSpc>
                <a:spcPct val="101000"/>
              </a:lnSpc>
              <a:spcBef>
                <a:spcPts val="700"/>
              </a:spcBef>
              <a:spcAft>
                <a:spcPts val="700"/>
              </a:spcAft>
              <a:defRPr baseline="0">
                <a:solidFill>
                  <a:schemeClr val="tx1"/>
                </a:solidFill>
              </a:defRPr>
            </a:lvl1pPr>
          </a:lstStyle>
          <a:p>
            <a:r>
              <a:rPr lang="en-US"/>
              <a:t>Click to edit Master TEXT</a:t>
            </a:r>
          </a:p>
        </p:txBody>
      </p:sp>
      <p:sp>
        <p:nvSpPr>
          <p:cNvPr id="7" name="Content Placeholder 2">
            <a:extLst>
              <a:ext uri="{FF2B5EF4-FFF2-40B4-BE49-F238E27FC236}">
                <a16:creationId xmlns:a16="http://schemas.microsoft.com/office/drawing/2014/main" id="{51FF791A-8D73-49AD-8569-7F4FE14648E6}"/>
              </a:ext>
            </a:extLst>
          </p:cNvPr>
          <p:cNvSpPr>
            <a:spLocks noGrp="1"/>
          </p:cNvSpPr>
          <p:nvPr>
            <p:ph idx="1" hasCustomPrompt="1"/>
          </p:nvPr>
        </p:nvSpPr>
        <p:spPr>
          <a:xfrm>
            <a:off x="960120" y="2587752"/>
            <a:ext cx="3694176" cy="3258102"/>
          </a:xfrm>
        </p:spPr>
        <p:txBody>
          <a:bodyPr>
            <a:normAutofit/>
          </a:bodyPr>
          <a:lstStyle>
            <a:lvl1pPr>
              <a:defRPr>
                <a:solidFill>
                  <a:schemeClr val="bg1"/>
                </a:solidFill>
              </a:defRPr>
            </a:lvl1pPr>
          </a:lstStyle>
          <a:p>
            <a:r>
              <a:rPr lang="en-US">
                <a:cs typeface="Calibri"/>
              </a:rPr>
              <a:t>Click to edit master text style</a:t>
            </a:r>
          </a:p>
          <a:p>
            <a:endParaRPr lang="en-US">
              <a:cs typeface="Calibri"/>
            </a:endParaRPr>
          </a:p>
        </p:txBody>
      </p:sp>
      <p:sp>
        <p:nvSpPr>
          <p:cNvPr id="14" name="Picture Placeholder 13">
            <a:extLst>
              <a:ext uri="{FF2B5EF4-FFF2-40B4-BE49-F238E27FC236}">
                <a16:creationId xmlns:a16="http://schemas.microsoft.com/office/drawing/2014/main" id="{69D1BED5-2D39-40ED-92F5-CF06BE8A759C}"/>
              </a:ext>
            </a:extLst>
          </p:cNvPr>
          <p:cNvSpPr>
            <a:spLocks noGrp="1"/>
          </p:cNvSpPr>
          <p:nvPr>
            <p:ph type="pic" sz="quarter" idx="14"/>
          </p:nvPr>
        </p:nvSpPr>
        <p:spPr>
          <a:xfrm>
            <a:off x="5297764" y="2265363"/>
            <a:ext cx="3479524" cy="3951287"/>
          </a:xfrm>
        </p:spPr>
        <p:txBody>
          <a:bodyPr/>
          <a:lstStyle/>
          <a:p>
            <a:r>
              <a:rPr lang="en-US"/>
              <a:t>Click icon to add picture</a:t>
            </a:r>
          </a:p>
        </p:txBody>
      </p:sp>
      <p:sp>
        <p:nvSpPr>
          <p:cNvPr id="16" name="Picture Placeholder 15">
            <a:extLst>
              <a:ext uri="{FF2B5EF4-FFF2-40B4-BE49-F238E27FC236}">
                <a16:creationId xmlns:a16="http://schemas.microsoft.com/office/drawing/2014/main" id="{42FBE291-E88A-44C5-884C-183EE7F67EE3}"/>
              </a:ext>
            </a:extLst>
          </p:cNvPr>
          <p:cNvSpPr>
            <a:spLocks noGrp="1"/>
          </p:cNvSpPr>
          <p:nvPr>
            <p:ph type="pic" sz="quarter" idx="15"/>
          </p:nvPr>
        </p:nvSpPr>
        <p:spPr>
          <a:xfrm>
            <a:off x="8777288" y="2265363"/>
            <a:ext cx="3414712" cy="3951287"/>
          </a:xfrm>
        </p:spPr>
        <p:txBody>
          <a:bodyPr/>
          <a:lstStyle/>
          <a:p>
            <a:r>
              <a:rPr lang="en-US"/>
              <a:t>Click icon to add picture</a:t>
            </a:r>
          </a:p>
        </p:txBody>
      </p:sp>
      <p:sp>
        <p:nvSpPr>
          <p:cNvPr id="4" name="Footer Placeholder 3">
            <a:extLst>
              <a:ext uri="{FF2B5EF4-FFF2-40B4-BE49-F238E27FC236}">
                <a16:creationId xmlns:a16="http://schemas.microsoft.com/office/drawing/2014/main" id="{B9B99AED-D702-41BF-B21E-9BFB06308223}"/>
              </a:ext>
            </a:extLst>
          </p:cNvPr>
          <p:cNvSpPr>
            <a:spLocks noGrp="1"/>
          </p:cNvSpPr>
          <p:nvPr>
            <p:ph type="ftr" sz="quarter" idx="11"/>
          </p:nvPr>
        </p:nvSpPr>
        <p:spPr>
          <a:xfrm>
            <a:off x="960121" y="6356350"/>
            <a:ext cx="3353262" cy="365125"/>
          </a:xfrm>
          <a:prstGeom prst="rect">
            <a:avLst/>
          </a:prstGeom>
        </p:spPr>
        <p:txBody>
          <a:bodyPr/>
          <a:lstStyle/>
          <a:p>
            <a:r>
              <a:rPr lang="en-US"/>
              <a:t>Sample Footer Text</a:t>
            </a:r>
          </a:p>
        </p:txBody>
      </p:sp>
      <p:sp>
        <p:nvSpPr>
          <p:cNvPr id="3" name="Date Placeholder 2">
            <a:extLst>
              <a:ext uri="{FF2B5EF4-FFF2-40B4-BE49-F238E27FC236}">
                <a16:creationId xmlns:a16="http://schemas.microsoft.com/office/drawing/2014/main" id="{2674C4BB-67B0-4BF7-A7D4-4222652EDB8C}"/>
              </a:ext>
            </a:extLst>
          </p:cNvPr>
          <p:cNvSpPr>
            <a:spLocks noGrp="1"/>
          </p:cNvSpPr>
          <p:nvPr>
            <p:ph type="dt" sz="half" idx="10"/>
          </p:nvPr>
        </p:nvSpPr>
        <p:spPr>
          <a:xfrm>
            <a:off x="4477512" y="6356350"/>
            <a:ext cx="3236976" cy="365125"/>
          </a:xfrm>
          <a:prstGeom prst="rect">
            <a:avLst/>
          </a:prstGeom>
        </p:spPr>
        <p:txBody>
          <a:bodyPr/>
          <a:lstStyle>
            <a:lvl1pPr algn="ctr">
              <a:defRPr/>
            </a:lvl1pPr>
          </a:lstStyle>
          <a:p>
            <a:r>
              <a:rPr lang="en-US"/>
              <a:t>20XX</a:t>
            </a:r>
          </a:p>
        </p:txBody>
      </p:sp>
      <p:sp>
        <p:nvSpPr>
          <p:cNvPr id="5" name="Slide Number Placeholder 4">
            <a:extLst>
              <a:ext uri="{FF2B5EF4-FFF2-40B4-BE49-F238E27FC236}">
                <a16:creationId xmlns:a16="http://schemas.microsoft.com/office/drawing/2014/main" id="{4952C385-1FC3-453C-952E-8DDB1B052FF8}"/>
              </a:ext>
            </a:extLst>
          </p:cNvPr>
          <p:cNvSpPr>
            <a:spLocks noGrp="1"/>
          </p:cNvSpPr>
          <p:nvPr>
            <p:ph type="sldNum" sz="quarter" idx="12"/>
          </p:nvPr>
        </p:nvSpPr>
        <p:spPr>
          <a:xfrm>
            <a:off x="10296144" y="6356350"/>
            <a:ext cx="932688" cy="365125"/>
          </a:xfrm>
          <a:prstGeom prst="rect">
            <a:avLst/>
          </a:prstGeom>
        </p:spPr>
        <p:txBody>
          <a:bodyPr/>
          <a:lstStyle/>
          <a:p>
            <a:fld id="{294A09A9-5501-47C1-A89A-A340965A2BE2}" type="slidenum">
              <a:rPr lang="en-US" smtClean="0"/>
              <a:t>‹#›</a:t>
            </a:fld>
            <a:endParaRPr lang="en-US"/>
          </a:p>
        </p:txBody>
      </p:sp>
    </p:spTree>
    <p:extLst>
      <p:ext uri="{BB962C8B-B14F-4D97-AF65-F5344CB8AC3E}">
        <p14:creationId xmlns:p14="http://schemas.microsoft.com/office/powerpoint/2010/main" val="37315246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Introduction">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984A150-581C-4608-9034-48767311A65F}"/>
              </a:ext>
              <a:ext uri="{C183D7F6-B498-43B3-948B-1728B52AA6E4}">
                <adec:decorative xmlns:adec="http://schemas.microsoft.com/office/drawing/2017/decorative" val="1"/>
              </a:ext>
            </a:extLst>
          </p:cNvPr>
          <p:cNvSpPr/>
          <p:nvPr userDrawn="1"/>
        </p:nvSpPr>
        <p:spPr>
          <a:xfrm>
            <a:off x="0" y="0"/>
            <a:ext cx="609447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EE19D4B2-6593-465B-9A8E-03DFC943441B}"/>
              </a:ext>
            </a:extLst>
          </p:cNvPr>
          <p:cNvSpPr>
            <a:spLocks noGrp="1"/>
          </p:cNvSpPr>
          <p:nvPr>
            <p:ph type="title" hasCustomPrompt="1"/>
          </p:nvPr>
        </p:nvSpPr>
        <p:spPr>
          <a:xfrm>
            <a:off x="960438" y="317499"/>
            <a:ext cx="4500737" cy="2095501"/>
          </a:xfrm>
        </p:spPr>
        <p:txBody>
          <a:bodyPr>
            <a:noAutofit/>
          </a:bodyPr>
          <a:lstStyle>
            <a:lvl1pPr>
              <a:defRPr sz="5400"/>
            </a:lvl1pPr>
          </a:lstStyle>
          <a:p>
            <a:r>
              <a:rPr lang="en-US" sz="5400"/>
              <a:t>Click to edit master text style</a:t>
            </a:r>
          </a:p>
        </p:txBody>
      </p:sp>
      <p:sp>
        <p:nvSpPr>
          <p:cNvPr id="13" name="Content Placeholder 2">
            <a:extLst>
              <a:ext uri="{FF2B5EF4-FFF2-40B4-BE49-F238E27FC236}">
                <a16:creationId xmlns:a16="http://schemas.microsoft.com/office/drawing/2014/main" id="{E309CC8E-0532-4674-9535-1514DA3C14B1}"/>
              </a:ext>
            </a:extLst>
          </p:cNvPr>
          <p:cNvSpPr>
            <a:spLocks noGrp="1"/>
          </p:cNvSpPr>
          <p:nvPr>
            <p:ph idx="1" hasCustomPrompt="1"/>
          </p:nvPr>
        </p:nvSpPr>
        <p:spPr>
          <a:xfrm>
            <a:off x="960438" y="2587625"/>
            <a:ext cx="4500737" cy="3594100"/>
          </a:xfrm>
        </p:spPr>
        <p:txBody>
          <a:bodyPr anchor="ctr">
            <a:normAutofit/>
          </a:bodyPr>
          <a:lstStyle>
            <a:lvl1pPr>
              <a:defRPr sz="2000">
                <a:solidFill>
                  <a:schemeClr val="bg1"/>
                </a:solidFill>
              </a:defRPr>
            </a:lvl1pPr>
          </a:lstStyle>
          <a:p>
            <a:r>
              <a:rPr lang="en-US" sz="2000">
                <a:solidFill>
                  <a:schemeClr val="bg1"/>
                </a:solidFill>
                <a:cs typeface="Calibri"/>
              </a:rPr>
              <a:t>Click to edit master text style</a:t>
            </a:r>
          </a:p>
        </p:txBody>
      </p:sp>
      <p:sp>
        <p:nvSpPr>
          <p:cNvPr id="15" name="Footer Placeholder 8">
            <a:extLst>
              <a:ext uri="{FF2B5EF4-FFF2-40B4-BE49-F238E27FC236}">
                <a16:creationId xmlns:a16="http://schemas.microsoft.com/office/drawing/2014/main" id="{A468A676-C4AD-4F50-936D-1C858E8136CE}"/>
              </a:ext>
            </a:extLst>
          </p:cNvPr>
          <p:cNvSpPr txBox="1">
            <a:spLocks/>
          </p:cNvSpPr>
          <p:nvPr userDrawn="1"/>
        </p:nvSpPr>
        <p:spPr>
          <a:xfrm>
            <a:off x="960438" y="6356350"/>
            <a:ext cx="4981512" cy="365125"/>
          </a:xfrm>
          <a:prstGeom prst="rect">
            <a:avLst/>
          </a:prstGeom>
        </p:spPr>
        <p:txBody>
          <a:bodyPr vert="horz" lIns="91440" tIns="45720" rIns="91440" bIns="45720" rtlCol="0" anchor="ctr"/>
          <a:lstStyle>
            <a:defPPr>
              <a:defRPr lang="en-US"/>
            </a:defPPr>
            <a:lvl1pPr marL="0" algn="l" defTabSz="914400" rtl="0" eaLnBrk="1" latinLnBrk="0" hangingPunct="1">
              <a:defRPr sz="1100" kern="1200" cap="all" spc="5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rPr>
              <a:t>Sample Footer Text</a:t>
            </a:r>
          </a:p>
        </p:txBody>
      </p:sp>
      <p:sp>
        <p:nvSpPr>
          <p:cNvPr id="3" name="Picture Placeholder 2">
            <a:extLst>
              <a:ext uri="{FF2B5EF4-FFF2-40B4-BE49-F238E27FC236}">
                <a16:creationId xmlns:a16="http://schemas.microsoft.com/office/drawing/2014/main" id="{63537098-0CB9-40F0-99EE-35DF790670B5}"/>
              </a:ext>
            </a:extLst>
          </p:cNvPr>
          <p:cNvSpPr>
            <a:spLocks noGrp="1"/>
          </p:cNvSpPr>
          <p:nvPr>
            <p:ph type="pic" sz="quarter" idx="13"/>
          </p:nvPr>
        </p:nvSpPr>
        <p:spPr>
          <a:xfrm>
            <a:off x="6094474" y="0"/>
            <a:ext cx="3046351" cy="3428363"/>
          </a:xfrm>
        </p:spPr>
        <p:txBody>
          <a:bodyPr/>
          <a:lstStyle/>
          <a:p>
            <a:r>
              <a:rPr lang="en-US"/>
              <a:t>Click icon to add picture</a:t>
            </a:r>
          </a:p>
        </p:txBody>
      </p:sp>
      <p:sp>
        <p:nvSpPr>
          <p:cNvPr id="8" name="Picture Placeholder 7">
            <a:extLst>
              <a:ext uri="{FF2B5EF4-FFF2-40B4-BE49-F238E27FC236}">
                <a16:creationId xmlns:a16="http://schemas.microsoft.com/office/drawing/2014/main" id="{6B54A389-080E-45CE-8275-215B7C9B589D}"/>
              </a:ext>
            </a:extLst>
          </p:cNvPr>
          <p:cNvSpPr>
            <a:spLocks noGrp="1"/>
          </p:cNvSpPr>
          <p:nvPr>
            <p:ph type="pic" sz="quarter" idx="14"/>
          </p:nvPr>
        </p:nvSpPr>
        <p:spPr>
          <a:xfrm>
            <a:off x="9148763" y="0"/>
            <a:ext cx="3048000" cy="3429000"/>
          </a:xfrm>
        </p:spPr>
        <p:txBody>
          <a:bodyPr/>
          <a:lstStyle/>
          <a:p>
            <a:r>
              <a:rPr lang="en-US"/>
              <a:t>Click icon to add picture</a:t>
            </a:r>
          </a:p>
        </p:txBody>
      </p:sp>
      <p:sp>
        <p:nvSpPr>
          <p:cNvPr id="26" name="Picture Placeholder 25">
            <a:extLst>
              <a:ext uri="{FF2B5EF4-FFF2-40B4-BE49-F238E27FC236}">
                <a16:creationId xmlns:a16="http://schemas.microsoft.com/office/drawing/2014/main" id="{F5006F58-5D95-4392-9D32-BE333EA5493B}"/>
              </a:ext>
            </a:extLst>
          </p:cNvPr>
          <p:cNvSpPr>
            <a:spLocks noGrp="1"/>
          </p:cNvSpPr>
          <p:nvPr>
            <p:ph type="pic" sz="quarter" idx="15"/>
          </p:nvPr>
        </p:nvSpPr>
        <p:spPr>
          <a:xfrm>
            <a:off x="6102350" y="3429000"/>
            <a:ext cx="6076950" cy="3429000"/>
          </a:xfrm>
        </p:spPr>
        <p:txBody>
          <a:bodyPr/>
          <a:lstStyle/>
          <a:p>
            <a:r>
              <a:rPr lang="en-US"/>
              <a:t>Click icon to add picture</a:t>
            </a:r>
          </a:p>
        </p:txBody>
      </p:sp>
      <p:sp>
        <p:nvSpPr>
          <p:cNvPr id="5" name="Date Placeholder 4">
            <a:extLst>
              <a:ext uri="{FF2B5EF4-FFF2-40B4-BE49-F238E27FC236}">
                <a16:creationId xmlns:a16="http://schemas.microsoft.com/office/drawing/2014/main" id="{FC0A8DC1-14F6-453B-A724-D6493F063F83}"/>
              </a:ext>
            </a:extLst>
          </p:cNvPr>
          <p:cNvSpPr>
            <a:spLocks noGrp="1"/>
          </p:cNvSpPr>
          <p:nvPr>
            <p:ph type="dt" sz="half" idx="10"/>
          </p:nvPr>
        </p:nvSpPr>
        <p:spPr>
          <a:xfrm>
            <a:off x="6903720" y="6356350"/>
            <a:ext cx="3236976" cy="365125"/>
          </a:xfrm>
          <a:prstGeom prst="rect">
            <a:avLst/>
          </a:prstGeom>
        </p:spPr>
        <p:txBody>
          <a:bodyPr/>
          <a:lstStyle>
            <a:lvl1pPr>
              <a:defRPr/>
            </a:lvl1pPr>
          </a:lstStyle>
          <a:p>
            <a:r>
              <a:rPr lang="en-US"/>
              <a:t>20XX</a:t>
            </a:r>
          </a:p>
        </p:txBody>
      </p:sp>
      <p:sp>
        <p:nvSpPr>
          <p:cNvPr id="7" name="Slide Number Placeholder 6">
            <a:extLst>
              <a:ext uri="{FF2B5EF4-FFF2-40B4-BE49-F238E27FC236}">
                <a16:creationId xmlns:a16="http://schemas.microsoft.com/office/drawing/2014/main" id="{1E066D53-44B3-4F04-93FD-9756A60139F9}"/>
              </a:ext>
            </a:extLst>
          </p:cNvPr>
          <p:cNvSpPr>
            <a:spLocks noGrp="1"/>
          </p:cNvSpPr>
          <p:nvPr>
            <p:ph type="sldNum" sz="quarter" idx="12"/>
          </p:nvPr>
        </p:nvSpPr>
        <p:spPr>
          <a:xfrm>
            <a:off x="10296144" y="6356350"/>
            <a:ext cx="932688" cy="365125"/>
          </a:xfrm>
          <a:prstGeom prst="rect">
            <a:avLst/>
          </a:prstGeom>
        </p:spPr>
        <p:txBody>
          <a:bodyPr/>
          <a:lstStyle/>
          <a:p>
            <a:fld id="{294A09A9-5501-47C1-A89A-A340965A2BE2}" type="slidenum">
              <a:rPr lang="en-US" smtClean="0"/>
              <a:t>‹#›</a:t>
            </a:fld>
            <a:endParaRPr lang="en-US"/>
          </a:p>
        </p:txBody>
      </p:sp>
    </p:spTree>
    <p:extLst>
      <p:ext uri="{BB962C8B-B14F-4D97-AF65-F5344CB8AC3E}">
        <p14:creationId xmlns:p14="http://schemas.microsoft.com/office/powerpoint/2010/main" val="19720394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Quot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984A150-581C-4608-9034-48767311A65F}"/>
              </a:ext>
              <a:ext uri="{C183D7F6-B498-43B3-948B-1728B52AA6E4}">
                <adec:decorative xmlns:adec="http://schemas.microsoft.com/office/drawing/2017/decorative" val="1"/>
              </a:ext>
            </a:extLst>
          </p:cNvPr>
          <p:cNvSpPr/>
          <p:nvPr userDrawn="1"/>
        </p:nvSpPr>
        <p:spPr>
          <a:xfrm>
            <a:off x="4657345" y="0"/>
            <a:ext cx="753465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EE19D4B2-6593-465B-9A8E-03DFC943441B}"/>
              </a:ext>
            </a:extLst>
          </p:cNvPr>
          <p:cNvSpPr>
            <a:spLocks noGrp="1"/>
          </p:cNvSpPr>
          <p:nvPr>
            <p:ph type="title" hasCustomPrompt="1"/>
          </p:nvPr>
        </p:nvSpPr>
        <p:spPr>
          <a:xfrm>
            <a:off x="5355771" y="1004205"/>
            <a:ext cx="6096000" cy="3725183"/>
          </a:xfrm>
        </p:spPr>
        <p:txBody>
          <a:bodyPr>
            <a:noAutofit/>
          </a:bodyPr>
          <a:lstStyle>
            <a:lvl1pPr>
              <a:defRPr sz="6000"/>
            </a:lvl1pPr>
          </a:lstStyle>
          <a:p>
            <a:r>
              <a:rPr lang="en-US" sz="5400"/>
              <a:t>Click to edit master text style</a:t>
            </a:r>
          </a:p>
        </p:txBody>
      </p:sp>
      <p:sp>
        <p:nvSpPr>
          <p:cNvPr id="3" name="Picture Placeholder 2">
            <a:extLst>
              <a:ext uri="{FF2B5EF4-FFF2-40B4-BE49-F238E27FC236}">
                <a16:creationId xmlns:a16="http://schemas.microsoft.com/office/drawing/2014/main" id="{63537098-0CB9-40F0-99EE-35DF790670B5}"/>
              </a:ext>
            </a:extLst>
          </p:cNvPr>
          <p:cNvSpPr>
            <a:spLocks noGrp="1"/>
          </p:cNvSpPr>
          <p:nvPr>
            <p:ph type="pic" sz="quarter" idx="13"/>
          </p:nvPr>
        </p:nvSpPr>
        <p:spPr>
          <a:xfrm>
            <a:off x="0" y="0"/>
            <a:ext cx="4657345" cy="6858000"/>
          </a:xfrm>
        </p:spPr>
        <p:txBody>
          <a:bodyPr/>
          <a:lstStyle/>
          <a:p>
            <a:r>
              <a:rPr lang="en-US"/>
              <a:t>Click icon to add picture</a:t>
            </a:r>
          </a:p>
        </p:txBody>
      </p:sp>
      <p:sp>
        <p:nvSpPr>
          <p:cNvPr id="13" name="Content Placeholder 2">
            <a:extLst>
              <a:ext uri="{FF2B5EF4-FFF2-40B4-BE49-F238E27FC236}">
                <a16:creationId xmlns:a16="http://schemas.microsoft.com/office/drawing/2014/main" id="{E309CC8E-0532-4674-9535-1514DA3C14B1}"/>
              </a:ext>
            </a:extLst>
          </p:cNvPr>
          <p:cNvSpPr>
            <a:spLocks noGrp="1"/>
          </p:cNvSpPr>
          <p:nvPr>
            <p:ph idx="1" hasCustomPrompt="1"/>
          </p:nvPr>
        </p:nvSpPr>
        <p:spPr>
          <a:xfrm>
            <a:off x="5355771" y="4865914"/>
            <a:ext cx="6096000" cy="532038"/>
          </a:xfrm>
        </p:spPr>
        <p:txBody>
          <a:bodyPr anchor="ctr">
            <a:normAutofit/>
          </a:bodyPr>
          <a:lstStyle>
            <a:lvl1pPr>
              <a:defRPr sz="2800">
                <a:solidFill>
                  <a:schemeClr val="bg1"/>
                </a:solidFill>
              </a:defRPr>
            </a:lvl1pPr>
          </a:lstStyle>
          <a:p>
            <a:r>
              <a:rPr lang="en-US" sz="2000">
                <a:solidFill>
                  <a:schemeClr val="bg1"/>
                </a:solidFill>
                <a:cs typeface="Calibri"/>
              </a:rPr>
              <a:t>Click to edit master text style</a:t>
            </a:r>
          </a:p>
        </p:txBody>
      </p:sp>
    </p:spTree>
    <p:extLst>
      <p:ext uri="{BB962C8B-B14F-4D97-AF65-F5344CB8AC3E}">
        <p14:creationId xmlns:p14="http://schemas.microsoft.com/office/powerpoint/2010/main" val="17393663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C7BA0-DC57-452F-85B7-C979AA690920}"/>
              </a:ext>
            </a:extLst>
          </p:cNvPr>
          <p:cNvSpPr>
            <a:spLocks noGrp="1"/>
          </p:cNvSpPr>
          <p:nvPr>
            <p:ph type="title"/>
          </p:nvPr>
        </p:nvSpPr>
        <p:spPr/>
        <p:txBody>
          <a:bodyPr/>
          <a:lstStyle/>
          <a:p>
            <a:r>
              <a:rPr lang="en-US"/>
              <a:t>Click to edit Master title style</a:t>
            </a:r>
          </a:p>
        </p:txBody>
      </p:sp>
      <p:sp>
        <p:nvSpPr>
          <p:cNvPr id="23" name="Picture Placeholder 22">
            <a:extLst>
              <a:ext uri="{FF2B5EF4-FFF2-40B4-BE49-F238E27FC236}">
                <a16:creationId xmlns:a16="http://schemas.microsoft.com/office/drawing/2014/main" id="{91DF4D9E-FD4F-4244-ACD6-44EC4C0494F0}"/>
              </a:ext>
            </a:extLst>
          </p:cNvPr>
          <p:cNvSpPr>
            <a:spLocks noGrp="1"/>
          </p:cNvSpPr>
          <p:nvPr>
            <p:ph type="pic" sz="quarter" idx="13"/>
          </p:nvPr>
        </p:nvSpPr>
        <p:spPr>
          <a:xfrm>
            <a:off x="1066800" y="3048000"/>
            <a:ext cx="1790700" cy="1790700"/>
          </a:xfrm>
        </p:spPr>
        <p:txBody>
          <a:bodyPr/>
          <a:lstStyle/>
          <a:p>
            <a:r>
              <a:rPr lang="en-US"/>
              <a:t>Click icon to add picture</a:t>
            </a:r>
          </a:p>
        </p:txBody>
      </p:sp>
      <p:sp>
        <p:nvSpPr>
          <p:cNvPr id="24" name="Picture Placeholder 22">
            <a:extLst>
              <a:ext uri="{FF2B5EF4-FFF2-40B4-BE49-F238E27FC236}">
                <a16:creationId xmlns:a16="http://schemas.microsoft.com/office/drawing/2014/main" id="{44F5B526-8975-4F7C-B558-830FCEE06861}"/>
              </a:ext>
            </a:extLst>
          </p:cNvPr>
          <p:cNvSpPr>
            <a:spLocks noGrp="1"/>
          </p:cNvSpPr>
          <p:nvPr>
            <p:ph type="pic" sz="quarter" idx="14"/>
          </p:nvPr>
        </p:nvSpPr>
        <p:spPr>
          <a:xfrm>
            <a:off x="3821762" y="3048000"/>
            <a:ext cx="1790700" cy="1790700"/>
          </a:xfrm>
        </p:spPr>
        <p:txBody>
          <a:bodyPr/>
          <a:lstStyle/>
          <a:p>
            <a:r>
              <a:rPr lang="en-US"/>
              <a:t>Click icon to add picture</a:t>
            </a:r>
          </a:p>
        </p:txBody>
      </p:sp>
      <p:sp>
        <p:nvSpPr>
          <p:cNvPr id="25" name="Picture Placeholder 22">
            <a:extLst>
              <a:ext uri="{FF2B5EF4-FFF2-40B4-BE49-F238E27FC236}">
                <a16:creationId xmlns:a16="http://schemas.microsoft.com/office/drawing/2014/main" id="{ED20DBB5-D24E-40D6-AFFB-428692A51AD3}"/>
              </a:ext>
            </a:extLst>
          </p:cNvPr>
          <p:cNvSpPr>
            <a:spLocks noGrp="1"/>
          </p:cNvSpPr>
          <p:nvPr>
            <p:ph type="pic" sz="quarter" idx="15"/>
          </p:nvPr>
        </p:nvSpPr>
        <p:spPr>
          <a:xfrm>
            <a:off x="6576021" y="3048000"/>
            <a:ext cx="1790700" cy="1790700"/>
          </a:xfrm>
        </p:spPr>
        <p:txBody>
          <a:bodyPr/>
          <a:lstStyle/>
          <a:p>
            <a:r>
              <a:rPr lang="en-US"/>
              <a:t>Click icon to add picture</a:t>
            </a:r>
          </a:p>
        </p:txBody>
      </p:sp>
      <p:sp>
        <p:nvSpPr>
          <p:cNvPr id="26" name="Picture Placeholder 22">
            <a:extLst>
              <a:ext uri="{FF2B5EF4-FFF2-40B4-BE49-F238E27FC236}">
                <a16:creationId xmlns:a16="http://schemas.microsoft.com/office/drawing/2014/main" id="{F6F7262C-3E29-4219-AF83-B7A71B97A136}"/>
              </a:ext>
            </a:extLst>
          </p:cNvPr>
          <p:cNvSpPr>
            <a:spLocks noGrp="1"/>
          </p:cNvSpPr>
          <p:nvPr>
            <p:ph type="pic" sz="quarter" idx="16"/>
          </p:nvPr>
        </p:nvSpPr>
        <p:spPr>
          <a:xfrm>
            <a:off x="9334500" y="3048000"/>
            <a:ext cx="1790700" cy="1790700"/>
          </a:xfrm>
        </p:spPr>
        <p:txBody>
          <a:bodyPr/>
          <a:lstStyle/>
          <a:p>
            <a:r>
              <a:rPr lang="en-US"/>
              <a:t>Click icon to add picture</a:t>
            </a:r>
          </a:p>
        </p:txBody>
      </p:sp>
      <p:sp>
        <p:nvSpPr>
          <p:cNvPr id="28" name="Text Placeholder 27">
            <a:extLst>
              <a:ext uri="{FF2B5EF4-FFF2-40B4-BE49-F238E27FC236}">
                <a16:creationId xmlns:a16="http://schemas.microsoft.com/office/drawing/2014/main" id="{53861F78-BD42-4F29-8487-1641CFD0391D}"/>
              </a:ext>
            </a:extLst>
          </p:cNvPr>
          <p:cNvSpPr>
            <a:spLocks noGrp="1"/>
          </p:cNvSpPr>
          <p:nvPr>
            <p:ph type="body" sz="quarter" idx="17"/>
          </p:nvPr>
        </p:nvSpPr>
        <p:spPr>
          <a:xfrm>
            <a:off x="1066800" y="5124103"/>
            <a:ext cx="1790700" cy="350292"/>
          </a:xfrm>
        </p:spPr>
        <p:txBody>
          <a:bodyPr>
            <a:normAutofit/>
          </a:bodyPr>
          <a:lstStyle>
            <a:lvl1pPr algn="ctr">
              <a:defRPr lang="en-US" sz="18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29" name="Text Placeholder 27">
            <a:extLst>
              <a:ext uri="{FF2B5EF4-FFF2-40B4-BE49-F238E27FC236}">
                <a16:creationId xmlns:a16="http://schemas.microsoft.com/office/drawing/2014/main" id="{FFAB1F8B-1CEE-4068-86DE-561A12A04187}"/>
              </a:ext>
            </a:extLst>
          </p:cNvPr>
          <p:cNvSpPr>
            <a:spLocks noGrp="1"/>
          </p:cNvSpPr>
          <p:nvPr>
            <p:ph type="body" sz="quarter" idx="18"/>
          </p:nvPr>
        </p:nvSpPr>
        <p:spPr>
          <a:xfrm>
            <a:off x="1066800" y="5458421"/>
            <a:ext cx="1790700" cy="350292"/>
          </a:xfrm>
        </p:spPr>
        <p:txBody>
          <a:bodyPr>
            <a:noAutofit/>
          </a:bodyPr>
          <a:lstStyle>
            <a:lvl1pPr algn="ctr">
              <a:defRPr lang="en-US" sz="14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30" name="Text Placeholder 27">
            <a:extLst>
              <a:ext uri="{FF2B5EF4-FFF2-40B4-BE49-F238E27FC236}">
                <a16:creationId xmlns:a16="http://schemas.microsoft.com/office/drawing/2014/main" id="{D5AE44CD-B78E-4EE2-B0F2-E0D436C2BA15}"/>
              </a:ext>
            </a:extLst>
          </p:cNvPr>
          <p:cNvSpPr>
            <a:spLocks noGrp="1"/>
          </p:cNvSpPr>
          <p:nvPr>
            <p:ph type="body" sz="quarter" idx="19"/>
          </p:nvPr>
        </p:nvSpPr>
        <p:spPr>
          <a:xfrm>
            <a:off x="3821762" y="5124103"/>
            <a:ext cx="1790700" cy="350292"/>
          </a:xfrm>
        </p:spPr>
        <p:txBody>
          <a:bodyPr>
            <a:normAutofit/>
          </a:bodyPr>
          <a:lstStyle>
            <a:lvl1pPr algn="ctr">
              <a:defRPr lang="en-US" sz="18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31" name="Text Placeholder 27">
            <a:extLst>
              <a:ext uri="{FF2B5EF4-FFF2-40B4-BE49-F238E27FC236}">
                <a16:creationId xmlns:a16="http://schemas.microsoft.com/office/drawing/2014/main" id="{3C4FE2DB-091F-4F7A-B6B6-9A6F22AC0B5A}"/>
              </a:ext>
            </a:extLst>
          </p:cNvPr>
          <p:cNvSpPr>
            <a:spLocks noGrp="1"/>
          </p:cNvSpPr>
          <p:nvPr>
            <p:ph type="body" sz="quarter" idx="20"/>
          </p:nvPr>
        </p:nvSpPr>
        <p:spPr>
          <a:xfrm>
            <a:off x="3821762" y="5458421"/>
            <a:ext cx="1790700" cy="350292"/>
          </a:xfrm>
        </p:spPr>
        <p:txBody>
          <a:bodyPr>
            <a:noAutofit/>
          </a:bodyPr>
          <a:lstStyle>
            <a:lvl1pPr algn="ctr">
              <a:defRPr lang="en-US" sz="14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32" name="Text Placeholder 27">
            <a:extLst>
              <a:ext uri="{FF2B5EF4-FFF2-40B4-BE49-F238E27FC236}">
                <a16:creationId xmlns:a16="http://schemas.microsoft.com/office/drawing/2014/main" id="{3A3F9D5D-A5CF-482B-A14C-E5BFADB76F7A}"/>
              </a:ext>
            </a:extLst>
          </p:cNvPr>
          <p:cNvSpPr>
            <a:spLocks noGrp="1"/>
          </p:cNvSpPr>
          <p:nvPr>
            <p:ph type="body" sz="quarter" idx="21"/>
          </p:nvPr>
        </p:nvSpPr>
        <p:spPr>
          <a:xfrm>
            <a:off x="6576021" y="5124103"/>
            <a:ext cx="1790700" cy="350292"/>
          </a:xfrm>
        </p:spPr>
        <p:txBody>
          <a:bodyPr>
            <a:normAutofit/>
          </a:bodyPr>
          <a:lstStyle>
            <a:lvl1pPr algn="ctr">
              <a:defRPr lang="en-US" sz="18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33" name="Text Placeholder 27">
            <a:extLst>
              <a:ext uri="{FF2B5EF4-FFF2-40B4-BE49-F238E27FC236}">
                <a16:creationId xmlns:a16="http://schemas.microsoft.com/office/drawing/2014/main" id="{A4F265B4-1FBB-4396-A938-862D45713AEB}"/>
              </a:ext>
            </a:extLst>
          </p:cNvPr>
          <p:cNvSpPr>
            <a:spLocks noGrp="1"/>
          </p:cNvSpPr>
          <p:nvPr>
            <p:ph type="body" sz="quarter" idx="22"/>
          </p:nvPr>
        </p:nvSpPr>
        <p:spPr>
          <a:xfrm>
            <a:off x="6576021" y="5458421"/>
            <a:ext cx="1790700" cy="350292"/>
          </a:xfrm>
        </p:spPr>
        <p:txBody>
          <a:bodyPr>
            <a:noAutofit/>
          </a:bodyPr>
          <a:lstStyle>
            <a:lvl1pPr algn="ctr">
              <a:defRPr lang="en-US" sz="14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34" name="Text Placeholder 27">
            <a:extLst>
              <a:ext uri="{FF2B5EF4-FFF2-40B4-BE49-F238E27FC236}">
                <a16:creationId xmlns:a16="http://schemas.microsoft.com/office/drawing/2014/main" id="{AC1BA7DC-98B0-4261-8F1E-8101FB5D480E}"/>
              </a:ext>
            </a:extLst>
          </p:cNvPr>
          <p:cNvSpPr>
            <a:spLocks noGrp="1"/>
          </p:cNvSpPr>
          <p:nvPr>
            <p:ph type="body" sz="quarter" idx="23"/>
          </p:nvPr>
        </p:nvSpPr>
        <p:spPr>
          <a:xfrm>
            <a:off x="9334500" y="5124103"/>
            <a:ext cx="1790700" cy="350292"/>
          </a:xfrm>
        </p:spPr>
        <p:txBody>
          <a:bodyPr>
            <a:normAutofit/>
          </a:bodyPr>
          <a:lstStyle>
            <a:lvl1pPr algn="ctr">
              <a:defRPr lang="en-US" sz="18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35" name="Text Placeholder 27">
            <a:extLst>
              <a:ext uri="{FF2B5EF4-FFF2-40B4-BE49-F238E27FC236}">
                <a16:creationId xmlns:a16="http://schemas.microsoft.com/office/drawing/2014/main" id="{2E4EF69E-34E2-46FF-A0FA-3F136396D3EF}"/>
              </a:ext>
            </a:extLst>
          </p:cNvPr>
          <p:cNvSpPr>
            <a:spLocks noGrp="1"/>
          </p:cNvSpPr>
          <p:nvPr>
            <p:ph type="body" sz="quarter" idx="24"/>
          </p:nvPr>
        </p:nvSpPr>
        <p:spPr>
          <a:xfrm>
            <a:off x="9334500" y="5458421"/>
            <a:ext cx="1790700" cy="350292"/>
          </a:xfrm>
        </p:spPr>
        <p:txBody>
          <a:bodyPr>
            <a:noAutofit/>
          </a:bodyPr>
          <a:lstStyle>
            <a:lvl1pPr algn="ctr">
              <a:defRPr lang="en-US" sz="14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7" name="Footer Placeholder 6">
            <a:extLst>
              <a:ext uri="{FF2B5EF4-FFF2-40B4-BE49-F238E27FC236}">
                <a16:creationId xmlns:a16="http://schemas.microsoft.com/office/drawing/2014/main" id="{9E945AB7-1A32-4516-ABF9-B40958AE2E73}"/>
              </a:ext>
            </a:extLst>
          </p:cNvPr>
          <p:cNvSpPr>
            <a:spLocks noGrp="1"/>
          </p:cNvSpPr>
          <p:nvPr>
            <p:ph type="ftr" sz="quarter" idx="11"/>
          </p:nvPr>
        </p:nvSpPr>
        <p:spPr>
          <a:xfrm>
            <a:off x="960120" y="6356350"/>
            <a:ext cx="3417916" cy="365125"/>
          </a:xfrm>
          <a:prstGeom prst="rect">
            <a:avLst/>
          </a:prstGeom>
        </p:spPr>
        <p:txBody>
          <a:bodyPr/>
          <a:lstStyle/>
          <a:p>
            <a:r>
              <a:rPr lang="en-US"/>
              <a:t>Sample Footer Text</a:t>
            </a:r>
          </a:p>
        </p:txBody>
      </p:sp>
      <p:sp>
        <p:nvSpPr>
          <p:cNvPr id="6" name="Date Placeholder 5">
            <a:extLst>
              <a:ext uri="{FF2B5EF4-FFF2-40B4-BE49-F238E27FC236}">
                <a16:creationId xmlns:a16="http://schemas.microsoft.com/office/drawing/2014/main" id="{F1C53797-8D72-4774-AC93-EB9FDD650CCD}"/>
              </a:ext>
            </a:extLst>
          </p:cNvPr>
          <p:cNvSpPr>
            <a:spLocks noGrp="1"/>
          </p:cNvSpPr>
          <p:nvPr>
            <p:ph type="dt" sz="half" idx="10"/>
          </p:nvPr>
        </p:nvSpPr>
        <p:spPr>
          <a:xfrm>
            <a:off x="4477512" y="6356350"/>
            <a:ext cx="3236976" cy="365125"/>
          </a:xfrm>
          <a:prstGeom prst="rect">
            <a:avLst/>
          </a:prstGeom>
        </p:spPr>
        <p:txBody>
          <a:bodyPr/>
          <a:lstStyle>
            <a:lvl1pPr algn="ctr">
              <a:defRPr/>
            </a:lvl1pPr>
          </a:lstStyle>
          <a:p>
            <a:r>
              <a:rPr lang="en-US"/>
              <a:t>20XX</a:t>
            </a:r>
          </a:p>
        </p:txBody>
      </p:sp>
      <p:sp>
        <p:nvSpPr>
          <p:cNvPr id="8" name="Slide Number Placeholder 7">
            <a:extLst>
              <a:ext uri="{FF2B5EF4-FFF2-40B4-BE49-F238E27FC236}">
                <a16:creationId xmlns:a16="http://schemas.microsoft.com/office/drawing/2014/main" id="{B22923C3-1D67-4089-A6B1-9A10315E807F}"/>
              </a:ext>
            </a:extLst>
          </p:cNvPr>
          <p:cNvSpPr>
            <a:spLocks noGrp="1"/>
          </p:cNvSpPr>
          <p:nvPr>
            <p:ph type="sldNum" sz="quarter" idx="12"/>
          </p:nvPr>
        </p:nvSpPr>
        <p:spPr>
          <a:xfrm>
            <a:off x="10296144" y="6356350"/>
            <a:ext cx="932688" cy="365125"/>
          </a:xfrm>
          <a:prstGeom prst="rect">
            <a:avLst/>
          </a:prstGeom>
        </p:spPr>
        <p:txBody>
          <a:bodyPr/>
          <a:lstStyle/>
          <a:p>
            <a:fld id="{294A09A9-5501-47C1-A89A-A340965A2BE2}" type="slidenum">
              <a:rPr lang="en-US" smtClean="0"/>
              <a:t>‹#›</a:t>
            </a:fld>
            <a:endParaRPr lang="en-US"/>
          </a:p>
        </p:txBody>
      </p:sp>
    </p:spTree>
    <p:extLst>
      <p:ext uri="{BB962C8B-B14F-4D97-AF65-F5344CB8AC3E}">
        <p14:creationId xmlns:p14="http://schemas.microsoft.com/office/powerpoint/2010/main" val="30927312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nt 3 column ">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FB62259C-ADDF-4293-AD3B-AB2E04A7483B}"/>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E287D32C-166A-4FBE-B24D-C25769095429}"/>
              </a:ext>
            </a:extLst>
          </p:cNvPr>
          <p:cNvSpPr>
            <a:spLocks noGrp="1"/>
          </p:cNvSpPr>
          <p:nvPr>
            <p:ph type="body" idx="1"/>
          </p:nvPr>
        </p:nvSpPr>
        <p:spPr>
          <a:xfrm>
            <a:off x="960121" y="2587752"/>
            <a:ext cx="3236976" cy="892048"/>
          </a:xfrm>
        </p:spPr>
        <p:txBody>
          <a:bodyPr anchor="ctr"/>
          <a:lstStyle>
            <a:lvl1pPr marL="0" indent="0">
              <a:buNone/>
              <a:defRPr sz="26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9EC567-F249-462A-B71A-9C40D50E26AA}"/>
              </a:ext>
            </a:extLst>
          </p:cNvPr>
          <p:cNvSpPr>
            <a:spLocks noGrp="1"/>
          </p:cNvSpPr>
          <p:nvPr>
            <p:ph sz="half" idx="2"/>
          </p:nvPr>
        </p:nvSpPr>
        <p:spPr>
          <a:xfrm>
            <a:off x="960120" y="3594538"/>
            <a:ext cx="3236976" cy="2586806"/>
          </a:xfrm>
        </p:spPr>
        <p:txBody>
          <a:bodyPr>
            <a:normAutofit/>
          </a:bodyPr>
          <a:lstStyle>
            <a:lvl1pPr marL="342900" indent="-342900">
              <a:buFont typeface="Arial" panose="020B0604020202020204" pitchFamily="34" charset="0"/>
              <a:buChar char="•"/>
              <a:defRPr sz="1700"/>
            </a:lvl1pPr>
            <a:lvl2pPr>
              <a:defRPr sz="1800"/>
            </a:lvl2pPr>
            <a:lvl3pPr marL="560070" indent="-285750">
              <a:buFont typeface="Arial" panose="020B0604020202020204" pitchFamily="34" charset="0"/>
              <a:buChar char="•"/>
              <a:defRPr sz="1400"/>
            </a:lvl3pPr>
            <a:lvl4pPr>
              <a:defRPr sz="1400"/>
            </a:lvl4pPr>
            <a:lvl5pPr marL="880110" indent="-285750">
              <a:buFont typeface="Arial" panose="020B0604020202020204" pitchFamily="34" charset="0"/>
              <a:buChar char="•"/>
              <a:defRPr sz="1400"/>
            </a:lvl5pPr>
          </a:lstStyle>
          <a:p>
            <a:pPr lvl="0"/>
            <a:r>
              <a:rPr lang="en-US"/>
              <a:t>Click to edit Master text styles</a:t>
            </a:r>
          </a:p>
        </p:txBody>
      </p:sp>
      <p:sp>
        <p:nvSpPr>
          <p:cNvPr id="5" name="Text Placeholder 4">
            <a:extLst>
              <a:ext uri="{FF2B5EF4-FFF2-40B4-BE49-F238E27FC236}">
                <a16:creationId xmlns:a16="http://schemas.microsoft.com/office/drawing/2014/main" id="{3BB7D2C6-69D1-4DE4-BF68-5FB0623DB9E3}"/>
              </a:ext>
            </a:extLst>
          </p:cNvPr>
          <p:cNvSpPr>
            <a:spLocks noGrp="1"/>
          </p:cNvSpPr>
          <p:nvPr>
            <p:ph type="body" sz="quarter" idx="3"/>
          </p:nvPr>
        </p:nvSpPr>
        <p:spPr>
          <a:xfrm>
            <a:off x="4477512" y="2587752"/>
            <a:ext cx="3236976" cy="892048"/>
          </a:xfrm>
        </p:spPr>
        <p:txBody>
          <a:bodyPr anchor="ctr"/>
          <a:lstStyle>
            <a:lvl1pPr marL="0" indent="0">
              <a:buNone/>
              <a:defRPr sz="26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367CC7-ED09-4F8D-A39A-C5969D33B9F8}"/>
              </a:ext>
            </a:extLst>
          </p:cNvPr>
          <p:cNvSpPr>
            <a:spLocks noGrp="1"/>
          </p:cNvSpPr>
          <p:nvPr>
            <p:ph sz="quarter" idx="4"/>
          </p:nvPr>
        </p:nvSpPr>
        <p:spPr>
          <a:xfrm>
            <a:off x="4477512" y="3594538"/>
            <a:ext cx="3236976" cy="2586806"/>
          </a:xfrm>
        </p:spPr>
        <p:txBody>
          <a:bodyPr>
            <a:normAutofit/>
          </a:bodyPr>
          <a:lstStyle>
            <a:lvl1pPr marL="342900" indent="-342900">
              <a:buFont typeface="Arial" panose="020B0604020202020204" pitchFamily="34" charset="0"/>
              <a:buChar char="•"/>
              <a:defRPr sz="1700"/>
            </a:lvl1pPr>
            <a:lvl2pPr>
              <a:defRPr sz="1800"/>
            </a:lvl2pPr>
            <a:lvl3pPr marL="560070" indent="-285750">
              <a:buFont typeface="Arial" panose="020B0604020202020204" pitchFamily="34" charset="0"/>
              <a:buChar char="•"/>
              <a:defRPr sz="1400"/>
            </a:lvl3pPr>
            <a:lvl4pPr>
              <a:defRPr sz="1400"/>
            </a:lvl4pPr>
            <a:lvl5pPr marL="880110" indent="-285750">
              <a:buFont typeface="Arial" panose="020B0604020202020204" pitchFamily="34" charset="0"/>
              <a:buChar char="•"/>
              <a:defRPr sz="1400"/>
            </a:lvl5pPr>
          </a:lstStyle>
          <a:p>
            <a:pPr lvl="0"/>
            <a:r>
              <a:rPr lang="en-US"/>
              <a:t>Click to edit Master text styles</a:t>
            </a:r>
          </a:p>
        </p:txBody>
      </p:sp>
      <p:sp>
        <p:nvSpPr>
          <p:cNvPr id="14" name="Text Placeholder 4">
            <a:extLst>
              <a:ext uri="{FF2B5EF4-FFF2-40B4-BE49-F238E27FC236}">
                <a16:creationId xmlns:a16="http://schemas.microsoft.com/office/drawing/2014/main" id="{9054C03E-8FD4-4345-A971-0A2CCF5C4AA3}"/>
              </a:ext>
            </a:extLst>
          </p:cNvPr>
          <p:cNvSpPr>
            <a:spLocks noGrp="1"/>
          </p:cNvSpPr>
          <p:nvPr>
            <p:ph type="body" sz="quarter" idx="13"/>
          </p:nvPr>
        </p:nvSpPr>
        <p:spPr>
          <a:xfrm>
            <a:off x="7994903" y="2587752"/>
            <a:ext cx="3236976" cy="892048"/>
          </a:xfrm>
        </p:spPr>
        <p:txBody>
          <a:bodyPr anchor="ctr"/>
          <a:lstStyle>
            <a:lvl1pPr marL="0" indent="0">
              <a:buNone/>
              <a:defRPr sz="26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5">
            <a:extLst>
              <a:ext uri="{FF2B5EF4-FFF2-40B4-BE49-F238E27FC236}">
                <a16:creationId xmlns:a16="http://schemas.microsoft.com/office/drawing/2014/main" id="{56D09A0C-509F-447E-AFB1-5531727D7DFF}"/>
              </a:ext>
            </a:extLst>
          </p:cNvPr>
          <p:cNvSpPr>
            <a:spLocks noGrp="1"/>
          </p:cNvSpPr>
          <p:nvPr>
            <p:ph sz="quarter" idx="14"/>
          </p:nvPr>
        </p:nvSpPr>
        <p:spPr>
          <a:xfrm>
            <a:off x="7994903" y="3594538"/>
            <a:ext cx="3236976" cy="2586806"/>
          </a:xfrm>
        </p:spPr>
        <p:txBody>
          <a:bodyPr>
            <a:normAutofit/>
          </a:bodyPr>
          <a:lstStyle>
            <a:lvl1pPr marL="342900" indent="-342900">
              <a:buFont typeface="Arial" panose="020B0604020202020204" pitchFamily="34" charset="0"/>
              <a:buChar char="•"/>
              <a:defRPr sz="1700"/>
            </a:lvl1pPr>
            <a:lvl2pPr>
              <a:defRPr sz="1800"/>
            </a:lvl2pPr>
            <a:lvl3pPr marL="560070" indent="-285750">
              <a:buFont typeface="Arial" panose="020B0604020202020204" pitchFamily="34" charset="0"/>
              <a:buChar char="•"/>
              <a:defRPr sz="1400"/>
            </a:lvl3pPr>
            <a:lvl4pPr>
              <a:defRPr sz="1400"/>
            </a:lvl4pPr>
            <a:lvl5pPr marL="880110" indent="-285750">
              <a:buFont typeface="Arial" panose="020B0604020202020204" pitchFamily="34" charset="0"/>
              <a:buChar char="•"/>
              <a:defRPr sz="1400"/>
            </a:lvl5pPr>
          </a:lstStyle>
          <a:p>
            <a:pPr lvl="0"/>
            <a:r>
              <a:rPr lang="en-US"/>
              <a:t>Click to edit Master text styles</a:t>
            </a:r>
          </a:p>
        </p:txBody>
      </p:sp>
      <p:sp>
        <p:nvSpPr>
          <p:cNvPr id="11" name="Footer Placeholder 10">
            <a:extLst>
              <a:ext uri="{FF2B5EF4-FFF2-40B4-BE49-F238E27FC236}">
                <a16:creationId xmlns:a16="http://schemas.microsoft.com/office/drawing/2014/main" id="{3ACC79DA-A9E4-4E93-93F1-81907A901BBB}"/>
              </a:ext>
            </a:extLst>
          </p:cNvPr>
          <p:cNvSpPr>
            <a:spLocks noGrp="1"/>
          </p:cNvSpPr>
          <p:nvPr>
            <p:ph type="ftr" sz="quarter" idx="11"/>
          </p:nvPr>
        </p:nvSpPr>
        <p:spPr>
          <a:xfrm>
            <a:off x="960120" y="6356350"/>
            <a:ext cx="3417916" cy="365125"/>
          </a:xfrm>
          <a:prstGeom prst="rect">
            <a:avLst/>
          </a:prstGeom>
        </p:spPr>
        <p:txBody>
          <a:bodyPr/>
          <a:lstStyle/>
          <a:p>
            <a:r>
              <a:rPr lang="en-US"/>
              <a:t>Sample Footer Text</a:t>
            </a:r>
          </a:p>
        </p:txBody>
      </p:sp>
      <p:sp>
        <p:nvSpPr>
          <p:cNvPr id="10" name="Date Placeholder 9">
            <a:extLst>
              <a:ext uri="{FF2B5EF4-FFF2-40B4-BE49-F238E27FC236}">
                <a16:creationId xmlns:a16="http://schemas.microsoft.com/office/drawing/2014/main" id="{5F92A44F-DE98-4FB5-B474-5DCCDD267A79}"/>
              </a:ext>
            </a:extLst>
          </p:cNvPr>
          <p:cNvSpPr>
            <a:spLocks noGrp="1"/>
          </p:cNvSpPr>
          <p:nvPr>
            <p:ph type="dt" sz="half" idx="10"/>
          </p:nvPr>
        </p:nvSpPr>
        <p:spPr>
          <a:xfrm>
            <a:off x="4477512" y="6356350"/>
            <a:ext cx="3236976" cy="365125"/>
          </a:xfrm>
          <a:prstGeom prst="rect">
            <a:avLst/>
          </a:prstGeom>
        </p:spPr>
        <p:txBody>
          <a:bodyPr/>
          <a:lstStyle>
            <a:lvl1pPr algn="ctr">
              <a:defRPr/>
            </a:lvl1pPr>
          </a:lstStyle>
          <a:p>
            <a:r>
              <a:rPr lang="en-US"/>
              <a:t>20XX</a:t>
            </a:r>
          </a:p>
        </p:txBody>
      </p:sp>
      <p:sp>
        <p:nvSpPr>
          <p:cNvPr id="12" name="Slide Number Placeholder 11">
            <a:extLst>
              <a:ext uri="{FF2B5EF4-FFF2-40B4-BE49-F238E27FC236}">
                <a16:creationId xmlns:a16="http://schemas.microsoft.com/office/drawing/2014/main" id="{404DFE57-AA80-4ED8-AD77-35CC56F3FBC6}"/>
              </a:ext>
            </a:extLst>
          </p:cNvPr>
          <p:cNvSpPr>
            <a:spLocks noGrp="1"/>
          </p:cNvSpPr>
          <p:nvPr>
            <p:ph type="sldNum" sz="quarter" idx="12"/>
          </p:nvPr>
        </p:nvSpPr>
        <p:spPr>
          <a:xfrm>
            <a:off x="10296144" y="6356350"/>
            <a:ext cx="932688" cy="365125"/>
          </a:xfrm>
          <a:prstGeom prst="rect">
            <a:avLst/>
          </a:prstGeom>
        </p:spPr>
        <p:txBody>
          <a:bodyPr/>
          <a:lstStyle/>
          <a:p>
            <a:fld id="{294A09A9-5501-47C1-A89A-A340965A2BE2}" type="slidenum">
              <a:rPr lang="en-US" smtClean="0"/>
              <a:t>‹#›</a:t>
            </a:fld>
            <a:endParaRPr lang="en-US"/>
          </a:p>
        </p:txBody>
      </p:sp>
    </p:spTree>
    <p:extLst>
      <p:ext uri="{BB962C8B-B14F-4D97-AF65-F5344CB8AC3E}">
        <p14:creationId xmlns:p14="http://schemas.microsoft.com/office/powerpoint/2010/main" val="27625703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Summary">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984A150-581C-4608-9034-48767311A65F}"/>
              </a:ext>
              <a:ext uri="{C183D7F6-B498-43B3-948B-1728B52AA6E4}">
                <adec:decorative xmlns:adec="http://schemas.microsoft.com/office/drawing/2017/decorative" val="1"/>
              </a:ext>
            </a:extLst>
          </p:cNvPr>
          <p:cNvSpPr/>
          <p:nvPr userDrawn="1"/>
        </p:nvSpPr>
        <p:spPr>
          <a:xfrm>
            <a:off x="0" y="0"/>
            <a:ext cx="609447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DF7571-A130-4054-9513-4BDAC9AE5360}"/>
              </a:ext>
            </a:extLst>
          </p:cNvPr>
          <p:cNvSpPr>
            <a:spLocks noGrp="1"/>
          </p:cNvSpPr>
          <p:nvPr>
            <p:ph type="title"/>
          </p:nvPr>
        </p:nvSpPr>
        <p:spPr>
          <a:xfrm>
            <a:off x="771830" y="635000"/>
            <a:ext cx="5171770" cy="2039374"/>
          </a:xfrm>
        </p:spPr>
        <p:txBody>
          <a:bodyPr anchor="b">
            <a:noAutofit/>
          </a:bodyPr>
          <a:lstStyle>
            <a:lvl1pPr>
              <a:lnSpc>
                <a:spcPct val="101000"/>
              </a:lnSpc>
              <a:spcBef>
                <a:spcPts val="700"/>
              </a:spcBef>
              <a:spcAft>
                <a:spcPts val="700"/>
              </a:spcAft>
              <a:defRPr sz="6600" baseline="0"/>
            </a:lvl1pPr>
          </a:lstStyle>
          <a:p>
            <a:r>
              <a:rPr lang="en-US"/>
              <a:t>Click to edit Master title style</a:t>
            </a:r>
          </a:p>
        </p:txBody>
      </p:sp>
      <p:sp>
        <p:nvSpPr>
          <p:cNvPr id="8" name="Text Placeholder 7">
            <a:extLst>
              <a:ext uri="{FF2B5EF4-FFF2-40B4-BE49-F238E27FC236}">
                <a16:creationId xmlns:a16="http://schemas.microsoft.com/office/drawing/2014/main" id="{DCA27FA5-F6EE-4784-AC43-76381FC2CD94}"/>
              </a:ext>
            </a:extLst>
          </p:cNvPr>
          <p:cNvSpPr>
            <a:spLocks noGrp="1"/>
          </p:cNvSpPr>
          <p:nvPr>
            <p:ph type="body" sz="quarter" idx="18"/>
          </p:nvPr>
        </p:nvSpPr>
        <p:spPr>
          <a:xfrm>
            <a:off x="761998" y="2911475"/>
            <a:ext cx="4500563" cy="3311525"/>
          </a:xfrm>
        </p:spPr>
        <p:txBody>
          <a:bodyPr>
            <a:normAutofit/>
          </a:bodyPr>
          <a:lstStyle>
            <a:lvl1pPr>
              <a:defRPr lang="en-US" sz="2200" kern="1200" spc="50" baseline="0" dirty="0" smtClean="0">
                <a:solidFill>
                  <a:schemeClr val="bg1"/>
                </a:solidFill>
                <a:latin typeface="+mn-lt"/>
                <a:ea typeface="+mn-ea"/>
                <a:cs typeface="+mn-cs"/>
              </a:defRPr>
            </a:lvl1pPr>
          </a:lstStyle>
          <a:p>
            <a:pPr lvl="0"/>
            <a:r>
              <a:rPr lang="en-US"/>
              <a:t>Click to edit Master text styles</a:t>
            </a:r>
          </a:p>
        </p:txBody>
      </p:sp>
      <p:sp>
        <p:nvSpPr>
          <p:cNvPr id="6" name="Footer Placeholder 5">
            <a:extLst>
              <a:ext uri="{FF2B5EF4-FFF2-40B4-BE49-F238E27FC236}">
                <a16:creationId xmlns:a16="http://schemas.microsoft.com/office/drawing/2014/main" id="{66E63FF0-1A91-4698-B12A-112D05373593}"/>
              </a:ext>
            </a:extLst>
          </p:cNvPr>
          <p:cNvSpPr>
            <a:spLocks noGrp="1"/>
          </p:cNvSpPr>
          <p:nvPr>
            <p:ph type="ftr" sz="quarter" idx="11"/>
          </p:nvPr>
        </p:nvSpPr>
        <p:spPr>
          <a:xfrm>
            <a:off x="960120" y="6356350"/>
            <a:ext cx="5504688" cy="365125"/>
          </a:xfrm>
          <a:prstGeom prst="rect">
            <a:avLst/>
          </a:prstGeom>
        </p:spPr>
        <p:txBody>
          <a:bodyPr/>
          <a:lstStyle>
            <a:lvl1pPr>
              <a:defRPr>
                <a:solidFill>
                  <a:schemeClr val="bg1"/>
                </a:solidFill>
              </a:defRPr>
            </a:lvl1pPr>
          </a:lstStyle>
          <a:p>
            <a:r>
              <a:rPr lang="en-US"/>
              <a:t>Sample Footer Text</a:t>
            </a:r>
          </a:p>
        </p:txBody>
      </p:sp>
      <p:sp>
        <p:nvSpPr>
          <p:cNvPr id="14" name="Picture Placeholder 13">
            <a:extLst>
              <a:ext uri="{FF2B5EF4-FFF2-40B4-BE49-F238E27FC236}">
                <a16:creationId xmlns:a16="http://schemas.microsoft.com/office/drawing/2014/main" id="{7094F8F4-63E4-4A00-8F98-09219DA987A3}"/>
              </a:ext>
            </a:extLst>
          </p:cNvPr>
          <p:cNvSpPr>
            <a:spLocks noGrp="1"/>
          </p:cNvSpPr>
          <p:nvPr>
            <p:ph type="pic" sz="quarter" idx="13"/>
          </p:nvPr>
        </p:nvSpPr>
        <p:spPr>
          <a:xfrm>
            <a:off x="6742113" y="639763"/>
            <a:ext cx="2198687" cy="2546350"/>
          </a:xfrm>
        </p:spPr>
        <p:txBody>
          <a:bodyPr/>
          <a:lstStyle/>
          <a:p>
            <a:r>
              <a:rPr lang="en-US"/>
              <a:t>Click icon to add picture</a:t>
            </a:r>
          </a:p>
        </p:txBody>
      </p:sp>
      <p:sp>
        <p:nvSpPr>
          <p:cNvPr id="16" name="Picture Placeholder 15">
            <a:extLst>
              <a:ext uri="{FF2B5EF4-FFF2-40B4-BE49-F238E27FC236}">
                <a16:creationId xmlns:a16="http://schemas.microsoft.com/office/drawing/2014/main" id="{B34D9F00-72E9-433A-9427-8DA07653B252}"/>
              </a:ext>
            </a:extLst>
          </p:cNvPr>
          <p:cNvSpPr>
            <a:spLocks noGrp="1"/>
          </p:cNvSpPr>
          <p:nvPr>
            <p:ph type="pic" sz="quarter" idx="14"/>
          </p:nvPr>
        </p:nvSpPr>
        <p:spPr>
          <a:xfrm>
            <a:off x="9337675" y="638175"/>
            <a:ext cx="2198688" cy="2546350"/>
          </a:xfrm>
        </p:spPr>
        <p:txBody>
          <a:bodyPr/>
          <a:lstStyle/>
          <a:p>
            <a:r>
              <a:rPr lang="en-US"/>
              <a:t>Click icon to add picture</a:t>
            </a:r>
          </a:p>
        </p:txBody>
      </p:sp>
      <p:sp>
        <p:nvSpPr>
          <p:cNvPr id="18" name="Picture Placeholder 17">
            <a:extLst>
              <a:ext uri="{FF2B5EF4-FFF2-40B4-BE49-F238E27FC236}">
                <a16:creationId xmlns:a16="http://schemas.microsoft.com/office/drawing/2014/main" id="{1AD0C148-B6DB-4D32-B139-403A6AEC3DDF}"/>
              </a:ext>
            </a:extLst>
          </p:cNvPr>
          <p:cNvSpPr>
            <a:spLocks noGrp="1"/>
          </p:cNvSpPr>
          <p:nvPr>
            <p:ph type="pic" sz="quarter" idx="15"/>
          </p:nvPr>
        </p:nvSpPr>
        <p:spPr>
          <a:xfrm>
            <a:off x="6742113" y="3668713"/>
            <a:ext cx="2198687" cy="2554287"/>
          </a:xfrm>
        </p:spPr>
        <p:txBody>
          <a:bodyPr/>
          <a:lstStyle/>
          <a:p>
            <a:r>
              <a:rPr lang="en-US"/>
              <a:t>Click icon to add picture</a:t>
            </a:r>
          </a:p>
        </p:txBody>
      </p:sp>
      <p:sp>
        <p:nvSpPr>
          <p:cNvPr id="20" name="Picture Placeholder 19">
            <a:extLst>
              <a:ext uri="{FF2B5EF4-FFF2-40B4-BE49-F238E27FC236}">
                <a16:creationId xmlns:a16="http://schemas.microsoft.com/office/drawing/2014/main" id="{D9D424B8-9E08-469D-88C8-019306CA382E}"/>
              </a:ext>
            </a:extLst>
          </p:cNvPr>
          <p:cNvSpPr>
            <a:spLocks noGrp="1"/>
          </p:cNvSpPr>
          <p:nvPr>
            <p:ph type="pic" sz="quarter" idx="16"/>
          </p:nvPr>
        </p:nvSpPr>
        <p:spPr>
          <a:xfrm>
            <a:off x="9337675" y="3668713"/>
            <a:ext cx="2198688" cy="2546350"/>
          </a:xfrm>
        </p:spPr>
        <p:txBody>
          <a:bodyPr/>
          <a:lstStyle/>
          <a:p>
            <a:r>
              <a:rPr lang="en-US"/>
              <a:t>Click icon to add picture</a:t>
            </a:r>
          </a:p>
        </p:txBody>
      </p:sp>
      <p:sp>
        <p:nvSpPr>
          <p:cNvPr id="5" name="Date Placeholder 4">
            <a:extLst>
              <a:ext uri="{FF2B5EF4-FFF2-40B4-BE49-F238E27FC236}">
                <a16:creationId xmlns:a16="http://schemas.microsoft.com/office/drawing/2014/main" id="{FC0A8DC1-14F6-453B-A724-D6493F063F83}"/>
              </a:ext>
            </a:extLst>
          </p:cNvPr>
          <p:cNvSpPr>
            <a:spLocks noGrp="1"/>
          </p:cNvSpPr>
          <p:nvPr>
            <p:ph type="dt" sz="half" idx="10"/>
          </p:nvPr>
        </p:nvSpPr>
        <p:spPr>
          <a:xfrm>
            <a:off x="6903720" y="6356350"/>
            <a:ext cx="3236976" cy="365125"/>
          </a:xfrm>
          <a:prstGeom prst="rect">
            <a:avLst/>
          </a:prstGeom>
        </p:spPr>
        <p:txBody>
          <a:bodyPr/>
          <a:lstStyle>
            <a:lvl1pPr>
              <a:defRPr/>
            </a:lvl1pPr>
          </a:lstStyle>
          <a:p>
            <a:r>
              <a:rPr lang="en-US"/>
              <a:t>20XX</a:t>
            </a:r>
          </a:p>
        </p:txBody>
      </p:sp>
      <p:sp>
        <p:nvSpPr>
          <p:cNvPr id="7" name="Slide Number Placeholder 6">
            <a:extLst>
              <a:ext uri="{FF2B5EF4-FFF2-40B4-BE49-F238E27FC236}">
                <a16:creationId xmlns:a16="http://schemas.microsoft.com/office/drawing/2014/main" id="{1E066D53-44B3-4F04-93FD-9756A60139F9}"/>
              </a:ext>
            </a:extLst>
          </p:cNvPr>
          <p:cNvSpPr>
            <a:spLocks noGrp="1"/>
          </p:cNvSpPr>
          <p:nvPr>
            <p:ph type="sldNum" sz="quarter" idx="12"/>
          </p:nvPr>
        </p:nvSpPr>
        <p:spPr>
          <a:xfrm>
            <a:off x="10296144" y="6356350"/>
            <a:ext cx="932688" cy="365125"/>
          </a:xfrm>
          <a:prstGeom prst="rect">
            <a:avLst/>
          </a:prstGeom>
        </p:spPr>
        <p:txBody>
          <a:bodyPr/>
          <a:lstStyle/>
          <a:p>
            <a:fld id="{294A09A9-5501-47C1-A89A-A340965A2BE2}" type="slidenum">
              <a:rPr lang="en-US" smtClean="0"/>
              <a:t>‹#›</a:t>
            </a:fld>
            <a:endParaRPr lang="en-US"/>
          </a:p>
        </p:txBody>
      </p:sp>
    </p:spTree>
    <p:extLst>
      <p:ext uri="{BB962C8B-B14F-4D97-AF65-F5344CB8AC3E}">
        <p14:creationId xmlns:p14="http://schemas.microsoft.com/office/powerpoint/2010/main" val="11292927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A5AE0-9812-FB2C-B32A-F6735E86034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120677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Closin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9D15A25-1111-478B-8F77-D992652C71C2}"/>
              </a:ext>
              <a:ext uri="{C183D7F6-B498-43B3-948B-1728B52AA6E4}">
                <adec:decorative xmlns:adec="http://schemas.microsoft.com/office/drawing/2017/decorative" val="1"/>
              </a:ext>
            </a:extLst>
          </p:cNvPr>
          <p:cNvSpPr/>
          <p:nvPr userDrawn="1"/>
        </p:nvSpPr>
        <p:spPr>
          <a:xfrm>
            <a:off x="3990108" y="1225106"/>
            <a:ext cx="8201891" cy="39518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66A3D1-C594-4520-A142-F0D3F59C5F3E}"/>
              </a:ext>
            </a:extLst>
          </p:cNvPr>
          <p:cNvSpPr>
            <a:spLocks noGrp="1"/>
          </p:cNvSpPr>
          <p:nvPr>
            <p:ph type="title"/>
          </p:nvPr>
        </p:nvSpPr>
        <p:spPr>
          <a:xfrm>
            <a:off x="4555193" y="3036762"/>
            <a:ext cx="7136064" cy="1700784"/>
          </a:xfrm>
        </p:spPr>
        <p:txBody>
          <a:bodyPr/>
          <a:lstStyle>
            <a:lvl1pPr>
              <a:lnSpc>
                <a:spcPct val="101000"/>
              </a:lnSpc>
              <a:spcBef>
                <a:spcPts val="700"/>
              </a:spcBef>
              <a:spcAft>
                <a:spcPts val="700"/>
              </a:spcAft>
              <a:defRPr baseline="0"/>
            </a:lvl1pPr>
          </a:lstStyle>
          <a:p>
            <a:r>
              <a:rPr lang="en-US"/>
              <a:t>Click to edit Master title style</a:t>
            </a:r>
          </a:p>
        </p:txBody>
      </p:sp>
      <p:sp>
        <p:nvSpPr>
          <p:cNvPr id="16" name="Picture Placeholder 15">
            <a:extLst>
              <a:ext uri="{FF2B5EF4-FFF2-40B4-BE49-F238E27FC236}">
                <a16:creationId xmlns:a16="http://schemas.microsoft.com/office/drawing/2014/main" id="{42FBE291-E88A-44C5-884C-183EE7F67EE3}"/>
              </a:ext>
            </a:extLst>
          </p:cNvPr>
          <p:cNvSpPr>
            <a:spLocks noGrp="1"/>
          </p:cNvSpPr>
          <p:nvPr>
            <p:ph type="pic" sz="quarter" idx="15"/>
          </p:nvPr>
        </p:nvSpPr>
        <p:spPr>
          <a:xfrm>
            <a:off x="-12804" y="1225484"/>
            <a:ext cx="4059934" cy="3951807"/>
          </a:xfrm>
        </p:spPr>
        <p:txBody>
          <a:bodyPr/>
          <a:lstStyle/>
          <a:p>
            <a:r>
              <a:rPr lang="en-US"/>
              <a:t>Click icon to add picture</a:t>
            </a:r>
          </a:p>
        </p:txBody>
      </p:sp>
      <p:sp>
        <p:nvSpPr>
          <p:cNvPr id="7" name="Content Placeholder 2">
            <a:extLst>
              <a:ext uri="{FF2B5EF4-FFF2-40B4-BE49-F238E27FC236}">
                <a16:creationId xmlns:a16="http://schemas.microsoft.com/office/drawing/2014/main" id="{51FF791A-8D73-49AD-8569-7F4FE14648E6}"/>
              </a:ext>
            </a:extLst>
          </p:cNvPr>
          <p:cNvSpPr>
            <a:spLocks noGrp="1"/>
          </p:cNvSpPr>
          <p:nvPr>
            <p:ph idx="1"/>
          </p:nvPr>
        </p:nvSpPr>
        <p:spPr>
          <a:xfrm>
            <a:off x="4547779" y="5355583"/>
            <a:ext cx="2270162" cy="577153"/>
          </a:xfrm>
        </p:spPr>
        <p:txBody>
          <a:bodyPr>
            <a:normAutofit/>
          </a:bodyPr>
          <a:lstStyle>
            <a:lvl1pPr>
              <a:defRPr sz="1600">
                <a:solidFill>
                  <a:schemeClr val="tx1"/>
                </a:solidFill>
              </a:defRPr>
            </a:lvl1pPr>
          </a:lstStyle>
          <a:p>
            <a:pPr lvl="0"/>
            <a:r>
              <a:rPr lang="en-US">
                <a:cs typeface="Calibri"/>
              </a:rPr>
              <a:t>Click to edit Master text styles</a:t>
            </a:r>
          </a:p>
        </p:txBody>
      </p:sp>
      <p:sp>
        <p:nvSpPr>
          <p:cNvPr id="13" name="Content Placeholder 2">
            <a:extLst>
              <a:ext uri="{FF2B5EF4-FFF2-40B4-BE49-F238E27FC236}">
                <a16:creationId xmlns:a16="http://schemas.microsoft.com/office/drawing/2014/main" id="{C16F6145-A1AE-4CDA-AE26-E8FDEFAAB395}"/>
              </a:ext>
            </a:extLst>
          </p:cNvPr>
          <p:cNvSpPr>
            <a:spLocks noGrp="1"/>
          </p:cNvSpPr>
          <p:nvPr>
            <p:ph idx="16"/>
          </p:nvPr>
        </p:nvSpPr>
        <p:spPr>
          <a:xfrm>
            <a:off x="6984437" y="5355583"/>
            <a:ext cx="2270162" cy="577153"/>
          </a:xfrm>
        </p:spPr>
        <p:txBody>
          <a:bodyPr>
            <a:normAutofit/>
          </a:bodyPr>
          <a:lstStyle>
            <a:lvl1pPr>
              <a:defRPr sz="1600">
                <a:solidFill>
                  <a:schemeClr val="tx1"/>
                </a:solidFill>
              </a:defRPr>
            </a:lvl1pPr>
          </a:lstStyle>
          <a:p>
            <a:pPr lvl="0"/>
            <a:r>
              <a:rPr lang="en-US">
                <a:cs typeface="Calibri"/>
              </a:rPr>
              <a:t>Click to edit Master text styles</a:t>
            </a:r>
          </a:p>
        </p:txBody>
      </p:sp>
      <p:sp>
        <p:nvSpPr>
          <p:cNvPr id="15" name="Content Placeholder 2">
            <a:extLst>
              <a:ext uri="{FF2B5EF4-FFF2-40B4-BE49-F238E27FC236}">
                <a16:creationId xmlns:a16="http://schemas.microsoft.com/office/drawing/2014/main" id="{3FDD02FA-6843-4E54-ACDC-AFEAFB4EFAA9}"/>
              </a:ext>
            </a:extLst>
          </p:cNvPr>
          <p:cNvSpPr>
            <a:spLocks noGrp="1"/>
          </p:cNvSpPr>
          <p:nvPr>
            <p:ph idx="17"/>
          </p:nvPr>
        </p:nvSpPr>
        <p:spPr>
          <a:xfrm>
            <a:off x="9421095" y="5355583"/>
            <a:ext cx="2270162" cy="577153"/>
          </a:xfrm>
        </p:spPr>
        <p:txBody>
          <a:bodyPr>
            <a:normAutofit/>
          </a:bodyPr>
          <a:lstStyle>
            <a:lvl1pPr>
              <a:defRPr sz="1600">
                <a:solidFill>
                  <a:schemeClr val="tx1"/>
                </a:solidFill>
              </a:defRPr>
            </a:lvl1pPr>
          </a:lstStyle>
          <a:p>
            <a:pPr lvl="0"/>
            <a:r>
              <a:rPr lang="en-US">
                <a:cs typeface="Calibri"/>
              </a:rPr>
              <a:t>Click to edit Master text styles</a:t>
            </a:r>
          </a:p>
        </p:txBody>
      </p:sp>
      <p:sp>
        <p:nvSpPr>
          <p:cNvPr id="4" name="Footer Placeholder 3">
            <a:extLst>
              <a:ext uri="{FF2B5EF4-FFF2-40B4-BE49-F238E27FC236}">
                <a16:creationId xmlns:a16="http://schemas.microsoft.com/office/drawing/2014/main" id="{B9B99AED-D702-41BF-B21E-9BFB06308223}"/>
              </a:ext>
            </a:extLst>
          </p:cNvPr>
          <p:cNvSpPr>
            <a:spLocks noGrp="1"/>
          </p:cNvSpPr>
          <p:nvPr>
            <p:ph type="ftr" sz="quarter" idx="11"/>
          </p:nvPr>
        </p:nvSpPr>
        <p:spPr>
          <a:xfrm>
            <a:off x="960120" y="6356350"/>
            <a:ext cx="3405051" cy="365125"/>
          </a:xfrm>
          <a:prstGeom prst="rect">
            <a:avLst/>
          </a:prstGeom>
        </p:spPr>
        <p:txBody>
          <a:bodyPr/>
          <a:lstStyle/>
          <a:p>
            <a:r>
              <a:rPr lang="en-US"/>
              <a:t>Sample Footer Text</a:t>
            </a:r>
          </a:p>
        </p:txBody>
      </p:sp>
      <p:sp>
        <p:nvSpPr>
          <p:cNvPr id="3" name="Date Placeholder 2">
            <a:extLst>
              <a:ext uri="{FF2B5EF4-FFF2-40B4-BE49-F238E27FC236}">
                <a16:creationId xmlns:a16="http://schemas.microsoft.com/office/drawing/2014/main" id="{2674C4BB-67B0-4BF7-A7D4-4222652EDB8C}"/>
              </a:ext>
            </a:extLst>
          </p:cNvPr>
          <p:cNvSpPr>
            <a:spLocks noGrp="1"/>
          </p:cNvSpPr>
          <p:nvPr>
            <p:ph type="dt" sz="half" idx="10"/>
          </p:nvPr>
        </p:nvSpPr>
        <p:spPr>
          <a:xfrm>
            <a:off x="4477512" y="6356350"/>
            <a:ext cx="3236976" cy="365125"/>
          </a:xfrm>
          <a:prstGeom prst="rect">
            <a:avLst/>
          </a:prstGeom>
        </p:spPr>
        <p:txBody>
          <a:bodyPr/>
          <a:lstStyle>
            <a:lvl1pPr algn="ctr">
              <a:defRPr/>
            </a:lvl1pPr>
          </a:lstStyle>
          <a:p>
            <a:r>
              <a:rPr lang="en-US"/>
              <a:t>20XX</a:t>
            </a:r>
          </a:p>
        </p:txBody>
      </p:sp>
      <p:sp>
        <p:nvSpPr>
          <p:cNvPr id="5" name="Slide Number Placeholder 4">
            <a:extLst>
              <a:ext uri="{FF2B5EF4-FFF2-40B4-BE49-F238E27FC236}">
                <a16:creationId xmlns:a16="http://schemas.microsoft.com/office/drawing/2014/main" id="{4952C385-1FC3-453C-952E-8DDB1B052FF8}"/>
              </a:ext>
            </a:extLst>
          </p:cNvPr>
          <p:cNvSpPr>
            <a:spLocks noGrp="1"/>
          </p:cNvSpPr>
          <p:nvPr>
            <p:ph type="sldNum" sz="quarter" idx="12"/>
          </p:nvPr>
        </p:nvSpPr>
        <p:spPr>
          <a:xfrm>
            <a:off x="10296144" y="6356350"/>
            <a:ext cx="932688" cy="365125"/>
          </a:xfrm>
          <a:prstGeom prst="rect">
            <a:avLst/>
          </a:prstGeom>
        </p:spPr>
        <p:txBody>
          <a:bodyPr/>
          <a:lstStyle/>
          <a:p>
            <a:fld id="{294A09A9-5501-47C1-A89A-A340965A2BE2}" type="slidenum">
              <a:rPr lang="en-US" smtClean="0"/>
              <a:t>‹#›</a:t>
            </a:fld>
            <a:endParaRPr lang="en-US"/>
          </a:p>
        </p:txBody>
      </p:sp>
    </p:spTree>
    <p:extLst>
      <p:ext uri="{BB962C8B-B14F-4D97-AF65-F5344CB8AC3E}">
        <p14:creationId xmlns:p14="http://schemas.microsoft.com/office/powerpoint/2010/main" val="20634507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40262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6124B-B531-910B-BF72-E2984592C68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9107378-BEC8-3DFD-A71A-C97BDA81A03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4E02F1-316A-3410-B6CE-F35AE2D3A7F9}"/>
              </a:ext>
            </a:extLst>
          </p:cNvPr>
          <p:cNvSpPr>
            <a:spLocks noGrp="1"/>
          </p:cNvSpPr>
          <p:nvPr>
            <p:ph type="dt" sz="half" idx="10"/>
          </p:nvPr>
        </p:nvSpPr>
        <p:spPr>
          <a:xfrm>
            <a:off x="838200" y="6356350"/>
            <a:ext cx="2743200" cy="365125"/>
          </a:xfrm>
          <a:prstGeom prst="rect">
            <a:avLst/>
          </a:prstGeom>
        </p:spPr>
        <p:txBody>
          <a:bodyPr/>
          <a:lstStyle/>
          <a:p>
            <a:fld id="{B1B23A9B-7CC3-49DA-B689-A56954E74985}" type="datetimeFigureOut">
              <a:rPr lang="en-US" smtClean="0"/>
              <a:t>6/23/2025</a:t>
            </a:fld>
            <a:endParaRPr lang="en-US"/>
          </a:p>
        </p:txBody>
      </p:sp>
      <p:sp>
        <p:nvSpPr>
          <p:cNvPr id="5" name="Footer Placeholder 4">
            <a:extLst>
              <a:ext uri="{FF2B5EF4-FFF2-40B4-BE49-F238E27FC236}">
                <a16:creationId xmlns:a16="http://schemas.microsoft.com/office/drawing/2014/main" id="{82F91DFF-8F97-124B-EEEE-40B597AA044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F8E989D-46D3-C458-DA68-11F257827940}"/>
              </a:ext>
            </a:extLst>
          </p:cNvPr>
          <p:cNvSpPr>
            <a:spLocks noGrp="1"/>
          </p:cNvSpPr>
          <p:nvPr>
            <p:ph type="sldNum" sz="quarter" idx="12"/>
          </p:nvPr>
        </p:nvSpPr>
        <p:spPr>
          <a:xfrm>
            <a:off x="8610600" y="6356350"/>
            <a:ext cx="2743200" cy="365125"/>
          </a:xfrm>
          <a:prstGeom prst="rect">
            <a:avLst/>
          </a:prstGeom>
        </p:spPr>
        <p:txBody>
          <a:bodyPr/>
          <a:lstStyle/>
          <a:p>
            <a:fld id="{0B4EDA24-E49C-4BC2-8BFD-B49AB66A9BF9}" type="slidenum">
              <a:rPr lang="en-US" smtClean="0"/>
              <a:t>‹#›</a:t>
            </a:fld>
            <a:endParaRPr lang="en-US"/>
          </a:p>
        </p:txBody>
      </p:sp>
    </p:spTree>
    <p:extLst>
      <p:ext uri="{BB962C8B-B14F-4D97-AF65-F5344CB8AC3E}">
        <p14:creationId xmlns:p14="http://schemas.microsoft.com/office/powerpoint/2010/main" val="30606746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50E95-2F30-AF5D-560F-8726BF4F32E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8315104-295A-6799-45BE-F66E482AB45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C33C2D-9E4D-CEFD-02CF-72074A02F729}"/>
              </a:ext>
            </a:extLst>
          </p:cNvPr>
          <p:cNvSpPr>
            <a:spLocks noGrp="1"/>
          </p:cNvSpPr>
          <p:nvPr>
            <p:ph type="dt" sz="half" idx="10"/>
          </p:nvPr>
        </p:nvSpPr>
        <p:spPr>
          <a:xfrm>
            <a:off x="838200" y="6356350"/>
            <a:ext cx="2743200" cy="365125"/>
          </a:xfrm>
          <a:prstGeom prst="rect">
            <a:avLst/>
          </a:prstGeom>
        </p:spPr>
        <p:txBody>
          <a:bodyPr/>
          <a:lstStyle/>
          <a:p>
            <a:fld id="{B1B23A9B-7CC3-49DA-B689-A56954E74985}" type="datetimeFigureOut">
              <a:rPr lang="en-US" smtClean="0"/>
              <a:t>6/23/2025</a:t>
            </a:fld>
            <a:endParaRPr lang="en-US"/>
          </a:p>
        </p:txBody>
      </p:sp>
      <p:sp>
        <p:nvSpPr>
          <p:cNvPr id="5" name="Footer Placeholder 4">
            <a:extLst>
              <a:ext uri="{FF2B5EF4-FFF2-40B4-BE49-F238E27FC236}">
                <a16:creationId xmlns:a16="http://schemas.microsoft.com/office/drawing/2014/main" id="{8203CBE8-0C59-9F22-CC7D-9BC3CC01D8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0074441-EBD2-4FD2-0BE8-72734D945146}"/>
              </a:ext>
            </a:extLst>
          </p:cNvPr>
          <p:cNvSpPr>
            <a:spLocks noGrp="1"/>
          </p:cNvSpPr>
          <p:nvPr>
            <p:ph type="sldNum" sz="quarter" idx="12"/>
          </p:nvPr>
        </p:nvSpPr>
        <p:spPr>
          <a:xfrm>
            <a:off x="8610600" y="6356350"/>
            <a:ext cx="2743200" cy="365125"/>
          </a:xfrm>
          <a:prstGeom prst="rect">
            <a:avLst/>
          </a:prstGeom>
        </p:spPr>
        <p:txBody>
          <a:bodyPr/>
          <a:lstStyle/>
          <a:p>
            <a:fld id="{0B4EDA24-E49C-4BC2-8BFD-B49AB66A9BF9}" type="slidenum">
              <a:rPr lang="en-US" smtClean="0"/>
              <a:t>‹#›</a:t>
            </a:fld>
            <a:endParaRPr lang="en-US"/>
          </a:p>
        </p:txBody>
      </p:sp>
    </p:spTree>
    <p:extLst>
      <p:ext uri="{BB962C8B-B14F-4D97-AF65-F5344CB8AC3E}">
        <p14:creationId xmlns:p14="http://schemas.microsoft.com/office/powerpoint/2010/main" val="26869865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2A96A-A6C5-FDC5-CE58-BCD52AD8C96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CDFD766-80C5-F39B-1BCF-9F97752F17E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5DBF44-F08D-F155-5233-C85B2D7AF62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03528F-B0B5-851C-65AD-EF1171451021}"/>
              </a:ext>
            </a:extLst>
          </p:cNvPr>
          <p:cNvSpPr>
            <a:spLocks noGrp="1"/>
          </p:cNvSpPr>
          <p:nvPr>
            <p:ph type="dt" sz="half" idx="10"/>
          </p:nvPr>
        </p:nvSpPr>
        <p:spPr>
          <a:xfrm>
            <a:off x="838200" y="6356350"/>
            <a:ext cx="2743200" cy="365125"/>
          </a:xfrm>
          <a:prstGeom prst="rect">
            <a:avLst/>
          </a:prstGeom>
        </p:spPr>
        <p:txBody>
          <a:bodyPr/>
          <a:lstStyle/>
          <a:p>
            <a:fld id="{B1B23A9B-7CC3-49DA-B689-A56954E74985}" type="datetimeFigureOut">
              <a:rPr lang="en-US" smtClean="0"/>
              <a:t>6/23/2025</a:t>
            </a:fld>
            <a:endParaRPr lang="en-US"/>
          </a:p>
        </p:txBody>
      </p:sp>
      <p:sp>
        <p:nvSpPr>
          <p:cNvPr id="6" name="Footer Placeholder 5">
            <a:extLst>
              <a:ext uri="{FF2B5EF4-FFF2-40B4-BE49-F238E27FC236}">
                <a16:creationId xmlns:a16="http://schemas.microsoft.com/office/drawing/2014/main" id="{C89DEA41-19A0-6F9F-C3A4-897560933B9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441E0-F4EC-D57F-B763-8F2EF95C0082}"/>
              </a:ext>
            </a:extLst>
          </p:cNvPr>
          <p:cNvSpPr>
            <a:spLocks noGrp="1"/>
          </p:cNvSpPr>
          <p:nvPr>
            <p:ph type="sldNum" sz="quarter" idx="12"/>
          </p:nvPr>
        </p:nvSpPr>
        <p:spPr>
          <a:xfrm>
            <a:off x="8610600" y="6356350"/>
            <a:ext cx="2743200" cy="365125"/>
          </a:xfrm>
          <a:prstGeom prst="rect">
            <a:avLst/>
          </a:prstGeom>
        </p:spPr>
        <p:txBody>
          <a:bodyPr/>
          <a:lstStyle/>
          <a:p>
            <a:fld id="{0B4EDA24-E49C-4BC2-8BFD-B49AB66A9BF9}" type="slidenum">
              <a:rPr lang="en-US" smtClean="0"/>
              <a:t>‹#›</a:t>
            </a:fld>
            <a:endParaRPr lang="en-US"/>
          </a:p>
        </p:txBody>
      </p:sp>
    </p:spTree>
    <p:extLst>
      <p:ext uri="{BB962C8B-B14F-4D97-AF65-F5344CB8AC3E}">
        <p14:creationId xmlns:p14="http://schemas.microsoft.com/office/powerpoint/2010/main" val="38309124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98752-7814-7127-9D7E-2F28547E112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F8BD21B-8597-634F-131E-9951FC996D6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BF8D9E-313C-F318-522B-1F676E2D6DA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4058528-89F7-64BE-B1AA-A4E26335C5B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6AED8E-A9C6-269B-71A2-D818852F069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09BAB4-5DE7-AC7A-35FA-803B81973643}"/>
              </a:ext>
            </a:extLst>
          </p:cNvPr>
          <p:cNvSpPr>
            <a:spLocks noGrp="1"/>
          </p:cNvSpPr>
          <p:nvPr>
            <p:ph type="dt" sz="half" idx="10"/>
          </p:nvPr>
        </p:nvSpPr>
        <p:spPr>
          <a:xfrm>
            <a:off x="838200" y="6356350"/>
            <a:ext cx="2743200" cy="365125"/>
          </a:xfrm>
          <a:prstGeom prst="rect">
            <a:avLst/>
          </a:prstGeom>
        </p:spPr>
        <p:txBody>
          <a:bodyPr/>
          <a:lstStyle/>
          <a:p>
            <a:fld id="{B1B23A9B-7CC3-49DA-B689-A56954E74985}" type="datetimeFigureOut">
              <a:rPr lang="en-US" smtClean="0"/>
              <a:t>6/23/2025</a:t>
            </a:fld>
            <a:endParaRPr lang="en-US"/>
          </a:p>
        </p:txBody>
      </p:sp>
      <p:sp>
        <p:nvSpPr>
          <p:cNvPr id="8" name="Footer Placeholder 7">
            <a:extLst>
              <a:ext uri="{FF2B5EF4-FFF2-40B4-BE49-F238E27FC236}">
                <a16:creationId xmlns:a16="http://schemas.microsoft.com/office/drawing/2014/main" id="{CAAF2116-6D0E-BF10-E611-2B2EB30D102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96D3F23-484F-8C2B-BCB5-156588D62B0B}"/>
              </a:ext>
            </a:extLst>
          </p:cNvPr>
          <p:cNvSpPr>
            <a:spLocks noGrp="1"/>
          </p:cNvSpPr>
          <p:nvPr>
            <p:ph type="sldNum" sz="quarter" idx="12"/>
          </p:nvPr>
        </p:nvSpPr>
        <p:spPr>
          <a:xfrm>
            <a:off x="8610600" y="6356350"/>
            <a:ext cx="2743200" cy="365125"/>
          </a:xfrm>
          <a:prstGeom prst="rect">
            <a:avLst/>
          </a:prstGeom>
        </p:spPr>
        <p:txBody>
          <a:bodyPr/>
          <a:lstStyle/>
          <a:p>
            <a:fld id="{0B4EDA24-E49C-4BC2-8BFD-B49AB66A9BF9}" type="slidenum">
              <a:rPr lang="en-US" smtClean="0"/>
              <a:t>‹#›</a:t>
            </a:fld>
            <a:endParaRPr lang="en-US"/>
          </a:p>
        </p:txBody>
      </p:sp>
    </p:spTree>
    <p:extLst>
      <p:ext uri="{BB962C8B-B14F-4D97-AF65-F5344CB8AC3E}">
        <p14:creationId xmlns:p14="http://schemas.microsoft.com/office/powerpoint/2010/main" val="10020970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B8141-04C3-7C38-0E02-288AF286D41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907A050-7025-0886-D6BC-D381C02976A8}"/>
              </a:ext>
            </a:extLst>
          </p:cNvPr>
          <p:cNvSpPr>
            <a:spLocks noGrp="1"/>
          </p:cNvSpPr>
          <p:nvPr>
            <p:ph type="dt" sz="half" idx="10"/>
          </p:nvPr>
        </p:nvSpPr>
        <p:spPr>
          <a:xfrm>
            <a:off x="838200" y="6356350"/>
            <a:ext cx="2743200" cy="365125"/>
          </a:xfrm>
          <a:prstGeom prst="rect">
            <a:avLst/>
          </a:prstGeom>
        </p:spPr>
        <p:txBody>
          <a:bodyPr/>
          <a:lstStyle/>
          <a:p>
            <a:fld id="{B1B23A9B-7CC3-49DA-B689-A56954E74985}" type="datetimeFigureOut">
              <a:rPr lang="en-US" smtClean="0"/>
              <a:t>6/23/2025</a:t>
            </a:fld>
            <a:endParaRPr lang="en-US"/>
          </a:p>
        </p:txBody>
      </p:sp>
      <p:sp>
        <p:nvSpPr>
          <p:cNvPr id="4" name="Footer Placeholder 3">
            <a:extLst>
              <a:ext uri="{FF2B5EF4-FFF2-40B4-BE49-F238E27FC236}">
                <a16:creationId xmlns:a16="http://schemas.microsoft.com/office/drawing/2014/main" id="{4E203774-EEE0-C340-4E23-E9CB4638A15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824966E-9EA6-612E-415E-AA03D8F1DFBF}"/>
              </a:ext>
            </a:extLst>
          </p:cNvPr>
          <p:cNvSpPr>
            <a:spLocks noGrp="1"/>
          </p:cNvSpPr>
          <p:nvPr>
            <p:ph type="sldNum" sz="quarter" idx="12"/>
          </p:nvPr>
        </p:nvSpPr>
        <p:spPr>
          <a:xfrm>
            <a:off x="8610600" y="6356350"/>
            <a:ext cx="2743200" cy="365125"/>
          </a:xfrm>
          <a:prstGeom prst="rect">
            <a:avLst/>
          </a:prstGeom>
        </p:spPr>
        <p:txBody>
          <a:bodyPr/>
          <a:lstStyle/>
          <a:p>
            <a:fld id="{0B4EDA24-E49C-4BC2-8BFD-B49AB66A9BF9}" type="slidenum">
              <a:rPr lang="en-US" smtClean="0"/>
              <a:t>‹#›</a:t>
            </a:fld>
            <a:endParaRPr lang="en-US"/>
          </a:p>
        </p:txBody>
      </p:sp>
    </p:spTree>
    <p:extLst>
      <p:ext uri="{BB962C8B-B14F-4D97-AF65-F5344CB8AC3E}">
        <p14:creationId xmlns:p14="http://schemas.microsoft.com/office/powerpoint/2010/main" val="26844347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FA0A32-4265-E7D6-43F8-4CF808DDA488}"/>
              </a:ext>
            </a:extLst>
          </p:cNvPr>
          <p:cNvSpPr>
            <a:spLocks noGrp="1"/>
          </p:cNvSpPr>
          <p:nvPr>
            <p:ph type="dt" sz="half" idx="10"/>
          </p:nvPr>
        </p:nvSpPr>
        <p:spPr>
          <a:xfrm>
            <a:off x="838200" y="6356350"/>
            <a:ext cx="2743200" cy="365125"/>
          </a:xfrm>
          <a:prstGeom prst="rect">
            <a:avLst/>
          </a:prstGeom>
        </p:spPr>
        <p:txBody>
          <a:bodyPr/>
          <a:lstStyle/>
          <a:p>
            <a:fld id="{B1B23A9B-7CC3-49DA-B689-A56954E74985}" type="datetimeFigureOut">
              <a:rPr lang="en-US" smtClean="0"/>
              <a:t>6/23/2025</a:t>
            </a:fld>
            <a:endParaRPr lang="en-US"/>
          </a:p>
        </p:txBody>
      </p:sp>
      <p:sp>
        <p:nvSpPr>
          <p:cNvPr id="3" name="Footer Placeholder 2">
            <a:extLst>
              <a:ext uri="{FF2B5EF4-FFF2-40B4-BE49-F238E27FC236}">
                <a16:creationId xmlns:a16="http://schemas.microsoft.com/office/drawing/2014/main" id="{37D86AE4-2ABB-E128-7E77-D7630CF783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B12CDEC-D3AF-949A-6DEF-9E1A763A053B}"/>
              </a:ext>
            </a:extLst>
          </p:cNvPr>
          <p:cNvSpPr>
            <a:spLocks noGrp="1"/>
          </p:cNvSpPr>
          <p:nvPr>
            <p:ph type="sldNum" sz="quarter" idx="12"/>
          </p:nvPr>
        </p:nvSpPr>
        <p:spPr>
          <a:xfrm>
            <a:off x="8610600" y="6356350"/>
            <a:ext cx="2743200" cy="365125"/>
          </a:xfrm>
          <a:prstGeom prst="rect">
            <a:avLst/>
          </a:prstGeom>
        </p:spPr>
        <p:txBody>
          <a:bodyPr/>
          <a:lstStyle/>
          <a:p>
            <a:fld id="{0B4EDA24-E49C-4BC2-8BFD-B49AB66A9BF9}" type="slidenum">
              <a:rPr lang="en-US" smtClean="0"/>
              <a:t>‹#›</a:t>
            </a:fld>
            <a:endParaRPr lang="en-US"/>
          </a:p>
        </p:txBody>
      </p:sp>
    </p:spTree>
    <p:extLst>
      <p:ext uri="{BB962C8B-B14F-4D97-AF65-F5344CB8AC3E}">
        <p14:creationId xmlns:p14="http://schemas.microsoft.com/office/powerpoint/2010/main" val="26543712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0E2E0-A05D-FD43-A477-DC8A82E6FBD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521A13E-D1E1-18D7-C306-593C148D92E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F51E9AB-8A0A-0A06-0F8B-AD6F0D88A28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2E5869-99C4-F136-CABB-DA42ECA37095}"/>
              </a:ext>
            </a:extLst>
          </p:cNvPr>
          <p:cNvSpPr>
            <a:spLocks noGrp="1"/>
          </p:cNvSpPr>
          <p:nvPr>
            <p:ph type="dt" sz="half" idx="10"/>
          </p:nvPr>
        </p:nvSpPr>
        <p:spPr>
          <a:xfrm>
            <a:off x="838200" y="6356350"/>
            <a:ext cx="2743200" cy="365125"/>
          </a:xfrm>
          <a:prstGeom prst="rect">
            <a:avLst/>
          </a:prstGeom>
        </p:spPr>
        <p:txBody>
          <a:bodyPr/>
          <a:lstStyle/>
          <a:p>
            <a:fld id="{B1B23A9B-7CC3-49DA-B689-A56954E74985}" type="datetimeFigureOut">
              <a:rPr lang="en-US" smtClean="0"/>
              <a:t>6/23/2025</a:t>
            </a:fld>
            <a:endParaRPr lang="en-US"/>
          </a:p>
        </p:txBody>
      </p:sp>
      <p:sp>
        <p:nvSpPr>
          <p:cNvPr id="6" name="Footer Placeholder 5">
            <a:extLst>
              <a:ext uri="{FF2B5EF4-FFF2-40B4-BE49-F238E27FC236}">
                <a16:creationId xmlns:a16="http://schemas.microsoft.com/office/drawing/2014/main" id="{4FE4F6BF-D568-A8AB-4E2D-C3645DD5D8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9079309-980B-84B0-744C-5AA64F26B639}"/>
              </a:ext>
            </a:extLst>
          </p:cNvPr>
          <p:cNvSpPr>
            <a:spLocks noGrp="1"/>
          </p:cNvSpPr>
          <p:nvPr>
            <p:ph type="sldNum" sz="quarter" idx="12"/>
          </p:nvPr>
        </p:nvSpPr>
        <p:spPr>
          <a:xfrm>
            <a:off x="8610600" y="6356350"/>
            <a:ext cx="2743200" cy="365125"/>
          </a:xfrm>
          <a:prstGeom prst="rect">
            <a:avLst/>
          </a:prstGeom>
        </p:spPr>
        <p:txBody>
          <a:bodyPr/>
          <a:lstStyle/>
          <a:p>
            <a:fld id="{0B4EDA24-E49C-4BC2-8BFD-B49AB66A9BF9}" type="slidenum">
              <a:rPr lang="en-US" smtClean="0"/>
              <a:t>‹#›</a:t>
            </a:fld>
            <a:endParaRPr lang="en-US"/>
          </a:p>
        </p:txBody>
      </p:sp>
    </p:spTree>
    <p:extLst>
      <p:ext uri="{BB962C8B-B14F-4D97-AF65-F5344CB8AC3E}">
        <p14:creationId xmlns:p14="http://schemas.microsoft.com/office/powerpoint/2010/main" val="18873881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CB338-352E-8D98-84CB-F2B3583B9E4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BF172F6-4AF3-C66B-29F8-64CF3712D7C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FC7B174-4160-23DA-3B55-AA192D86887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ED75CA-75E9-64FC-66CD-31640E2D9C1C}"/>
              </a:ext>
            </a:extLst>
          </p:cNvPr>
          <p:cNvSpPr>
            <a:spLocks noGrp="1"/>
          </p:cNvSpPr>
          <p:nvPr>
            <p:ph type="dt" sz="half" idx="10"/>
          </p:nvPr>
        </p:nvSpPr>
        <p:spPr>
          <a:xfrm>
            <a:off x="838200" y="6356350"/>
            <a:ext cx="2743200" cy="365125"/>
          </a:xfrm>
          <a:prstGeom prst="rect">
            <a:avLst/>
          </a:prstGeom>
        </p:spPr>
        <p:txBody>
          <a:bodyPr/>
          <a:lstStyle/>
          <a:p>
            <a:fld id="{B1B23A9B-7CC3-49DA-B689-A56954E74985}" type="datetimeFigureOut">
              <a:rPr lang="en-US" smtClean="0"/>
              <a:t>6/23/2025</a:t>
            </a:fld>
            <a:endParaRPr lang="en-US"/>
          </a:p>
        </p:txBody>
      </p:sp>
      <p:sp>
        <p:nvSpPr>
          <p:cNvPr id="6" name="Footer Placeholder 5">
            <a:extLst>
              <a:ext uri="{FF2B5EF4-FFF2-40B4-BE49-F238E27FC236}">
                <a16:creationId xmlns:a16="http://schemas.microsoft.com/office/drawing/2014/main" id="{128C68C1-E72C-B6BB-3CAD-3E64F0C3B9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7CE2191-753F-3517-35DB-1B9EB44BA03D}"/>
              </a:ext>
            </a:extLst>
          </p:cNvPr>
          <p:cNvSpPr>
            <a:spLocks noGrp="1"/>
          </p:cNvSpPr>
          <p:nvPr>
            <p:ph type="sldNum" sz="quarter" idx="12"/>
          </p:nvPr>
        </p:nvSpPr>
        <p:spPr>
          <a:xfrm>
            <a:off x="8610600" y="6356350"/>
            <a:ext cx="2743200" cy="365125"/>
          </a:xfrm>
          <a:prstGeom prst="rect">
            <a:avLst/>
          </a:prstGeom>
        </p:spPr>
        <p:txBody>
          <a:bodyPr/>
          <a:lstStyle/>
          <a:p>
            <a:fld id="{0B4EDA24-E49C-4BC2-8BFD-B49AB66A9BF9}" type="slidenum">
              <a:rPr lang="en-US" smtClean="0"/>
              <a:t>‹#›</a:t>
            </a:fld>
            <a:endParaRPr lang="en-US"/>
          </a:p>
        </p:txBody>
      </p:sp>
    </p:spTree>
    <p:extLst>
      <p:ext uri="{BB962C8B-B14F-4D97-AF65-F5344CB8AC3E}">
        <p14:creationId xmlns:p14="http://schemas.microsoft.com/office/powerpoint/2010/main" val="35012857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Agenda">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9D15A25-1111-478B-8F77-D992652C71C2}"/>
              </a:ext>
              <a:ext uri="{C183D7F6-B498-43B3-948B-1728B52AA6E4}">
                <adec:decorative xmlns:adec="http://schemas.microsoft.com/office/drawing/2017/decorative" val="1"/>
              </a:ext>
            </a:extLst>
          </p:cNvPr>
          <p:cNvSpPr/>
          <p:nvPr/>
        </p:nvSpPr>
        <p:spPr>
          <a:xfrm>
            <a:off x="0" y="2264985"/>
            <a:ext cx="5297764" cy="39521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93472D-332A-4010-9FEA-8E1E9AE7E18F}"/>
              </a:ext>
            </a:extLst>
          </p:cNvPr>
          <p:cNvSpPr>
            <a:spLocks noGrp="1"/>
          </p:cNvSpPr>
          <p:nvPr>
            <p:ph type="title" hasCustomPrompt="1"/>
          </p:nvPr>
        </p:nvSpPr>
        <p:spPr>
          <a:xfrm>
            <a:off x="966213" y="336958"/>
            <a:ext cx="10616187" cy="1700784"/>
          </a:xfrm>
        </p:spPr>
        <p:txBody>
          <a:bodyPr/>
          <a:lstStyle>
            <a:lvl1pPr>
              <a:lnSpc>
                <a:spcPct val="101000"/>
              </a:lnSpc>
              <a:spcBef>
                <a:spcPts val="700"/>
              </a:spcBef>
              <a:spcAft>
                <a:spcPts val="700"/>
              </a:spcAft>
              <a:defRPr baseline="0">
                <a:solidFill>
                  <a:schemeClr val="tx1"/>
                </a:solidFill>
              </a:defRPr>
            </a:lvl1pPr>
          </a:lstStyle>
          <a:p>
            <a:r>
              <a:rPr lang="en-US"/>
              <a:t>Click to edit Master TEXT</a:t>
            </a:r>
          </a:p>
        </p:txBody>
      </p:sp>
      <p:sp>
        <p:nvSpPr>
          <p:cNvPr id="7" name="Content Placeholder 2">
            <a:extLst>
              <a:ext uri="{FF2B5EF4-FFF2-40B4-BE49-F238E27FC236}">
                <a16:creationId xmlns:a16="http://schemas.microsoft.com/office/drawing/2014/main" id="{51FF791A-8D73-49AD-8569-7F4FE14648E6}"/>
              </a:ext>
            </a:extLst>
          </p:cNvPr>
          <p:cNvSpPr>
            <a:spLocks noGrp="1"/>
          </p:cNvSpPr>
          <p:nvPr>
            <p:ph idx="1" hasCustomPrompt="1"/>
          </p:nvPr>
        </p:nvSpPr>
        <p:spPr>
          <a:xfrm>
            <a:off x="960120" y="2587752"/>
            <a:ext cx="3694176" cy="3258102"/>
          </a:xfrm>
        </p:spPr>
        <p:txBody>
          <a:bodyPr>
            <a:normAutofit/>
          </a:bodyPr>
          <a:lstStyle>
            <a:lvl1pPr>
              <a:defRPr>
                <a:solidFill>
                  <a:schemeClr val="bg1"/>
                </a:solidFill>
              </a:defRPr>
            </a:lvl1pPr>
          </a:lstStyle>
          <a:p>
            <a:r>
              <a:rPr lang="en-US">
                <a:cs typeface="Calibri"/>
              </a:rPr>
              <a:t>Click to edit master text style</a:t>
            </a:r>
          </a:p>
          <a:p>
            <a:endParaRPr lang="en-US">
              <a:cs typeface="Calibri"/>
            </a:endParaRPr>
          </a:p>
        </p:txBody>
      </p:sp>
      <p:sp>
        <p:nvSpPr>
          <p:cNvPr id="14" name="Picture Placeholder 13">
            <a:extLst>
              <a:ext uri="{FF2B5EF4-FFF2-40B4-BE49-F238E27FC236}">
                <a16:creationId xmlns:a16="http://schemas.microsoft.com/office/drawing/2014/main" id="{69D1BED5-2D39-40ED-92F5-CF06BE8A759C}"/>
              </a:ext>
            </a:extLst>
          </p:cNvPr>
          <p:cNvSpPr>
            <a:spLocks noGrp="1"/>
          </p:cNvSpPr>
          <p:nvPr>
            <p:ph type="pic" sz="quarter" idx="14"/>
          </p:nvPr>
        </p:nvSpPr>
        <p:spPr>
          <a:xfrm>
            <a:off x="5297764" y="2265363"/>
            <a:ext cx="3479524" cy="3951287"/>
          </a:xfrm>
        </p:spPr>
        <p:txBody>
          <a:bodyPr/>
          <a:lstStyle/>
          <a:p>
            <a:r>
              <a:rPr lang="en-US"/>
              <a:t>Click icon to add picture</a:t>
            </a:r>
          </a:p>
        </p:txBody>
      </p:sp>
      <p:sp>
        <p:nvSpPr>
          <p:cNvPr id="16" name="Picture Placeholder 15">
            <a:extLst>
              <a:ext uri="{FF2B5EF4-FFF2-40B4-BE49-F238E27FC236}">
                <a16:creationId xmlns:a16="http://schemas.microsoft.com/office/drawing/2014/main" id="{42FBE291-E88A-44C5-884C-183EE7F67EE3}"/>
              </a:ext>
            </a:extLst>
          </p:cNvPr>
          <p:cNvSpPr>
            <a:spLocks noGrp="1"/>
          </p:cNvSpPr>
          <p:nvPr>
            <p:ph type="pic" sz="quarter" idx="15"/>
          </p:nvPr>
        </p:nvSpPr>
        <p:spPr>
          <a:xfrm>
            <a:off x="8777288" y="2265363"/>
            <a:ext cx="3414712" cy="3951287"/>
          </a:xfrm>
        </p:spPr>
        <p:txBody>
          <a:bodyPr/>
          <a:lstStyle/>
          <a:p>
            <a:r>
              <a:rPr lang="en-US"/>
              <a:t>Click icon to add picture</a:t>
            </a:r>
          </a:p>
        </p:txBody>
      </p:sp>
    </p:spTree>
    <p:extLst>
      <p:ext uri="{BB962C8B-B14F-4D97-AF65-F5344CB8AC3E}">
        <p14:creationId xmlns:p14="http://schemas.microsoft.com/office/powerpoint/2010/main" val="21734604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3AB40-D63C-8B71-AB20-2F4C4EC2D80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F92CED9-0509-27CD-149F-CBEEBBC919F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4F12F-D49D-C17C-D073-DF3D220FEA24}"/>
              </a:ext>
            </a:extLst>
          </p:cNvPr>
          <p:cNvSpPr>
            <a:spLocks noGrp="1"/>
          </p:cNvSpPr>
          <p:nvPr>
            <p:ph type="dt" sz="half" idx="10"/>
          </p:nvPr>
        </p:nvSpPr>
        <p:spPr>
          <a:xfrm>
            <a:off x="838200" y="6356350"/>
            <a:ext cx="2743200" cy="365125"/>
          </a:xfrm>
          <a:prstGeom prst="rect">
            <a:avLst/>
          </a:prstGeom>
        </p:spPr>
        <p:txBody>
          <a:bodyPr/>
          <a:lstStyle/>
          <a:p>
            <a:fld id="{B1B23A9B-7CC3-49DA-B689-A56954E74985}" type="datetimeFigureOut">
              <a:rPr lang="en-US" smtClean="0"/>
              <a:t>6/23/2025</a:t>
            </a:fld>
            <a:endParaRPr lang="en-US"/>
          </a:p>
        </p:txBody>
      </p:sp>
      <p:sp>
        <p:nvSpPr>
          <p:cNvPr id="5" name="Footer Placeholder 4">
            <a:extLst>
              <a:ext uri="{FF2B5EF4-FFF2-40B4-BE49-F238E27FC236}">
                <a16:creationId xmlns:a16="http://schemas.microsoft.com/office/drawing/2014/main" id="{3951F580-C17E-C1BB-802B-F72955317E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9E82713-8964-5011-6370-0FC23D4A4FA5}"/>
              </a:ext>
            </a:extLst>
          </p:cNvPr>
          <p:cNvSpPr>
            <a:spLocks noGrp="1"/>
          </p:cNvSpPr>
          <p:nvPr>
            <p:ph type="sldNum" sz="quarter" idx="12"/>
          </p:nvPr>
        </p:nvSpPr>
        <p:spPr>
          <a:xfrm>
            <a:off x="8610600" y="6356350"/>
            <a:ext cx="2743200" cy="365125"/>
          </a:xfrm>
          <a:prstGeom prst="rect">
            <a:avLst/>
          </a:prstGeom>
        </p:spPr>
        <p:txBody>
          <a:bodyPr/>
          <a:lstStyle/>
          <a:p>
            <a:fld id="{0B4EDA24-E49C-4BC2-8BFD-B49AB66A9BF9}" type="slidenum">
              <a:rPr lang="en-US" smtClean="0"/>
              <a:t>‹#›</a:t>
            </a:fld>
            <a:endParaRPr lang="en-US"/>
          </a:p>
        </p:txBody>
      </p:sp>
    </p:spTree>
    <p:extLst>
      <p:ext uri="{BB962C8B-B14F-4D97-AF65-F5344CB8AC3E}">
        <p14:creationId xmlns:p14="http://schemas.microsoft.com/office/powerpoint/2010/main" val="19246983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AA5883-BDDF-9FE9-9A59-3AA785C4877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3C167E4-25F2-4389-90CC-CD26598300A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E9908C-F263-2937-6C0A-6CC6AE0FB3E4}"/>
              </a:ext>
            </a:extLst>
          </p:cNvPr>
          <p:cNvSpPr>
            <a:spLocks noGrp="1"/>
          </p:cNvSpPr>
          <p:nvPr>
            <p:ph type="dt" sz="half" idx="10"/>
          </p:nvPr>
        </p:nvSpPr>
        <p:spPr>
          <a:xfrm>
            <a:off x="838200" y="6356350"/>
            <a:ext cx="2743200" cy="365125"/>
          </a:xfrm>
          <a:prstGeom prst="rect">
            <a:avLst/>
          </a:prstGeom>
        </p:spPr>
        <p:txBody>
          <a:bodyPr/>
          <a:lstStyle/>
          <a:p>
            <a:fld id="{B1B23A9B-7CC3-49DA-B689-A56954E74985}" type="datetimeFigureOut">
              <a:rPr lang="en-US" smtClean="0"/>
              <a:t>6/23/2025</a:t>
            </a:fld>
            <a:endParaRPr lang="en-US"/>
          </a:p>
        </p:txBody>
      </p:sp>
      <p:sp>
        <p:nvSpPr>
          <p:cNvPr id="5" name="Footer Placeholder 4">
            <a:extLst>
              <a:ext uri="{FF2B5EF4-FFF2-40B4-BE49-F238E27FC236}">
                <a16:creationId xmlns:a16="http://schemas.microsoft.com/office/drawing/2014/main" id="{FC9AF62B-147D-373F-A77E-1088BC849E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5F623F-FB58-D437-B595-DFD79A861CAF}"/>
              </a:ext>
            </a:extLst>
          </p:cNvPr>
          <p:cNvSpPr>
            <a:spLocks noGrp="1"/>
          </p:cNvSpPr>
          <p:nvPr>
            <p:ph type="sldNum" sz="quarter" idx="12"/>
          </p:nvPr>
        </p:nvSpPr>
        <p:spPr>
          <a:xfrm>
            <a:off x="8610600" y="6356350"/>
            <a:ext cx="2743200" cy="365125"/>
          </a:xfrm>
          <a:prstGeom prst="rect">
            <a:avLst/>
          </a:prstGeom>
        </p:spPr>
        <p:txBody>
          <a:bodyPr/>
          <a:lstStyle/>
          <a:p>
            <a:fld id="{0B4EDA24-E49C-4BC2-8BFD-B49AB66A9BF9}" type="slidenum">
              <a:rPr lang="en-US" smtClean="0"/>
              <a:t>‹#›</a:t>
            </a:fld>
            <a:endParaRPr lang="en-US"/>
          </a:p>
        </p:txBody>
      </p:sp>
    </p:spTree>
    <p:extLst>
      <p:ext uri="{BB962C8B-B14F-4D97-AF65-F5344CB8AC3E}">
        <p14:creationId xmlns:p14="http://schemas.microsoft.com/office/powerpoint/2010/main" val="21450828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1947BE1-D586-49AE-B2E6-EE426AA239B3}"/>
              </a:ext>
              <a:ext uri="{C183D7F6-B498-43B3-948B-1728B52AA6E4}">
                <adec:decorative xmlns:adec="http://schemas.microsoft.com/office/drawing/2017/decorative" val="1"/>
              </a:ext>
            </a:extLst>
          </p:cNvPr>
          <p:cNvSpPr/>
          <p:nvPr userDrawn="1"/>
        </p:nvSpPr>
        <p:spPr>
          <a:xfrm>
            <a:off x="0" y="0"/>
            <a:ext cx="7532914"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4C316E-D918-422D-AC5F-D93C59AB674F}"/>
              </a:ext>
            </a:extLst>
          </p:cNvPr>
          <p:cNvSpPr>
            <a:spLocks noGrp="1"/>
          </p:cNvSpPr>
          <p:nvPr>
            <p:ph type="title" hasCustomPrompt="1"/>
          </p:nvPr>
        </p:nvSpPr>
        <p:spPr>
          <a:xfrm>
            <a:off x="640078" y="627016"/>
            <a:ext cx="6389027" cy="5601790"/>
          </a:xfrm>
        </p:spPr>
        <p:txBody>
          <a:bodyPr>
            <a:noAutofit/>
          </a:bodyPr>
          <a:lstStyle>
            <a:lvl1pPr algn="r">
              <a:lnSpc>
                <a:spcPct val="101000"/>
              </a:lnSpc>
              <a:spcBef>
                <a:spcPts val="700"/>
              </a:spcBef>
              <a:spcAft>
                <a:spcPts val="700"/>
              </a:spcAft>
              <a:defRPr sz="8000" baseline="0"/>
            </a:lvl1pPr>
          </a:lstStyle>
          <a:p>
            <a:r>
              <a:rPr lang="en-US"/>
              <a:t>Click to edit Master TEXT style</a:t>
            </a:r>
          </a:p>
        </p:txBody>
      </p:sp>
      <p:sp>
        <p:nvSpPr>
          <p:cNvPr id="12" name="Text Placeholder 11">
            <a:extLst>
              <a:ext uri="{FF2B5EF4-FFF2-40B4-BE49-F238E27FC236}">
                <a16:creationId xmlns:a16="http://schemas.microsoft.com/office/drawing/2014/main" id="{4B4012DC-9879-489B-B525-C474C5DD299D}"/>
              </a:ext>
            </a:extLst>
          </p:cNvPr>
          <p:cNvSpPr>
            <a:spLocks noGrp="1"/>
          </p:cNvSpPr>
          <p:nvPr>
            <p:ph type="body" sz="quarter" idx="11"/>
          </p:nvPr>
        </p:nvSpPr>
        <p:spPr>
          <a:xfrm>
            <a:off x="8029797" y="627016"/>
            <a:ext cx="3199034" cy="5590903"/>
          </a:xfrm>
        </p:spPr>
        <p:txBody>
          <a:bodyPr anchor="ctr">
            <a:normAutofit/>
          </a:bodyPr>
          <a:lstStyle>
            <a:lvl1pPr>
              <a:defRPr lang="en-US" sz="2600" kern="1200" spc="50" baseline="0" dirty="0" smtClean="0">
                <a:solidFill>
                  <a:schemeClr val="tx1"/>
                </a:solidFill>
                <a:latin typeface="+mn-lt"/>
                <a:ea typeface="+mn-ea"/>
                <a:cs typeface="Calibri"/>
              </a:defRPr>
            </a:lvl1pPr>
            <a:lvl2pPr marL="0" indent="0">
              <a:buNone/>
              <a:defRPr/>
            </a:lvl2pPr>
          </a:lstStyle>
          <a:p>
            <a:pPr lvl="0"/>
            <a:r>
              <a:rPr lang="en-US"/>
              <a:t>Click to edit Master text styles</a:t>
            </a:r>
          </a:p>
        </p:txBody>
      </p:sp>
    </p:spTree>
    <p:extLst>
      <p:ext uri="{BB962C8B-B14F-4D97-AF65-F5344CB8AC3E}">
        <p14:creationId xmlns:p14="http://schemas.microsoft.com/office/powerpoint/2010/main" val="15889194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9D15A25-1111-478B-8F77-D992652C71C2}"/>
              </a:ext>
              <a:ext uri="{C183D7F6-B498-43B3-948B-1728B52AA6E4}">
                <adec:decorative xmlns:adec="http://schemas.microsoft.com/office/drawing/2017/decorative" val="1"/>
              </a:ext>
            </a:extLst>
          </p:cNvPr>
          <p:cNvSpPr/>
          <p:nvPr userDrawn="1"/>
        </p:nvSpPr>
        <p:spPr>
          <a:xfrm>
            <a:off x="0" y="2264985"/>
            <a:ext cx="5297764" cy="39521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93472D-332A-4010-9FEA-8E1E9AE7E18F}"/>
              </a:ext>
            </a:extLst>
          </p:cNvPr>
          <p:cNvSpPr>
            <a:spLocks noGrp="1"/>
          </p:cNvSpPr>
          <p:nvPr>
            <p:ph type="title" hasCustomPrompt="1"/>
          </p:nvPr>
        </p:nvSpPr>
        <p:spPr>
          <a:xfrm>
            <a:off x="966213" y="336958"/>
            <a:ext cx="10616187" cy="1700784"/>
          </a:xfrm>
        </p:spPr>
        <p:txBody>
          <a:bodyPr/>
          <a:lstStyle>
            <a:lvl1pPr>
              <a:lnSpc>
                <a:spcPct val="101000"/>
              </a:lnSpc>
              <a:spcBef>
                <a:spcPts val="700"/>
              </a:spcBef>
              <a:spcAft>
                <a:spcPts val="700"/>
              </a:spcAft>
              <a:defRPr baseline="0">
                <a:solidFill>
                  <a:schemeClr val="tx1"/>
                </a:solidFill>
              </a:defRPr>
            </a:lvl1pPr>
          </a:lstStyle>
          <a:p>
            <a:r>
              <a:rPr lang="en-US"/>
              <a:t>Click to edit Master TEXT</a:t>
            </a:r>
          </a:p>
        </p:txBody>
      </p:sp>
      <p:sp>
        <p:nvSpPr>
          <p:cNvPr id="7" name="Content Placeholder 2">
            <a:extLst>
              <a:ext uri="{FF2B5EF4-FFF2-40B4-BE49-F238E27FC236}">
                <a16:creationId xmlns:a16="http://schemas.microsoft.com/office/drawing/2014/main" id="{51FF791A-8D73-49AD-8569-7F4FE14648E6}"/>
              </a:ext>
            </a:extLst>
          </p:cNvPr>
          <p:cNvSpPr>
            <a:spLocks noGrp="1"/>
          </p:cNvSpPr>
          <p:nvPr>
            <p:ph idx="1" hasCustomPrompt="1"/>
          </p:nvPr>
        </p:nvSpPr>
        <p:spPr>
          <a:xfrm>
            <a:off x="960120" y="2587752"/>
            <a:ext cx="3694176" cy="3258102"/>
          </a:xfrm>
        </p:spPr>
        <p:txBody>
          <a:bodyPr>
            <a:normAutofit/>
          </a:bodyPr>
          <a:lstStyle>
            <a:lvl1pPr>
              <a:defRPr>
                <a:solidFill>
                  <a:schemeClr val="bg1"/>
                </a:solidFill>
              </a:defRPr>
            </a:lvl1pPr>
          </a:lstStyle>
          <a:p>
            <a:r>
              <a:rPr lang="en-US">
                <a:cs typeface="Calibri"/>
              </a:rPr>
              <a:t>Click to edit master text style</a:t>
            </a:r>
          </a:p>
          <a:p>
            <a:endParaRPr lang="en-US">
              <a:cs typeface="Calibri"/>
            </a:endParaRPr>
          </a:p>
        </p:txBody>
      </p:sp>
      <p:sp>
        <p:nvSpPr>
          <p:cNvPr id="14" name="Picture Placeholder 13">
            <a:extLst>
              <a:ext uri="{FF2B5EF4-FFF2-40B4-BE49-F238E27FC236}">
                <a16:creationId xmlns:a16="http://schemas.microsoft.com/office/drawing/2014/main" id="{69D1BED5-2D39-40ED-92F5-CF06BE8A759C}"/>
              </a:ext>
            </a:extLst>
          </p:cNvPr>
          <p:cNvSpPr>
            <a:spLocks noGrp="1"/>
          </p:cNvSpPr>
          <p:nvPr>
            <p:ph type="pic" sz="quarter" idx="14"/>
          </p:nvPr>
        </p:nvSpPr>
        <p:spPr>
          <a:xfrm>
            <a:off x="5297764" y="2265363"/>
            <a:ext cx="3479524" cy="3951287"/>
          </a:xfrm>
        </p:spPr>
        <p:txBody>
          <a:bodyPr/>
          <a:lstStyle/>
          <a:p>
            <a:r>
              <a:rPr lang="en-US"/>
              <a:t>Click icon to add picture</a:t>
            </a:r>
          </a:p>
        </p:txBody>
      </p:sp>
      <p:sp>
        <p:nvSpPr>
          <p:cNvPr id="16" name="Picture Placeholder 15">
            <a:extLst>
              <a:ext uri="{FF2B5EF4-FFF2-40B4-BE49-F238E27FC236}">
                <a16:creationId xmlns:a16="http://schemas.microsoft.com/office/drawing/2014/main" id="{42FBE291-E88A-44C5-884C-183EE7F67EE3}"/>
              </a:ext>
            </a:extLst>
          </p:cNvPr>
          <p:cNvSpPr>
            <a:spLocks noGrp="1"/>
          </p:cNvSpPr>
          <p:nvPr>
            <p:ph type="pic" sz="quarter" idx="15"/>
          </p:nvPr>
        </p:nvSpPr>
        <p:spPr>
          <a:xfrm>
            <a:off x="8777288" y="2265363"/>
            <a:ext cx="3414712" cy="3951287"/>
          </a:xfrm>
        </p:spPr>
        <p:txBody>
          <a:bodyPr/>
          <a:lstStyle/>
          <a:p>
            <a:r>
              <a:rPr lang="en-US"/>
              <a:t>Click icon to add picture</a:t>
            </a:r>
          </a:p>
        </p:txBody>
      </p:sp>
      <p:sp>
        <p:nvSpPr>
          <p:cNvPr id="4" name="Footer Placeholder 3">
            <a:extLst>
              <a:ext uri="{FF2B5EF4-FFF2-40B4-BE49-F238E27FC236}">
                <a16:creationId xmlns:a16="http://schemas.microsoft.com/office/drawing/2014/main" id="{B9B99AED-D702-41BF-B21E-9BFB06308223}"/>
              </a:ext>
            </a:extLst>
          </p:cNvPr>
          <p:cNvSpPr>
            <a:spLocks noGrp="1"/>
          </p:cNvSpPr>
          <p:nvPr>
            <p:ph type="ftr" sz="quarter" idx="11"/>
          </p:nvPr>
        </p:nvSpPr>
        <p:spPr>
          <a:xfrm>
            <a:off x="960121" y="6356350"/>
            <a:ext cx="3353262" cy="365125"/>
          </a:xfrm>
        </p:spPr>
        <p:txBody>
          <a:bodyPr/>
          <a:lstStyle/>
          <a:p>
            <a:r>
              <a:rPr lang="en-US"/>
              <a:t>Sample Footer Text</a:t>
            </a:r>
          </a:p>
        </p:txBody>
      </p:sp>
      <p:sp>
        <p:nvSpPr>
          <p:cNvPr id="3" name="Date Placeholder 2">
            <a:extLst>
              <a:ext uri="{FF2B5EF4-FFF2-40B4-BE49-F238E27FC236}">
                <a16:creationId xmlns:a16="http://schemas.microsoft.com/office/drawing/2014/main" id="{2674C4BB-67B0-4BF7-A7D4-4222652EDB8C}"/>
              </a:ext>
            </a:extLst>
          </p:cNvPr>
          <p:cNvSpPr>
            <a:spLocks noGrp="1"/>
          </p:cNvSpPr>
          <p:nvPr>
            <p:ph type="dt" sz="half" idx="10"/>
          </p:nvPr>
        </p:nvSpPr>
        <p:spPr>
          <a:xfrm>
            <a:off x="4477512" y="6356350"/>
            <a:ext cx="3236976" cy="365125"/>
          </a:xfrm>
        </p:spPr>
        <p:txBody>
          <a:bodyPr/>
          <a:lstStyle>
            <a:lvl1pPr algn="ctr">
              <a:defRPr/>
            </a:lvl1pPr>
          </a:lstStyle>
          <a:p>
            <a:r>
              <a:rPr lang="en-US"/>
              <a:t>20XX</a:t>
            </a:r>
          </a:p>
        </p:txBody>
      </p:sp>
      <p:sp>
        <p:nvSpPr>
          <p:cNvPr id="5" name="Slide Number Placeholder 4">
            <a:extLst>
              <a:ext uri="{FF2B5EF4-FFF2-40B4-BE49-F238E27FC236}">
                <a16:creationId xmlns:a16="http://schemas.microsoft.com/office/drawing/2014/main" id="{4952C385-1FC3-453C-952E-8DDB1B052FF8}"/>
              </a:ext>
            </a:extLst>
          </p:cNvPr>
          <p:cNvSpPr>
            <a:spLocks noGrp="1"/>
          </p:cNvSpPr>
          <p:nvPr>
            <p:ph type="sldNum" sz="quarter" idx="12"/>
          </p:nvPr>
        </p:nvSpPr>
        <p:spPr/>
        <p:txBody>
          <a:bodyPr/>
          <a:lstStyle/>
          <a:p>
            <a:fld id="{294A09A9-5501-47C1-A89A-A340965A2BE2}" type="slidenum">
              <a:rPr lang="en-US" smtClean="0"/>
              <a:t>‹#›</a:t>
            </a:fld>
            <a:endParaRPr lang="en-US"/>
          </a:p>
        </p:txBody>
      </p:sp>
    </p:spTree>
    <p:extLst>
      <p:ext uri="{BB962C8B-B14F-4D97-AF65-F5344CB8AC3E}">
        <p14:creationId xmlns:p14="http://schemas.microsoft.com/office/powerpoint/2010/main" val="27913404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Introduction">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984A150-581C-4608-9034-48767311A65F}"/>
              </a:ext>
              <a:ext uri="{C183D7F6-B498-43B3-948B-1728B52AA6E4}">
                <adec:decorative xmlns:adec="http://schemas.microsoft.com/office/drawing/2017/decorative" val="1"/>
              </a:ext>
            </a:extLst>
          </p:cNvPr>
          <p:cNvSpPr/>
          <p:nvPr userDrawn="1"/>
        </p:nvSpPr>
        <p:spPr>
          <a:xfrm>
            <a:off x="0" y="0"/>
            <a:ext cx="609447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EE19D4B2-6593-465B-9A8E-03DFC943441B}"/>
              </a:ext>
            </a:extLst>
          </p:cNvPr>
          <p:cNvSpPr>
            <a:spLocks noGrp="1"/>
          </p:cNvSpPr>
          <p:nvPr>
            <p:ph type="title" hasCustomPrompt="1"/>
          </p:nvPr>
        </p:nvSpPr>
        <p:spPr>
          <a:xfrm>
            <a:off x="960438" y="317499"/>
            <a:ext cx="4500737" cy="2095501"/>
          </a:xfrm>
        </p:spPr>
        <p:txBody>
          <a:bodyPr>
            <a:noAutofit/>
          </a:bodyPr>
          <a:lstStyle>
            <a:lvl1pPr>
              <a:defRPr sz="5400"/>
            </a:lvl1pPr>
          </a:lstStyle>
          <a:p>
            <a:r>
              <a:rPr lang="en-US" sz="5400"/>
              <a:t>Click to edit master text style</a:t>
            </a:r>
          </a:p>
        </p:txBody>
      </p:sp>
      <p:sp>
        <p:nvSpPr>
          <p:cNvPr id="13" name="Content Placeholder 2">
            <a:extLst>
              <a:ext uri="{FF2B5EF4-FFF2-40B4-BE49-F238E27FC236}">
                <a16:creationId xmlns:a16="http://schemas.microsoft.com/office/drawing/2014/main" id="{E309CC8E-0532-4674-9535-1514DA3C14B1}"/>
              </a:ext>
            </a:extLst>
          </p:cNvPr>
          <p:cNvSpPr>
            <a:spLocks noGrp="1"/>
          </p:cNvSpPr>
          <p:nvPr>
            <p:ph idx="1" hasCustomPrompt="1"/>
          </p:nvPr>
        </p:nvSpPr>
        <p:spPr>
          <a:xfrm>
            <a:off x="960438" y="2587625"/>
            <a:ext cx="4500737" cy="3594100"/>
          </a:xfrm>
        </p:spPr>
        <p:txBody>
          <a:bodyPr anchor="ctr">
            <a:normAutofit/>
          </a:bodyPr>
          <a:lstStyle>
            <a:lvl1pPr>
              <a:defRPr sz="2000">
                <a:solidFill>
                  <a:schemeClr val="bg1"/>
                </a:solidFill>
              </a:defRPr>
            </a:lvl1pPr>
          </a:lstStyle>
          <a:p>
            <a:r>
              <a:rPr lang="en-US" sz="2000">
                <a:solidFill>
                  <a:schemeClr val="bg1"/>
                </a:solidFill>
                <a:cs typeface="Calibri"/>
              </a:rPr>
              <a:t>Click to edit master text style</a:t>
            </a:r>
          </a:p>
        </p:txBody>
      </p:sp>
      <p:sp>
        <p:nvSpPr>
          <p:cNvPr id="15" name="Footer Placeholder 8">
            <a:extLst>
              <a:ext uri="{FF2B5EF4-FFF2-40B4-BE49-F238E27FC236}">
                <a16:creationId xmlns:a16="http://schemas.microsoft.com/office/drawing/2014/main" id="{A468A676-C4AD-4F50-936D-1C858E8136CE}"/>
              </a:ext>
            </a:extLst>
          </p:cNvPr>
          <p:cNvSpPr txBox="1">
            <a:spLocks/>
          </p:cNvSpPr>
          <p:nvPr userDrawn="1"/>
        </p:nvSpPr>
        <p:spPr>
          <a:xfrm>
            <a:off x="960438" y="6356350"/>
            <a:ext cx="4981512" cy="365125"/>
          </a:xfrm>
          <a:prstGeom prst="rect">
            <a:avLst/>
          </a:prstGeom>
        </p:spPr>
        <p:txBody>
          <a:bodyPr vert="horz" lIns="91440" tIns="45720" rIns="91440" bIns="45720" rtlCol="0" anchor="ctr"/>
          <a:lstStyle>
            <a:defPPr>
              <a:defRPr lang="en-US"/>
            </a:defPPr>
            <a:lvl1pPr marL="0" algn="l" defTabSz="914400" rtl="0" eaLnBrk="1" latinLnBrk="0" hangingPunct="1">
              <a:defRPr sz="1100" kern="1200" cap="all" spc="5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rPr>
              <a:t>Sample Footer Text</a:t>
            </a:r>
          </a:p>
        </p:txBody>
      </p:sp>
      <p:sp>
        <p:nvSpPr>
          <p:cNvPr id="3" name="Picture Placeholder 2">
            <a:extLst>
              <a:ext uri="{FF2B5EF4-FFF2-40B4-BE49-F238E27FC236}">
                <a16:creationId xmlns:a16="http://schemas.microsoft.com/office/drawing/2014/main" id="{63537098-0CB9-40F0-99EE-35DF790670B5}"/>
              </a:ext>
            </a:extLst>
          </p:cNvPr>
          <p:cNvSpPr>
            <a:spLocks noGrp="1"/>
          </p:cNvSpPr>
          <p:nvPr>
            <p:ph type="pic" sz="quarter" idx="13"/>
          </p:nvPr>
        </p:nvSpPr>
        <p:spPr>
          <a:xfrm>
            <a:off x="6094474" y="0"/>
            <a:ext cx="3046351" cy="3428363"/>
          </a:xfrm>
        </p:spPr>
        <p:txBody>
          <a:bodyPr/>
          <a:lstStyle/>
          <a:p>
            <a:r>
              <a:rPr lang="en-US"/>
              <a:t>Click icon to add picture</a:t>
            </a:r>
          </a:p>
        </p:txBody>
      </p:sp>
      <p:sp>
        <p:nvSpPr>
          <p:cNvPr id="8" name="Picture Placeholder 7">
            <a:extLst>
              <a:ext uri="{FF2B5EF4-FFF2-40B4-BE49-F238E27FC236}">
                <a16:creationId xmlns:a16="http://schemas.microsoft.com/office/drawing/2014/main" id="{6B54A389-080E-45CE-8275-215B7C9B589D}"/>
              </a:ext>
            </a:extLst>
          </p:cNvPr>
          <p:cNvSpPr>
            <a:spLocks noGrp="1"/>
          </p:cNvSpPr>
          <p:nvPr>
            <p:ph type="pic" sz="quarter" idx="14"/>
          </p:nvPr>
        </p:nvSpPr>
        <p:spPr>
          <a:xfrm>
            <a:off x="9148763" y="0"/>
            <a:ext cx="3048000" cy="3429000"/>
          </a:xfrm>
        </p:spPr>
        <p:txBody>
          <a:bodyPr/>
          <a:lstStyle/>
          <a:p>
            <a:r>
              <a:rPr lang="en-US"/>
              <a:t>Click icon to add picture</a:t>
            </a:r>
          </a:p>
        </p:txBody>
      </p:sp>
      <p:sp>
        <p:nvSpPr>
          <p:cNvPr id="26" name="Picture Placeholder 25">
            <a:extLst>
              <a:ext uri="{FF2B5EF4-FFF2-40B4-BE49-F238E27FC236}">
                <a16:creationId xmlns:a16="http://schemas.microsoft.com/office/drawing/2014/main" id="{F5006F58-5D95-4392-9D32-BE333EA5493B}"/>
              </a:ext>
            </a:extLst>
          </p:cNvPr>
          <p:cNvSpPr>
            <a:spLocks noGrp="1"/>
          </p:cNvSpPr>
          <p:nvPr>
            <p:ph type="pic" sz="quarter" idx="15"/>
          </p:nvPr>
        </p:nvSpPr>
        <p:spPr>
          <a:xfrm>
            <a:off x="6102350" y="3429000"/>
            <a:ext cx="6076950" cy="3429000"/>
          </a:xfrm>
        </p:spPr>
        <p:txBody>
          <a:bodyPr/>
          <a:lstStyle/>
          <a:p>
            <a:r>
              <a:rPr lang="en-US"/>
              <a:t>Click icon to add picture</a:t>
            </a:r>
          </a:p>
        </p:txBody>
      </p:sp>
      <p:sp>
        <p:nvSpPr>
          <p:cNvPr id="5" name="Date Placeholder 4">
            <a:extLst>
              <a:ext uri="{FF2B5EF4-FFF2-40B4-BE49-F238E27FC236}">
                <a16:creationId xmlns:a16="http://schemas.microsoft.com/office/drawing/2014/main" id="{FC0A8DC1-14F6-453B-A724-D6493F063F83}"/>
              </a:ext>
            </a:extLst>
          </p:cNvPr>
          <p:cNvSpPr>
            <a:spLocks noGrp="1"/>
          </p:cNvSpPr>
          <p:nvPr>
            <p:ph type="dt" sz="half" idx="10"/>
          </p:nvPr>
        </p:nvSpPr>
        <p:spPr/>
        <p:txBody>
          <a:bodyPr/>
          <a:lstStyle>
            <a:lvl1pPr>
              <a:defRPr/>
            </a:lvl1pPr>
          </a:lstStyle>
          <a:p>
            <a:r>
              <a:rPr lang="en-US"/>
              <a:t>20XX</a:t>
            </a:r>
          </a:p>
        </p:txBody>
      </p:sp>
      <p:sp>
        <p:nvSpPr>
          <p:cNvPr id="7" name="Slide Number Placeholder 6">
            <a:extLst>
              <a:ext uri="{FF2B5EF4-FFF2-40B4-BE49-F238E27FC236}">
                <a16:creationId xmlns:a16="http://schemas.microsoft.com/office/drawing/2014/main" id="{1E066D53-44B3-4F04-93FD-9756A60139F9}"/>
              </a:ext>
            </a:extLst>
          </p:cNvPr>
          <p:cNvSpPr>
            <a:spLocks noGrp="1"/>
          </p:cNvSpPr>
          <p:nvPr>
            <p:ph type="sldNum" sz="quarter" idx="12"/>
          </p:nvPr>
        </p:nvSpPr>
        <p:spPr/>
        <p:txBody>
          <a:bodyPr/>
          <a:lstStyle/>
          <a:p>
            <a:fld id="{294A09A9-5501-47C1-A89A-A340965A2BE2}" type="slidenum">
              <a:rPr lang="en-US" smtClean="0"/>
              <a:t>‹#›</a:t>
            </a:fld>
            <a:endParaRPr lang="en-US"/>
          </a:p>
        </p:txBody>
      </p:sp>
    </p:spTree>
    <p:extLst>
      <p:ext uri="{BB962C8B-B14F-4D97-AF65-F5344CB8AC3E}">
        <p14:creationId xmlns:p14="http://schemas.microsoft.com/office/powerpoint/2010/main" val="667493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secHead" preserve="1">
  <p:cSld name="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1E0804-8E9E-4C6E-B18D-44FE715B239E}"/>
              </a:ext>
              <a:ext uri="{C183D7F6-B498-43B3-948B-1728B52AA6E4}">
                <adec:decorative xmlns:adec="http://schemas.microsoft.com/office/drawing/2017/decorative" val="1"/>
              </a:ext>
            </a:extLst>
          </p:cNvPr>
          <p:cNvSpPr/>
          <p:nvPr/>
        </p:nvSpPr>
        <p:spPr>
          <a:xfrm>
            <a:off x="0" y="0"/>
            <a:ext cx="12192000" cy="42249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278AA1-17A5-44BF-8791-EACDA31F5D86}"/>
              </a:ext>
            </a:extLst>
          </p:cNvPr>
          <p:cNvSpPr>
            <a:spLocks noGrp="1"/>
          </p:cNvSpPr>
          <p:nvPr>
            <p:ph type="title"/>
          </p:nvPr>
        </p:nvSpPr>
        <p:spPr>
          <a:xfrm>
            <a:off x="960120" y="768096"/>
            <a:ext cx="10268712" cy="3136392"/>
          </a:xfrm>
        </p:spPr>
        <p:txBody>
          <a:bodyPr anchor="b">
            <a:normAutofit/>
          </a:bodyPr>
          <a:lstStyle>
            <a:lvl1pPr>
              <a:defRPr sz="7200" baseline="0"/>
            </a:lvl1pPr>
          </a:lstStyle>
          <a:p>
            <a:r>
              <a:rPr lang="en-US"/>
              <a:t>Click to edit Master title style</a:t>
            </a:r>
          </a:p>
        </p:txBody>
      </p:sp>
      <p:sp>
        <p:nvSpPr>
          <p:cNvPr id="3" name="Text Placeholder 2">
            <a:extLst>
              <a:ext uri="{FF2B5EF4-FFF2-40B4-BE49-F238E27FC236}">
                <a16:creationId xmlns:a16="http://schemas.microsoft.com/office/drawing/2014/main" id="{601203A5-DA79-4778-AB85-150365748494}"/>
              </a:ext>
            </a:extLst>
          </p:cNvPr>
          <p:cNvSpPr>
            <a:spLocks noGrp="1"/>
          </p:cNvSpPr>
          <p:nvPr>
            <p:ph type="body" idx="1"/>
          </p:nvPr>
        </p:nvSpPr>
        <p:spPr>
          <a:xfrm>
            <a:off x="960120" y="4544568"/>
            <a:ext cx="10268712" cy="1545336"/>
          </a:xfrm>
        </p:spPr>
        <p:txBody>
          <a:bodyPr>
            <a:normAutofit/>
          </a:bodyPr>
          <a:lstStyle>
            <a:lvl1pPr marL="0" indent="0">
              <a:buNone/>
              <a:defRPr sz="3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855973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80910-921F-4143-AB01-0F0AFC2908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0182FC-5A0B-4C24-A6ED-990ED5BA90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825F1358-C731-465B-BCB1-2CCBFD6ECF7E}"/>
              </a:ext>
            </a:extLst>
          </p:cNvPr>
          <p:cNvSpPr>
            <a:spLocks noGrp="1"/>
          </p:cNvSpPr>
          <p:nvPr>
            <p:ph type="ftr" sz="quarter" idx="11"/>
          </p:nvPr>
        </p:nvSpPr>
        <p:spPr>
          <a:xfrm>
            <a:off x="960120" y="6356350"/>
            <a:ext cx="3236976" cy="365125"/>
          </a:xfrm>
        </p:spPr>
        <p:txBody>
          <a:bodyPr/>
          <a:lstStyle/>
          <a:p>
            <a:r>
              <a:rPr lang="en-US"/>
              <a:t>Sample Footer Text</a:t>
            </a:r>
          </a:p>
        </p:txBody>
      </p:sp>
      <p:sp>
        <p:nvSpPr>
          <p:cNvPr id="7" name="Date Placeholder 6">
            <a:extLst>
              <a:ext uri="{FF2B5EF4-FFF2-40B4-BE49-F238E27FC236}">
                <a16:creationId xmlns:a16="http://schemas.microsoft.com/office/drawing/2014/main" id="{9B6172F4-3DB0-4AE3-8926-081B78034C68}"/>
              </a:ext>
            </a:extLst>
          </p:cNvPr>
          <p:cNvSpPr>
            <a:spLocks noGrp="1"/>
          </p:cNvSpPr>
          <p:nvPr>
            <p:ph type="dt" sz="half" idx="10"/>
          </p:nvPr>
        </p:nvSpPr>
        <p:spPr>
          <a:xfrm>
            <a:off x="4477512" y="6356350"/>
            <a:ext cx="3236976" cy="365125"/>
          </a:xfrm>
        </p:spPr>
        <p:txBody>
          <a:bodyPr/>
          <a:lstStyle>
            <a:lvl1pPr algn="ctr">
              <a:defRPr/>
            </a:lvl1pPr>
          </a:lstStyle>
          <a:p>
            <a:r>
              <a:rPr lang="en-US"/>
              <a:t>20XX</a:t>
            </a:r>
          </a:p>
        </p:txBody>
      </p:sp>
      <p:sp>
        <p:nvSpPr>
          <p:cNvPr id="9" name="Slide Number Placeholder 8">
            <a:extLst>
              <a:ext uri="{FF2B5EF4-FFF2-40B4-BE49-F238E27FC236}">
                <a16:creationId xmlns:a16="http://schemas.microsoft.com/office/drawing/2014/main" id="{C8D59536-57D3-4C8A-A207-568465A32E45}"/>
              </a:ext>
            </a:extLst>
          </p:cNvPr>
          <p:cNvSpPr>
            <a:spLocks noGrp="1"/>
          </p:cNvSpPr>
          <p:nvPr>
            <p:ph type="sldNum" sz="quarter" idx="12"/>
          </p:nvPr>
        </p:nvSpPr>
        <p:spPr/>
        <p:txBody>
          <a:bodyPr/>
          <a:lstStyle/>
          <a:p>
            <a:fld id="{27CE633F-9882-4A5C-83A2-1109D0C73261}" type="slidenum">
              <a:rPr lang="en-US" smtClean="0"/>
              <a:t>‹#›</a:t>
            </a:fld>
            <a:endParaRPr lang="en-US"/>
          </a:p>
        </p:txBody>
      </p:sp>
    </p:spTree>
    <p:extLst>
      <p:ext uri="{BB962C8B-B14F-4D97-AF65-F5344CB8AC3E}">
        <p14:creationId xmlns:p14="http://schemas.microsoft.com/office/powerpoint/2010/main" val="53444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984A150-581C-4608-9034-48767311A65F}"/>
              </a:ext>
              <a:ext uri="{C183D7F6-B498-43B3-948B-1728B52AA6E4}">
                <adec:decorative xmlns:adec="http://schemas.microsoft.com/office/drawing/2017/decorative" val="1"/>
              </a:ext>
            </a:extLst>
          </p:cNvPr>
          <p:cNvSpPr/>
          <p:nvPr userDrawn="1"/>
        </p:nvSpPr>
        <p:spPr>
          <a:xfrm>
            <a:off x="4657345" y="0"/>
            <a:ext cx="753465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EE19D4B2-6593-465B-9A8E-03DFC943441B}"/>
              </a:ext>
            </a:extLst>
          </p:cNvPr>
          <p:cNvSpPr>
            <a:spLocks noGrp="1"/>
          </p:cNvSpPr>
          <p:nvPr>
            <p:ph type="title" hasCustomPrompt="1"/>
          </p:nvPr>
        </p:nvSpPr>
        <p:spPr>
          <a:xfrm>
            <a:off x="5355771" y="1004205"/>
            <a:ext cx="6096000" cy="3725183"/>
          </a:xfrm>
        </p:spPr>
        <p:txBody>
          <a:bodyPr>
            <a:noAutofit/>
          </a:bodyPr>
          <a:lstStyle>
            <a:lvl1pPr>
              <a:defRPr sz="6000"/>
            </a:lvl1pPr>
          </a:lstStyle>
          <a:p>
            <a:r>
              <a:rPr lang="en-US" sz="5400"/>
              <a:t>Click to edit master text style</a:t>
            </a:r>
          </a:p>
        </p:txBody>
      </p:sp>
      <p:sp>
        <p:nvSpPr>
          <p:cNvPr id="3" name="Picture Placeholder 2">
            <a:extLst>
              <a:ext uri="{FF2B5EF4-FFF2-40B4-BE49-F238E27FC236}">
                <a16:creationId xmlns:a16="http://schemas.microsoft.com/office/drawing/2014/main" id="{63537098-0CB9-40F0-99EE-35DF790670B5}"/>
              </a:ext>
            </a:extLst>
          </p:cNvPr>
          <p:cNvSpPr>
            <a:spLocks noGrp="1"/>
          </p:cNvSpPr>
          <p:nvPr>
            <p:ph type="pic" sz="quarter" idx="13"/>
          </p:nvPr>
        </p:nvSpPr>
        <p:spPr>
          <a:xfrm>
            <a:off x="0" y="0"/>
            <a:ext cx="4657345" cy="6858000"/>
          </a:xfrm>
        </p:spPr>
        <p:txBody>
          <a:bodyPr/>
          <a:lstStyle/>
          <a:p>
            <a:r>
              <a:rPr lang="en-US"/>
              <a:t>Click icon to add picture</a:t>
            </a:r>
          </a:p>
        </p:txBody>
      </p:sp>
      <p:sp>
        <p:nvSpPr>
          <p:cNvPr id="15" name="Footer Placeholder 8">
            <a:extLst>
              <a:ext uri="{FF2B5EF4-FFF2-40B4-BE49-F238E27FC236}">
                <a16:creationId xmlns:a16="http://schemas.microsoft.com/office/drawing/2014/main" id="{A468A676-C4AD-4F50-936D-1C858E8136CE}"/>
              </a:ext>
            </a:extLst>
          </p:cNvPr>
          <p:cNvSpPr txBox="1">
            <a:spLocks/>
          </p:cNvSpPr>
          <p:nvPr userDrawn="1"/>
        </p:nvSpPr>
        <p:spPr>
          <a:xfrm>
            <a:off x="960438" y="6356350"/>
            <a:ext cx="4981512" cy="365125"/>
          </a:xfrm>
          <a:prstGeom prst="rect">
            <a:avLst/>
          </a:prstGeom>
        </p:spPr>
        <p:txBody>
          <a:bodyPr vert="horz" lIns="91440" tIns="45720" rIns="91440" bIns="45720" rtlCol="0" anchor="ctr"/>
          <a:lstStyle>
            <a:defPPr>
              <a:defRPr lang="en-US"/>
            </a:defPPr>
            <a:lvl1pPr marL="0" algn="l" defTabSz="914400" rtl="0" eaLnBrk="1" latinLnBrk="0" hangingPunct="1">
              <a:defRPr sz="1100" kern="1200" cap="all" spc="5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rPr>
              <a:t>Sample Footer Text</a:t>
            </a:r>
          </a:p>
        </p:txBody>
      </p:sp>
      <p:sp>
        <p:nvSpPr>
          <p:cNvPr id="13" name="Content Placeholder 2">
            <a:extLst>
              <a:ext uri="{FF2B5EF4-FFF2-40B4-BE49-F238E27FC236}">
                <a16:creationId xmlns:a16="http://schemas.microsoft.com/office/drawing/2014/main" id="{E309CC8E-0532-4674-9535-1514DA3C14B1}"/>
              </a:ext>
            </a:extLst>
          </p:cNvPr>
          <p:cNvSpPr>
            <a:spLocks noGrp="1"/>
          </p:cNvSpPr>
          <p:nvPr>
            <p:ph idx="1" hasCustomPrompt="1"/>
          </p:nvPr>
        </p:nvSpPr>
        <p:spPr>
          <a:xfrm>
            <a:off x="5355771" y="4865914"/>
            <a:ext cx="6096000" cy="532038"/>
          </a:xfrm>
        </p:spPr>
        <p:txBody>
          <a:bodyPr anchor="ctr">
            <a:normAutofit/>
          </a:bodyPr>
          <a:lstStyle>
            <a:lvl1pPr>
              <a:defRPr sz="2800">
                <a:solidFill>
                  <a:schemeClr val="bg1"/>
                </a:solidFill>
              </a:defRPr>
            </a:lvl1pPr>
          </a:lstStyle>
          <a:p>
            <a:r>
              <a:rPr lang="en-US" sz="2000">
                <a:solidFill>
                  <a:schemeClr val="bg1"/>
                </a:solidFill>
                <a:cs typeface="Calibri"/>
              </a:rPr>
              <a:t>Click to edit master text style</a:t>
            </a:r>
          </a:p>
        </p:txBody>
      </p:sp>
      <p:sp>
        <p:nvSpPr>
          <p:cNvPr id="5" name="Date Placeholder 4">
            <a:extLst>
              <a:ext uri="{FF2B5EF4-FFF2-40B4-BE49-F238E27FC236}">
                <a16:creationId xmlns:a16="http://schemas.microsoft.com/office/drawing/2014/main" id="{FC0A8DC1-14F6-453B-A724-D6493F063F83}"/>
              </a:ext>
            </a:extLst>
          </p:cNvPr>
          <p:cNvSpPr>
            <a:spLocks noGrp="1"/>
          </p:cNvSpPr>
          <p:nvPr>
            <p:ph type="dt" sz="half" idx="10"/>
          </p:nvPr>
        </p:nvSpPr>
        <p:spPr/>
        <p:txBody>
          <a:bodyPr/>
          <a:lstStyle>
            <a:lvl1pPr algn="r">
              <a:defRPr>
                <a:solidFill>
                  <a:schemeClr val="bg1"/>
                </a:solidFill>
              </a:defRPr>
            </a:lvl1pPr>
          </a:lstStyle>
          <a:p>
            <a:r>
              <a:rPr lang="en-US"/>
              <a:t>20XX</a:t>
            </a:r>
          </a:p>
        </p:txBody>
      </p:sp>
      <p:sp>
        <p:nvSpPr>
          <p:cNvPr id="7" name="Slide Number Placeholder 6">
            <a:extLst>
              <a:ext uri="{FF2B5EF4-FFF2-40B4-BE49-F238E27FC236}">
                <a16:creationId xmlns:a16="http://schemas.microsoft.com/office/drawing/2014/main" id="{1E066D53-44B3-4F04-93FD-9756A60139F9}"/>
              </a:ext>
            </a:extLst>
          </p:cNvPr>
          <p:cNvSpPr>
            <a:spLocks noGrp="1"/>
          </p:cNvSpPr>
          <p:nvPr>
            <p:ph type="sldNum" sz="quarter" idx="12"/>
          </p:nvPr>
        </p:nvSpPr>
        <p:spPr/>
        <p:txBody>
          <a:bodyPr/>
          <a:lstStyle>
            <a:lvl1pPr algn="r">
              <a:defRPr>
                <a:solidFill>
                  <a:schemeClr val="bg1"/>
                </a:solidFill>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24115085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C7BA0-DC57-452F-85B7-C979AA690920}"/>
              </a:ext>
            </a:extLst>
          </p:cNvPr>
          <p:cNvSpPr>
            <a:spLocks noGrp="1"/>
          </p:cNvSpPr>
          <p:nvPr>
            <p:ph type="title"/>
          </p:nvPr>
        </p:nvSpPr>
        <p:spPr/>
        <p:txBody>
          <a:bodyPr/>
          <a:lstStyle/>
          <a:p>
            <a:r>
              <a:rPr lang="en-US"/>
              <a:t>Click to edit Master title style</a:t>
            </a:r>
          </a:p>
        </p:txBody>
      </p:sp>
      <p:sp>
        <p:nvSpPr>
          <p:cNvPr id="23" name="Picture Placeholder 22">
            <a:extLst>
              <a:ext uri="{FF2B5EF4-FFF2-40B4-BE49-F238E27FC236}">
                <a16:creationId xmlns:a16="http://schemas.microsoft.com/office/drawing/2014/main" id="{91DF4D9E-FD4F-4244-ACD6-44EC4C0494F0}"/>
              </a:ext>
            </a:extLst>
          </p:cNvPr>
          <p:cNvSpPr>
            <a:spLocks noGrp="1"/>
          </p:cNvSpPr>
          <p:nvPr>
            <p:ph type="pic" sz="quarter" idx="13"/>
          </p:nvPr>
        </p:nvSpPr>
        <p:spPr>
          <a:xfrm>
            <a:off x="1066800" y="3048000"/>
            <a:ext cx="1790700" cy="1790700"/>
          </a:xfrm>
        </p:spPr>
        <p:txBody>
          <a:bodyPr/>
          <a:lstStyle/>
          <a:p>
            <a:r>
              <a:rPr lang="en-US"/>
              <a:t>Click icon to add picture</a:t>
            </a:r>
          </a:p>
        </p:txBody>
      </p:sp>
      <p:sp>
        <p:nvSpPr>
          <p:cNvPr id="24" name="Picture Placeholder 22">
            <a:extLst>
              <a:ext uri="{FF2B5EF4-FFF2-40B4-BE49-F238E27FC236}">
                <a16:creationId xmlns:a16="http://schemas.microsoft.com/office/drawing/2014/main" id="{44F5B526-8975-4F7C-B558-830FCEE06861}"/>
              </a:ext>
            </a:extLst>
          </p:cNvPr>
          <p:cNvSpPr>
            <a:spLocks noGrp="1"/>
          </p:cNvSpPr>
          <p:nvPr>
            <p:ph type="pic" sz="quarter" idx="14"/>
          </p:nvPr>
        </p:nvSpPr>
        <p:spPr>
          <a:xfrm>
            <a:off x="3821762" y="3048000"/>
            <a:ext cx="1790700" cy="1790700"/>
          </a:xfrm>
        </p:spPr>
        <p:txBody>
          <a:bodyPr/>
          <a:lstStyle/>
          <a:p>
            <a:r>
              <a:rPr lang="en-US"/>
              <a:t>Click icon to add picture</a:t>
            </a:r>
          </a:p>
        </p:txBody>
      </p:sp>
      <p:sp>
        <p:nvSpPr>
          <p:cNvPr id="25" name="Picture Placeholder 22">
            <a:extLst>
              <a:ext uri="{FF2B5EF4-FFF2-40B4-BE49-F238E27FC236}">
                <a16:creationId xmlns:a16="http://schemas.microsoft.com/office/drawing/2014/main" id="{ED20DBB5-D24E-40D6-AFFB-428692A51AD3}"/>
              </a:ext>
            </a:extLst>
          </p:cNvPr>
          <p:cNvSpPr>
            <a:spLocks noGrp="1"/>
          </p:cNvSpPr>
          <p:nvPr>
            <p:ph type="pic" sz="quarter" idx="15"/>
          </p:nvPr>
        </p:nvSpPr>
        <p:spPr>
          <a:xfrm>
            <a:off x="6576021" y="3048000"/>
            <a:ext cx="1790700" cy="1790700"/>
          </a:xfrm>
        </p:spPr>
        <p:txBody>
          <a:bodyPr/>
          <a:lstStyle/>
          <a:p>
            <a:r>
              <a:rPr lang="en-US"/>
              <a:t>Click icon to add picture</a:t>
            </a:r>
          </a:p>
        </p:txBody>
      </p:sp>
      <p:sp>
        <p:nvSpPr>
          <p:cNvPr id="26" name="Picture Placeholder 22">
            <a:extLst>
              <a:ext uri="{FF2B5EF4-FFF2-40B4-BE49-F238E27FC236}">
                <a16:creationId xmlns:a16="http://schemas.microsoft.com/office/drawing/2014/main" id="{F6F7262C-3E29-4219-AF83-B7A71B97A136}"/>
              </a:ext>
            </a:extLst>
          </p:cNvPr>
          <p:cNvSpPr>
            <a:spLocks noGrp="1"/>
          </p:cNvSpPr>
          <p:nvPr>
            <p:ph type="pic" sz="quarter" idx="16"/>
          </p:nvPr>
        </p:nvSpPr>
        <p:spPr>
          <a:xfrm>
            <a:off x="9334500" y="3048000"/>
            <a:ext cx="1790700" cy="1790700"/>
          </a:xfrm>
        </p:spPr>
        <p:txBody>
          <a:bodyPr/>
          <a:lstStyle/>
          <a:p>
            <a:r>
              <a:rPr lang="en-US"/>
              <a:t>Click icon to add picture</a:t>
            </a:r>
          </a:p>
        </p:txBody>
      </p:sp>
      <p:sp>
        <p:nvSpPr>
          <p:cNvPr id="28" name="Text Placeholder 27">
            <a:extLst>
              <a:ext uri="{FF2B5EF4-FFF2-40B4-BE49-F238E27FC236}">
                <a16:creationId xmlns:a16="http://schemas.microsoft.com/office/drawing/2014/main" id="{53861F78-BD42-4F29-8487-1641CFD0391D}"/>
              </a:ext>
            </a:extLst>
          </p:cNvPr>
          <p:cNvSpPr>
            <a:spLocks noGrp="1"/>
          </p:cNvSpPr>
          <p:nvPr>
            <p:ph type="body" sz="quarter" idx="17"/>
          </p:nvPr>
        </p:nvSpPr>
        <p:spPr>
          <a:xfrm>
            <a:off x="1066800" y="5124103"/>
            <a:ext cx="1790700" cy="350292"/>
          </a:xfrm>
        </p:spPr>
        <p:txBody>
          <a:bodyPr>
            <a:normAutofit/>
          </a:bodyPr>
          <a:lstStyle>
            <a:lvl1pPr algn="ctr">
              <a:defRPr lang="en-US" sz="18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29" name="Text Placeholder 27">
            <a:extLst>
              <a:ext uri="{FF2B5EF4-FFF2-40B4-BE49-F238E27FC236}">
                <a16:creationId xmlns:a16="http://schemas.microsoft.com/office/drawing/2014/main" id="{FFAB1F8B-1CEE-4068-86DE-561A12A04187}"/>
              </a:ext>
            </a:extLst>
          </p:cNvPr>
          <p:cNvSpPr>
            <a:spLocks noGrp="1"/>
          </p:cNvSpPr>
          <p:nvPr>
            <p:ph type="body" sz="quarter" idx="18"/>
          </p:nvPr>
        </p:nvSpPr>
        <p:spPr>
          <a:xfrm>
            <a:off x="1066800" y="5458421"/>
            <a:ext cx="1790700" cy="350292"/>
          </a:xfrm>
        </p:spPr>
        <p:txBody>
          <a:bodyPr>
            <a:noAutofit/>
          </a:bodyPr>
          <a:lstStyle>
            <a:lvl1pPr algn="ctr">
              <a:defRPr lang="en-US" sz="14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30" name="Text Placeholder 27">
            <a:extLst>
              <a:ext uri="{FF2B5EF4-FFF2-40B4-BE49-F238E27FC236}">
                <a16:creationId xmlns:a16="http://schemas.microsoft.com/office/drawing/2014/main" id="{D5AE44CD-B78E-4EE2-B0F2-E0D436C2BA15}"/>
              </a:ext>
            </a:extLst>
          </p:cNvPr>
          <p:cNvSpPr>
            <a:spLocks noGrp="1"/>
          </p:cNvSpPr>
          <p:nvPr>
            <p:ph type="body" sz="quarter" idx="19"/>
          </p:nvPr>
        </p:nvSpPr>
        <p:spPr>
          <a:xfrm>
            <a:off x="3821762" y="5124103"/>
            <a:ext cx="1790700" cy="350292"/>
          </a:xfrm>
        </p:spPr>
        <p:txBody>
          <a:bodyPr>
            <a:normAutofit/>
          </a:bodyPr>
          <a:lstStyle>
            <a:lvl1pPr algn="ctr">
              <a:defRPr lang="en-US" sz="18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31" name="Text Placeholder 27">
            <a:extLst>
              <a:ext uri="{FF2B5EF4-FFF2-40B4-BE49-F238E27FC236}">
                <a16:creationId xmlns:a16="http://schemas.microsoft.com/office/drawing/2014/main" id="{3C4FE2DB-091F-4F7A-B6B6-9A6F22AC0B5A}"/>
              </a:ext>
            </a:extLst>
          </p:cNvPr>
          <p:cNvSpPr>
            <a:spLocks noGrp="1"/>
          </p:cNvSpPr>
          <p:nvPr>
            <p:ph type="body" sz="quarter" idx="20"/>
          </p:nvPr>
        </p:nvSpPr>
        <p:spPr>
          <a:xfrm>
            <a:off x="3821762" y="5458421"/>
            <a:ext cx="1790700" cy="350292"/>
          </a:xfrm>
        </p:spPr>
        <p:txBody>
          <a:bodyPr>
            <a:noAutofit/>
          </a:bodyPr>
          <a:lstStyle>
            <a:lvl1pPr algn="ctr">
              <a:defRPr lang="en-US" sz="14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32" name="Text Placeholder 27">
            <a:extLst>
              <a:ext uri="{FF2B5EF4-FFF2-40B4-BE49-F238E27FC236}">
                <a16:creationId xmlns:a16="http://schemas.microsoft.com/office/drawing/2014/main" id="{3A3F9D5D-A5CF-482B-A14C-E5BFADB76F7A}"/>
              </a:ext>
            </a:extLst>
          </p:cNvPr>
          <p:cNvSpPr>
            <a:spLocks noGrp="1"/>
          </p:cNvSpPr>
          <p:nvPr>
            <p:ph type="body" sz="quarter" idx="21"/>
          </p:nvPr>
        </p:nvSpPr>
        <p:spPr>
          <a:xfrm>
            <a:off x="6576021" y="5124103"/>
            <a:ext cx="1790700" cy="350292"/>
          </a:xfrm>
        </p:spPr>
        <p:txBody>
          <a:bodyPr>
            <a:normAutofit/>
          </a:bodyPr>
          <a:lstStyle>
            <a:lvl1pPr algn="ctr">
              <a:defRPr lang="en-US" sz="18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33" name="Text Placeholder 27">
            <a:extLst>
              <a:ext uri="{FF2B5EF4-FFF2-40B4-BE49-F238E27FC236}">
                <a16:creationId xmlns:a16="http://schemas.microsoft.com/office/drawing/2014/main" id="{A4F265B4-1FBB-4396-A938-862D45713AEB}"/>
              </a:ext>
            </a:extLst>
          </p:cNvPr>
          <p:cNvSpPr>
            <a:spLocks noGrp="1"/>
          </p:cNvSpPr>
          <p:nvPr>
            <p:ph type="body" sz="quarter" idx="22"/>
          </p:nvPr>
        </p:nvSpPr>
        <p:spPr>
          <a:xfrm>
            <a:off x="6576021" y="5458421"/>
            <a:ext cx="1790700" cy="350292"/>
          </a:xfrm>
        </p:spPr>
        <p:txBody>
          <a:bodyPr>
            <a:noAutofit/>
          </a:bodyPr>
          <a:lstStyle>
            <a:lvl1pPr algn="ctr">
              <a:defRPr lang="en-US" sz="14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34" name="Text Placeholder 27">
            <a:extLst>
              <a:ext uri="{FF2B5EF4-FFF2-40B4-BE49-F238E27FC236}">
                <a16:creationId xmlns:a16="http://schemas.microsoft.com/office/drawing/2014/main" id="{AC1BA7DC-98B0-4261-8F1E-8101FB5D480E}"/>
              </a:ext>
            </a:extLst>
          </p:cNvPr>
          <p:cNvSpPr>
            <a:spLocks noGrp="1"/>
          </p:cNvSpPr>
          <p:nvPr>
            <p:ph type="body" sz="quarter" idx="23"/>
          </p:nvPr>
        </p:nvSpPr>
        <p:spPr>
          <a:xfrm>
            <a:off x="9334500" y="5124103"/>
            <a:ext cx="1790700" cy="350292"/>
          </a:xfrm>
        </p:spPr>
        <p:txBody>
          <a:bodyPr>
            <a:normAutofit/>
          </a:bodyPr>
          <a:lstStyle>
            <a:lvl1pPr algn="ctr">
              <a:defRPr lang="en-US" sz="18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35" name="Text Placeholder 27">
            <a:extLst>
              <a:ext uri="{FF2B5EF4-FFF2-40B4-BE49-F238E27FC236}">
                <a16:creationId xmlns:a16="http://schemas.microsoft.com/office/drawing/2014/main" id="{2E4EF69E-34E2-46FF-A0FA-3F136396D3EF}"/>
              </a:ext>
            </a:extLst>
          </p:cNvPr>
          <p:cNvSpPr>
            <a:spLocks noGrp="1"/>
          </p:cNvSpPr>
          <p:nvPr>
            <p:ph type="body" sz="quarter" idx="24"/>
          </p:nvPr>
        </p:nvSpPr>
        <p:spPr>
          <a:xfrm>
            <a:off x="9334500" y="5458421"/>
            <a:ext cx="1790700" cy="350292"/>
          </a:xfrm>
        </p:spPr>
        <p:txBody>
          <a:bodyPr>
            <a:noAutofit/>
          </a:bodyPr>
          <a:lstStyle>
            <a:lvl1pPr algn="ctr">
              <a:defRPr lang="en-US" sz="14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7" name="Footer Placeholder 6">
            <a:extLst>
              <a:ext uri="{FF2B5EF4-FFF2-40B4-BE49-F238E27FC236}">
                <a16:creationId xmlns:a16="http://schemas.microsoft.com/office/drawing/2014/main" id="{9E945AB7-1A32-4516-ABF9-B40958AE2E73}"/>
              </a:ext>
            </a:extLst>
          </p:cNvPr>
          <p:cNvSpPr>
            <a:spLocks noGrp="1"/>
          </p:cNvSpPr>
          <p:nvPr>
            <p:ph type="ftr" sz="quarter" idx="11"/>
          </p:nvPr>
        </p:nvSpPr>
        <p:spPr>
          <a:xfrm>
            <a:off x="960120" y="6356350"/>
            <a:ext cx="3417916" cy="365125"/>
          </a:xfrm>
        </p:spPr>
        <p:txBody>
          <a:bodyPr/>
          <a:lstStyle/>
          <a:p>
            <a:r>
              <a:rPr lang="en-US"/>
              <a:t>Sample Footer Text</a:t>
            </a:r>
          </a:p>
        </p:txBody>
      </p:sp>
      <p:sp>
        <p:nvSpPr>
          <p:cNvPr id="6" name="Date Placeholder 5">
            <a:extLst>
              <a:ext uri="{FF2B5EF4-FFF2-40B4-BE49-F238E27FC236}">
                <a16:creationId xmlns:a16="http://schemas.microsoft.com/office/drawing/2014/main" id="{F1C53797-8D72-4774-AC93-EB9FDD650CCD}"/>
              </a:ext>
            </a:extLst>
          </p:cNvPr>
          <p:cNvSpPr>
            <a:spLocks noGrp="1"/>
          </p:cNvSpPr>
          <p:nvPr>
            <p:ph type="dt" sz="half" idx="10"/>
          </p:nvPr>
        </p:nvSpPr>
        <p:spPr>
          <a:xfrm>
            <a:off x="4477512" y="6356350"/>
            <a:ext cx="3236976" cy="365125"/>
          </a:xfrm>
        </p:spPr>
        <p:txBody>
          <a:bodyPr/>
          <a:lstStyle>
            <a:lvl1pPr algn="ctr">
              <a:defRPr/>
            </a:lvl1pPr>
          </a:lstStyle>
          <a:p>
            <a:r>
              <a:rPr lang="en-US"/>
              <a:t>20XX</a:t>
            </a:r>
          </a:p>
        </p:txBody>
      </p:sp>
      <p:sp>
        <p:nvSpPr>
          <p:cNvPr id="8" name="Slide Number Placeholder 7">
            <a:extLst>
              <a:ext uri="{FF2B5EF4-FFF2-40B4-BE49-F238E27FC236}">
                <a16:creationId xmlns:a16="http://schemas.microsoft.com/office/drawing/2014/main" id="{B22923C3-1D67-4089-A6B1-9A10315E807F}"/>
              </a:ext>
            </a:extLst>
          </p:cNvPr>
          <p:cNvSpPr>
            <a:spLocks noGrp="1"/>
          </p:cNvSpPr>
          <p:nvPr>
            <p:ph type="sldNum" sz="quarter" idx="12"/>
          </p:nvPr>
        </p:nvSpPr>
        <p:spPr/>
        <p:txBody>
          <a:bodyPr/>
          <a:lstStyle/>
          <a:p>
            <a:fld id="{294A09A9-5501-47C1-A89A-A340965A2BE2}" type="slidenum">
              <a:rPr lang="en-US" smtClean="0"/>
              <a:t>‹#›</a:t>
            </a:fld>
            <a:endParaRPr lang="en-US"/>
          </a:p>
        </p:txBody>
      </p:sp>
    </p:spTree>
    <p:extLst>
      <p:ext uri="{BB962C8B-B14F-4D97-AF65-F5344CB8AC3E}">
        <p14:creationId xmlns:p14="http://schemas.microsoft.com/office/powerpoint/2010/main" val="21119378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FB62259C-ADDF-4293-AD3B-AB2E04A7483B}"/>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E287D32C-166A-4FBE-B24D-C25769095429}"/>
              </a:ext>
            </a:extLst>
          </p:cNvPr>
          <p:cNvSpPr>
            <a:spLocks noGrp="1"/>
          </p:cNvSpPr>
          <p:nvPr>
            <p:ph type="body" idx="1"/>
          </p:nvPr>
        </p:nvSpPr>
        <p:spPr>
          <a:xfrm>
            <a:off x="960121" y="2587752"/>
            <a:ext cx="4818888" cy="892048"/>
          </a:xfrm>
        </p:spPr>
        <p:txBody>
          <a:bodyPr anchor="ctr"/>
          <a:lstStyle>
            <a:lvl1pPr marL="0" indent="0">
              <a:buNone/>
              <a:defRPr sz="26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9EC567-F249-462A-B71A-9C40D50E26AA}"/>
              </a:ext>
            </a:extLst>
          </p:cNvPr>
          <p:cNvSpPr>
            <a:spLocks noGrp="1"/>
          </p:cNvSpPr>
          <p:nvPr>
            <p:ph sz="half" idx="2"/>
          </p:nvPr>
        </p:nvSpPr>
        <p:spPr>
          <a:xfrm>
            <a:off x="960120" y="3594538"/>
            <a:ext cx="4818888" cy="2586806"/>
          </a:xfrm>
        </p:spPr>
        <p:txBody>
          <a:bodyPr>
            <a:normAutofit/>
          </a:bodyPr>
          <a:lstStyle>
            <a:lvl1pPr marL="342900" indent="-342900">
              <a:buFont typeface="Arial" panose="020B0604020202020204" pitchFamily="34" charset="0"/>
              <a:buChar char="•"/>
              <a:defRPr sz="2000"/>
            </a:lvl1pPr>
            <a:lvl2pPr>
              <a:defRPr sz="1800"/>
            </a:lvl2pPr>
            <a:lvl3pPr marL="560070" indent="-285750">
              <a:buFont typeface="Arial" panose="020B0604020202020204" pitchFamily="34" charset="0"/>
              <a:buChar char="•"/>
              <a:defRPr sz="1400"/>
            </a:lvl3pPr>
            <a:lvl4pPr>
              <a:defRPr sz="1400"/>
            </a:lvl4pPr>
            <a:lvl5pPr marL="880110" indent="-285750">
              <a:buFont typeface="Arial" panose="020B0604020202020204"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B7D2C6-69D1-4DE4-BF68-5FB0623DB9E3}"/>
              </a:ext>
            </a:extLst>
          </p:cNvPr>
          <p:cNvSpPr>
            <a:spLocks noGrp="1"/>
          </p:cNvSpPr>
          <p:nvPr>
            <p:ph type="body" sz="quarter" idx="3"/>
          </p:nvPr>
        </p:nvSpPr>
        <p:spPr>
          <a:xfrm>
            <a:off x="6409944" y="2587752"/>
            <a:ext cx="4818888" cy="892048"/>
          </a:xfrm>
        </p:spPr>
        <p:txBody>
          <a:bodyPr anchor="ctr"/>
          <a:lstStyle>
            <a:lvl1pPr marL="0" indent="0">
              <a:buNone/>
              <a:defRPr sz="26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367CC7-ED09-4F8D-A39A-C5969D33B9F8}"/>
              </a:ext>
            </a:extLst>
          </p:cNvPr>
          <p:cNvSpPr>
            <a:spLocks noGrp="1"/>
          </p:cNvSpPr>
          <p:nvPr>
            <p:ph sz="quarter" idx="4"/>
          </p:nvPr>
        </p:nvSpPr>
        <p:spPr>
          <a:xfrm>
            <a:off x="6409944" y="3594538"/>
            <a:ext cx="4818888" cy="2586806"/>
          </a:xfrm>
        </p:spPr>
        <p:txBody>
          <a:bodyPr>
            <a:normAutofit/>
          </a:bodyPr>
          <a:lstStyle>
            <a:lvl1pPr marL="342900" indent="-342900">
              <a:buFont typeface="Arial" panose="020B0604020202020204" pitchFamily="34" charset="0"/>
              <a:buChar char="•"/>
              <a:defRPr sz="2000"/>
            </a:lvl1pPr>
            <a:lvl2pPr>
              <a:defRPr sz="1800"/>
            </a:lvl2pPr>
            <a:lvl3pPr marL="560070" indent="-285750">
              <a:buFont typeface="Arial" panose="020B0604020202020204" pitchFamily="34" charset="0"/>
              <a:buChar char="•"/>
              <a:defRPr sz="1400"/>
            </a:lvl3pPr>
            <a:lvl4pPr>
              <a:defRPr sz="1400"/>
            </a:lvl4pPr>
            <a:lvl5pPr marL="880110" indent="-285750">
              <a:buFont typeface="Arial" panose="020B0604020202020204"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10">
            <a:extLst>
              <a:ext uri="{FF2B5EF4-FFF2-40B4-BE49-F238E27FC236}">
                <a16:creationId xmlns:a16="http://schemas.microsoft.com/office/drawing/2014/main" id="{3ACC79DA-A9E4-4E93-93F1-81907A901BBB}"/>
              </a:ext>
            </a:extLst>
          </p:cNvPr>
          <p:cNvSpPr>
            <a:spLocks noGrp="1"/>
          </p:cNvSpPr>
          <p:nvPr>
            <p:ph type="ftr" sz="quarter" idx="11"/>
          </p:nvPr>
        </p:nvSpPr>
        <p:spPr>
          <a:xfrm>
            <a:off x="960120" y="6356350"/>
            <a:ext cx="3593407" cy="365125"/>
          </a:xfrm>
        </p:spPr>
        <p:txBody>
          <a:bodyPr/>
          <a:lstStyle/>
          <a:p>
            <a:r>
              <a:rPr lang="en-US"/>
              <a:t>Sample Footer Text</a:t>
            </a:r>
          </a:p>
        </p:txBody>
      </p:sp>
      <p:sp>
        <p:nvSpPr>
          <p:cNvPr id="10" name="Date Placeholder 9">
            <a:extLst>
              <a:ext uri="{FF2B5EF4-FFF2-40B4-BE49-F238E27FC236}">
                <a16:creationId xmlns:a16="http://schemas.microsoft.com/office/drawing/2014/main" id="{5F92A44F-DE98-4FB5-B474-5DCCDD267A79}"/>
              </a:ext>
            </a:extLst>
          </p:cNvPr>
          <p:cNvSpPr>
            <a:spLocks noGrp="1"/>
          </p:cNvSpPr>
          <p:nvPr>
            <p:ph type="dt" sz="half" idx="10"/>
          </p:nvPr>
        </p:nvSpPr>
        <p:spPr>
          <a:xfrm>
            <a:off x="4477512" y="6356350"/>
            <a:ext cx="3236976" cy="365125"/>
          </a:xfrm>
        </p:spPr>
        <p:txBody>
          <a:bodyPr/>
          <a:lstStyle>
            <a:lvl1pPr algn="ctr">
              <a:defRPr/>
            </a:lvl1pPr>
          </a:lstStyle>
          <a:p>
            <a:r>
              <a:rPr lang="en-US"/>
              <a:t>20XX</a:t>
            </a:r>
          </a:p>
        </p:txBody>
      </p:sp>
      <p:sp>
        <p:nvSpPr>
          <p:cNvPr id="12" name="Slide Number Placeholder 11">
            <a:extLst>
              <a:ext uri="{FF2B5EF4-FFF2-40B4-BE49-F238E27FC236}">
                <a16:creationId xmlns:a16="http://schemas.microsoft.com/office/drawing/2014/main" id="{404DFE57-AA80-4ED8-AD77-35CC56F3FBC6}"/>
              </a:ext>
            </a:extLst>
          </p:cNvPr>
          <p:cNvSpPr>
            <a:spLocks noGrp="1"/>
          </p:cNvSpPr>
          <p:nvPr>
            <p:ph type="sldNum" sz="quarter" idx="12"/>
          </p:nvPr>
        </p:nvSpPr>
        <p:spPr/>
        <p:txBody>
          <a:bodyPr/>
          <a:lstStyle/>
          <a:p>
            <a:fld id="{294A09A9-5501-47C1-A89A-A340965A2BE2}" type="slidenum">
              <a:rPr lang="en-US" smtClean="0"/>
              <a:t>‹#›</a:t>
            </a:fld>
            <a:endParaRPr lang="en-US"/>
          </a:p>
        </p:txBody>
      </p:sp>
    </p:spTree>
    <p:extLst>
      <p:ext uri="{BB962C8B-B14F-4D97-AF65-F5344CB8AC3E}">
        <p14:creationId xmlns:p14="http://schemas.microsoft.com/office/powerpoint/2010/main" val="38783685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Introduction">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984A150-581C-4608-9034-48767311A65F}"/>
              </a:ext>
              <a:ext uri="{C183D7F6-B498-43B3-948B-1728B52AA6E4}">
                <adec:decorative xmlns:adec="http://schemas.microsoft.com/office/drawing/2017/decorative" val="1"/>
              </a:ext>
            </a:extLst>
          </p:cNvPr>
          <p:cNvSpPr/>
          <p:nvPr userDrawn="1"/>
        </p:nvSpPr>
        <p:spPr>
          <a:xfrm>
            <a:off x="0" y="0"/>
            <a:ext cx="609447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EE19D4B2-6593-465B-9A8E-03DFC943441B}"/>
              </a:ext>
            </a:extLst>
          </p:cNvPr>
          <p:cNvSpPr>
            <a:spLocks noGrp="1"/>
          </p:cNvSpPr>
          <p:nvPr>
            <p:ph type="title" hasCustomPrompt="1"/>
          </p:nvPr>
        </p:nvSpPr>
        <p:spPr>
          <a:xfrm>
            <a:off x="960438" y="317499"/>
            <a:ext cx="4500737" cy="2095501"/>
          </a:xfrm>
        </p:spPr>
        <p:txBody>
          <a:bodyPr>
            <a:noAutofit/>
          </a:bodyPr>
          <a:lstStyle>
            <a:lvl1pPr>
              <a:defRPr sz="5400"/>
            </a:lvl1pPr>
          </a:lstStyle>
          <a:p>
            <a:r>
              <a:rPr lang="en-US" sz="5400"/>
              <a:t>Click to edit master text style</a:t>
            </a:r>
          </a:p>
        </p:txBody>
      </p:sp>
      <p:sp>
        <p:nvSpPr>
          <p:cNvPr id="13" name="Content Placeholder 2">
            <a:extLst>
              <a:ext uri="{FF2B5EF4-FFF2-40B4-BE49-F238E27FC236}">
                <a16:creationId xmlns:a16="http://schemas.microsoft.com/office/drawing/2014/main" id="{E309CC8E-0532-4674-9535-1514DA3C14B1}"/>
              </a:ext>
            </a:extLst>
          </p:cNvPr>
          <p:cNvSpPr>
            <a:spLocks noGrp="1"/>
          </p:cNvSpPr>
          <p:nvPr>
            <p:ph idx="1" hasCustomPrompt="1"/>
          </p:nvPr>
        </p:nvSpPr>
        <p:spPr>
          <a:xfrm>
            <a:off x="960438" y="2587625"/>
            <a:ext cx="4500737" cy="3594100"/>
          </a:xfrm>
        </p:spPr>
        <p:txBody>
          <a:bodyPr anchor="ctr">
            <a:normAutofit/>
          </a:bodyPr>
          <a:lstStyle>
            <a:lvl1pPr>
              <a:defRPr sz="2000">
                <a:solidFill>
                  <a:schemeClr val="bg1"/>
                </a:solidFill>
              </a:defRPr>
            </a:lvl1pPr>
          </a:lstStyle>
          <a:p>
            <a:r>
              <a:rPr lang="en-US" sz="2000">
                <a:solidFill>
                  <a:schemeClr val="bg1"/>
                </a:solidFill>
                <a:cs typeface="Calibri"/>
              </a:rPr>
              <a:t>Click to edit master text style</a:t>
            </a:r>
          </a:p>
        </p:txBody>
      </p:sp>
      <p:sp>
        <p:nvSpPr>
          <p:cNvPr id="15" name="Footer Placeholder 8">
            <a:extLst>
              <a:ext uri="{FF2B5EF4-FFF2-40B4-BE49-F238E27FC236}">
                <a16:creationId xmlns:a16="http://schemas.microsoft.com/office/drawing/2014/main" id="{A468A676-C4AD-4F50-936D-1C858E8136CE}"/>
              </a:ext>
            </a:extLst>
          </p:cNvPr>
          <p:cNvSpPr txBox="1">
            <a:spLocks/>
          </p:cNvSpPr>
          <p:nvPr/>
        </p:nvSpPr>
        <p:spPr>
          <a:xfrm>
            <a:off x="960438" y="6356350"/>
            <a:ext cx="4981512" cy="365125"/>
          </a:xfrm>
          <a:prstGeom prst="rect">
            <a:avLst/>
          </a:prstGeom>
        </p:spPr>
        <p:txBody>
          <a:bodyPr vert="horz" lIns="91440" tIns="45720" rIns="91440" bIns="45720" rtlCol="0" anchor="ctr"/>
          <a:lstStyle>
            <a:defPPr>
              <a:defRPr lang="en-US"/>
            </a:defPPr>
            <a:lvl1pPr marL="0" algn="l" defTabSz="914400" rtl="0" eaLnBrk="1" latinLnBrk="0" hangingPunct="1">
              <a:defRPr sz="1100" kern="1200" cap="all" spc="5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rPr>
              <a:t>Sample Footer Text</a:t>
            </a:r>
          </a:p>
        </p:txBody>
      </p:sp>
      <p:sp>
        <p:nvSpPr>
          <p:cNvPr id="3" name="Picture Placeholder 2">
            <a:extLst>
              <a:ext uri="{FF2B5EF4-FFF2-40B4-BE49-F238E27FC236}">
                <a16:creationId xmlns:a16="http://schemas.microsoft.com/office/drawing/2014/main" id="{63537098-0CB9-40F0-99EE-35DF790670B5}"/>
              </a:ext>
            </a:extLst>
          </p:cNvPr>
          <p:cNvSpPr>
            <a:spLocks noGrp="1"/>
          </p:cNvSpPr>
          <p:nvPr>
            <p:ph type="pic" sz="quarter" idx="13"/>
          </p:nvPr>
        </p:nvSpPr>
        <p:spPr>
          <a:xfrm>
            <a:off x="6094474" y="0"/>
            <a:ext cx="3046351" cy="3428363"/>
          </a:xfrm>
        </p:spPr>
        <p:txBody>
          <a:bodyPr/>
          <a:lstStyle/>
          <a:p>
            <a:r>
              <a:rPr lang="en-US"/>
              <a:t>Click icon to add picture</a:t>
            </a:r>
          </a:p>
        </p:txBody>
      </p:sp>
      <p:sp>
        <p:nvSpPr>
          <p:cNvPr id="8" name="Picture Placeholder 7">
            <a:extLst>
              <a:ext uri="{FF2B5EF4-FFF2-40B4-BE49-F238E27FC236}">
                <a16:creationId xmlns:a16="http://schemas.microsoft.com/office/drawing/2014/main" id="{6B54A389-080E-45CE-8275-215B7C9B589D}"/>
              </a:ext>
            </a:extLst>
          </p:cNvPr>
          <p:cNvSpPr>
            <a:spLocks noGrp="1"/>
          </p:cNvSpPr>
          <p:nvPr>
            <p:ph type="pic" sz="quarter" idx="14"/>
          </p:nvPr>
        </p:nvSpPr>
        <p:spPr>
          <a:xfrm>
            <a:off x="9148763" y="0"/>
            <a:ext cx="3048000" cy="3429000"/>
          </a:xfrm>
        </p:spPr>
        <p:txBody>
          <a:bodyPr/>
          <a:lstStyle/>
          <a:p>
            <a:r>
              <a:rPr lang="en-US"/>
              <a:t>Click icon to add picture</a:t>
            </a:r>
          </a:p>
        </p:txBody>
      </p:sp>
      <p:sp>
        <p:nvSpPr>
          <p:cNvPr id="26" name="Picture Placeholder 25">
            <a:extLst>
              <a:ext uri="{FF2B5EF4-FFF2-40B4-BE49-F238E27FC236}">
                <a16:creationId xmlns:a16="http://schemas.microsoft.com/office/drawing/2014/main" id="{F5006F58-5D95-4392-9D32-BE333EA5493B}"/>
              </a:ext>
            </a:extLst>
          </p:cNvPr>
          <p:cNvSpPr>
            <a:spLocks noGrp="1"/>
          </p:cNvSpPr>
          <p:nvPr>
            <p:ph type="pic" sz="quarter" idx="15"/>
          </p:nvPr>
        </p:nvSpPr>
        <p:spPr>
          <a:xfrm>
            <a:off x="6102350" y="3429000"/>
            <a:ext cx="6076950" cy="3429000"/>
          </a:xfrm>
        </p:spPr>
        <p:txBody>
          <a:bodyPr/>
          <a:lstStyle/>
          <a:p>
            <a:r>
              <a:rPr lang="en-US"/>
              <a:t>Click icon to add picture</a:t>
            </a:r>
          </a:p>
        </p:txBody>
      </p:sp>
      <p:sp>
        <p:nvSpPr>
          <p:cNvPr id="5" name="Date Placeholder 4">
            <a:extLst>
              <a:ext uri="{FF2B5EF4-FFF2-40B4-BE49-F238E27FC236}">
                <a16:creationId xmlns:a16="http://schemas.microsoft.com/office/drawing/2014/main" id="{FC0A8DC1-14F6-453B-A724-D6493F063F83}"/>
              </a:ext>
            </a:extLst>
          </p:cNvPr>
          <p:cNvSpPr>
            <a:spLocks noGrp="1"/>
          </p:cNvSpPr>
          <p:nvPr>
            <p:ph type="dt" sz="half" idx="10"/>
          </p:nvPr>
        </p:nvSpPr>
        <p:spPr>
          <a:xfrm>
            <a:off x="6903720" y="6356350"/>
            <a:ext cx="3236976" cy="365125"/>
          </a:xfrm>
          <a:prstGeom prst="rect">
            <a:avLst/>
          </a:prstGeom>
        </p:spPr>
        <p:txBody>
          <a:bodyPr/>
          <a:lstStyle>
            <a:lvl1pPr>
              <a:defRPr/>
            </a:lvl1pPr>
          </a:lstStyle>
          <a:p>
            <a:fld id="{2CB894E7-03F1-42FB-8FE3-FED628E92FC1}" type="datetimeFigureOut">
              <a:rPr lang="en-US" smtClean="0"/>
              <a:t>6/23/2025</a:t>
            </a:fld>
            <a:endParaRPr lang="en-US"/>
          </a:p>
        </p:txBody>
      </p:sp>
      <p:sp>
        <p:nvSpPr>
          <p:cNvPr id="7" name="Slide Number Placeholder 6">
            <a:extLst>
              <a:ext uri="{FF2B5EF4-FFF2-40B4-BE49-F238E27FC236}">
                <a16:creationId xmlns:a16="http://schemas.microsoft.com/office/drawing/2014/main" id="{1E066D53-44B3-4F04-93FD-9756A60139F9}"/>
              </a:ext>
            </a:extLst>
          </p:cNvPr>
          <p:cNvSpPr>
            <a:spLocks noGrp="1"/>
          </p:cNvSpPr>
          <p:nvPr>
            <p:ph type="sldNum" sz="quarter" idx="12"/>
          </p:nvPr>
        </p:nvSpPr>
        <p:spPr>
          <a:xfrm>
            <a:off x="10296144" y="6356350"/>
            <a:ext cx="932688" cy="365125"/>
          </a:xfrm>
          <a:prstGeom prst="rect">
            <a:avLst/>
          </a:prstGeom>
        </p:spPr>
        <p:txBody>
          <a:bodyPr/>
          <a:lstStyle/>
          <a:p>
            <a:fld id="{CACEB81C-0DC0-440F-AC5F-9CC8592B66CC}" type="slidenum">
              <a:rPr lang="en-US" smtClean="0"/>
              <a:t>‹#›</a:t>
            </a:fld>
            <a:endParaRPr lang="en-US"/>
          </a:p>
        </p:txBody>
      </p:sp>
    </p:spTree>
    <p:extLst>
      <p:ext uri="{BB962C8B-B14F-4D97-AF65-F5344CB8AC3E}">
        <p14:creationId xmlns:p14="http://schemas.microsoft.com/office/powerpoint/2010/main" val="37272664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3 column ">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FB62259C-ADDF-4293-AD3B-AB2E04A7483B}"/>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E287D32C-166A-4FBE-B24D-C25769095429}"/>
              </a:ext>
            </a:extLst>
          </p:cNvPr>
          <p:cNvSpPr>
            <a:spLocks noGrp="1"/>
          </p:cNvSpPr>
          <p:nvPr>
            <p:ph type="body" idx="1"/>
          </p:nvPr>
        </p:nvSpPr>
        <p:spPr>
          <a:xfrm>
            <a:off x="960121" y="2587752"/>
            <a:ext cx="3236976" cy="892048"/>
          </a:xfrm>
        </p:spPr>
        <p:txBody>
          <a:bodyPr anchor="ctr"/>
          <a:lstStyle>
            <a:lvl1pPr marL="0" indent="0">
              <a:buNone/>
              <a:defRPr sz="26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9EC567-F249-462A-B71A-9C40D50E26AA}"/>
              </a:ext>
            </a:extLst>
          </p:cNvPr>
          <p:cNvSpPr>
            <a:spLocks noGrp="1"/>
          </p:cNvSpPr>
          <p:nvPr>
            <p:ph sz="half" idx="2"/>
          </p:nvPr>
        </p:nvSpPr>
        <p:spPr>
          <a:xfrm>
            <a:off x="960120" y="3594538"/>
            <a:ext cx="3236976" cy="2586806"/>
          </a:xfrm>
        </p:spPr>
        <p:txBody>
          <a:bodyPr>
            <a:normAutofit/>
          </a:bodyPr>
          <a:lstStyle>
            <a:lvl1pPr marL="342900" indent="-342900">
              <a:buFont typeface="Arial" panose="020B0604020202020204" pitchFamily="34" charset="0"/>
              <a:buChar char="•"/>
              <a:defRPr sz="1700"/>
            </a:lvl1pPr>
            <a:lvl2pPr>
              <a:defRPr sz="1800"/>
            </a:lvl2pPr>
            <a:lvl3pPr marL="560070" indent="-285750">
              <a:buFont typeface="Arial" panose="020B0604020202020204" pitchFamily="34" charset="0"/>
              <a:buChar char="•"/>
              <a:defRPr sz="1400"/>
            </a:lvl3pPr>
            <a:lvl4pPr>
              <a:defRPr sz="1400"/>
            </a:lvl4pPr>
            <a:lvl5pPr marL="880110" indent="-285750">
              <a:buFont typeface="Arial" panose="020B0604020202020204" pitchFamily="34" charset="0"/>
              <a:buChar char="•"/>
              <a:defRPr sz="1400"/>
            </a:lvl5pPr>
          </a:lstStyle>
          <a:p>
            <a:pPr lvl="0"/>
            <a:r>
              <a:rPr lang="en-US"/>
              <a:t>Click to edit Master text styles</a:t>
            </a:r>
          </a:p>
        </p:txBody>
      </p:sp>
      <p:sp>
        <p:nvSpPr>
          <p:cNvPr id="5" name="Text Placeholder 4">
            <a:extLst>
              <a:ext uri="{FF2B5EF4-FFF2-40B4-BE49-F238E27FC236}">
                <a16:creationId xmlns:a16="http://schemas.microsoft.com/office/drawing/2014/main" id="{3BB7D2C6-69D1-4DE4-BF68-5FB0623DB9E3}"/>
              </a:ext>
            </a:extLst>
          </p:cNvPr>
          <p:cNvSpPr>
            <a:spLocks noGrp="1"/>
          </p:cNvSpPr>
          <p:nvPr>
            <p:ph type="body" sz="quarter" idx="3"/>
          </p:nvPr>
        </p:nvSpPr>
        <p:spPr>
          <a:xfrm>
            <a:off x="4477512" y="2587752"/>
            <a:ext cx="3236976" cy="892048"/>
          </a:xfrm>
        </p:spPr>
        <p:txBody>
          <a:bodyPr anchor="ctr"/>
          <a:lstStyle>
            <a:lvl1pPr marL="0" indent="0">
              <a:buNone/>
              <a:defRPr sz="26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367CC7-ED09-4F8D-A39A-C5969D33B9F8}"/>
              </a:ext>
            </a:extLst>
          </p:cNvPr>
          <p:cNvSpPr>
            <a:spLocks noGrp="1"/>
          </p:cNvSpPr>
          <p:nvPr>
            <p:ph sz="quarter" idx="4"/>
          </p:nvPr>
        </p:nvSpPr>
        <p:spPr>
          <a:xfrm>
            <a:off x="4477512" y="3594538"/>
            <a:ext cx="3236976" cy="2586806"/>
          </a:xfrm>
        </p:spPr>
        <p:txBody>
          <a:bodyPr>
            <a:normAutofit/>
          </a:bodyPr>
          <a:lstStyle>
            <a:lvl1pPr marL="342900" indent="-342900">
              <a:buFont typeface="Arial" panose="020B0604020202020204" pitchFamily="34" charset="0"/>
              <a:buChar char="•"/>
              <a:defRPr sz="1700"/>
            </a:lvl1pPr>
            <a:lvl2pPr>
              <a:defRPr sz="1800"/>
            </a:lvl2pPr>
            <a:lvl3pPr marL="560070" indent="-285750">
              <a:buFont typeface="Arial" panose="020B0604020202020204" pitchFamily="34" charset="0"/>
              <a:buChar char="•"/>
              <a:defRPr sz="1400"/>
            </a:lvl3pPr>
            <a:lvl4pPr>
              <a:defRPr sz="1400"/>
            </a:lvl4pPr>
            <a:lvl5pPr marL="880110" indent="-285750">
              <a:buFont typeface="Arial" panose="020B0604020202020204" pitchFamily="34" charset="0"/>
              <a:buChar char="•"/>
              <a:defRPr sz="1400"/>
            </a:lvl5pPr>
          </a:lstStyle>
          <a:p>
            <a:pPr lvl="0"/>
            <a:r>
              <a:rPr lang="en-US"/>
              <a:t>Click to edit Master text styles</a:t>
            </a:r>
          </a:p>
        </p:txBody>
      </p:sp>
      <p:sp>
        <p:nvSpPr>
          <p:cNvPr id="14" name="Text Placeholder 4">
            <a:extLst>
              <a:ext uri="{FF2B5EF4-FFF2-40B4-BE49-F238E27FC236}">
                <a16:creationId xmlns:a16="http://schemas.microsoft.com/office/drawing/2014/main" id="{9054C03E-8FD4-4345-A971-0A2CCF5C4AA3}"/>
              </a:ext>
            </a:extLst>
          </p:cNvPr>
          <p:cNvSpPr>
            <a:spLocks noGrp="1"/>
          </p:cNvSpPr>
          <p:nvPr>
            <p:ph type="body" sz="quarter" idx="13"/>
          </p:nvPr>
        </p:nvSpPr>
        <p:spPr>
          <a:xfrm>
            <a:off x="7994903" y="2587752"/>
            <a:ext cx="3236976" cy="892048"/>
          </a:xfrm>
        </p:spPr>
        <p:txBody>
          <a:bodyPr anchor="ctr"/>
          <a:lstStyle>
            <a:lvl1pPr marL="0" indent="0">
              <a:buNone/>
              <a:defRPr sz="26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5">
            <a:extLst>
              <a:ext uri="{FF2B5EF4-FFF2-40B4-BE49-F238E27FC236}">
                <a16:creationId xmlns:a16="http://schemas.microsoft.com/office/drawing/2014/main" id="{56D09A0C-509F-447E-AFB1-5531727D7DFF}"/>
              </a:ext>
            </a:extLst>
          </p:cNvPr>
          <p:cNvSpPr>
            <a:spLocks noGrp="1"/>
          </p:cNvSpPr>
          <p:nvPr>
            <p:ph sz="quarter" idx="14"/>
          </p:nvPr>
        </p:nvSpPr>
        <p:spPr>
          <a:xfrm>
            <a:off x="7994903" y="3594538"/>
            <a:ext cx="3236976" cy="2586806"/>
          </a:xfrm>
        </p:spPr>
        <p:txBody>
          <a:bodyPr>
            <a:normAutofit/>
          </a:bodyPr>
          <a:lstStyle>
            <a:lvl1pPr marL="342900" indent="-342900">
              <a:buFont typeface="Arial" panose="020B0604020202020204" pitchFamily="34" charset="0"/>
              <a:buChar char="•"/>
              <a:defRPr sz="1700"/>
            </a:lvl1pPr>
            <a:lvl2pPr>
              <a:defRPr sz="1800"/>
            </a:lvl2pPr>
            <a:lvl3pPr marL="560070" indent="-285750">
              <a:buFont typeface="Arial" panose="020B0604020202020204" pitchFamily="34" charset="0"/>
              <a:buChar char="•"/>
              <a:defRPr sz="1400"/>
            </a:lvl3pPr>
            <a:lvl4pPr>
              <a:defRPr sz="1400"/>
            </a:lvl4pPr>
            <a:lvl5pPr marL="880110" indent="-285750">
              <a:buFont typeface="Arial" panose="020B0604020202020204" pitchFamily="34" charset="0"/>
              <a:buChar char="•"/>
              <a:defRPr sz="1400"/>
            </a:lvl5pPr>
          </a:lstStyle>
          <a:p>
            <a:pPr lvl="0"/>
            <a:r>
              <a:rPr lang="en-US"/>
              <a:t>Click to edit Master text styles</a:t>
            </a:r>
          </a:p>
        </p:txBody>
      </p:sp>
      <p:sp>
        <p:nvSpPr>
          <p:cNvPr id="11" name="Footer Placeholder 10">
            <a:extLst>
              <a:ext uri="{FF2B5EF4-FFF2-40B4-BE49-F238E27FC236}">
                <a16:creationId xmlns:a16="http://schemas.microsoft.com/office/drawing/2014/main" id="{3ACC79DA-A9E4-4E93-93F1-81907A901BBB}"/>
              </a:ext>
            </a:extLst>
          </p:cNvPr>
          <p:cNvSpPr>
            <a:spLocks noGrp="1"/>
          </p:cNvSpPr>
          <p:nvPr>
            <p:ph type="ftr" sz="quarter" idx="11"/>
          </p:nvPr>
        </p:nvSpPr>
        <p:spPr>
          <a:xfrm>
            <a:off x="960120" y="6356350"/>
            <a:ext cx="3417916" cy="365125"/>
          </a:xfrm>
        </p:spPr>
        <p:txBody>
          <a:bodyPr/>
          <a:lstStyle/>
          <a:p>
            <a:r>
              <a:rPr lang="en-US"/>
              <a:t>Sample Footer Text</a:t>
            </a:r>
          </a:p>
        </p:txBody>
      </p:sp>
      <p:sp>
        <p:nvSpPr>
          <p:cNvPr id="10" name="Date Placeholder 9">
            <a:extLst>
              <a:ext uri="{FF2B5EF4-FFF2-40B4-BE49-F238E27FC236}">
                <a16:creationId xmlns:a16="http://schemas.microsoft.com/office/drawing/2014/main" id="{5F92A44F-DE98-4FB5-B474-5DCCDD267A79}"/>
              </a:ext>
            </a:extLst>
          </p:cNvPr>
          <p:cNvSpPr>
            <a:spLocks noGrp="1"/>
          </p:cNvSpPr>
          <p:nvPr>
            <p:ph type="dt" sz="half" idx="10"/>
          </p:nvPr>
        </p:nvSpPr>
        <p:spPr>
          <a:xfrm>
            <a:off x="4477512" y="6356350"/>
            <a:ext cx="3236976" cy="365125"/>
          </a:xfrm>
        </p:spPr>
        <p:txBody>
          <a:bodyPr/>
          <a:lstStyle>
            <a:lvl1pPr algn="ctr">
              <a:defRPr/>
            </a:lvl1pPr>
          </a:lstStyle>
          <a:p>
            <a:r>
              <a:rPr lang="en-US"/>
              <a:t>20XX</a:t>
            </a:r>
          </a:p>
        </p:txBody>
      </p:sp>
      <p:sp>
        <p:nvSpPr>
          <p:cNvPr id="12" name="Slide Number Placeholder 11">
            <a:extLst>
              <a:ext uri="{FF2B5EF4-FFF2-40B4-BE49-F238E27FC236}">
                <a16:creationId xmlns:a16="http://schemas.microsoft.com/office/drawing/2014/main" id="{404DFE57-AA80-4ED8-AD77-35CC56F3FBC6}"/>
              </a:ext>
            </a:extLst>
          </p:cNvPr>
          <p:cNvSpPr>
            <a:spLocks noGrp="1"/>
          </p:cNvSpPr>
          <p:nvPr>
            <p:ph type="sldNum" sz="quarter" idx="12"/>
          </p:nvPr>
        </p:nvSpPr>
        <p:spPr/>
        <p:txBody>
          <a:bodyPr/>
          <a:lstStyle/>
          <a:p>
            <a:fld id="{294A09A9-5501-47C1-A89A-A340965A2BE2}" type="slidenum">
              <a:rPr lang="en-US" smtClean="0"/>
              <a:t>‹#›</a:t>
            </a:fld>
            <a:endParaRPr lang="en-US"/>
          </a:p>
        </p:txBody>
      </p:sp>
    </p:spTree>
    <p:extLst>
      <p:ext uri="{BB962C8B-B14F-4D97-AF65-F5344CB8AC3E}">
        <p14:creationId xmlns:p14="http://schemas.microsoft.com/office/powerpoint/2010/main" val="27879626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Summary">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984A150-581C-4608-9034-48767311A65F}"/>
              </a:ext>
              <a:ext uri="{C183D7F6-B498-43B3-948B-1728B52AA6E4}">
                <adec:decorative xmlns:adec="http://schemas.microsoft.com/office/drawing/2017/decorative" val="1"/>
              </a:ext>
            </a:extLst>
          </p:cNvPr>
          <p:cNvSpPr/>
          <p:nvPr userDrawn="1"/>
        </p:nvSpPr>
        <p:spPr>
          <a:xfrm>
            <a:off x="0" y="0"/>
            <a:ext cx="609447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DF7571-A130-4054-9513-4BDAC9AE5360}"/>
              </a:ext>
            </a:extLst>
          </p:cNvPr>
          <p:cNvSpPr>
            <a:spLocks noGrp="1"/>
          </p:cNvSpPr>
          <p:nvPr>
            <p:ph type="title"/>
          </p:nvPr>
        </p:nvSpPr>
        <p:spPr>
          <a:xfrm>
            <a:off x="771830" y="635000"/>
            <a:ext cx="5171770" cy="2039374"/>
          </a:xfrm>
        </p:spPr>
        <p:txBody>
          <a:bodyPr anchor="b">
            <a:noAutofit/>
          </a:bodyPr>
          <a:lstStyle>
            <a:lvl1pPr>
              <a:lnSpc>
                <a:spcPct val="101000"/>
              </a:lnSpc>
              <a:spcBef>
                <a:spcPts val="700"/>
              </a:spcBef>
              <a:spcAft>
                <a:spcPts val="700"/>
              </a:spcAft>
              <a:defRPr sz="6600" baseline="0"/>
            </a:lvl1pPr>
          </a:lstStyle>
          <a:p>
            <a:r>
              <a:rPr lang="en-US"/>
              <a:t>Click to edit Master title style</a:t>
            </a:r>
          </a:p>
        </p:txBody>
      </p:sp>
      <p:sp>
        <p:nvSpPr>
          <p:cNvPr id="8" name="Text Placeholder 7">
            <a:extLst>
              <a:ext uri="{FF2B5EF4-FFF2-40B4-BE49-F238E27FC236}">
                <a16:creationId xmlns:a16="http://schemas.microsoft.com/office/drawing/2014/main" id="{DCA27FA5-F6EE-4784-AC43-76381FC2CD94}"/>
              </a:ext>
            </a:extLst>
          </p:cNvPr>
          <p:cNvSpPr>
            <a:spLocks noGrp="1"/>
          </p:cNvSpPr>
          <p:nvPr>
            <p:ph type="body" sz="quarter" idx="18"/>
          </p:nvPr>
        </p:nvSpPr>
        <p:spPr>
          <a:xfrm>
            <a:off x="761998" y="2911475"/>
            <a:ext cx="4500563" cy="3311525"/>
          </a:xfrm>
        </p:spPr>
        <p:txBody>
          <a:bodyPr>
            <a:normAutofit/>
          </a:bodyPr>
          <a:lstStyle>
            <a:lvl1pPr>
              <a:defRPr lang="en-US" sz="2200" kern="1200" spc="50" baseline="0" dirty="0" smtClean="0">
                <a:solidFill>
                  <a:schemeClr val="bg1"/>
                </a:solidFill>
                <a:latin typeface="+mn-lt"/>
                <a:ea typeface="+mn-ea"/>
                <a:cs typeface="+mn-cs"/>
              </a:defRPr>
            </a:lvl1pPr>
          </a:lstStyle>
          <a:p>
            <a:pPr lvl="0"/>
            <a:r>
              <a:rPr lang="en-US"/>
              <a:t>Click to edit Master text styles</a:t>
            </a:r>
          </a:p>
        </p:txBody>
      </p:sp>
      <p:sp>
        <p:nvSpPr>
          <p:cNvPr id="6" name="Footer Placeholder 5">
            <a:extLst>
              <a:ext uri="{FF2B5EF4-FFF2-40B4-BE49-F238E27FC236}">
                <a16:creationId xmlns:a16="http://schemas.microsoft.com/office/drawing/2014/main" id="{66E63FF0-1A91-4698-B12A-112D05373593}"/>
              </a:ext>
            </a:extLst>
          </p:cNvPr>
          <p:cNvSpPr>
            <a:spLocks noGrp="1"/>
          </p:cNvSpPr>
          <p:nvPr>
            <p:ph type="ftr" sz="quarter" idx="11"/>
          </p:nvPr>
        </p:nvSpPr>
        <p:spPr/>
        <p:txBody>
          <a:bodyPr/>
          <a:lstStyle>
            <a:lvl1pPr>
              <a:defRPr>
                <a:solidFill>
                  <a:schemeClr val="bg1"/>
                </a:solidFill>
              </a:defRPr>
            </a:lvl1pPr>
          </a:lstStyle>
          <a:p>
            <a:r>
              <a:rPr lang="en-US"/>
              <a:t>Sample Footer Text</a:t>
            </a:r>
          </a:p>
        </p:txBody>
      </p:sp>
      <p:sp>
        <p:nvSpPr>
          <p:cNvPr id="14" name="Picture Placeholder 13">
            <a:extLst>
              <a:ext uri="{FF2B5EF4-FFF2-40B4-BE49-F238E27FC236}">
                <a16:creationId xmlns:a16="http://schemas.microsoft.com/office/drawing/2014/main" id="{7094F8F4-63E4-4A00-8F98-09219DA987A3}"/>
              </a:ext>
            </a:extLst>
          </p:cNvPr>
          <p:cNvSpPr>
            <a:spLocks noGrp="1"/>
          </p:cNvSpPr>
          <p:nvPr>
            <p:ph type="pic" sz="quarter" idx="13"/>
          </p:nvPr>
        </p:nvSpPr>
        <p:spPr>
          <a:xfrm>
            <a:off x="6742113" y="639763"/>
            <a:ext cx="2198687" cy="2546350"/>
          </a:xfrm>
        </p:spPr>
        <p:txBody>
          <a:bodyPr/>
          <a:lstStyle/>
          <a:p>
            <a:r>
              <a:rPr lang="en-US"/>
              <a:t>Click icon to add picture</a:t>
            </a:r>
          </a:p>
        </p:txBody>
      </p:sp>
      <p:sp>
        <p:nvSpPr>
          <p:cNvPr id="16" name="Picture Placeholder 15">
            <a:extLst>
              <a:ext uri="{FF2B5EF4-FFF2-40B4-BE49-F238E27FC236}">
                <a16:creationId xmlns:a16="http://schemas.microsoft.com/office/drawing/2014/main" id="{B34D9F00-72E9-433A-9427-8DA07653B252}"/>
              </a:ext>
            </a:extLst>
          </p:cNvPr>
          <p:cNvSpPr>
            <a:spLocks noGrp="1"/>
          </p:cNvSpPr>
          <p:nvPr>
            <p:ph type="pic" sz="quarter" idx="14"/>
          </p:nvPr>
        </p:nvSpPr>
        <p:spPr>
          <a:xfrm>
            <a:off x="9337675" y="638175"/>
            <a:ext cx="2198688" cy="2546350"/>
          </a:xfrm>
        </p:spPr>
        <p:txBody>
          <a:bodyPr/>
          <a:lstStyle/>
          <a:p>
            <a:r>
              <a:rPr lang="en-US"/>
              <a:t>Click icon to add picture</a:t>
            </a:r>
          </a:p>
        </p:txBody>
      </p:sp>
      <p:sp>
        <p:nvSpPr>
          <p:cNvPr id="18" name="Picture Placeholder 17">
            <a:extLst>
              <a:ext uri="{FF2B5EF4-FFF2-40B4-BE49-F238E27FC236}">
                <a16:creationId xmlns:a16="http://schemas.microsoft.com/office/drawing/2014/main" id="{1AD0C148-B6DB-4D32-B139-403A6AEC3DDF}"/>
              </a:ext>
            </a:extLst>
          </p:cNvPr>
          <p:cNvSpPr>
            <a:spLocks noGrp="1"/>
          </p:cNvSpPr>
          <p:nvPr>
            <p:ph type="pic" sz="quarter" idx="15"/>
          </p:nvPr>
        </p:nvSpPr>
        <p:spPr>
          <a:xfrm>
            <a:off x="6742113" y="3668713"/>
            <a:ext cx="2198687" cy="2554287"/>
          </a:xfrm>
        </p:spPr>
        <p:txBody>
          <a:bodyPr/>
          <a:lstStyle/>
          <a:p>
            <a:r>
              <a:rPr lang="en-US"/>
              <a:t>Click icon to add picture</a:t>
            </a:r>
          </a:p>
        </p:txBody>
      </p:sp>
      <p:sp>
        <p:nvSpPr>
          <p:cNvPr id="20" name="Picture Placeholder 19">
            <a:extLst>
              <a:ext uri="{FF2B5EF4-FFF2-40B4-BE49-F238E27FC236}">
                <a16:creationId xmlns:a16="http://schemas.microsoft.com/office/drawing/2014/main" id="{D9D424B8-9E08-469D-88C8-019306CA382E}"/>
              </a:ext>
            </a:extLst>
          </p:cNvPr>
          <p:cNvSpPr>
            <a:spLocks noGrp="1"/>
          </p:cNvSpPr>
          <p:nvPr>
            <p:ph type="pic" sz="quarter" idx="16"/>
          </p:nvPr>
        </p:nvSpPr>
        <p:spPr>
          <a:xfrm>
            <a:off x="9337675" y="3668713"/>
            <a:ext cx="2198688" cy="2546350"/>
          </a:xfrm>
        </p:spPr>
        <p:txBody>
          <a:bodyPr/>
          <a:lstStyle/>
          <a:p>
            <a:r>
              <a:rPr lang="en-US"/>
              <a:t>Click icon to add picture</a:t>
            </a:r>
          </a:p>
        </p:txBody>
      </p:sp>
      <p:sp>
        <p:nvSpPr>
          <p:cNvPr id="5" name="Date Placeholder 4">
            <a:extLst>
              <a:ext uri="{FF2B5EF4-FFF2-40B4-BE49-F238E27FC236}">
                <a16:creationId xmlns:a16="http://schemas.microsoft.com/office/drawing/2014/main" id="{FC0A8DC1-14F6-453B-A724-D6493F063F83}"/>
              </a:ext>
            </a:extLst>
          </p:cNvPr>
          <p:cNvSpPr>
            <a:spLocks noGrp="1"/>
          </p:cNvSpPr>
          <p:nvPr>
            <p:ph type="dt" sz="half" idx="10"/>
          </p:nvPr>
        </p:nvSpPr>
        <p:spPr/>
        <p:txBody>
          <a:bodyPr/>
          <a:lstStyle>
            <a:lvl1pPr>
              <a:defRPr/>
            </a:lvl1pPr>
          </a:lstStyle>
          <a:p>
            <a:r>
              <a:rPr lang="en-US"/>
              <a:t>20XX</a:t>
            </a:r>
          </a:p>
        </p:txBody>
      </p:sp>
      <p:sp>
        <p:nvSpPr>
          <p:cNvPr id="7" name="Slide Number Placeholder 6">
            <a:extLst>
              <a:ext uri="{FF2B5EF4-FFF2-40B4-BE49-F238E27FC236}">
                <a16:creationId xmlns:a16="http://schemas.microsoft.com/office/drawing/2014/main" id="{1E066D53-44B3-4F04-93FD-9756A60139F9}"/>
              </a:ext>
            </a:extLst>
          </p:cNvPr>
          <p:cNvSpPr>
            <a:spLocks noGrp="1"/>
          </p:cNvSpPr>
          <p:nvPr>
            <p:ph type="sldNum" sz="quarter" idx="12"/>
          </p:nvPr>
        </p:nvSpPr>
        <p:spPr/>
        <p:txBody>
          <a:bodyPr/>
          <a:lstStyle/>
          <a:p>
            <a:fld id="{294A09A9-5501-47C1-A89A-A340965A2BE2}" type="slidenum">
              <a:rPr lang="en-US" smtClean="0"/>
              <a:t>‹#›</a:t>
            </a:fld>
            <a:endParaRPr lang="en-US"/>
          </a:p>
        </p:txBody>
      </p:sp>
    </p:spTree>
    <p:extLst>
      <p:ext uri="{BB962C8B-B14F-4D97-AF65-F5344CB8AC3E}">
        <p14:creationId xmlns:p14="http://schemas.microsoft.com/office/powerpoint/2010/main" val="19629791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Closin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9D15A25-1111-478B-8F77-D992652C71C2}"/>
              </a:ext>
              <a:ext uri="{C183D7F6-B498-43B3-948B-1728B52AA6E4}">
                <adec:decorative xmlns:adec="http://schemas.microsoft.com/office/drawing/2017/decorative" val="1"/>
              </a:ext>
            </a:extLst>
          </p:cNvPr>
          <p:cNvSpPr/>
          <p:nvPr userDrawn="1"/>
        </p:nvSpPr>
        <p:spPr>
          <a:xfrm>
            <a:off x="3990108" y="1225106"/>
            <a:ext cx="8201891" cy="39518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66A3D1-C594-4520-A142-F0D3F59C5F3E}"/>
              </a:ext>
            </a:extLst>
          </p:cNvPr>
          <p:cNvSpPr>
            <a:spLocks noGrp="1"/>
          </p:cNvSpPr>
          <p:nvPr>
            <p:ph type="title"/>
          </p:nvPr>
        </p:nvSpPr>
        <p:spPr>
          <a:xfrm>
            <a:off x="4555193" y="3036762"/>
            <a:ext cx="7136064" cy="1700784"/>
          </a:xfrm>
        </p:spPr>
        <p:txBody>
          <a:bodyPr/>
          <a:lstStyle>
            <a:lvl1pPr>
              <a:lnSpc>
                <a:spcPct val="101000"/>
              </a:lnSpc>
              <a:spcBef>
                <a:spcPts val="700"/>
              </a:spcBef>
              <a:spcAft>
                <a:spcPts val="700"/>
              </a:spcAft>
              <a:defRPr baseline="0"/>
            </a:lvl1pPr>
          </a:lstStyle>
          <a:p>
            <a:r>
              <a:rPr lang="en-US"/>
              <a:t>Click to edit Master title style</a:t>
            </a:r>
          </a:p>
        </p:txBody>
      </p:sp>
      <p:sp>
        <p:nvSpPr>
          <p:cNvPr id="16" name="Picture Placeholder 15">
            <a:extLst>
              <a:ext uri="{FF2B5EF4-FFF2-40B4-BE49-F238E27FC236}">
                <a16:creationId xmlns:a16="http://schemas.microsoft.com/office/drawing/2014/main" id="{42FBE291-E88A-44C5-884C-183EE7F67EE3}"/>
              </a:ext>
            </a:extLst>
          </p:cNvPr>
          <p:cNvSpPr>
            <a:spLocks noGrp="1"/>
          </p:cNvSpPr>
          <p:nvPr>
            <p:ph type="pic" sz="quarter" idx="15"/>
          </p:nvPr>
        </p:nvSpPr>
        <p:spPr>
          <a:xfrm>
            <a:off x="-12804" y="1225484"/>
            <a:ext cx="4059934" cy="3951807"/>
          </a:xfrm>
        </p:spPr>
        <p:txBody>
          <a:bodyPr/>
          <a:lstStyle/>
          <a:p>
            <a:r>
              <a:rPr lang="en-US"/>
              <a:t>Click icon to add picture</a:t>
            </a:r>
          </a:p>
        </p:txBody>
      </p:sp>
      <p:sp>
        <p:nvSpPr>
          <p:cNvPr id="7" name="Content Placeholder 2">
            <a:extLst>
              <a:ext uri="{FF2B5EF4-FFF2-40B4-BE49-F238E27FC236}">
                <a16:creationId xmlns:a16="http://schemas.microsoft.com/office/drawing/2014/main" id="{51FF791A-8D73-49AD-8569-7F4FE14648E6}"/>
              </a:ext>
            </a:extLst>
          </p:cNvPr>
          <p:cNvSpPr>
            <a:spLocks noGrp="1"/>
          </p:cNvSpPr>
          <p:nvPr>
            <p:ph idx="1"/>
          </p:nvPr>
        </p:nvSpPr>
        <p:spPr>
          <a:xfrm>
            <a:off x="4547779" y="5355583"/>
            <a:ext cx="2270162" cy="577153"/>
          </a:xfrm>
        </p:spPr>
        <p:txBody>
          <a:bodyPr>
            <a:normAutofit/>
          </a:bodyPr>
          <a:lstStyle>
            <a:lvl1pPr>
              <a:defRPr sz="1600">
                <a:solidFill>
                  <a:schemeClr val="tx1"/>
                </a:solidFill>
              </a:defRPr>
            </a:lvl1pPr>
          </a:lstStyle>
          <a:p>
            <a:pPr lvl="0"/>
            <a:r>
              <a:rPr lang="en-US">
                <a:cs typeface="Calibri"/>
              </a:rPr>
              <a:t>Click to edit Master text styles</a:t>
            </a:r>
          </a:p>
        </p:txBody>
      </p:sp>
      <p:sp>
        <p:nvSpPr>
          <p:cNvPr id="13" name="Content Placeholder 2">
            <a:extLst>
              <a:ext uri="{FF2B5EF4-FFF2-40B4-BE49-F238E27FC236}">
                <a16:creationId xmlns:a16="http://schemas.microsoft.com/office/drawing/2014/main" id="{C16F6145-A1AE-4CDA-AE26-E8FDEFAAB395}"/>
              </a:ext>
            </a:extLst>
          </p:cNvPr>
          <p:cNvSpPr>
            <a:spLocks noGrp="1"/>
          </p:cNvSpPr>
          <p:nvPr>
            <p:ph idx="16"/>
          </p:nvPr>
        </p:nvSpPr>
        <p:spPr>
          <a:xfrm>
            <a:off x="6984437" y="5355583"/>
            <a:ext cx="2270162" cy="577153"/>
          </a:xfrm>
        </p:spPr>
        <p:txBody>
          <a:bodyPr>
            <a:normAutofit/>
          </a:bodyPr>
          <a:lstStyle>
            <a:lvl1pPr>
              <a:defRPr sz="1600">
                <a:solidFill>
                  <a:schemeClr val="tx1"/>
                </a:solidFill>
              </a:defRPr>
            </a:lvl1pPr>
          </a:lstStyle>
          <a:p>
            <a:pPr lvl="0"/>
            <a:r>
              <a:rPr lang="en-US">
                <a:cs typeface="Calibri"/>
              </a:rPr>
              <a:t>Click to edit Master text styles</a:t>
            </a:r>
          </a:p>
        </p:txBody>
      </p:sp>
      <p:sp>
        <p:nvSpPr>
          <p:cNvPr id="15" name="Content Placeholder 2">
            <a:extLst>
              <a:ext uri="{FF2B5EF4-FFF2-40B4-BE49-F238E27FC236}">
                <a16:creationId xmlns:a16="http://schemas.microsoft.com/office/drawing/2014/main" id="{3FDD02FA-6843-4E54-ACDC-AFEAFB4EFAA9}"/>
              </a:ext>
            </a:extLst>
          </p:cNvPr>
          <p:cNvSpPr>
            <a:spLocks noGrp="1"/>
          </p:cNvSpPr>
          <p:nvPr>
            <p:ph idx="17"/>
          </p:nvPr>
        </p:nvSpPr>
        <p:spPr>
          <a:xfrm>
            <a:off x="9421095" y="5355583"/>
            <a:ext cx="2270162" cy="577153"/>
          </a:xfrm>
        </p:spPr>
        <p:txBody>
          <a:bodyPr>
            <a:normAutofit/>
          </a:bodyPr>
          <a:lstStyle>
            <a:lvl1pPr>
              <a:defRPr sz="1600">
                <a:solidFill>
                  <a:schemeClr val="tx1"/>
                </a:solidFill>
              </a:defRPr>
            </a:lvl1pPr>
          </a:lstStyle>
          <a:p>
            <a:pPr lvl="0"/>
            <a:r>
              <a:rPr lang="en-US">
                <a:cs typeface="Calibri"/>
              </a:rPr>
              <a:t>Click to edit Master text styles</a:t>
            </a:r>
          </a:p>
        </p:txBody>
      </p:sp>
      <p:sp>
        <p:nvSpPr>
          <p:cNvPr id="4" name="Footer Placeholder 3">
            <a:extLst>
              <a:ext uri="{FF2B5EF4-FFF2-40B4-BE49-F238E27FC236}">
                <a16:creationId xmlns:a16="http://schemas.microsoft.com/office/drawing/2014/main" id="{B9B99AED-D702-41BF-B21E-9BFB06308223}"/>
              </a:ext>
            </a:extLst>
          </p:cNvPr>
          <p:cNvSpPr>
            <a:spLocks noGrp="1"/>
          </p:cNvSpPr>
          <p:nvPr>
            <p:ph type="ftr" sz="quarter" idx="11"/>
          </p:nvPr>
        </p:nvSpPr>
        <p:spPr>
          <a:xfrm>
            <a:off x="960120" y="6356350"/>
            <a:ext cx="3405051" cy="365125"/>
          </a:xfrm>
        </p:spPr>
        <p:txBody>
          <a:bodyPr/>
          <a:lstStyle/>
          <a:p>
            <a:r>
              <a:rPr lang="en-US"/>
              <a:t>Sample Footer Text</a:t>
            </a:r>
          </a:p>
        </p:txBody>
      </p:sp>
      <p:sp>
        <p:nvSpPr>
          <p:cNvPr id="3" name="Date Placeholder 2">
            <a:extLst>
              <a:ext uri="{FF2B5EF4-FFF2-40B4-BE49-F238E27FC236}">
                <a16:creationId xmlns:a16="http://schemas.microsoft.com/office/drawing/2014/main" id="{2674C4BB-67B0-4BF7-A7D4-4222652EDB8C}"/>
              </a:ext>
            </a:extLst>
          </p:cNvPr>
          <p:cNvSpPr>
            <a:spLocks noGrp="1"/>
          </p:cNvSpPr>
          <p:nvPr>
            <p:ph type="dt" sz="half" idx="10"/>
          </p:nvPr>
        </p:nvSpPr>
        <p:spPr>
          <a:xfrm>
            <a:off x="4477512" y="6356350"/>
            <a:ext cx="3236976" cy="365125"/>
          </a:xfrm>
        </p:spPr>
        <p:txBody>
          <a:bodyPr/>
          <a:lstStyle>
            <a:lvl1pPr algn="ctr">
              <a:defRPr/>
            </a:lvl1pPr>
          </a:lstStyle>
          <a:p>
            <a:r>
              <a:rPr lang="en-US"/>
              <a:t>20XX</a:t>
            </a:r>
          </a:p>
        </p:txBody>
      </p:sp>
      <p:sp>
        <p:nvSpPr>
          <p:cNvPr id="5" name="Slide Number Placeholder 4">
            <a:extLst>
              <a:ext uri="{FF2B5EF4-FFF2-40B4-BE49-F238E27FC236}">
                <a16:creationId xmlns:a16="http://schemas.microsoft.com/office/drawing/2014/main" id="{4952C385-1FC3-453C-952E-8DDB1B052FF8}"/>
              </a:ext>
            </a:extLst>
          </p:cNvPr>
          <p:cNvSpPr>
            <a:spLocks noGrp="1"/>
          </p:cNvSpPr>
          <p:nvPr>
            <p:ph type="sldNum" sz="quarter" idx="12"/>
          </p:nvPr>
        </p:nvSpPr>
        <p:spPr/>
        <p:txBody>
          <a:bodyPr/>
          <a:lstStyle/>
          <a:p>
            <a:fld id="{294A09A9-5501-47C1-A89A-A340965A2BE2}" type="slidenum">
              <a:rPr lang="en-US" smtClean="0"/>
              <a:t>‹#›</a:t>
            </a:fld>
            <a:endParaRPr lang="en-US"/>
          </a:p>
        </p:txBody>
      </p:sp>
    </p:spTree>
    <p:extLst>
      <p:ext uri="{BB962C8B-B14F-4D97-AF65-F5344CB8AC3E}">
        <p14:creationId xmlns:p14="http://schemas.microsoft.com/office/powerpoint/2010/main" val="7742596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600"/>
            </a:lvl1pPr>
          </a:lstStyle>
          <a:p>
            <a:r>
              <a:rPr lang="en-US"/>
              <a:t>Click to edit Master title style</a:t>
            </a:r>
          </a:p>
        </p:txBody>
      </p:sp>
      <p:sp>
        <p:nvSpPr>
          <p:cNvPr id="3" name="Date Placeholder 2"/>
          <p:cNvSpPr>
            <a:spLocks noGrp="1"/>
          </p:cNvSpPr>
          <p:nvPr>
            <p:ph type="dt" sz="half" idx="10"/>
          </p:nvPr>
        </p:nvSpPr>
        <p:spPr/>
        <p:txBody>
          <a:bodyPr/>
          <a:lstStyle/>
          <a:p>
            <a:fld id="{49C7E4E4-B1C3-44DD-B31C-EFD6366E6B44}" type="datetime1">
              <a:rPr lang="en-US" smtClean="0"/>
              <a:t>6/23/2025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41799236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27887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Titl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1947BE1-D586-49AE-B2E6-EE426AA239B3}"/>
              </a:ext>
              <a:ext uri="{C183D7F6-B498-43B3-948B-1728B52AA6E4}">
                <adec:decorative xmlns:adec="http://schemas.microsoft.com/office/drawing/2017/decorative" val="1"/>
              </a:ext>
            </a:extLst>
          </p:cNvPr>
          <p:cNvSpPr/>
          <p:nvPr/>
        </p:nvSpPr>
        <p:spPr>
          <a:xfrm>
            <a:off x="0" y="0"/>
            <a:ext cx="7532914"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4C316E-D918-422D-AC5F-D93C59AB674F}"/>
              </a:ext>
            </a:extLst>
          </p:cNvPr>
          <p:cNvSpPr>
            <a:spLocks noGrp="1"/>
          </p:cNvSpPr>
          <p:nvPr>
            <p:ph type="title" hasCustomPrompt="1"/>
          </p:nvPr>
        </p:nvSpPr>
        <p:spPr>
          <a:xfrm>
            <a:off x="640078" y="627016"/>
            <a:ext cx="6389027" cy="5601790"/>
          </a:xfrm>
        </p:spPr>
        <p:txBody>
          <a:bodyPr>
            <a:noAutofit/>
          </a:bodyPr>
          <a:lstStyle>
            <a:lvl1pPr algn="r">
              <a:lnSpc>
                <a:spcPct val="101000"/>
              </a:lnSpc>
              <a:spcBef>
                <a:spcPts val="700"/>
              </a:spcBef>
              <a:spcAft>
                <a:spcPts val="700"/>
              </a:spcAft>
              <a:defRPr sz="8000" baseline="0"/>
            </a:lvl1pPr>
          </a:lstStyle>
          <a:p>
            <a:r>
              <a:rPr lang="en-US"/>
              <a:t>Click to edit Master TEXT style</a:t>
            </a:r>
          </a:p>
        </p:txBody>
      </p:sp>
      <p:sp>
        <p:nvSpPr>
          <p:cNvPr id="12" name="Text Placeholder 11">
            <a:extLst>
              <a:ext uri="{FF2B5EF4-FFF2-40B4-BE49-F238E27FC236}">
                <a16:creationId xmlns:a16="http://schemas.microsoft.com/office/drawing/2014/main" id="{4B4012DC-9879-489B-B525-C474C5DD299D}"/>
              </a:ext>
            </a:extLst>
          </p:cNvPr>
          <p:cNvSpPr>
            <a:spLocks noGrp="1"/>
          </p:cNvSpPr>
          <p:nvPr>
            <p:ph type="body" sz="quarter" idx="11"/>
          </p:nvPr>
        </p:nvSpPr>
        <p:spPr>
          <a:xfrm>
            <a:off x="8029797" y="627016"/>
            <a:ext cx="3199034" cy="5590903"/>
          </a:xfrm>
        </p:spPr>
        <p:txBody>
          <a:bodyPr anchor="ctr">
            <a:normAutofit/>
          </a:bodyPr>
          <a:lstStyle>
            <a:lvl1pPr>
              <a:defRPr lang="en-US" sz="2600" kern="1200" spc="50" baseline="0" dirty="0" smtClean="0">
                <a:solidFill>
                  <a:schemeClr val="tx1"/>
                </a:solidFill>
                <a:latin typeface="+mn-lt"/>
                <a:ea typeface="+mn-ea"/>
                <a:cs typeface="Calibri"/>
              </a:defRPr>
            </a:lvl1pPr>
            <a:lvl2pPr marL="0" indent="0">
              <a:buNone/>
              <a:defRPr/>
            </a:lvl2pPr>
          </a:lstStyle>
          <a:p>
            <a:pPr lvl="0"/>
            <a:r>
              <a:rPr lang="en-US"/>
              <a:t>Click to edit Master text styles</a:t>
            </a:r>
          </a:p>
        </p:txBody>
      </p:sp>
    </p:spTree>
    <p:extLst>
      <p:ext uri="{BB962C8B-B14F-4D97-AF65-F5344CB8AC3E}">
        <p14:creationId xmlns:p14="http://schemas.microsoft.com/office/powerpoint/2010/main" val="4471140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A5AE0-9812-FB2C-B32A-F6735E86034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089338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Agenda">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9D15A25-1111-478B-8F77-D992652C71C2}"/>
              </a:ext>
              <a:ext uri="{C183D7F6-B498-43B3-948B-1728B52AA6E4}">
                <adec:decorative xmlns:adec="http://schemas.microsoft.com/office/drawing/2017/decorative" val="1"/>
              </a:ext>
            </a:extLst>
          </p:cNvPr>
          <p:cNvSpPr/>
          <p:nvPr/>
        </p:nvSpPr>
        <p:spPr>
          <a:xfrm>
            <a:off x="0" y="2264985"/>
            <a:ext cx="5297764" cy="39521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93472D-332A-4010-9FEA-8E1E9AE7E18F}"/>
              </a:ext>
            </a:extLst>
          </p:cNvPr>
          <p:cNvSpPr>
            <a:spLocks noGrp="1"/>
          </p:cNvSpPr>
          <p:nvPr>
            <p:ph type="title" hasCustomPrompt="1"/>
          </p:nvPr>
        </p:nvSpPr>
        <p:spPr>
          <a:xfrm>
            <a:off x="966213" y="336958"/>
            <a:ext cx="10616187" cy="1700784"/>
          </a:xfrm>
        </p:spPr>
        <p:txBody>
          <a:bodyPr/>
          <a:lstStyle>
            <a:lvl1pPr>
              <a:lnSpc>
                <a:spcPct val="101000"/>
              </a:lnSpc>
              <a:spcBef>
                <a:spcPts val="700"/>
              </a:spcBef>
              <a:spcAft>
                <a:spcPts val="700"/>
              </a:spcAft>
              <a:defRPr baseline="0">
                <a:solidFill>
                  <a:schemeClr val="tx1"/>
                </a:solidFill>
              </a:defRPr>
            </a:lvl1pPr>
          </a:lstStyle>
          <a:p>
            <a:r>
              <a:rPr lang="en-US"/>
              <a:t>Click to edit Master TEXT</a:t>
            </a:r>
          </a:p>
        </p:txBody>
      </p:sp>
      <p:sp>
        <p:nvSpPr>
          <p:cNvPr id="7" name="Content Placeholder 2">
            <a:extLst>
              <a:ext uri="{FF2B5EF4-FFF2-40B4-BE49-F238E27FC236}">
                <a16:creationId xmlns:a16="http://schemas.microsoft.com/office/drawing/2014/main" id="{51FF791A-8D73-49AD-8569-7F4FE14648E6}"/>
              </a:ext>
            </a:extLst>
          </p:cNvPr>
          <p:cNvSpPr>
            <a:spLocks noGrp="1"/>
          </p:cNvSpPr>
          <p:nvPr>
            <p:ph idx="1" hasCustomPrompt="1"/>
          </p:nvPr>
        </p:nvSpPr>
        <p:spPr>
          <a:xfrm>
            <a:off x="960120" y="2587752"/>
            <a:ext cx="3694176" cy="3258102"/>
          </a:xfrm>
        </p:spPr>
        <p:txBody>
          <a:bodyPr>
            <a:normAutofit/>
          </a:bodyPr>
          <a:lstStyle>
            <a:lvl1pPr>
              <a:defRPr>
                <a:solidFill>
                  <a:schemeClr val="bg1"/>
                </a:solidFill>
              </a:defRPr>
            </a:lvl1pPr>
          </a:lstStyle>
          <a:p>
            <a:r>
              <a:rPr lang="en-US">
                <a:cs typeface="Calibri"/>
              </a:rPr>
              <a:t>Click to edit master text style</a:t>
            </a:r>
          </a:p>
          <a:p>
            <a:endParaRPr lang="en-US">
              <a:cs typeface="Calibri"/>
            </a:endParaRPr>
          </a:p>
        </p:txBody>
      </p:sp>
      <p:sp>
        <p:nvSpPr>
          <p:cNvPr id="14" name="Picture Placeholder 13">
            <a:extLst>
              <a:ext uri="{FF2B5EF4-FFF2-40B4-BE49-F238E27FC236}">
                <a16:creationId xmlns:a16="http://schemas.microsoft.com/office/drawing/2014/main" id="{69D1BED5-2D39-40ED-92F5-CF06BE8A759C}"/>
              </a:ext>
            </a:extLst>
          </p:cNvPr>
          <p:cNvSpPr>
            <a:spLocks noGrp="1"/>
          </p:cNvSpPr>
          <p:nvPr>
            <p:ph type="pic" sz="quarter" idx="14"/>
          </p:nvPr>
        </p:nvSpPr>
        <p:spPr>
          <a:xfrm>
            <a:off x="5297764" y="2265363"/>
            <a:ext cx="3479524" cy="3951287"/>
          </a:xfrm>
        </p:spPr>
        <p:txBody>
          <a:bodyPr/>
          <a:lstStyle/>
          <a:p>
            <a:r>
              <a:rPr lang="en-US"/>
              <a:t>Click icon to add picture</a:t>
            </a:r>
          </a:p>
        </p:txBody>
      </p:sp>
      <p:sp>
        <p:nvSpPr>
          <p:cNvPr id="16" name="Picture Placeholder 15">
            <a:extLst>
              <a:ext uri="{FF2B5EF4-FFF2-40B4-BE49-F238E27FC236}">
                <a16:creationId xmlns:a16="http://schemas.microsoft.com/office/drawing/2014/main" id="{42FBE291-E88A-44C5-884C-183EE7F67EE3}"/>
              </a:ext>
            </a:extLst>
          </p:cNvPr>
          <p:cNvSpPr>
            <a:spLocks noGrp="1"/>
          </p:cNvSpPr>
          <p:nvPr>
            <p:ph type="pic" sz="quarter" idx="15"/>
          </p:nvPr>
        </p:nvSpPr>
        <p:spPr>
          <a:xfrm>
            <a:off x="8777288" y="2265363"/>
            <a:ext cx="3414712" cy="3951287"/>
          </a:xfrm>
        </p:spPr>
        <p:txBody>
          <a:bodyPr/>
          <a:lstStyle/>
          <a:p>
            <a:r>
              <a:rPr lang="en-US"/>
              <a:t>Click icon to add picture</a:t>
            </a:r>
          </a:p>
        </p:txBody>
      </p:sp>
    </p:spTree>
    <p:extLst>
      <p:ext uri="{BB962C8B-B14F-4D97-AF65-F5344CB8AC3E}">
        <p14:creationId xmlns:p14="http://schemas.microsoft.com/office/powerpoint/2010/main" val="14864327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Introduction">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984A150-581C-4608-9034-48767311A65F}"/>
              </a:ext>
              <a:ext uri="{C183D7F6-B498-43B3-948B-1728B52AA6E4}">
                <adec:decorative xmlns:adec="http://schemas.microsoft.com/office/drawing/2017/decorative" val="1"/>
              </a:ext>
            </a:extLst>
          </p:cNvPr>
          <p:cNvSpPr/>
          <p:nvPr userDrawn="1"/>
        </p:nvSpPr>
        <p:spPr>
          <a:xfrm>
            <a:off x="0" y="0"/>
            <a:ext cx="609447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EE19D4B2-6593-465B-9A8E-03DFC943441B}"/>
              </a:ext>
            </a:extLst>
          </p:cNvPr>
          <p:cNvSpPr>
            <a:spLocks noGrp="1"/>
          </p:cNvSpPr>
          <p:nvPr>
            <p:ph type="title" hasCustomPrompt="1"/>
          </p:nvPr>
        </p:nvSpPr>
        <p:spPr>
          <a:xfrm>
            <a:off x="960438" y="317499"/>
            <a:ext cx="4500737" cy="2095501"/>
          </a:xfrm>
        </p:spPr>
        <p:txBody>
          <a:bodyPr>
            <a:noAutofit/>
          </a:bodyPr>
          <a:lstStyle>
            <a:lvl1pPr>
              <a:defRPr sz="5400"/>
            </a:lvl1pPr>
          </a:lstStyle>
          <a:p>
            <a:r>
              <a:rPr lang="en-US" sz="5400"/>
              <a:t>Click to edit master text style</a:t>
            </a:r>
          </a:p>
        </p:txBody>
      </p:sp>
      <p:sp>
        <p:nvSpPr>
          <p:cNvPr id="13" name="Content Placeholder 2">
            <a:extLst>
              <a:ext uri="{FF2B5EF4-FFF2-40B4-BE49-F238E27FC236}">
                <a16:creationId xmlns:a16="http://schemas.microsoft.com/office/drawing/2014/main" id="{E309CC8E-0532-4674-9535-1514DA3C14B1}"/>
              </a:ext>
            </a:extLst>
          </p:cNvPr>
          <p:cNvSpPr>
            <a:spLocks noGrp="1"/>
          </p:cNvSpPr>
          <p:nvPr>
            <p:ph idx="1" hasCustomPrompt="1"/>
          </p:nvPr>
        </p:nvSpPr>
        <p:spPr>
          <a:xfrm>
            <a:off x="960438" y="2587625"/>
            <a:ext cx="4500737" cy="3594100"/>
          </a:xfrm>
        </p:spPr>
        <p:txBody>
          <a:bodyPr anchor="ctr">
            <a:normAutofit/>
          </a:bodyPr>
          <a:lstStyle>
            <a:lvl1pPr>
              <a:defRPr sz="2000">
                <a:solidFill>
                  <a:schemeClr val="bg1"/>
                </a:solidFill>
              </a:defRPr>
            </a:lvl1pPr>
          </a:lstStyle>
          <a:p>
            <a:r>
              <a:rPr lang="en-US" sz="2000">
                <a:solidFill>
                  <a:schemeClr val="bg1"/>
                </a:solidFill>
                <a:cs typeface="Calibri"/>
              </a:rPr>
              <a:t>Click to edit master text style</a:t>
            </a:r>
          </a:p>
        </p:txBody>
      </p:sp>
      <p:sp>
        <p:nvSpPr>
          <p:cNvPr id="15" name="Footer Placeholder 8">
            <a:extLst>
              <a:ext uri="{FF2B5EF4-FFF2-40B4-BE49-F238E27FC236}">
                <a16:creationId xmlns:a16="http://schemas.microsoft.com/office/drawing/2014/main" id="{A468A676-C4AD-4F50-936D-1C858E8136CE}"/>
              </a:ext>
            </a:extLst>
          </p:cNvPr>
          <p:cNvSpPr txBox="1">
            <a:spLocks/>
          </p:cNvSpPr>
          <p:nvPr/>
        </p:nvSpPr>
        <p:spPr>
          <a:xfrm>
            <a:off x="960438" y="6356350"/>
            <a:ext cx="4981512" cy="365125"/>
          </a:xfrm>
          <a:prstGeom prst="rect">
            <a:avLst/>
          </a:prstGeom>
        </p:spPr>
        <p:txBody>
          <a:bodyPr vert="horz" lIns="91440" tIns="45720" rIns="91440" bIns="45720" rtlCol="0" anchor="ctr"/>
          <a:lstStyle>
            <a:defPPr>
              <a:defRPr lang="en-US"/>
            </a:defPPr>
            <a:lvl1pPr marL="0" algn="l" defTabSz="914400" rtl="0" eaLnBrk="1" latinLnBrk="0" hangingPunct="1">
              <a:defRPr sz="1100" kern="1200" cap="all" spc="5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rPr>
              <a:t>Sample Footer Text</a:t>
            </a:r>
          </a:p>
        </p:txBody>
      </p:sp>
      <p:sp>
        <p:nvSpPr>
          <p:cNvPr id="3" name="Picture Placeholder 2">
            <a:extLst>
              <a:ext uri="{FF2B5EF4-FFF2-40B4-BE49-F238E27FC236}">
                <a16:creationId xmlns:a16="http://schemas.microsoft.com/office/drawing/2014/main" id="{63537098-0CB9-40F0-99EE-35DF790670B5}"/>
              </a:ext>
            </a:extLst>
          </p:cNvPr>
          <p:cNvSpPr>
            <a:spLocks noGrp="1"/>
          </p:cNvSpPr>
          <p:nvPr>
            <p:ph type="pic" sz="quarter" idx="13"/>
          </p:nvPr>
        </p:nvSpPr>
        <p:spPr>
          <a:xfrm>
            <a:off x="6094474" y="0"/>
            <a:ext cx="3046351" cy="3428363"/>
          </a:xfrm>
        </p:spPr>
        <p:txBody>
          <a:bodyPr/>
          <a:lstStyle/>
          <a:p>
            <a:r>
              <a:rPr lang="en-US"/>
              <a:t>Click icon to add picture</a:t>
            </a:r>
          </a:p>
        </p:txBody>
      </p:sp>
      <p:sp>
        <p:nvSpPr>
          <p:cNvPr id="8" name="Picture Placeholder 7">
            <a:extLst>
              <a:ext uri="{FF2B5EF4-FFF2-40B4-BE49-F238E27FC236}">
                <a16:creationId xmlns:a16="http://schemas.microsoft.com/office/drawing/2014/main" id="{6B54A389-080E-45CE-8275-215B7C9B589D}"/>
              </a:ext>
            </a:extLst>
          </p:cNvPr>
          <p:cNvSpPr>
            <a:spLocks noGrp="1"/>
          </p:cNvSpPr>
          <p:nvPr>
            <p:ph type="pic" sz="quarter" idx="14"/>
          </p:nvPr>
        </p:nvSpPr>
        <p:spPr>
          <a:xfrm>
            <a:off x="9148763" y="0"/>
            <a:ext cx="3048000" cy="3429000"/>
          </a:xfrm>
        </p:spPr>
        <p:txBody>
          <a:bodyPr/>
          <a:lstStyle/>
          <a:p>
            <a:r>
              <a:rPr lang="en-US"/>
              <a:t>Click icon to add picture</a:t>
            </a:r>
          </a:p>
        </p:txBody>
      </p:sp>
      <p:sp>
        <p:nvSpPr>
          <p:cNvPr id="26" name="Picture Placeholder 25">
            <a:extLst>
              <a:ext uri="{FF2B5EF4-FFF2-40B4-BE49-F238E27FC236}">
                <a16:creationId xmlns:a16="http://schemas.microsoft.com/office/drawing/2014/main" id="{F5006F58-5D95-4392-9D32-BE333EA5493B}"/>
              </a:ext>
            </a:extLst>
          </p:cNvPr>
          <p:cNvSpPr>
            <a:spLocks noGrp="1"/>
          </p:cNvSpPr>
          <p:nvPr>
            <p:ph type="pic" sz="quarter" idx="15"/>
          </p:nvPr>
        </p:nvSpPr>
        <p:spPr>
          <a:xfrm>
            <a:off x="6102350" y="3429000"/>
            <a:ext cx="6076950" cy="3429000"/>
          </a:xfrm>
        </p:spPr>
        <p:txBody>
          <a:bodyPr/>
          <a:lstStyle/>
          <a:p>
            <a:r>
              <a:rPr lang="en-US"/>
              <a:t>Click icon to add picture</a:t>
            </a:r>
          </a:p>
        </p:txBody>
      </p:sp>
      <p:sp>
        <p:nvSpPr>
          <p:cNvPr id="5" name="Date Placeholder 4">
            <a:extLst>
              <a:ext uri="{FF2B5EF4-FFF2-40B4-BE49-F238E27FC236}">
                <a16:creationId xmlns:a16="http://schemas.microsoft.com/office/drawing/2014/main" id="{FC0A8DC1-14F6-453B-A724-D6493F063F83}"/>
              </a:ext>
            </a:extLst>
          </p:cNvPr>
          <p:cNvSpPr>
            <a:spLocks noGrp="1"/>
          </p:cNvSpPr>
          <p:nvPr>
            <p:ph type="dt" sz="half" idx="10"/>
          </p:nvPr>
        </p:nvSpPr>
        <p:spPr>
          <a:xfrm>
            <a:off x="6903720" y="6356350"/>
            <a:ext cx="3236976" cy="365125"/>
          </a:xfrm>
          <a:prstGeom prst="rect">
            <a:avLst/>
          </a:prstGeom>
        </p:spPr>
        <p:txBody>
          <a:bodyPr/>
          <a:lstStyle>
            <a:lvl1pPr>
              <a:defRPr/>
            </a:lvl1pPr>
          </a:lstStyle>
          <a:p>
            <a:fld id="{2CB894E7-03F1-42FB-8FE3-FED628E92FC1}" type="datetimeFigureOut">
              <a:rPr lang="en-US" smtClean="0"/>
              <a:t>6/23/2025</a:t>
            </a:fld>
            <a:endParaRPr lang="en-US"/>
          </a:p>
        </p:txBody>
      </p:sp>
      <p:sp>
        <p:nvSpPr>
          <p:cNvPr id="7" name="Slide Number Placeholder 6">
            <a:extLst>
              <a:ext uri="{FF2B5EF4-FFF2-40B4-BE49-F238E27FC236}">
                <a16:creationId xmlns:a16="http://schemas.microsoft.com/office/drawing/2014/main" id="{1E066D53-44B3-4F04-93FD-9756A60139F9}"/>
              </a:ext>
            </a:extLst>
          </p:cNvPr>
          <p:cNvSpPr>
            <a:spLocks noGrp="1"/>
          </p:cNvSpPr>
          <p:nvPr>
            <p:ph type="sldNum" sz="quarter" idx="12"/>
          </p:nvPr>
        </p:nvSpPr>
        <p:spPr>
          <a:xfrm>
            <a:off x="10296144" y="6356350"/>
            <a:ext cx="932688" cy="365125"/>
          </a:xfrm>
          <a:prstGeom prst="rect">
            <a:avLst/>
          </a:prstGeom>
        </p:spPr>
        <p:txBody>
          <a:bodyPr/>
          <a:lstStyle/>
          <a:p>
            <a:fld id="{CACEB81C-0DC0-440F-AC5F-9CC8592B66CC}" type="slidenum">
              <a:rPr lang="en-US" smtClean="0"/>
              <a:t>‹#›</a:t>
            </a:fld>
            <a:endParaRPr lang="en-US"/>
          </a:p>
        </p:txBody>
      </p:sp>
    </p:spTree>
    <p:extLst>
      <p:ext uri="{BB962C8B-B14F-4D97-AF65-F5344CB8AC3E}">
        <p14:creationId xmlns:p14="http://schemas.microsoft.com/office/powerpoint/2010/main" val="8837169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secHead" preserve="1">
  <p:cSld name="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1E0804-8E9E-4C6E-B18D-44FE715B239E}"/>
              </a:ext>
              <a:ext uri="{C183D7F6-B498-43B3-948B-1728B52AA6E4}">
                <adec:decorative xmlns:adec="http://schemas.microsoft.com/office/drawing/2017/decorative" val="1"/>
              </a:ext>
            </a:extLst>
          </p:cNvPr>
          <p:cNvSpPr/>
          <p:nvPr/>
        </p:nvSpPr>
        <p:spPr>
          <a:xfrm>
            <a:off x="0" y="0"/>
            <a:ext cx="12192000" cy="42249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278AA1-17A5-44BF-8791-EACDA31F5D86}"/>
              </a:ext>
            </a:extLst>
          </p:cNvPr>
          <p:cNvSpPr>
            <a:spLocks noGrp="1"/>
          </p:cNvSpPr>
          <p:nvPr>
            <p:ph type="title"/>
          </p:nvPr>
        </p:nvSpPr>
        <p:spPr>
          <a:xfrm>
            <a:off x="960120" y="768096"/>
            <a:ext cx="10268712" cy="3136392"/>
          </a:xfrm>
        </p:spPr>
        <p:txBody>
          <a:bodyPr anchor="b">
            <a:normAutofit/>
          </a:bodyPr>
          <a:lstStyle>
            <a:lvl1pPr>
              <a:defRPr sz="7200" baseline="0"/>
            </a:lvl1pPr>
          </a:lstStyle>
          <a:p>
            <a:r>
              <a:rPr lang="en-US"/>
              <a:t>Click to edit Master title style</a:t>
            </a:r>
          </a:p>
        </p:txBody>
      </p:sp>
      <p:sp>
        <p:nvSpPr>
          <p:cNvPr id="3" name="Text Placeholder 2">
            <a:extLst>
              <a:ext uri="{FF2B5EF4-FFF2-40B4-BE49-F238E27FC236}">
                <a16:creationId xmlns:a16="http://schemas.microsoft.com/office/drawing/2014/main" id="{601203A5-DA79-4778-AB85-150365748494}"/>
              </a:ext>
            </a:extLst>
          </p:cNvPr>
          <p:cNvSpPr>
            <a:spLocks noGrp="1"/>
          </p:cNvSpPr>
          <p:nvPr>
            <p:ph type="body" idx="1"/>
          </p:nvPr>
        </p:nvSpPr>
        <p:spPr>
          <a:xfrm>
            <a:off x="960120" y="4544568"/>
            <a:ext cx="10268712" cy="1545336"/>
          </a:xfrm>
        </p:spPr>
        <p:txBody>
          <a:bodyPr>
            <a:normAutofit/>
          </a:bodyPr>
          <a:lstStyle>
            <a:lvl1pPr marL="0" indent="0">
              <a:buNone/>
              <a:defRPr sz="3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22223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1E0804-8E9E-4C6E-B18D-44FE715B239E}"/>
              </a:ext>
              <a:ext uri="{C183D7F6-B498-43B3-948B-1728B52AA6E4}">
                <adec:decorative xmlns:adec="http://schemas.microsoft.com/office/drawing/2017/decorative" val="1"/>
              </a:ext>
            </a:extLst>
          </p:cNvPr>
          <p:cNvSpPr/>
          <p:nvPr/>
        </p:nvSpPr>
        <p:spPr>
          <a:xfrm>
            <a:off x="0" y="0"/>
            <a:ext cx="12192000" cy="42249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278AA1-17A5-44BF-8791-EACDA31F5D86}"/>
              </a:ext>
            </a:extLst>
          </p:cNvPr>
          <p:cNvSpPr>
            <a:spLocks noGrp="1"/>
          </p:cNvSpPr>
          <p:nvPr>
            <p:ph type="title"/>
          </p:nvPr>
        </p:nvSpPr>
        <p:spPr>
          <a:xfrm>
            <a:off x="960120" y="768096"/>
            <a:ext cx="10268712" cy="3136392"/>
          </a:xfrm>
        </p:spPr>
        <p:txBody>
          <a:bodyPr anchor="b">
            <a:normAutofit/>
          </a:bodyPr>
          <a:lstStyle>
            <a:lvl1pPr>
              <a:defRPr sz="7200" baseline="0"/>
            </a:lvl1pPr>
          </a:lstStyle>
          <a:p>
            <a:r>
              <a:rPr lang="en-US"/>
              <a:t>Click to edit Master title style</a:t>
            </a:r>
          </a:p>
        </p:txBody>
      </p:sp>
      <p:sp>
        <p:nvSpPr>
          <p:cNvPr id="3" name="Text Placeholder 2">
            <a:extLst>
              <a:ext uri="{FF2B5EF4-FFF2-40B4-BE49-F238E27FC236}">
                <a16:creationId xmlns:a16="http://schemas.microsoft.com/office/drawing/2014/main" id="{601203A5-DA79-4778-AB85-150365748494}"/>
              </a:ext>
            </a:extLst>
          </p:cNvPr>
          <p:cNvSpPr>
            <a:spLocks noGrp="1"/>
          </p:cNvSpPr>
          <p:nvPr>
            <p:ph type="body" idx="1"/>
          </p:nvPr>
        </p:nvSpPr>
        <p:spPr>
          <a:xfrm>
            <a:off x="960120" y="4544568"/>
            <a:ext cx="10268712" cy="1545336"/>
          </a:xfrm>
        </p:spPr>
        <p:txBody>
          <a:bodyPr>
            <a:normAutofit/>
          </a:bodyPr>
          <a:lstStyle>
            <a:lvl1pPr marL="0" indent="0">
              <a:buNone/>
              <a:defRPr sz="3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7966799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80910-921F-4143-AB01-0F0AFC2908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0182FC-5A0B-4C24-A6ED-990ED5BA90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825F1358-C731-465B-BCB1-2CCBFD6ECF7E}"/>
              </a:ext>
            </a:extLst>
          </p:cNvPr>
          <p:cNvSpPr>
            <a:spLocks noGrp="1"/>
          </p:cNvSpPr>
          <p:nvPr>
            <p:ph type="ftr" sz="quarter" idx="11"/>
          </p:nvPr>
        </p:nvSpPr>
        <p:spPr>
          <a:xfrm>
            <a:off x="960120" y="6356350"/>
            <a:ext cx="3236976" cy="365125"/>
          </a:xfrm>
          <a:prstGeom prst="rect">
            <a:avLst/>
          </a:prstGeom>
        </p:spPr>
        <p:txBody>
          <a:bodyPr/>
          <a:lstStyle/>
          <a:p>
            <a:endParaRPr lang="en-US"/>
          </a:p>
        </p:txBody>
      </p:sp>
      <p:sp>
        <p:nvSpPr>
          <p:cNvPr id="7" name="Date Placeholder 6">
            <a:extLst>
              <a:ext uri="{FF2B5EF4-FFF2-40B4-BE49-F238E27FC236}">
                <a16:creationId xmlns:a16="http://schemas.microsoft.com/office/drawing/2014/main" id="{9B6172F4-3DB0-4AE3-8926-081B78034C68}"/>
              </a:ext>
            </a:extLst>
          </p:cNvPr>
          <p:cNvSpPr>
            <a:spLocks noGrp="1"/>
          </p:cNvSpPr>
          <p:nvPr>
            <p:ph type="dt" sz="half" idx="10"/>
          </p:nvPr>
        </p:nvSpPr>
        <p:spPr>
          <a:xfrm>
            <a:off x="4477512" y="6356350"/>
            <a:ext cx="3236976" cy="365125"/>
          </a:xfrm>
          <a:prstGeom prst="rect">
            <a:avLst/>
          </a:prstGeom>
        </p:spPr>
        <p:txBody>
          <a:bodyPr/>
          <a:lstStyle>
            <a:lvl1pPr algn="ctr">
              <a:defRPr/>
            </a:lvl1pPr>
          </a:lstStyle>
          <a:p>
            <a:fld id="{2CB894E7-03F1-42FB-8FE3-FED628E92FC1}" type="datetimeFigureOut">
              <a:rPr lang="en-US" smtClean="0"/>
              <a:t>6/23/2025</a:t>
            </a:fld>
            <a:endParaRPr lang="en-US"/>
          </a:p>
        </p:txBody>
      </p:sp>
      <p:sp>
        <p:nvSpPr>
          <p:cNvPr id="9" name="Slide Number Placeholder 8">
            <a:extLst>
              <a:ext uri="{FF2B5EF4-FFF2-40B4-BE49-F238E27FC236}">
                <a16:creationId xmlns:a16="http://schemas.microsoft.com/office/drawing/2014/main" id="{C8D59536-57D3-4C8A-A207-568465A32E45}"/>
              </a:ext>
            </a:extLst>
          </p:cNvPr>
          <p:cNvSpPr>
            <a:spLocks noGrp="1"/>
          </p:cNvSpPr>
          <p:nvPr>
            <p:ph type="sldNum" sz="quarter" idx="12"/>
          </p:nvPr>
        </p:nvSpPr>
        <p:spPr>
          <a:xfrm>
            <a:off x="10296144" y="6356350"/>
            <a:ext cx="932688" cy="365125"/>
          </a:xfrm>
          <a:prstGeom prst="rect">
            <a:avLst/>
          </a:prstGeom>
        </p:spPr>
        <p:txBody>
          <a:bodyPr/>
          <a:lstStyle/>
          <a:p>
            <a:fld id="{CACEB81C-0DC0-440F-AC5F-9CC8592B66CC}" type="slidenum">
              <a:rPr lang="en-US" smtClean="0"/>
              <a:t>‹#›</a:t>
            </a:fld>
            <a:endParaRPr lang="en-US"/>
          </a:p>
        </p:txBody>
      </p:sp>
    </p:spTree>
    <p:extLst>
      <p:ext uri="{BB962C8B-B14F-4D97-AF65-F5344CB8AC3E}">
        <p14:creationId xmlns:p14="http://schemas.microsoft.com/office/powerpoint/2010/main" val="23897286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Quot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984A150-581C-4608-9034-48767311A65F}"/>
              </a:ext>
              <a:ext uri="{C183D7F6-B498-43B3-948B-1728B52AA6E4}">
                <adec:decorative xmlns:adec="http://schemas.microsoft.com/office/drawing/2017/decorative" val="1"/>
              </a:ext>
            </a:extLst>
          </p:cNvPr>
          <p:cNvSpPr/>
          <p:nvPr/>
        </p:nvSpPr>
        <p:spPr>
          <a:xfrm>
            <a:off x="4657345" y="0"/>
            <a:ext cx="753465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EE19D4B2-6593-465B-9A8E-03DFC943441B}"/>
              </a:ext>
            </a:extLst>
          </p:cNvPr>
          <p:cNvSpPr>
            <a:spLocks noGrp="1"/>
          </p:cNvSpPr>
          <p:nvPr>
            <p:ph type="title" hasCustomPrompt="1"/>
          </p:nvPr>
        </p:nvSpPr>
        <p:spPr>
          <a:xfrm>
            <a:off x="5355771" y="1004205"/>
            <a:ext cx="6096000" cy="3725183"/>
          </a:xfrm>
        </p:spPr>
        <p:txBody>
          <a:bodyPr>
            <a:noAutofit/>
          </a:bodyPr>
          <a:lstStyle>
            <a:lvl1pPr>
              <a:defRPr sz="6000"/>
            </a:lvl1pPr>
          </a:lstStyle>
          <a:p>
            <a:r>
              <a:rPr lang="en-US" sz="5400"/>
              <a:t>Click to edit master text style</a:t>
            </a:r>
          </a:p>
        </p:txBody>
      </p:sp>
      <p:sp>
        <p:nvSpPr>
          <p:cNvPr id="3" name="Picture Placeholder 2">
            <a:extLst>
              <a:ext uri="{FF2B5EF4-FFF2-40B4-BE49-F238E27FC236}">
                <a16:creationId xmlns:a16="http://schemas.microsoft.com/office/drawing/2014/main" id="{63537098-0CB9-40F0-99EE-35DF790670B5}"/>
              </a:ext>
            </a:extLst>
          </p:cNvPr>
          <p:cNvSpPr>
            <a:spLocks noGrp="1"/>
          </p:cNvSpPr>
          <p:nvPr>
            <p:ph type="pic" sz="quarter" idx="13"/>
          </p:nvPr>
        </p:nvSpPr>
        <p:spPr>
          <a:xfrm>
            <a:off x="0" y="0"/>
            <a:ext cx="4657345" cy="6858000"/>
          </a:xfrm>
        </p:spPr>
        <p:txBody>
          <a:bodyPr/>
          <a:lstStyle/>
          <a:p>
            <a:r>
              <a:rPr lang="en-US"/>
              <a:t>Click icon to add picture</a:t>
            </a:r>
          </a:p>
        </p:txBody>
      </p:sp>
      <p:sp>
        <p:nvSpPr>
          <p:cNvPr id="13" name="Content Placeholder 2">
            <a:extLst>
              <a:ext uri="{FF2B5EF4-FFF2-40B4-BE49-F238E27FC236}">
                <a16:creationId xmlns:a16="http://schemas.microsoft.com/office/drawing/2014/main" id="{E309CC8E-0532-4674-9535-1514DA3C14B1}"/>
              </a:ext>
            </a:extLst>
          </p:cNvPr>
          <p:cNvSpPr>
            <a:spLocks noGrp="1"/>
          </p:cNvSpPr>
          <p:nvPr>
            <p:ph idx="1" hasCustomPrompt="1"/>
          </p:nvPr>
        </p:nvSpPr>
        <p:spPr>
          <a:xfrm>
            <a:off x="5355771" y="4865914"/>
            <a:ext cx="6096000" cy="532038"/>
          </a:xfrm>
        </p:spPr>
        <p:txBody>
          <a:bodyPr anchor="ctr">
            <a:normAutofit/>
          </a:bodyPr>
          <a:lstStyle>
            <a:lvl1pPr>
              <a:defRPr sz="2800">
                <a:solidFill>
                  <a:schemeClr val="bg1"/>
                </a:solidFill>
              </a:defRPr>
            </a:lvl1pPr>
          </a:lstStyle>
          <a:p>
            <a:r>
              <a:rPr lang="en-US" sz="2000">
                <a:solidFill>
                  <a:schemeClr val="bg1"/>
                </a:solidFill>
                <a:cs typeface="Calibri"/>
              </a:rPr>
              <a:t>Click to edit master text style</a:t>
            </a:r>
          </a:p>
        </p:txBody>
      </p:sp>
      <p:sp>
        <p:nvSpPr>
          <p:cNvPr id="5" name="Date Placeholder 4">
            <a:extLst>
              <a:ext uri="{FF2B5EF4-FFF2-40B4-BE49-F238E27FC236}">
                <a16:creationId xmlns:a16="http://schemas.microsoft.com/office/drawing/2014/main" id="{FC0A8DC1-14F6-453B-A724-D6493F063F83}"/>
              </a:ext>
            </a:extLst>
          </p:cNvPr>
          <p:cNvSpPr>
            <a:spLocks noGrp="1"/>
          </p:cNvSpPr>
          <p:nvPr>
            <p:ph type="dt" sz="half" idx="10"/>
          </p:nvPr>
        </p:nvSpPr>
        <p:spPr>
          <a:xfrm>
            <a:off x="6903720" y="6356350"/>
            <a:ext cx="3236976" cy="365125"/>
          </a:xfrm>
          <a:prstGeom prst="rect">
            <a:avLst/>
          </a:prstGeom>
        </p:spPr>
        <p:txBody>
          <a:bodyPr/>
          <a:lstStyle>
            <a:lvl1pPr algn="r">
              <a:defRPr>
                <a:solidFill>
                  <a:schemeClr val="bg1"/>
                </a:solidFill>
              </a:defRPr>
            </a:lvl1pPr>
          </a:lstStyle>
          <a:p>
            <a:fld id="{2CB894E7-03F1-42FB-8FE3-FED628E92FC1}" type="datetimeFigureOut">
              <a:rPr lang="en-US" smtClean="0"/>
              <a:t>6/23/2025</a:t>
            </a:fld>
            <a:endParaRPr lang="en-US"/>
          </a:p>
        </p:txBody>
      </p:sp>
      <p:sp>
        <p:nvSpPr>
          <p:cNvPr id="7" name="Slide Number Placeholder 6">
            <a:extLst>
              <a:ext uri="{FF2B5EF4-FFF2-40B4-BE49-F238E27FC236}">
                <a16:creationId xmlns:a16="http://schemas.microsoft.com/office/drawing/2014/main" id="{1E066D53-44B3-4F04-93FD-9756A60139F9}"/>
              </a:ext>
            </a:extLst>
          </p:cNvPr>
          <p:cNvSpPr>
            <a:spLocks noGrp="1"/>
          </p:cNvSpPr>
          <p:nvPr>
            <p:ph type="sldNum" sz="quarter" idx="12"/>
          </p:nvPr>
        </p:nvSpPr>
        <p:spPr>
          <a:xfrm>
            <a:off x="10296144" y="6356350"/>
            <a:ext cx="932688" cy="365125"/>
          </a:xfrm>
          <a:prstGeom prst="rect">
            <a:avLst/>
          </a:prstGeom>
        </p:spPr>
        <p:txBody>
          <a:bodyPr/>
          <a:lstStyle>
            <a:lvl1pPr algn="r">
              <a:defRPr>
                <a:solidFill>
                  <a:schemeClr val="bg1"/>
                </a:solidFill>
              </a:defRPr>
            </a:lvl1pPr>
          </a:lstStyle>
          <a:p>
            <a:fld id="{CACEB81C-0DC0-440F-AC5F-9CC8592B66CC}" type="slidenum">
              <a:rPr lang="en-US" smtClean="0"/>
              <a:t>‹#›</a:t>
            </a:fld>
            <a:endParaRPr lang="en-US"/>
          </a:p>
        </p:txBody>
      </p:sp>
    </p:spTree>
    <p:extLst>
      <p:ext uri="{BB962C8B-B14F-4D97-AF65-F5344CB8AC3E}">
        <p14:creationId xmlns:p14="http://schemas.microsoft.com/office/powerpoint/2010/main" val="16122702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C7BA0-DC57-452F-85B7-C979AA690920}"/>
              </a:ext>
            </a:extLst>
          </p:cNvPr>
          <p:cNvSpPr>
            <a:spLocks noGrp="1"/>
          </p:cNvSpPr>
          <p:nvPr>
            <p:ph type="title"/>
          </p:nvPr>
        </p:nvSpPr>
        <p:spPr/>
        <p:txBody>
          <a:bodyPr/>
          <a:lstStyle/>
          <a:p>
            <a:r>
              <a:rPr lang="en-US"/>
              <a:t>Click to edit Master title style</a:t>
            </a:r>
          </a:p>
        </p:txBody>
      </p:sp>
      <p:sp>
        <p:nvSpPr>
          <p:cNvPr id="23" name="Picture Placeholder 22">
            <a:extLst>
              <a:ext uri="{FF2B5EF4-FFF2-40B4-BE49-F238E27FC236}">
                <a16:creationId xmlns:a16="http://schemas.microsoft.com/office/drawing/2014/main" id="{91DF4D9E-FD4F-4244-ACD6-44EC4C0494F0}"/>
              </a:ext>
            </a:extLst>
          </p:cNvPr>
          <p:cNvSpPr>
            <a:spLocks noGrp="1"/>
          </p:cNvSpPr>
          <p:nvPr>
            <p:ph type="pic" sz="quarter" idx="13"/>
          </p:nvPr>
        </p:nvSpPr>
        <p:spPr>
          <a:xfrm>
            <a:off x="1066800" y="3048000"/>
            <a:ext cx="1790700" cy="1790700"/>
          </a:xfrm>
        </p:spPr>
        <p:txBody>
          <a:bodyPr/>
          <a:lstStyle/>
          <a:p>
            <a:r>
              <a:rPr lang="en-US"/>
              <a:t>Click icon to add picture</a:t>
            </a:r>
          </a:p>
        </p:txBody>
      </p:sp>
      <p:sp>
        <p:nvSpPr>
          <p:cNvPr id="24" name="Picture Placeholder 22">
            <a:extLst>
              <a:ext uri="{FF2B5EF4-FFF2-40B4-BE49-F238E27FC236}">
                <a16:creationId xmlns:a16="http://schemas.microsoft.com/office/drawing/2014/main" id="{44F5B526-8975-4F7C-B558-830FCEE06861}"/>
              </a:ext>
            </a:extLst>
          </p:cNvPr>
          <p:cNvSpPr>
            <a:spLocks noGrp="1"/>
          </p:cNvSpPr>
          <p:nvPr>
            <p:ph type="pic" sz="quarter" idx="14"/>
          </p:nvPr>
        </p:nvSpPr>
        <p:spPr>
          <a:xfrm>
            <a:off x="3821762" y="3048000"/>
            <a:ext cx="1790700" cy="1790700"/>
          </a:xfrm>
        </p:spPr>
        <p:txBody>
          <a:bodyPr/>
          <a:lstStyle/>
          <a:p>
            <a:r>
              <a:rPr lang="en-US"/>
              <a:t>Click icon to add picture</a:t>
            </a:r>
          </a:p>
        </p:txBody>
      </p:sp>
      <p:sp>
        <p:nvSpPr>
          <p:cNvPr id="25" name="Picture Placeholder 22">
            <a:extLst>
              <a:ext uri="{FF2B5EF4-FFF2-40B4-BE49-F238E27FC236}">
                <a16:creationId xmlns:a16="http://schemas.microsoft.com/office/drawing/2014/main" id="{ED20DBB5-D24E-40D6-AFFB-428692A51AD3}"/>
              </a:ext>
            </a:extLst>
          </p:cNvPr>
          <p:cNvSpPr>
            <a:spLocks noGrp="1"/>
          </p:cNvSpPr>
          <p:nvPr>
            <p:ph type="pic" sz="quarter" idx="15"/>
          </p:nvPr>
        </p:nvSpPr>
        <p:spPr>
          <a:xfrm>
            <a:off x="6576021" y="3048000"/>
            <a:ext cx="1790700" cy="1790700"/>
          </a:xfrm>
        </p:spPr>
        <p:txBody>
          <a:bodyPr/>
          <a:lstStyle/>
          <a:p>
            <a:r>
              <a:rPr lang="en-US"/>
              <a:t>Click icon to add picture</a:t>
            </a:r>
          </a:p>
        </p:txBody>
      </p:sp>
      <p:sp>
        <p:nvSpPr>
          <p:cNvPr id="26" name="Picture Placeholder 22">
            <a:extLst>
              <a:ext uri="{FF2B5EF4-FFF2-40B4-BE49-F238E27FC236}">
                <a16:creationId xmlns:a16="http://schemas.microsoft.com/office/drawing/2014/main" id="{F6F7262C-3E29-4219-AF83-B7A71B97A136}"/>
              </a:ext>
            </a:extLst>
          </p:cNvPr>
          <p:cNvSpPr>
            <a:spLocks noGrp="1"/>
          </p:cNvSpPr>
          <p:nvPr>
            <p:ph type="pic" sz="quarter" idx="16"/>
          </p:nvPr>
        </p:nvSpPr>
        <p:spPr>
          <a:xfrm>
            <a:off x="9334500" y="3048000"/>
            <a:ext cx="1790700" cy="1790700"/>
          </a:xfrm>
        </p:spPr>
        <p:txBody>
          <a:bodyPr/>
          <a:lstStyle/>
          <a:p>
            <a:r>
              <a:rPr lang="en-US"/>
              <a:t>Click icon to add picture</a:t>
            </a:r>
          </a:p>
        </p:txBody>
      </p:sp>
      <p:sp>
        <p:nvSpPr>
          <p:cNvPr id="28" name="Text Placeholder 27">
            <a:extLst>
              <a:ext uri="{FF2B5EF4-FFF2-40B4-BE49-F238E27FC236}">
                <a16:creationId xmlns:a16="http://schemas.microsoft.com/office/drawing/2014/main" id="{53861F78-BD42-4F29-8487-1641CFD0391D}"/>
              </a:ext>
            </a:extLst>
          </p:cNvPr>
          <p:cNvSpPr>
            <a:spLocks noGrp="1"/>
          </p:cNvSpPr>
          <p:nvPr>
            <p:ph type="body" sz="quarter" idx="17"/>
          </p:nvPr>
        </p:nvSpPr>
        <p:spPr>
          <a:xfrm>
            <a:off x="1066800" y="5124103"/>
            <a:ext cx="1790700" cy="350292"/>
          </a:xfrm>
        </p:spPr>
        <p:txBody>
          <a:bodyPr>
            <a:normAutofit/>
          </a:bodyPr>
          <a:lstStyle>
            <a:lvl1pPr algn="ctr">
              <a:defRPr lang="en-US" sz="18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29" name="Text Placeholder 27">
            <a:extLst>
              <a:ext uri="{FF2B5EF4-FFF2-40B4-BE49-F238E27FC236}">
                <a16:creationId xmlns:a16="http://schemas.microsoft.com/office/drawing/2014/main" id="{FFAB1F8B-1CEE-4068-86DE-561A12A04187}"/>
              </a:ext>
            </a:extLst>
          </p:cNvPr>
          <p:cNvSpPr>
            <a:spLocks noGrp="1"/>
          </p:cNvSpPr>
          <p:nvPr>
            <p:ph type="body" sz="quarter" idx="18"/>
          </p:nvPr>
        </p:nvSpPr>
        <p:spPr>
          <a:xfrm>
            <a:off x="1066800" y="5458421"/>
            <a:ext cx="1790700" cy="350292"/>
          </a:xfrm>
        </p:spPr>
        <p:txBody>
          <a:bodyPr>
            <a:noAutofit/>
          </a:bodyPr>
          <a:lstStyle>
            <a:lvl1pPr algn="ctr">
              <a:defRPr lang="en-US" sz="14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30" name="Text Placeholder 27">
            <a:extLst>
              <a:ext uri="{FF2B5EF4-FFF2-40B4-BE49-F238E27FC236}">
                <a16:creationId xmlns:a16="http://schemas.microsoft.com/office/drawing/2014/main" id="{D5AE44CD-B78E-4EE2-B0F2-E0D436C2BA15}"/>
              </a:ext>
            </a:extLst>
          </p:cNvPr>
          <p:cNvSpPr>
            <a:spLocks noGrp="1"/>
          </p:cNvSpPr>
          <p:nvPr>
            <p:ph type="body" sz="quarter" idx="19"/>
          </p:nvPr>
        </p:nvSpPr>
        <p:spPr>
          <a:xfrm>
            <a:off x="3821762" y="5124103"/>
            <a:ext cx="1790700" cy="350292"/>
          </a:xfrm>
        </p:spPr>
        <p:txBody>
          <a:bodyPr>
            <a:normAutofit/>
          </a:bodyPr>
          <a:lstStyle>
            <a:lvl1pPr algn="ctr">
              <a:defRPr lang="en-US" sz="18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31" name="Text Placeholder 27">
            <a:extLst>
              <a:ext uri="{FF2B5EF4-FFF2-40B4-BE49-F238E27FC236}">
                <a16:creationId xmlns:a16="http://schemas.microsoft.com/office/drawing/2014/main" id="{3C4FE2DB-091F-4F7A-B6B6-9A6F22AC0B5A}"/>
              </a:ext>
            </a:extLst>
          </p:cNvPr>
          <p:cNvSpPr>
            <a:spLocks noGrp="1"/>
          </p:cNvSpPr>
          <p:nvPr>
            <p:ph type="body" sz="quarter" idx="20"/>
          </p:nvPr>
        </p:nvSpPr>
        <p:spPr>
          <a:xfrm>
            <a:off x="3821762" y="5458421"/>
            <a:ext cx="1790700" cy="350292"/>
          </a:xfrm>
        </p:spPr>
        <p:txBody>
          <a:bodyPr>
            <a:noAutofit/>
          </a:bodyPr>
          <a:lstStyle>
            <a:lvl1pPr algn="ctr">
              <a:defRPr lang="en-US" sz="14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32" name="Text Placeholder 27">
            <a:extLst>
              <a:ext uri="{FF2B5EF4-FFF2-40B4-BE49-F238E27FC236}">
                <a16:creationId xmlns:a16="http://schemas.microsoft.com/office/drawing/2014/main" id="{3A3F9D5D-A5CF-482B-A14C-E5BFADB76F7A}"/>
              </a:ext>
            </a:extLst>
          </p:cNvPr>
          <p:cNvSpPr>
            <a:spLocks noGrp="1"/>
          </p:cNvSpPr>
          <p:nvPr>
            <p:ph type="body" sz="quarter" idx="21"/>
          </p:nvPr>
        </p:nvSpPr>
        <p:spPr>
          <a:xfrm>
            <a:off x="6576021" y="5124103"/>
            <a:ext cx="1790700" cy="350292"/>
          </a:xfrm>
        </p:spPr>
        <p:txBody>
          <a:bodyPr>
            <a:normAutofit/>
          </a:bodyPr>
          <a:lstStyle>
            <a:lvl1pPr algn="ctr">
              <a:defRPr lang="en-US" sz="18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33" name="Text Placeholder 27">
            <a:extLst>
              <a:ext uri="{FF2B5EF4-FFF2-40B4-BE49-F238E27FC236}">
                <a16:creationId xmlns:a16="http://schemas.microsoft.com/office/drawing/2014/main" id="{A4F265B4-1FBB-4396-A938-862D45713AEB}"/>
              </a:ext>
            </a:extLst>
          </p:cNvPr>
          <p:cNvSpPr>
            <a:spLocks noGrp="1"/>
          </p:cNvSpPr>
          <p:nvPr>
            <p:ph type="body" sz="quarter" idx="22"/>
          </p:nvPr>
        </p:nvSpPr>
        <p:spPr>
          <a:xfrm>
            <a:off x="6576021" y="5458421"/>
            <a:ext cx="1790700" cy="350292"/>
          </a:xfrm>
        </p:spPr>
        <p:txBody>
          <a:bodyPr>
            <a:noAutofit/>
          </a:bodyPr>
          <a:lstStyle>
            <a:lvl1pPr algn="ctr">
              <a:defRPr lang="en-US" sz="14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34" name="Text Placeholder 27">
            <a:extLst>
              <a:ext uri="{FF2B5EF4-FFF2-40B4-BE49-F238E27FC236}">
                <a16:creationId xmlns:a16="http://schemas.microsoft.com/office/drawing/2014/main" id="{AC1BA7DC-98B0-4261-8F1E-8101FB5D480E}"/>
              </a:ext>
            </a:extLst>
          </p:cNvPr>
          <p:cNvSpPr>
            <a:spLocks noGrp="1"/>
          </p:cNvSpPr>
          <p:nvPr>
            <p:ph type="body" sz="quarter" idx="23"/>
          </p:nvPr>
        </p:nvSpPr>
        <p:spPr>
          <a:xfrm>
            <a:off x="9334500" y="5124103"/>
            <a:ext cx="1790700" cy="350292"/>
          </a:xfrm>
        </p:spPr>
        <p:txBody>
          <a:bodyPr>
            <a:normAutofit/>
          </a:bodyPr>
          <a:lstStyle>
            <a:lvl1pPr algn="ctr">
              <a:defRPr lang="en-US" sz="18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35" name="Text Placeholder 27">
            <a:extLst>
              <a:ext uri="{FF2B5EF4-FFF2-40B4-BE49-F238E27FC236}">
                <a16:creationId xmlns:a16="http://schemas.microsoft.com/office/drawing/2014/main" id="{2E4EF69E-34E2-46FF-A0FA-3F136396D3EF}"/>
              </a:ext>
            </a:extLst>
          </p:cNvPr>
          <p:cNvSpPr>
            <a:spLocks noGrp="1"/>
          </p:cNvSpPr>
          <p:nvPr>
            <p:ph type="body" sz="quarter" idx="24"/>
          </p:nvPr>
        </p:nvSpPr>
        <p:spPr>
          <a:xfrm>
            <a:off x="9334500" y="5458421"/>
            <a:ext cx="1790700" cy="350292"/>
          </a:xfrm>
        </p:spPr>
        <p:txBody>
          <a:bodyPr>
            <a:noAutofit/>
          </a:bodyPr>
          <a:lstStyle>
            <a:lvl1pPr algn="ctr">
              <a:defRPr lang="en-US" sz="14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7" name="Footer Placeholder 6">
            <a:extLst>
              <a:ext uri="{FF2B5EF4-FFF2-40B4-BE49-F238E27FC236}">
                <a16:creationId xmlns:a16="http://schemas.microsoft.com/office/drawing/2014/main" id="{9E945AB7-1A32-4516-ABF9-B40958AE2E73}"/>
              </a:ext>
            </a:extLst>
          </p:cNvPr>
          <p:cNvSpPr>
            <a:spLocks noGrp="1"/>
          </p:cNvSpPr>
          <p:nvPr>
            <p:ph type="ftr" sz="quarter" idx="11"/>
          </p:nvPr>
        </p:nvSpPr>
        <p:spPr>
          <a:xfrm>
            <a:off x="960120" y="6356350"/>
            <a:ext cx="3417916" cy="365125"/>
          </a:xfrm>
          <a:prstGeom prst="rect">
            <a:avLst/>
          </a:prstGeom>
        </p:spPr>
        <p:txBody>
          <a:bodyPr/>
          <a:lstStyle/>
          <a:p>
            <a:endParaRPr lang="en-US"/>
          </a:p>
        </p:txBody>
      </p:sp>
      <p:sp>
        <p:nvSpPr>
          <p:cNvPr id="6" name="Date Placeholder 5">
            <a:extLst>
              <a:ext uri="{FF2B5EF4-FFF2-40B4-BE49-F238E27FC236}">
                <a16:creationId xmlns:a16="http://schemas.microsoft.com/office/drawing/2014/main" id="{F1C53797-8D72-4774-AC93-EB9FDD650CCD}"/>
              </a:ext>
            </a:extLst>
          </p:cNvPr>
          <p:cNvSpPr>
            <a:spLocks noGrp="1"/>
          </p:cNvSpPr>
          <p:nvPr>
            <p:ph type="dt" sz="half" idx="10"/>
          </p:nvPr>
        </p:nvSpPr>
        <p:spPr>
          <a:xfrm>
            <a:off x="4477512" y="6356350"/>
            <a:ext cx="3236976" cy="365125"/>
          </a:xfrm>
          <a:prstGeom prst="rect">
            <a:avLst/>
          </a:prstGeom>
        </p:spPr>
        <p:txBody>
          <a:bodyPr/>
          <a:lstStyle>
            <a:lvl1pPr algn="ctr">
              <a:defRPr/>
            </a:lvl1pPr>
          </a:lstStyle>
          <a:p>
            <a:fld id="{2CB894E7-03F1-42FB-8FE3-FED628E92FC1}" type="datetimeFigureOut">
              <a:rPr lang="en-US" smtClean="0"/>
              <a:t>6/23/2025</a:t>
            </a:fld>
            <a:endParaRPr lang="en-US"/>
          </a:p>
        </p:txBody>
      </p:sp>
      <p:sp>
        <p:nvSpPr>
          <p:cNvPr id="8" name="Slide Number Placeholder 7">
            <a:extLst>
              <a:ext uri="{FF2B5EF4-FFF2-40B4-BE49-F238E27FC236}">
                <a16:creationId xmlns:a16="http://schemas.microsoft.com/office/drawing/2014/main" id="{B22923C3-1D67-4089-A6B1-9A10315E807F}"/>
              </a:ext>
            </a:extLst>
          </p:cNvPr>
          <p:cNvSpPr>
            <a:spLocks noGrp="1"/>
          </p:cNvSpPr>
          <p:nvPr>
            <p:ph type="sldNum" sz="quarter" idx="12"/>
          </p:nvPr>
        </p:nvSpPr>
        <p:spPr>
          <a:xfrm>
            <a:off x="10296144" y="6356350"/>
            <a:ext cx="932688" cy="365125"/>
          </a:xfrm>
          <a:prstGeom prst="rect">
            <a:avLst/>
          </a:prstGeom>
        </p:spPr>
        <p:txBody>
          <a:bodyPr/>
          <a:lstStyle/>
          <a:p>
            <a:fld id="{CACEB81C-0DC0-440F-AC5F-9CC8592B66CC}" type="slidenum">
              <a:rPr lang="en-US" smtClean="0"/>
              <a:t>‹#›</a:t>
            </a:fld>
            <a:endParaRPr lang="en-US"/>
          </a:p>
        </p:txBody>
      </p:sp>
    </p:spTree>
    <p:extLst>
      <p:ext uri="{BB962C8B-B14F-4D97-AF65-F5344CB8AC3E}">
        <p14:creationId xmlns:p14="http://schemas.microsoft.com/office/powerpoint/2010/main" val="42923991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FB62259C-ADDF-4293-AD3B-AB2E04A7483B}"/>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E287D32C-166A-4FBE-B24D-C25769095429}"/>
              </a:ext>
            </a:extLst>
          </p:cNvPr>
          <p:cNvSpPr>
            <a:spLocks noGrp="1"/>
          </p:cNvSpPr>
          <p:nvPr>
            <p:ph type="body" idx="1"/>
          </p:nvPr>
        </p:nvSpPr>
        <p:spPr>
          <a:xfrm>
            <a:off x="960121" y="2587752"/>
            <a:ext cx="4818888" cy="892048"/>
          </a:xfrm>
        </p:spPr>
        <p:txBody>
          <a:bodyPr anchor="ctr"/>
          <a:lstStyle>
            <a:lvl1pPr marL="0" indent="0">
              <a:buNone/>
              <a:defRPr sz="26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9EC567-F249-462A-B71A-9C40D50E26AA}"/>
              </a:ext>
            </a:extLst>
          </p:cNvPr>
          <p:cNvSpPr>
            <a:spLocks noGrp="1"/>
          </p:cNvSpPr>
          <p:nvPr>
            <p:ph sz="half" idx="2"/>
          </p:nvPr>
        </p:nvSpPr>
        <p:spPr>
          <a:xfrm>
            <a:off x="960120" y="3594538"/>
            <a:ext cx="4818888" cy="2586806"/>
          </a:xfrm>
        </p:spPr>
        <p:txBody>
          <a:bodyPr>
            <a:normAutofit/>
          </a:bodyPr>
          <a:lstStyle>
            <a:lvl1pPr marL="342900" indent="-342900">
              <a:buFont typeface="Arial" panose="020B0604020202020204" pitchFamily="34" charset="0"/>
              <a:buChar char="•"/>
              <a:defRPr sz="2000"/>
            </a:lvl1pPr>
            <a:lvl2pPr>
              <a:defRPr sz="1800"/>
            </a:lvl2pPr>
            <a:lvl3pPr marL="560070" indent="-285750">
              <a:buFont typeface="Arial" panose="020B0604020202020204" pitchFamily="34" charset="0"/>
              <a:buChar char="•"/>
              <a:defRPr sz="1400"/>
            </a:lvl3pPr>
            <a:lvl4pPr>
              <a:defRPr sz="1400"/>
            </a:lvl4pPr>
            <a:lvl5pPr marL="880110" indent="-285750">
              <a:buFont typeface="Arial" panose="020B0604020202020204"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B7D2C6-69D1-4DE4-BF68-5FB0623DB9E3}"/>
              </a:ext>
            </a:extLst>
          </p:cNvPr>
          <p:cNvSpPr>
            <a:spLocks noGrp="1"/>
          </p:cNvSpPr>
          <p:nvPr>
            <p:ph type="body" sz="quarter" idx="3"/>
          </p:nvPr>
        </p:nvSpPr>
        <p:spPr>
          <a:xfrm>
            <a:off x="6409944" y="2587752"/>
            <a:ext cx="4818888" cy="892048"/>
          </a:xfrm>
        </p:spPr>
        <p:txBody>
          <a:bodyPr anchor="ctr"/>
          <a:lstStyle>
            <a:lvl1pPr marL="0" indent="0">
              <a:buNone/>
              <a:defRPr sz="26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367CC7-ED09-4F8D-A39A-C5969D33B9F8}"/>
              </a:ext>
            </a:extLst>
          </p:cNvPr>
          <p:cNvSpPr>
            <a:spLocks noGrp="1"/>
          </p:cNvSpPr>
          <p:nvPr>
            <p:ph sz="quarter" idx="4"/>
          </p:nvPr>
        </p:nvSpPr>
        <p:spPr>
          <a:xfrm>
            <a:off x="6409944" y="3594538"/>
            <a:ext cx="4818888" cy="2586806"/>
          </a:xfrm>
        </p:spPr>
        <p:txBody>
          <a:bodyPr>
            <a:normAutofit/>
          </a:bodyPr>
          <a:lstStyle>
            <a:lvl1pPr marL="342900" indent="-342900">
              <a:buFont typeface="Arial" panose="020B0604020202020204" pitchFamily="34" charset="0"/>
              <a:buChar char="•"/>
              <a:defRPr sz="2000"/>
            </a:lvl1pPr>
            <a:lvl2pPr>
              <a:defRPr sz="1800"/>
            </a:lvl2pPr>
            <a:lvl3pPr marL="560070" indent="-285750">
              <a:buFont typeface="Arial" panose="020B0604020202020204" pitchFamily="34" charset="0"/>
              <a:buChar char="•"/>
              <a:defRPr sz="1400"/>
            </a:lvl3pPr>
            <a:lvl4pPr>
              <a:defRPr sz="1400"/>
            </a:lvl4pPr>
            <a:lvl5pPr marL="880110" indent="-285750">
              <a:buFont typeface="Arial" panose="020B0604020202020204"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10">
            <a:extLst>
              <a:ext uri="{FF2B5EF4-FFF2-40B4-BE49-F238E27FC236}">
                <a16:creationId xmlns:a16="http://schemas.microsoft.com/office/drawing/2014/main" id="{3ACC79DA-A9E4-4E93-93F1-81907A901BBB}"/>
              </a:ext>
            </a:extLst>
          </p:cNvPr>
          <p:cNvSpPr>
            <a:spLocks noGrp="1"/>
          </p:cNvSpPr>
          <p:nvPr>
            <p:ph type="ftr" sz="quarter" idx="11"/>
          </p:nvPr>
        </p:nvSpPr>
        <p:spPr>
          <a:xfrm>
            <a:off x="960120" y="6356350"/>
            <a:ext cx="3593407" cy="365125"/>
          </a:xfrm>
          <a:prstGeom prst="rect">
            <a:avLst/>
          </a:prstGeom>
        </p:spPr>
        <p:txBody>
          <a:bodyPr/>
          <a:lstStyle/>
          <a:p>
            <a:endParaRPr lang="en-US"/>
          </a:p>
        </p:txBody>
      </p:sp>
      <p:sp>
        <p:nvSpPr>
          <p:cNvPr id="10" name="Date Placeholder 9">
            <a:extLst>
              <a:ext uri="{FF2B5EF4-FFF2-40B4-BE49-F238E27FC236}">
                <a16:creationId xmlns:a16="http://schemas.microsoft.com/office/drawing/2014/main" id="{5F92A44F-DE98-4FB5-B474-5DCCDD267A79}"/>
              </a:ext>
            </a:extLst>
          </p:cNvPr>
          <p:cNvSpPr>
            <a:spLocks noGrp="1"/>
          </p:cNvSpPr>
          <p:nvPr>
            <p:ph type="dt" sz="half" idx="10"/>
          </p:nvPr>
        </p:nvSpPr>
        <p:spPr>
          <a:xfrm>
            <a:off x="4477512" y="6356350"/>
            <a:ext cx="3236976" cy="365125"/>
          </a:xfrm>
          <a:prstGeom prst="rect">
            <a:avLst/>
          </a:prstGeom>
        </p:spPr>
        <p:txBody>
          <a:bodyPr/>
          <a:lstStyle>
            <a:lvl1pPr algn="ctr">
              <a:defRPr/>
            </a:lvl1pPr>
          </a:lstStyle>
          <a:p>
            <a:fld id="{2CB894E7-03F1-42FB-8FE3-FED628E92FC1}" type="datetimeFigureOut">
              <a:rPr lang="en-US" smtClean="0"/>
              <a:t>6/23/2025</a:t>
            </a:fld>
            <a:endParaRPr lang="en-US"/>
          </a:p>
        </p:txBody>
      </p:sp>
      <p:sp>
        <p:nvSpPr>
          <p:cNvPr id="12" name="Slide Number Placeholder 11">
            <a:extLst>
              <a:ext uri="{FF2B5EF4-FFF2-40B4-BE49-F238E27FC236}">
                <a16:creationId xmlns:a16="http://schemas.microsoft.com/office/drawing/2014/main" id="{404DFE57-AA80-4ED8-AD77-35CC56F3FBC6}"/>
              </a:ext>
            </a:extLst>
          </p:cNvPr>
          <p:cNvSpPr>
            <a:spLocks noGrp="1"/>
          </p:cNvSpPr>
          <p:nvPr>
            <p:ph type="sldNum" sz="quarter" idx="12"/>
          </p:nvPr>
        </p:nvSpPr>
        <p:spPr>
          <a:xfrm>
            <a:off x="10296144" y="6356350"/>
            <a:ext cx="932688" cy="365125"/>
          </a:xfrm>
          <a:prstGeom prst="rect">
            <a:avLst/>
          </a:prstGeom>
        </p:spPr>
        <p:txBody>
          <a:bodyPr/>
          <a:lstStyle/>
          <a:p>
            <a:fld id="{CACEB81C-0DC0-440F-AC5F-9CC8592B66CC}" type="slidenum">
              <a:rPr lang="en-US" smtClean="0"/>
              <a:t>‹#›</a:t>
            </a:fld>
            <a:endParaRPr lang="en-US"/>
          </a:p>
        </p:txBody>
      </p:sp>
    </p:spTree>
    <p:extLst>
      <p:ext uri="{BB962C8B-B14F-4D97-AF65-F5344CB8AC3E}">
        <p14:creationId xmlns:p14="http://schemas.microsoft.com/office/powerpoint/2010/main" val="9721898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Content 3 column ">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FB62259C-ADDF-4293-AD3B-AB2E04A7483B}"/>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E287D32C-166A-4FBE-B24D-C25769095429}"/>
              </a:ext>
            </a:extLst>
          </p:cNvPr>
          <p:cNvSpPr>
            <a:spLocks noGrp="1"/>
          </p:cNvSpPr>
          <p:nvPr>
            <p:ph type="body" idx="1"/>
          </p:nvPr>
        </p:nvSpPr>
        <p:spPr>
          <a:xfrm>
            <a:off x="960121" y="2587752"/>
            <a:ext cx="3236976" cy="892048"/>
          </a:xfrm>
        </p:spPr>
        <p:txBody>
          <a:bodyPr anchor="ctr"/>
          <a:lstStyle>
            <a:lvl1pPr marL="0" indent="0">
              <a:buNone/>
              <a:defRPr sz="26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9EC567-F249-462A-B71A-9C40D50E26AA}"/>
              </a:ext>
            </a:extLst>
          </p:cNvPr>
          <p:cNvSpPr>
            <a:spLocks noGrp="1"/>
          </p:cNvSpPr>
          <p:nvPr>
            <p:ph sz="half" idx="2"/>
          </p:nvPr>
        </p:nvSpPr>
        <p:spPr>
          <a:xfrm>
            <a:off x="960120" y="3594538"/>
            <a:ext cx="3236976" cy="2586806"/>
          </a:xfrm>
        </p:spPr>
        <p:txBody>
          <a:bodyPr>
            <a:normAutofit/>
          </a:bodyPr>
          <a:lstStyle>
            <a:lvl1pPr marL="342900" indent="-342900">
              <a:buFont typeface="Arial" panose="020B0604020202020204" pitchFamily="34" charset="0"/>
              <a:buChar char="•"/>
              <a:defRPr sz="1700"/>
            </a:lvl1pPr>
            <a:lvl2pPr>
              <a:defRPr sz="1800"/>
            </a:lvl2pPr>
            <a:lvl3pPr marL="560070" indent="-285750">
              <a:buFont typeface="Arial" panose="020B0604020202020204" pitchFamily="34" charset="0"/>
              <a:buChar char="•"/>
              <a:defRPr sz="1400"/>
            </a:lvl3pPr>
            <a:lvl4pPr>
              <a:defRPr sz="1400"/>
            </a:lvl4pPr>
            <a:lvl5pPr marL="880110" indent="-285750">
              <a:buFont typeface="Arial" panose="020B0604020202020204" pitchFamily="34" charset="0"/>
              <a:buChar char="•"/>
              <a:defRPr sz="1400"/>
            </a:lvl5pPr>
          </a:lstStyle>
          <a:p>
            <a:pPr lvl="0"/>
            <a:r>
              <a:rPr lang="en-US"/>
              <a:t>Click to edit Master text styles</a:t>
            </a:r>
          </a:p>
        </p:txBody>
      </p:sp>
      <p:sp>
        <p:nvSpPr>
          <p:cNvPr id="5" name="Text Placeholder 4">
            <a:extLst>
              <a:ext uri="{FF2B5EF4-FFF2-40B4-BE49-F238E27FC236}">
                <a16:creationId xmlns:a16="http://schemas.microsoft.com/office/drawing/2014/main" id="{3BB7D2C6-69D1-4DE4-BF68-5FB0623DB9E3}"/>
              </a:ext>
            </a:extLst>
          </p:cNvPr>
          <p:cNvSpPr>
            <a:spLocks noGrp="1"/>
          </p:cNvSpPr>
          <p:nvPr>
            <p:ph type="body" sz="quarter" idx="3"/>
          </p:nvPr>
        </p:nvSpPr>
        <p:spPr>
          <a:xfrm>
            <a:off x="4477512" y="2587752"/>
            <a:ext cx="3236976" cy="892048"/>
          </a:xfrm>
        </p:spPr>
        <p:txBody>
          <a:bodyPr anchor="ctr"/>
          <a:lstStyle>
            <a:lvl1pPr marL="0" indent="0">
              <a:buNone/>
              <a:defRPr sz="26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367CC7-ED09-4F8D-A39A-C5969D33B9F8}"/>
              </a:ext>
            </a:extLst>
          </p:cNvPr>
          <p:cNvSpPr>
            <a:spLocks noGrp="1"/>
          </p:cNvSpPr>
          <p:nvPr>
            <p:ph sz="quarter" idx="4"/>
          </p:nvPr>
        </p:nvSpPr>
        <p:spPr>
          <a:xfrm>
            <a:off x="4477512" y="3594538"/>
            <a:ext cx="3236976" cy="2586806"/>
          </a:xfrm>
        </p:spPr>
        <p:txBody>
          <a:bodyPr>
            <a:normAutofit/>
          </a:bodyPr>
          <a:lstStyle>
            <a:lvl1pPr marL="342900" indent="-342900">
              <a:buFont typeface="Arial" panose="020B0604020202020204" pitchFamily="34" charset="0"/>
              <a:buChar char="•"/>
              <a:defRPr sz="1700"/>
            </a:lvl1pPr>
            <a:lvl2pPr>
              <a:defRPr sz="1800"/>
            </a:lvl2pPr>
            <a:lvl3pPr marL="560070" indent="-285750">
              <a:buFont typeface="Arial" panose="020B0604020202020204" pitchFamily="34" charset="0"/>
              <a:buChar char="•"/>
              <a:defRPr sz="1400"/>
            </a:lvl3pPr>
            <a:lvl4pPr>
              <a:defRPr sz="1400"/>
            </a:lvl4pPr>
            <a:lvl5pPr marL="880110" indent="-285750">
              <a:buFont typeface="Arial" panose="020B0604020202020204" pitchFamily="34" charset="0"/>
              <a:buChar char="•"/>
              <a:defRPr sz="1400"/>
            </a:lvl5pPr>
          </a:lstStyle>
          <a:p>
            <a:pPr lvl="0"/>
            <a:r>
              <a:rPr lang="en-US"/>
              <a:t>Click to edit Master text styles</a:t>
            </a:r>
          </a:p>
        </p:txBody>
      </p:sp>
      <p:sp>
        <p:nvSpPr>
          <p:cNvPr id="14" name="Text Placeholder 4">
            <a:extLst>
              <a:ext uri="{FF2B5EF4-FFF2-40B4-BE49-F238E27FC236}">
                <a16:creationId xmlns:a16="http://schemas.microsoft.com/office/drawing/2014/main" id="{9054C03E-8FD4-4345-A971-0A2CCF5C4AA3}"/>
              </a:ext>
            </a:extLst>
          </p:cNvPr>
          <p:cNvSpPr>
            <a:spLocks noGrp="1"/>
          </p:cNvSpPr>
          <p:nvPr>
            <p:ph type="body" sz="quarter" idx="13"/>
          </p:nvPr>
        </p:nvSpPr>
        <p:spPr>
          <a:xfrm>
            <a:off x="7994903" y="2587752"/>
            <a:ext cx="3236976" cy="892048"/>
          </a:xfrm>
        </p:spPr>
        <p:txBody>
          <a:bodyPr anchor="ctr"/>
          <a:lstStyle>
            <a:lvl1pPr marL="0" indent="0">
              <a:buNone/>
              <a:defRPr sz="26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5">
            <a:extLst>
              <a:ext uri="{FF2B5EF4-FFF2-40B4-BE49-F238E27FC236}">
                <a16:creationId xmlns:a16="http://schemas.microsoft.com/office/drawing/2014/main" id="{56D09A0C-509F-447E-AFB1-5531727D7DFF}"/>
              </a:ext>
            </a:extLst>
          </p:cNvPr>
          <p:cNvSpPr>
            <a:spLocks noGrp="1"/>
          </p:cNvSpPr>
          <p:nvPr>
            <p:ph sz="quarter" idx="14"/>
          </p:nvPr>
        </p:nvSpPr>
        <p:spPr>
          <a:xfrm>
            <a:off x="7994903" y="3594538"/>
            <a:ext cx="3236976" cy="2586806"/>
          </a:xfrm>
        </p:spPr>
        <p:txBody>
          <a:bodyPr>
            <a:normAutofit/>
          </a:bodyPr>
          <a:lstStyle>
            <a:lvl1pPr marL="342900" indent="-342900">
              <a:buFont typeface="Arial" panose="020B0604020202020204" pitchFamily="34" charset="0"/>
              <a:buChar char="•"/>
              <a:defRPr sz="1700"/>
            </a:lvl1pPr>
            <a:lvl2pPr>
              <a:defRPr sz="1800"/>
            </a:lvl2pPr>
            <a:lvl3pPr marL="560070" indent="-285750">
              <a:buFont typeface="Arial" panose="020B0604020202020204" pitchFamily="34" charset="0"/>
              <a:buChar char="•"/>
              <a:defRPr sz="1400"/>
            </a:lvl3pPr>
            <a:lvl4pPr>
              <a:defRPr sz="1400"/>
            </a:lvl4pPr>
            <a:lvl5pPr marL="880110" indent="-285750">
              <a:buFont typeface="Arial" panose="020B0604020202020204" pitchFamily="34" charset="0"/>
              <a:buChar char="•"/>
              <a:defRPr sz="1400"/>
            </a:lvl5pPr>
          </a:lstStyle>
          <a:p>
            <a:pPr lvl="0"/>
            <a:r>
              <a:rPr lang="en-US"/>
              <a:t>Click to edit Master text styles</a:t>
            </a:r>
          </a:p>
        </p:txBody>
      </p:sp>
      <p:sp>
        <p:nvSpPr>
          <p:cNvPr id="11" name="Footer Placeholder 10">
            <a:extLst>
              <a:ext uri="{FF2B5EF4-FFF2-40B4-BE49-F238E27FC236}">
                <a16:creationId xmlns:a16="http://schemas.microsoft.com/office/drawing/2014/main" id="{3ACC79DA-A9E4-4E93-93F1-81907A901BBB}"/>
              </a:ext>
            </a:extLst>
          </p:cNvPr>
          <p:cNvSpPr>
            <a:spLocks noGrp="1"/>
          </p:cNvSpPr>
          <p:nvPr>
            <p:ph type="ftr" sz="quarter" idx="11"/>
          </p:nvPr>
        </p:nvSpPr>
        <p:spPr>
          <a:xfrm>
            <a:off x="960120" y="6356350"/>
            <a:ext cx="3417916" cy="365125"/>
          </a:xfrm>
          <a:prstGeom prst="rect">
            <a:avLst/>
          </a:prstGeom>
        </p:spPr>
        <p:txBody>
          <a:bodyPr/>
          <a:lstStyle/>
          <a:p>
            <a:endParaRPr lang="en-US"/>
          </a:p>
        </p:txBody>
      </p:sp>
      <p:sp>
        <p:nvSpPr>
          <p:cNvPr id="10" name="Date Placeholder 9">
            <a:extLst>
              <a:ext uri="{FF2B5EF4-FFF2-40B4-BE49-F238E27FC236}">
                <a16:creationId xmlns:a16="http://schemas.microsoft.com/office/drawing/2014/main" id="{5F92A44F-DE98-4FB5-B474-5DCCDD267A79}"/>
              </a:ext>
            </a:extLst>
          </p:cNvPr>
          <p:cNvSpPr>
            <a:spLocks noGrp="1"/>
          </p:cNvSpPr>
          <p:nvPr>
            <p:ph type="dt" sz="half" idx="10"/>
          </p:nvPr>
        </p:nvSpPr>
        <p:spPr>
          <a:xfrm>
            <a:off x="4477512" y="6356350"/>
            <a:ext cx="3236976" cy="365125"/>
          </a:xfrm>
          <a:prstGeom prst="rect">
            <a:avLst/>
          </a:prstGeom>
        </p:spPr>
        <p:txBody>
          <a:bodyPr/>
          <a:lstStyle>
            <a:lvl1pPr algn="ctr">
              <a:defRPr/>
            </a:lvl1pPr>
          </a:lstStyle>
          <a:p>
            <a:fld id="{2CB894E7-03F1-42FB-8FE3-FED628E92FC1}" type="datetimeFigureOut">
              <a:rPr lang="en-US" smtClean="0"/>
              <a:t>6/23/2025</a:t>
            </a:fld>
            <a:endParaRPr lang="en-US"/>
          </a:p>
        </p:txBody>
      </p:sp>
      <p:sp>
        <p:nvSpPr>
          <p:cNvPr id="12" name="Slide Number Placeholder 11">
            <a:extLst>
              <a:ext uri="{FF2B5EF4-FFF2-40B4-BE49-F238E27FC236}">
                <a16:creationId xmlns:a16="http://schemas.microsoft.com/office/drawing/2014/main" id="{404DFE57-AA80-4ED8-AD77-35CC56F3FBC6}"/>
              </a:ext>
            </a:extLst>
          </p:cNvPr>
          <p:cNvSpPr>
            <a:spLocks noGrp="1"/>
          </p:cNvSpPr>
          <p:nvPr>
            <p:ph type="sldNum" sz="quarter" idx="12"/>
          </p:nvPr>
        </p:nvSpPr>
        <p:spPr>
          <a:xfrm>
            <a:off x="10296144" y="6356350"/>
            <a:ext cx="932688" cy="365125"/>
          </a:xfrm>
          <a:prstGeom prst="rect">
            <a:avLst/>
          </a:prstGeom>
        </p:spPr>
        <p:txBody>
          <a:bodyPr/>
          <a:lstStyle/>
          <a:p>
            <a:fld id="{CACEB81C-0DC0-440F-AC5F-9CC8592B66CC}" type="slidenum">
              <a:rPr lang="en-US" smtClean="0"/>
              <a:t>‹#›</a:t>
            </a:fld>
            <a:endParaRPr lang="en-US"/>
          </a:p>
        </p:txBody>
      </p:sp>
    </p:spTree>
    <p:extLst>
      <p:ext uri="{BB962C8B-B14F-4D97-AF65-F5344CB8AC3E}">
        <p14:creationId xmlns:p14="http://schemas.microsoft.com/office/powerpoint/2010/main" val="25771762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Summary">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984A150-581C-4608-9034-48767311A65F}"/>
              </a:ext>
              <a:ext uri="{C183D7F6-B498-43B3-948B-1728B52AA6E4}">
                <adec:decorative xmlns:adec="http://schemas.microsoft.com/office/drawing/2017/decorative" val="1"/>
              </a:ext>
            </a:extLst>
          </p:cNvPr>
          <p:cNvSpPr/>
          <p:nvPr/>
        </p:nvSpPr>
        <p:spPr>
          <a:xfrm>
            <a:off x="0" y="0"/>
            <a:ext cx="609447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DF7571-A130-4054-9513-4BDAC9AE5360}"/>
              </a:ext>
            </a:extLst>
          </p:cNvPr>
          <p:cNvSpPr>
            <a:spLocks noGrp="1"/>
          </p:cNvSpPr>
          <p:nvPr>
            <p:ph type="title"/>
          </p:nvPr>
        </p:nvSpPr>
        <p:spPr>
          <a:xfrm>
            <a:off x="771830" y="635000"/>
            <a:ext cx="5171770" cy="2039374"/>
          </a:xfrm>
        </p:spPr>
        <p:txBody>
          <a:bodyPr anchor="b">
            <a:noAutofit/>
          </a:bodyPr>
          <a:lstStyle>
            <a:lvl1pPr>
              <a:lnSpc>
                <a:spcPct val="101000"/>
              </a:lnSpc>
              <a:spcBef>
                <a:spcPts val="700"/>
              </a:spcBef>
              <a:spcAft>
                <a:spcPts val="700"/>
              </a:spcAft>
              <a:defRPr sz="6600" baseline="0"/>
            </a:lvl1pPr>
          </a:lstStyle>
          <a:p>
            <a:r>
              <a:rPr lang="en-US"/>
              <a:t>Click to edit Master title style</a:t>
            </a:r>
          </a:p>
        </p:txBody>
      </p:sp>
      <p:sp>
        <p:nvSpPr>
          <p:cNvPr id="8" name="Text Placeholder 7">
            <a:extLst>
              <a:ext uri="{FF2B5EF4-FFF2-40B4-BE49-F238E27FC236}">
                <a16:creationId xmlns:a16="http://schemas.microsoft.com/office/drawing/2014/main" id="{DCA27FA5-F6EE-4784-AC43-76381FC2CD94}"/>
              </a:ext>
            </a:extLst>
          </p:cNvPr>
          <p:cNvSpPr>
            <a:spLocks noGrp="1"/>
          </p:cNvSpPr>
          <p:nvPr>
            <p:ph type="body" sz="quarter" idx="18"/>
          </p:nvPr>
        </p:nvSpPr>
        <p:spPr>
          <a:xfrm>
            <a:off x="761998" y="2911475"/>
            <a:ext cx="4500563" cy="3311525"/>
          </a:xfrm>
        </p:spPr>
        <p:txBody>
          <a:bodyPr>
            <a:normAutofit/>
          </a:bodyPr>
          <a:lstStyle>
            <a:lvl1pPr>
              <a:defRPr lang="en-US" sz="2200" kern="1200" spc="50" baseline="0" dirty="0" smtClean="0">
                <a:solidFill>
                  <a:schemeClr val="bg1"/>
                </a:solidFill>
                <a:latin typeface="+mn-lt"/>
                <a:ea typeface="+mn-ea"/>
                <a:cs typeface="+mn-cs"/>
              </a:defRPr>
            </a:lvl1pPr>
          </a:lstStyle>
          <a:p>
            <a:pPr lvl="0"/>
            <a:r>
              <a:rPr lang="en-US"/>
              <a:t>Click to edit Master text styles</a:t>
            </a:r>
          </a:p>
        </p:txBody>
      </p:sp>
      <p:sp>
        <p:nvSpPr>
          <p:cNvPr id="6" name="Footer Placeholder 5">
            <a:extLst>
              <a:ext uri="{FF2B5EF4-FFF2-40B4-BE49-F238E27FC236}">
                <a16:creationId xmlns:a16="http://schemas.microsoft.com/office/drawing/2014/main" id="{66E63FF0-1A91-4698-B12A-112D05373593}"/>
              </a:ext>
            </a:extLst>
          </p:cNvPr>
          <p:cNvSpPr>
            <a:spLocks noGrp="1"/>
          </p:cNvSpPr>
          <p:nvPr>
            <p:ph type="ftr" sz="quarter" idx="11"/>
          </p:nvPr>
        </p:nvSpPr>
        <p:spPr>
          <a:xfrm>
            <a:off x="960120" y="6356350"/>
            <a:ext cx="5504688" cy="365125"/>
          </a:xfrm>
          <a:prstGeom prst="rect">
            <a:avLst/>
          </a:prstGeom>
        </p:spPr>
        <p:txBody>
          <a:bodyPr/>
          <a:lstStyle>
            <a:lvl1pPr>
              <a:defRPr>
                <a:solidFill>
                  <a:schemeClr val="bg1"/>
                </a:solidFill>
              </a:defRPr>
            </a:lvl1pPr>
          </a:lstStyle>
          <a:p>
            <a:endParaRPr lang="en-US"/>
          </a:p>
        </p:txBody>
      </p:sp>
      <p:sp>
        <p:nvSpPr>
          <p:cNvPr id="14" name="Picture Placeholder 13">
            <a:extLst>
              <a:ext uri="{FF2B5EF4-FFF2-40B4-BE49-F238E27FC236}">
                <a16:creationId xmlns:a16="http://schemas.microsoft.com/office/drawing/2014/main" id="{7094F8F4-63E4-4A00-8F98-09219DA987A3}"/>
              </a:ext>
            </a:extLst>
          </p:cNvPr>
          <p:cNvSpPr>
            <a:spLocks noGrp="1"/>
          </p:cNvSpPr>
          <p:nvPr>
            <p:ph type="pic" sz="quarter" idx="13"/>
          </p:nvPr>
        </p:nvSpPr>
        <p:spPr>
          <a:xfrm>
            <a:off x="6742113" y="639763"/>
            <a:ext cx="2198687" cy="2546350"/>
          </a:xfrm>
        </p:spPr>
        <p:txBody>
          <a:bodyPr/>
          <a:lstStyle/>
          <a:p>
            <a:r>
              <a:rPr lang="en-US"/>
              <a:t>Click icon to add picture</a:t>
            </a:r>
          </a:p>
        </p:txBody>
      </p:sp>
      <p:sp>
        <p:nvSpPr>
          <p:cNvPr id="16" name="Picture Placeholder 15">
            <a:extLst>
              <a:ext uri="{FF2B5EF4-FFF2-40B4-BE49-F238E27FC236}">
                <a16:creationId xmlns:a16="http://schemas.microsoft.com/office/drawing/2014/main" id="{B34D9F00-72E9-433A-9427-8DA07653B252}"/>
              </a:ext>
            </a:extLst>
          </p:cNvPr>
          <p:cNvSpPr>
            <a:spLocks noGrp="1"/>
          </p:cNvSpPr>
          <p:nvPr>
            <p:ph type="pic" sz="quarter" idx="14"/>
          </p:nvPr>
        </p:nvSpPr>
        <p:spPr>
          <a:xfrm>
            <a:off x="9337675" y="638175"/>
            <a:ext cx="2198688" cy="2546350"/>
          </a:xfrm>
        </p:spPr>
        <p:txBody>
          <a:bodyPr/>
          <a:lstStyle/>
          <a:p>
            <a:r>
              <a:rPr lang="en-US"/>
              <a:t>Click icon to add picture</a:t>
            </a:r>
          </a:p>
        </p:txBody>
      </p:sp>
      <p:sp>
        <p:nvSpPr>
          <p:cNvPr id="18" name="Picture Placeholder 17">
            <a:extLst>
              <a:ext uri="{FF2B5EF4-FFF2-40B4-BE49-F238E27FC236}">
                <a16:creationId xmlns:a16="http://schemas.microsoft.com/office/drawing/2014/main" id="{1AD0C148-B6DB-4D32-B139-403A6AEC3DDF}"/>
              </a:ext>
            </a:extLst>
          </p:cNvPr>
          <p:cNvSpPr>
            <a:spLocks noGrp="1"/>
          </p:cNvSpPr>
          <p:nvPr>
            <p:ph type="pic" sz="quarter" idx="15"/>
          </p:nvPr>
        </p:nvSpPr>
        <p:spPr>
          <a:xfrm>
            <a:off x="6742113" y="3668713"/>
            <a:ext cx="2198687" cy="2554287"/>
          </a:xfrm>
        </p:spPr>
        <p:txBody>
          <a:bodyPr/>
          <a:lstStyle/>
          <a:p>
            <a:r>
              <a:rPr lang="en-US"/>
              <a:t>Click icon to add picture</a:t>
            </a:r>
          </a:p>
        </p:txBody>
      </p:sp>
      <p:sp>
        <p:nvSpPr>
          <p:cNvPr id="20" name="Picture Placeholder 19">
            <a:extLst>
              <a:ext uri="{FF2B5EF4-FFF2-40B4-BE49-F238E27FC236}">
                <a16:creationId xmlns:a16="http://schemas.microsoft.com/office/drawing/2014/main" id="{D9D424B8-9E08-469D-88C8-019306CA382E}"/>
              </a:ext>
            </a:extLst>
          </p:cNvPr>
          <p:cNvSpPr>
            <a:spLocks noGrp="1"/>
          </p:cNvSpPr>
          <p:nvPr>
            <p:ph type="pic" sz="quarter" idx="16"/>
          </p:nvPr>
        </p:nvSpPr>
        <p:spPr>
          <a:xfrm>
            <a:off x="9337675" y="3668713"/>
            <a:ext cx="2198688" cy="2546350"/>
          </a:xfrm>
        </p:spPr>
        <p:txBody>
          <a:bodyPr/>
          <a:lstStyle/>
          <a:p>
            <a:r>
              <a:rPr lang="en-US"/>
              <a:t>Click icon to add picture</a:t>
            </a:r>
          </a:p>
        </p:txBody>
      </p:sp>
      <p:sp>
        <p:nvSpPr>
          <p:cNvPr id="5" name="Date Placeholder 4">
            <a:extLst>
              <a:ext uri="{FF2B5EF4-FFF2-40B4-BE49-F238E27FC236}">
                <a16:creationId xmlns:a16="http://schemas.microsoft.com/office/drawing/2014/main" id="{FC0A8DC1-14F6-453B-A724-D6493F063F83}"/>
              </a:ext>
            </a:extLst>
          </p:cNvPr>
          <p:cNvSpPr>
            <a:spLocks noGrp="1"/>
          </p:cNvSpPr>
          <p:nvPr>
            <p:ph type="dt" sz="half" idx="10"/>
          </p:nvPr>
        </p:nvSpPr>
        <p:spPr>
          <a:xfrm>
            <a:off x="6903720" y="6356350"/>
            <a:ext cx="3236976" cy="365125"/>
          </a:xfrm>
          <a:prstGeom prst="rect">
            <a:avLst/>
          </a:prstGeom>
        </p:spPr>
        <p:txBody>
          <a:bodyPr/>
          <a:lstStyle>
            <a:lvl1pPr>
              <a:defRPr/>
            </a:lvl1pPr>
          </a:lstStyle>
          <a:p>
            <a:fld id="{2CB894E7-03F1-42FB-8FE3-FED628E92FC1}" type="datetimeFigureOut">
              <a:rPr lang="en-US" smtClean="0"/>
              <a:t>6/23/2025</a:t>
            </a:fld>
            <a:endParaRPr lang="en-US"/>
          </a:p>
        </p:txBody>
      </p:sp>
      <p:sp>
        <p:nvSpPr>
          <p:cNvPr id="7" name="Slide Number Placeholder 6">
            <a:extLst>
              <a:ext uri="{FF2B5EF4-FFF2-40B4-BE49-F238E27FC236}">
                <a16:creationId xmlns:a16="http://schemas.microsoft.com/office/drawing/2014/main" id="{1E066D53-44B3-4F04-93FD-9756A60139F9}"/>
              </a:ext>
            </a:extLst>
          </p:cNvPr>
          <p:cNvSpPr>
            <a:spLocks noGrp="1"/>
          </p:cNvSpPr>
          <p:nvPr>
            <p:ph type="sldNum" sz="quarter" idx="12"/>
          </p:nvPr>
        </p:nvSpPr>
        <p:spPr>
          <a:xfrm>
            <a:off x="10296144" y="6356350"/>
            <a:ext cx="932688" cy="365125"/>
          </a:xfrm>
          <a:prstGeom prst="rect">
            <a:avLst/>
          </a:prstGeom>
        </p:spPr>
        <p:txBody>
          <a:bodyPr/>
          <a:lstStyle/>
          <a:p>
            <a:fld id="{CACEB81C-0DC0-440F-AC5F-9CC8592B66CC}" type="slidenum">
              <a:rPr lang="en-US" smtClean="0"/>
              <a:t>‹#›</a:t>
            </a:fld>
            <a:endParaRPr lang="en-US"/>
          </a:p>
        </p:txBody>
      </p:sp>
    </p:spTree>
    <p:extLst>
      <p:ext uri="{BB962C8B-B14F-4D97-AF65-F5344CB8AC3E}">
        <p14:creationId xmlns:p14="http://schemas.microsoft.com/office/powerpoint/2010/main" val="28682025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Closin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9D15A25-1111-478B-8F77-D992652C71C2}"/>
              </a:ext>
              <a:ext uri="{C183D7F6-B498-43B3-948B-1728B52AA6E4}">
                <adec:decorative xmlns:adec="http://schemas.microsoft.com/office/drawing/2017/decorative" val="1"/>
              </a:ext>
            </a:extLst>
          </p:cNvPr>
          <p:cNvSpPr/>
          <p:nvPr/>
        </p:nvSpPr>
        <p:spPr>
          <a:xfrm>
            <a:off x="3990108" y="1225106"/>
            <a:ext cx="8201891" cy="39518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66A3D1-C594-4520-A142-F0D3F59C5F3E}"/>
              </a:ext>
            </a:extLst>
          </p:cNvPr>
          <p:cNvSpPr>
            <a:spLocks noGrp="1"/>
          </p:cNvSpPr>
          <p:nvPr>
            <p:ph type="title"/>
          </p:nvPr>
        </p:nvSpPr>
        <p:spPr>
          <a:xfrm>
            <a:off x="4555193" y="3036762"/>
            <a:ext cx="7136064" cy="1700784"/>
          </a:xfrm>
        </p:spPr>
        <p:txBody>
          <a:bodyPr/>
          <a:lstStyle>
            <a:lvl1pPr>
              <a:lnSpc>
                <a:spcPct val="101000"/>
              </a:lnSpc>
              <a:spcBef>
                <a:spcPts val="700"/>
              </a:spcBef>
              <a:spcAft>
                <a:spcPts val="700"/>
              </a:spcAft>
              <a:defRPr baseline="0"/>
            </a:lvl1pPr>
          </a:lstStyle>
          <a:p>
            <a:r>
              <a:rPr lang="en-US"/>
              <a:t>Click to edit Master title style</a:t>
            </a:r>
          </a:p>
        </p:txBody>
      </p:sp>
      <p:sp>
        <p:nvSpPr>
          <p:cNvPr id="16" name="Picture Placeholder 15">
            <a:extLst>
              <a:ext uri="{FF2B5EF4-FFF2-40B4-BE49-F238E27FC236}">
                <a16:creationId xmlns:a16="http://schemas.microsoft.com/office/drawing/2014/main" id="{42FBE291-E88A-44C5-884C-183EE7F67EE3}"/>
              </a:ext>
            </a:extLst>
          </p:cNvPr>
          <p:cNvSpPr>
            <a:spLocks noGrp="1"/>
          </p:cNvSpPr>
          <p:nvPr>
            <p:ph type="pic" sz="quarter" idx="15"/>
          </p:nvPr>
        </p:nvSpPr>
        <p:spPr>
          <a:xfrm>
            <a:off x="-12804" y="1225484"/>
            <a:ext cx="4059934" cy="3951807"/>
          </a:xfrm>
        </p:spPr>
        <p:txBody>
          <a:bodyPr/>
          <a:lstStyle/>
          <a:p>
            <a:r>
              <a:rPr lang="en-US"/>
              <a:t>Click icon to add picture</a:t>
            </a:r>
          </a:p>
        </p:txBody>
      </p:sp>
      <p:sp>
        <p:nvSpPr>
          <p:cNvPr id="7" name="Content Placeholder 2">
            <a:extLst>
              <a:ext uri="{FF2B5EF4-FFF2-40B4-BE49-F238E27FC236}">
                <a16:creationId xmlns:a16="http://schemas.microsoft.com/office/drawing/2014/main" id="{51FF791A-8D73-49AD-8569-7F4FE14648E6}"/>
              </a:ext>
            </a:extLst>
          </p:cNvPr>
          <p:cNvSpPr>
            <a:spLocks noGrp="1"/>
          </p:cNvSpPr>
          <p:nvPr>
            <p:ph idx="1"/>
          </p:nvPr>
        </p:nvSpPr>
        <p:spPr>
          <a:xfrm>
            <a:off x="4547779" y="5355583"/>
            <a:ext cx="2270162" cy="577153"/>
          </a:xfrm>
        </p:spPr>
        <p:txBody>
          <a:bodyPr>
            <a:normAutofit/>
          </a:bodyPr>
          <a:lstStyle>
            <a:lvl1pPr>
              <a:defRPr sz="1600">
                <a:solidFill>
                  <a:schemeClr val="tx1"/>
                </a:solidFill>
              </a:defRPr>
            </a:lvl1pPr>
          </a:lstStyle>
          <a:p>
            <a:pPr lvl="0"/>
            <a:r>
              <a:rPr lang="en-US">
                <a:cs typeface="Calibri"/>
              </a:rPr>
              <a:t>Click to edit Master text styles</a:t>
            </a:r>
          </a:p>
        </p:txBody>
      </p:sp>
      <p:sp>
        <p:nvSpPr>
          <p:cNvPr id="13" name="Content Placeholder 2">
            <a:extLst>
              <a:ext uri="{FF2B5EF4-FFF2-40B4-BE49-F238E27FC236}">
                <a16:creationId xmlns:a16="http://schemas.microsoft.com/office/drawing/2014/main" id="{C16F6145-A1AE-4CDA-AE26-E8FDEFAAB395}"/>
              </a:ext>
            </a:extLst>
          </p:cNvPr>
          <p:cNvSpPr>
            <a:spLocks noGrp="1"/>
          </p:cNvSpPr>
          <p:nvPr>
            <p:ph idx="16"/>
          </p:nvPr>
        </p:nvSpPr>
        <p:spPr>
          <a:xfrm>
            <a:off x="6984437" y="5355583"/>
            <a:ext cx="2270162" cy="577153"/>
          </a:xfrm>
        </p:spPr>
        <p:txBody>
          <a:bodyPr>
            <a:normAutofit/>
          </a:bodyPr>
          <a:lstStyle>
            <a:lvl1pPr>
              <a:defRPr sz="1600">
                <a:solidFill>
                  <a:schemeClr val="tx1"/>
                </a:solidFill>
              </a:defRPr>
            </a:lvl1pPr>
          </a:lstStyle>
          <a:p>
            <a:pPr lvl="0"/>
            <a:r>
              <a:rPr lang="en-US">
                <a:cs typeface="Calibri"/>
              </a:rPr>
              <a:t>Click to edit Master text styles</a:t>
            </a:r>
          </a:p>
        </p:txBody>
      </p:sp>
      <p:sp>
        <p:nvSpPr>
          <p:cNvPr id="15" name="Content Placeholder 2">
            <a:extLst>
              <a:ext uri="{FF2B5EF4-FFF2-40B4-BE49-F238E27FC236}">
                <a16:creationId xmlns:a16="http://schemas.microsoft.com/office/drawing/2014/main" id="{3FDD02FA-6843-4E54-ACDC-AFEAFB4EFAA9}"/>
              </a:ext>
            </a:extLst>
          </p:cNvPr>
          <p:cNvSpPr>
            <a:spLocks noGrp="1"/>
          </p:cNvSpPr>
          <p:nvPr>
            <p:ph idx="17"/>
          </p:nvPr>
        </p:nvSpPr>
        <p:spPr>
          <a:xfrm>
            <a:off x="9421095" y="5355583"/>
            <a:ext cx="2270162" cy="577153"/>
          </a:xfrm>
        </p:spPr>
        <p:txBody>
          <a:bodyPr>
            <a:normAutofit/>
          </a:bodyPr>
          <a:lstStyle>
            <a:lvl1pPr>
              <a:defRPr sz="1600">
                <a:solidFill>
                  <a:schemeClr val="tx1"/>
                </a:solidFill>
              </a:defRPr>
            </a:lvl1pPr>
          </a:lstStyle>
          <a:p>
            <a:pPr lvl="0"/>
            <a:r>
              <a:rPr lang="en-US">
                <a:cs typeface="Calibri"/>
              </a:rPr>
              <a:t>Click to edit Master text styles</a:t>
            </a:r>
          </a:p>
        </p:txBody>
      </p:sp>
      <p:sp>
        <p:nvSpPr>
          <p:cNvPr id="4" name="Footer Placeholder 3">
            <a:extLst>
              <a:ext uri="{FF2B5EF4-FFF2-40B4-BE49-F238E27FC236}">
                <a16:creationId xmlns:a16="http://schemas.microsoft.com/office/drawing/2014/main" id="{B9B99AED-D702-41BF-B21E-9BFB06308223}"/>
              </a:ext>
            </a:extLst>
          </p:cNvPr>
          <p:cNvSpPr>
            <a:spLocks noGrp="1"/>
          </p:cNvSpPr>
          <p:nvPr>
            <p:ph type="ftr" sz="quarter" idx="11"/>
          </p:nvPr>
        </p:nvSpPr>
        <p:spPr>
          <a:xfrm>
            <a:off x="960120" y="6356350"/>
            <a:ext cx="3405051" cy="365125"/>
          </a:xfrm>
          <a:prstGeom prst="rect">
            <a:avLst/>
          </a:prstGeom>
        </p:spPr>
        <p:txBody>
          <a:bodyPr/>
          <a:lstStyle/>
          <a:p>
            <a:endParaRPr lang="en-US"/>
          </a:p>
        </p:txBody>
      </p:sp>
      <p:sp>
        <p:nvSpPr>
          <p:cNvPr id="3" name="Date Placeholder 2">
            <a:extLst>
              <a:ext uri="{FF2B5EF4-FFF2-40B4-BE49-F238E27FC236}">
                <a16:creationId xmlns:a16="http://schemas.microsoft.com/office/drawing/2014/main" id="{2674C4BB-67B0-4BF7-A7D4-4222652EDB8C}"/>
              </a:ext>
            </a:extLst>
          </p:cNvPr>
          <p:cNvSpPr>
            <a:spLocks noGrp="1"/>
          </p:cNvSpPr>
          <p:nvPr>
            <p:ph type="dt" sz="half" idx="10"/>
          </p:nvPr>
        </p:nvSpPr>
        <p:spPr>
          <a:xfrm>
            <a:off x="4477512" y="6356350"/>
            <a:ext cx="3236976" cy="365125"/>
          </a:xfrm>
          <a:prstGeom prst="rect">
            <a:avLst/>
          </a:prstGeom>
        </p:spPr>
        <p:txBody>
          <a:bodyPr/>
          <a:lstStyle>
            <a:lvl1pPr algn="ctr">
              <a:defRPr/>
            </a:lvl1pPr>
          </a:lstStyle>
          <a:p>
            <a:fld id="{2CB894E7-03F1-42FB-8FE3-FED628E92FC1}" type="datetimeFigureOut">
              <a:rPr lang="en-US" smtClean="0"/>
              <a:t>6/23/2025</a:t>
            </a:fld>
            <a:endParaRPr lang="en-US"/>
          </a:p>
        </p:txBody>
      </p:sp>
      <p:sp>
        <p:nvSpPr>
          <p:cNvPr id="5" name="Slide Number Placeholder 4">
            <a:extLst>
              <a:ext uri="{FF2B5EF4-FFF2-40B4-BE49-F238E27FC236}">
                <a16:creationId xmlns:a16="http://schemas.microsoft.com/office/drawing/2014/main" id="{4952C385-1FC3-453C-952E-8DDB1B052FF8}"/>
              </a:ext>
            </a:extLst>
          </p:cNvPr>
          <p:cNvSpPr>
            <a:spLocks noGrp="1"/>
          </p:cNvSpPr>
          <p:nvPr>
            <p:ph type="sldNum" sz="quarter" idx="12"/>
          </p:nvPr>
        </p:nvSpPr>
        <p:spPr>
          <a:xfrm>
            <a:off x="10296144" y="6356350"/>
            <a:ext cx="932688" cy="365125"/>
          </a:xfrm>
          <a:prstGeom prst="rect">
            <a:avLst/>
          </a:prstGeom>
        </p:spPr>
        <p:txBody>
          <a:bodyPr/>
          <a:lstStyle/>
          <a:p>
            <a:fld id="{CACEB81C-0DC0-440F-AC5F-9CC8592B66CC}" type="slidenum">
              <a:rPr lang="en-US" smtClean="0"/>
              <a:t>‹#›</a:t>
            </a:fld>
            <a:endParaRPr lang="en-US"/>
          </a:p>
        </p:txBody>
      </p:sp>
    </p:spTree>
    <p:extLst>
      <p:ext uri="{BB962C8B-B14F-4D97-AF65-F5344CB8AC3E}">
        <p14:creationId xmlns:p14="http://schemas.microsoft.com/office/powerpoint/2010/main" val="31839910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1_Titl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1947BE1-D586-49AE-B2E6-EE426AA239B3}"/>
              </a:ext>
              <a:ext uri="{C183D7F6-B498-43B3-948B-1728B52AA6E4}">
                <adec:decorative xmlns:adec="http://schemas.microsoft.com/office/drawing/2017/decorative" val="1"/>
              </a:ext>
            </a:extLst>
          </p:cNvPr>
          <p:cNvSpPr/>
          <p:nvPr userDrawn="1"/>
        </p:nvSpPr>
        <p:spPr>
          <a:xfrm>
            <a:off x="0" y="0"/>
            <a:ext cx="7532914"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4C316E-D918-422D-AC5F-D93C59AB674F}"/>
              </a:ext>
            </a:extLst>
          </p:cNvPr>
          <p:cNvSpPr>
            <a:spLocks noGrp="1"/>
          </p:cNvSpPr>
          <p:nvPr>
            <p:ph type="title" hasCustomPrompt="1"/>
          </p:nvPr>
        </p:nvSpPr>
        <p:spPr>
          <a:xfrm>
            <a:off x="640078" y="627016"/>
            <a:ext cx="6389027" cy="5601790"/>
          </a:xfrm>
        </p:spPr>
        <p:txBody>
          <a:bodyPr>
            <a:noAutofit/>
          </a:bodyPr>
          <a:lstStyle>
            <a:lvl1pPr algn="r">
              <a:lnSpc>
                <a:spcPct val="101000"/>
              </a:lnSpc>
              <a:spcBef>
                <a:spcPts val="700"/>
              </a:spcBef>
              <a:spcAft>
                <a:spcPts val="700"/>
              </a:spcAft>
              <a:defRPr sz="8000" baseline="0"/>
            </a:lvl1pPr>
          </a:lstStyle>
          <a:p>
            <a:r>
              <a:rPr lang="en-US"/>
              <a:t>Click to edit Master TEXT style</a:t>
            </a:r>
          </a:p>
        </p:txBody>
      </p:sp>
      <p:sp>
        <p:nvSpPr>
          <p:cNvPr id="12" name="Text Placeholder 11">
            <a:extLst>
              <a:ext uri="{FF2B5EF4-FFF2-40B4-BE49-F238E27FC236}">
                <a16:creationId xmlns:a16="http://schemas.microsoft.com/office/drawing/2014/main" id="{4B4012DC-9879-489B-B525-C474C5DD299D}"/>
              </a:ext>
            </a:extLst>
          </p:cNvPr>
          <p:cNvSpPr>
            <a:spLocks noGrp="1"/>
          </p:cNvSpPr>
          <p:nvPr>
            <p:ph type="body" sz="quarter" idx="11"/>
          </p:nvPr>
        </p:nvSpPr>
        <p:spPr>
          <a:xfrm>
            <a:off x="8029797" y="627016"/>
            <a:ext cx="3199034" cy="5590903"/>
          </a:xfrm>
        </p:spPr>
        <p:txBody>
          <a:bodyPr anchor="ctr">
            <a:normAutofit/>
          </a:bodyPr>
          <a:lstStyle>
            <a:lvl1pPr>
              <a:defRPr lang="en-US" sz="2600" kern="1200" spc="50" baseline="0" dirty="0" smtClean="0">
                <a:solidFill>
                  <a:schemeClr val="tx1"/>
                </a:solidFill>
                <a:latin typeface="+mn-lt"/>
                <a:ea typeface="+mn-ea"/>
                <a:cs typeface="Calibri"/>
              </a:defRPr>
            </a:lvl1pPr>
            <a:lvl2pPr marL="0" indent="0">
              <a:buNone/>
              <a:defRPr/>
            </a:lvl2pPr>
          </a:lstStyle>
          <a:p>
            <a:pPr lvl="0"/>
            <a:r>
              <a:rPr lang="en-US"/>
              <a:t>Click to edit Master text styles</a:t>
            </a:r>
          </a:p>
        </p:txBody>
      </p:sp>
    </p:spTree>
    <p:extLst>
      <p:ext uri="{BB962C8B-B14F-4D97-AF65-F5344CB8AC3E}">
        <p14:creationId xmlns:p14="http://schemas.microsoft.com/office/powerpoint/2010/main" val="39587927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1_Agenda">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9D15A25-1111-478B-8F77-D992652C71C2}"/>
              </a:ext>
              <a:ext uri="{C183D7F6-B498-43B3-948B-1728B52AA6E4}">
                <adec:decorative xmlns:adec="http://schemas.microsoft.com/office/drawing/2017/decorative" val="1"/>
              </a:ext>
            </a:extLst>
          </p:cNvPr>
          <p:cNvSpPr/>
          <p:nvPr userDrawn="1"/>
        </p:nvSpPr>
        <p:spPr>
          <a:xfrm>
            <a:off x="0" y="2264985"/>
            <a:ext cx="5297764" cy="39521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93472D-332A-4010-9FEA-8E1E9AE7E18F}"/>
              </a:ext>
            </a:extLst>
          </p:cNvPr>
          <p:cNvSpPr>
            <a:spLocks noGrp="1"/>
          </p:cNvSpPr>
          <p:nvPr>
            <p:ph type="title" hasCustomPrompt="1"/>
          </p:nvPr>
        </p:nvSpPr>
        <p:spPr>
          <a:xfrm>
            <a:off x="966213" y="336958"/>
            <a:ext cx="10616187" cy="1700784"/>
          </a:xfrm>
        </p:spPr>
        <p:txBody>
          <a:bodyPr/>
          <a:lstStyle>
            <a:lvl1pPr>
              <a:lnSpc>
                <a:spcPct val="101000"/>
              </a:lnSpc>
              <a:spcBef>
                <a:spcPts val="700"/>
              </a:spcBef>
              <a:spcAft>
                <a:spcPts val="700"/>
              </a:spcAft>
              <a:defRPr baseline="0">
                <a:solidFill>
                  <a:schemeClr val="tx1"/>
                </a:solidFill>
              </a:defRPr>
            </a:lvl1pPr>
          </a:lstStyle>
          <a:p>
            <a:r>
              <a:rPr lang="en-US"/>
              <a:t>Click to edit Master TEXT</a:t>
            </a:r>
          </a:p>
        </p:txBody>
      </p:sp>
      <p:sp>
        <p:nvSpPr>
          <p:cNvPr id="7" name="Content Placeholder 2">
            <a:extLst>
              <a:ext uri="{FF2B5EF4-FFF2-40B4-BE49-F238E27FC236}">
                <a16:creationId xmlns:a16="http://schemas.microsoft.com/office/drawing/2014/main" id="{51FF791A-8D73-49AD-8569-7F4FE14648E6}"/>
              </a:ext>
            </a:extLst>
          </p:cNvPr>
          <p:cNvSpPr>
            <a:spLocks noGrp="1"/>
          </p:cNvSpPr>
          <p:nvPr>
            <p:ph idx="1" hasCustomPrompt="1"/>
          </p:nvPr>
        </p:nvSpPr>
        <p:spPr>
          <a:xfrm>
            <a:off x="960120" y="2587752"/>
            <a:ext cx="3694176" cy="3258102"/>
          </a:xfrm>
        </p:spPr>
        <p:txBody>
          <a:bodyPr>
            <a:normAutofit/>
          </a:bodyPr>
          <a:lstStyle>
            <a:lvl1pPr>
              <a:defRPr>
                <a:solidFill>
                  <a:schemeClr val="bg1"/>
                </a:solidFill>
              </a:defRPr>
            </a:lvl1pPr>
          </a:lstStyle>
          <a:p>
            <a:r>
              <a:rPr lang="en-US">
                <a:cs typeface="Calibri"/>
              </a:rPr>
              <a:t>Click to edit master text style</a:t>
            </a:r>
          </a:p>
          <a:p>
            <a:endParaRPr lang="en-US">
              <a:cs typeface="Calibri"/>
            </a:endParaRPr>
          </a:p>
        </p:txBody>
      </p:sp>
      <p:sp>
        <p:nvSpPr>
          <p:cNvPr id="14" name="Picture Placeholder 13">
            <a:extLst>
              <a:ext uri="{FF2B5EF4-FFF2-40B4-BE49-F238E27FC236}">
                <a16:creationId xmlns:a16="http://schemas.microsoft.com/office/drawing/2014/main" id="{69D1BED5-2D39-40ED-92F5-CF06BE8A759C}"/>
              </a:ext>
            </a:extLst>
          </p:cNvPr>
          <p:cNvSpPr>
            <a:spLocks noGrp="1"/>
          </p:cNvSpPr>
          <p:nvPr>
            <p:ph type="pic" sz="quarter" idx="14"/>
          </p:nvPr>
        </p:nvSpPr>
        <p:spPr>
          <a:xfrm>
            <a:off x="5297764" y="2265363"/>
            <a:ext cx="3479524" cy="3951287"/>
          </a:xfrm>
        </p:spPr>
        <p:txBody>
          <a:bodyPr/>
          <a:lstStyle/>
          <a:p>
            <a:r>
              <a:rPr lang="en-US"/>
              <a:t>Click icon to add picture</a:t>
            </a:r>
          </a:p>
        </p:txBody>
      </p:sp>
      <p:sp>
        <p:nvSpPr>
          <p:cNvPr id="16" name="Picture Placeholder 15">
            <a:extLst>
              <a:ext uri="{FF2B5EF4-FFF2-40B4-BE49-F238E27FC236}">
                <a16:creationId xmlns:a16="http://schemas.microsoft.com/office/drawing/2014/main" id="{42FBE291-E88A-44C5-884C-183EE7F67EE3}"/>
              </a:ext>
            </a:extLst>
          </p:cNvPr>
          <p:cNvSpPr>
            <a:spLocks noGrp="1"/>
          </p:cNvSpPr>
          <p:nvPr>
            <p:ph type="pic" sz="quarter" idx="15"/>
          </p:nvPr>
        </p:nvSpPr>
        <p:spPr>
          <a:xfrm>
            <a:off x="8777288" y="2265363"/>
            <a:ext cx="3414712" cy="3951287"/>
          </a:xfrm>
        </p:spPr>
        <p:txBody>
          <a:bodyPr/>
          <a:lstStyle/>
          <a:p>
            <a:r>
              <a:rPr lang="en-US"/>
              <a:t>Click icon to add picture</a:t>
            </a:r>
          </a:p>
        </p:txBody>
      </p:sp>
      <p:sp>
        <p:nvSpPr>
          <p:cNvPr id="4" name="Footer Placeholder 3">
            <a:extLst>
              <a:ext uri="{FF2B5EF4-FFF2-40B4-BE49-F238E27FC236}">
                <a16:creationId xmlns:a16="http://schemas.microsoft.com/office/drawing/2014/main" id="{B9B99AED-D702-41BF-B21E-9BFB06308223}"/>
              </a:ext>
            </a:extLst>
          </p:cNvPr>
          <p:cNvSpPr>
            <a:spLocks noGrp="1"/>
          </p:cNvSpPr>
          <p:nvPr>
            <p:ph type="ftr" sz="quarter" idx="11"/>
          </p:nvPr>
        </p:nvSpPr>
        <p:spPr>
          <a:xfrm>
            <a:off x="960121" y="6356350"/>
            <a:ext cx="3353262" cy="365125"/>
          </a:xfrm>
          <a:prstGeom prst="rect">
            <a:avLst/>
          </a:prstGeom>
        </p:spPr>
        <p:txBody>
          <a:bodyPr/>
          <a:lstStyle/>
          <a:p>
            <a:r>
              <a:rPr lang="en-US"/>
              <a:t>Sample Footer Text</a:t>
            </a:r>
          </a:p>
        </p:txBody>
      </p:sp>
      <p:sp>
        <p:nvSpPr>
          <p:cNvPr id="3" name="Date Placeholder 2">
            <a:extLst>
              <a:ext uri="{FF2B5EF4-FFF2-40B4-BE49-F238E27FC236}">
                <a16:creationId xmlns:a16="http://schemas.microsoft.com/office/drawing/2014/main" id="{2674C4BB-67B0-4BF7-A7D4-4222652EDB8C}"/>
              </a:ext>
            </a:extLst>
          </p:cNvPr>
          <p:cNvSpPr>
            <a:spLocks noGrp="1"/>
          </p:cNvSpPr>
          <p:nvPr>
            <p:ph type="dt" sz="half" idx="10"/>
          </p:nvPr>
        </p:nvSpPr>
        <p:spPr>
          <a:xfrm>
            <a:off x="4477512" y="6356350"/>
            <a:ext cx="3236976" cy="365125"/>
          </a:xfrm>
          <a:prstGeom prst="rect">
            <a:avLst/>
          </a:prstGeom>
        </p:spPr>
        <p:txBody>
          <a:bodyPr/>
          <a:lstStyle>
            <a:lvl1pPr algn="ctr">
              <a:defRPr/>
            </a:lvl1pPr>
          </a:lstStyle>
          <a:p>
            <a:r>
              <a:rPr lang="en-US"/>
              <a:t>20XX</a:t>
            </a:r>
          </a:p>
        </p:txBody>
      </p:sp>
      <p:sp>
        <p:nvSpPr>
          <p:cNvPr id="5" name="Slide Number Placeholder 4">
            <a:extLst>
              <a:ext uri="{FF2B5EF4-FFF2-40B4-BE49-F238E27FC236}">
                <a16:creationId xmlns:a16="http://schemas.microsoft.com/office/drawing/2014/main" id="{4952C385-1FC3-453C-952E-8DDB1B052FF8}"/>
              </a:ext>
            </a:extLst>
          </p:cNvPr>
          <p:cNvSpPr>
            <a:spLocks noGrp="1"/>
          </p:cNvSpPr>
          <p:nvPr>
            <p:ph type="sldNum" sz="quarter" idx="12"/>
          </p:nvPr>
        </p:nvSpPr>
        <p:spPr>
          <a:xfrm>
            <a:off x="10296144" y="6356350"/>
            <a:ext cx="932688" cy="365125"/>
          </a:xfrm>
          <a:prstGeom prst="rect">
            <a:avLst/>
          </a:prstGeom>
        </p:spPr>
        <p:txBody>
          <a:bodyPr/>
          <a:lstStyle/>
          <a:p>
            <a:fld id="{294A09A9-5501-47C1-A89A-A340965A2BE2}" type="slidenum">
              <a:rPr lang="en-US" smtClean="0"/>
              <a:t>‹#›</a:t>
            </a:fld>
            <a:endParaRPr lang="en-US"/>
          </a:p>
        </p:txBody>
      </p:sp>
    </p:spTree>
    <p:extLst>
      <p:ext uri="{BB962C8B-B14F-4D97-AF65-F5344CB8AC3E}">
        <p14:creationId xmlns:p14="http://schemas.microsoft.com/office/powerpoint/2010/main" val="32455736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1_Introduction">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984A150-581C-4608-9034-48767311A65F}"/>
              </a:ext>
              <a:ext uri="{C183D7F6-B498-43B3-948B-1728B52AA6E4}">
                <adec:decorative xmlns:adec="http://schemas.microsoft.com/office/drawing/2017/decorative" val="1"/>
              </a:ext>
            </a:extLst>
          </p:cNvPr>
          <p:cNvSpPr/>
          <p:nvPr userDrawn="1"/>
        </p:nvSpPr>
        <p:spPr>
          <a:xfrm>
            <a:off x="0" y="0"/>
            <a:ext cx="609447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EE19D4B2-6593-465B-9A8E-03DFC943441B}"/>
              </a:ext>
            </a:extLst>
          </p:cNvPr>
          <p:cNvSpPr>
            <a:spLocks noGrp="1"/>
          </p:cNvSpPr>
          <p:nvPr>
            <p:ph type="title" hasCustomPrompt="1"/>
          </p:nvPr>
        </p:nvSpPr>
        <p:spPr>
          <a:xfrm>
            <a:off x="960438" y="317499"/>
            <a:ext cx="4500737" cy="2095501"/>
          </a:xfrm>
        </p:spPr>
        <p:txBody>
          <a:bodyPr>
            <a:noAutofit/>
          </a:bodyPr>
          <a:lstStyle>
            <a:lvl1pPr>
              <a:defRPr sz="5400"/>
            </a:lvl1pPr>
          </a:lstStyle>
          <a:p>
            <a:r>
              <a:rPr lang="en-US" sz="5400"/>
              <a:t>Click to edit master text style</a:t>
            </a:r>
          </a:p>
        </p:txBody>
      </p:sp>
      <p:sp>
        <p:nvSpPr>
          <p:cNvPr id="13" name="Content Placeholder 2">
            <a:extLst>
              <a:ext uri="{FF2B5EF4-FFF2-40B4-BE49-F238E27FC236}">
                <a16:creationId xmlns:a16="http://schemas.microsoft.com/office/drawing/2014/main" id="{E309CC8E-0532-4674-9535-1514DA3C14B1}"/>
              </a:ext>
            </a:extLst>
          </p:cNvPr>
          <p:cNvSpPr>
            <a:spLocks noGrp="1"/>
          </p:cNvSpPr>
          <p:nvPr>
            <p:ph idx="1" hasCustomPrompt="1"/>
          </p:nvPr>
        </p:nvSpPr>
        <p:spPr>
          <a:xfrm>
            <a:off x="960438" y="2587625"/>
            <a:ext cx="4500737" cy="3594100"/>
          </a:xfrm>
        </p:spPr>
        <p:txBody>
          <a:bodyPr anchor="ctr">
            <a:normAutofit/>
          </a:bodyPr>
          <a:lstStyle>
            <a:lvl1pPr>
              <a:defRPr sz="2000">
                <a:solidFill>
                  <a:schemeClr val="bg1"/>
                </a:solidFill>
              </a:defRPr>
            </a:lvl1pPr>
          </a:lstStyle>
          <a:p>
            <a:r>
              <a:rPr lang="en-US" sz="2000">
                <a:solidFill>
                  <a:schemeClr val="bg1"/>
                </a:solidFill>
                <a:cs typeface="Calibri"/>
              </a:rPr>
              <a:t>Click to edit master text style</a:t>
            </a:r>
          </a:p>
        </p:txBody>
      </p:sp>
      <p:sp>
        <p:nvSpPr>
          <p:cNvPr id="15" name="Footer Placeholder 8">
            <a:extLst>
              <a:ext uri="{FF2B5EF4-FFF2-40B4-BE49-F238E27FC236}">
                <a16:creationId xmlns:a16="http://schemas.microsoft.com/office/drawing/2014/main" id="{A468A676-C4AD-4F50-936D-1C858E8136CE}"/>
              </a:ext>
            </a:extLst>
          </p:cNvPr>
          <p:cNvSpPr txBox="1">
            <a:spLocks/>
          </p:cNvSpPr>
          <p:nvPr userDrawn="1"/>
        </p:nvSpPr>
        <p:spPr>
          <a:xfrm>
            <a:off x="960438" y="6356350"/>
            <a:ext cx="4981512" cy="365125"/>
          </a:xfrm>
          <a:prstGeom prst="rect">
            <a:avLst/>
          </a:prstGeom>
        </p:spPr>
        <p:txBody>
          <a:bodyPr vert="horz" lIns="91440" tIns="45720" rIns="91440" bIns="45720" rtlCol="0" anchor="ctr"/>
          <a:lstStyle>
            <a:defPPr>
              <a:defRPr lang="en-US"/>
            </a:defPPr>
            <a:lvl1pPr marL="0" algn="l" defTabSz="914400" rtl="0" eaLnBrk="1" latinLnBrk="0" hangingPunct="1">
              <a:defRPr sz="1100" kern="1200" cap="all" spc="5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rPr>
              <a:t>Sample Footer Text</a:t>
            </a:r>
          </a:p>
        </p:txBody>
      </p:sp>
      <p:sp>
        <p:nvSpPr>
          <p:cNvPr id="3" name="Picture Placeholder 2">
            <a:extLst>
              <a:ext uri="{FF2B5EF4-FFF2-40B4-BE49-F238E27FC236}">
                <a16:creationId xmlns:a16="http://schemas.microsoft.com/office/drawing/2014/main" id="{63537098-0CB9-40F0-99EE-35DF790670B5}"/>
              </a:ext>
            </a:extLst>
          </p:cNvPr>
          <p:cNvSpPr>
            <a:spLocks noGrp="1"/>
          </p:cNvSpPr>
          <p:nvPr>
            <p:ph type="pic" sz="quarter" idx="13"/>
          </p:nvPr>
        </p:nvSpPr>
        <p:spPr>
          <a:xfrm>
            <a:off x="6094474" y="0"/>
            <a:ext cx="3046351" cy="3428363"/>
          </a:xfrm>
        </p:spPr>
        <p:txBody>
          <a:bodyPr/>
          <a:lstStyle/>
          <a:p>
            <a:r>
              <a:rPr lang="en-US"/>
              <a:t>Click icon to add picture</a:t>
            </a:r>
          </a:p>
        </p:txBody>
      </p:sp>
      <p:sp>
        <p:nvSpPr>
          <p:cNvPr id="8" name="Picture Placeholder 7">
            <a:extLst>
              <a:ext uri="{FF2B5EF4-FFF2-40B4-BE49-F238E27FC236}">
                <a16:creationId xmlns:a16="http://schemas.microsoft.com/office/drawing/2014/main" id="{6B54A389-080E-45CE-8275-215B7C9B589D}"/>
              </a:ext>
            </a:extLst>
          </p:cNvPr>
          <p:cNvSpPr>
            <a:spLocks noGrp="1"/>
          </p:cNvSpPr>
          <p:nvPr>
            <p:ph type="pic" sz="quarter" idx="14"/>
          </p:nvPr>
        </p:nvSpPr>
        <p:spPr>
          <a:xfrm>
            <a:off x="9148763" y="0"/>
            <a:ext cx="3048000" cy="3429000"/>
          </a:xfrm>
        </p:spPr>
        <p:txBody>
          <a:bodyPr/>
          <a:lstStyle/>
          <a:p>
            <a:r>
              <a:rPr lang="en-US"/>
              <a:t>Click icon to add picture</a:t>
            </a:r>
          </a:p>
        </p:txBody>
      </p:sp>
      <p:sp>
        <p:nvSpPr>
          <p:cNvPr id="26" name="Picture Placeholder 25">
            <a:extLst>
              <a:ext uri="{FF2B5EF4-FFF2-40B4-BE49-F238E27FC236}">
                <a16:creationId xmlns:a16="http://schemas.microsoft.com/office/drawing/2014/main" id="{F5006F58-5D95-4392-9D32-BE333EA5493B}"/>
              </a:ext>
            </a:extLst>
          </p:cNvPr>
          <p:cNvSpPr>
            <a:spLocks noGrp="1"/>
          </p:cNvSpPr>
          <p:nvPr>
            <p:ph type="pic" sz="quarter" idx="15"/>
          </p:nvPr>
        </p:nvSpPr>
        <p:spPr>
          <a:xfrm>
            <a:off x="6102350" y="3429000"/>
            <a:ext cx="6076950" cy="3429000"/>
          </a:xfrm>
        </p:spPr>
        <p:txBody>
          <a:bodyPr/>
          <a:lstStyle/>
          <a:p>
            <a:r>
              <a:rPr lang="en-US"/>
              <a:t>Click icon to add picture</a:t>
            </a:r>
          </a:p>
        </p:txBody>
      </p:sp>
      <p:sp>
        <p:nvSpPr>
          <p:cNvPr id="5" name="Date Placeholder 4">
            <a:extLst>
              <a:ext uri="{FF2B5EF4-FFF2-40B4-BE49-F238E27FC236}">
                <a16:creationId xmlns:a16="http://schemas.microsoft.com/office/drawing/2014/main" id="{FC0A8DC1-14F6-453B-A724-D6493F063F83}"/>
              </a:ext>
            </a:extLst>
          </p:cNvPr>
          <p:cNvSpPr>
            <a:spLocks noGrp="1"/>
          </p:cNvSpPr>
          <p:nvPr>
            <p:ph type="dt" sz="half" idx="10"/>
          </p:nvPr>
        </p:nvSpPr>
        <p:spPr>
          <a:xfrm>
            <a:off x="6903720" y="6356350"/>
            <a:ext cx="3236976" cy="365125"/>
          </a:xfrm>
          <a:prstGeom prst="rect">
            <a:avLst/>
          </a:prstGeom>
        </p:spPr>
        <p:txBody>
          <a:bodyPr/>
          <a:lstStyle>
            <a:lvl1pPr>
              <a:defRPr/>
            </a:lvl1pPr>
          </a:lstStyle>
          <a:p>
            <a:r>
              <a:rPr lang="en-US"/>
              <a:t>20XX</a:t>
            </a:r>
          </a:p>
        </p:txBody>
      </p:sp>
      <p:sp>
        <p:nvSpPr>
          <p:cNvPr id="7" name="Slide Number Placeholder 6">
            <a:extLst>
              <a:ext uri="{FF2B5EF4-FFF2-40B4-BE49-F238E27FC236}">
                <a16:creationId xmlns:a16="http://schemas.microsoft.com/office/drawing/2014/main" id="{1E066D53-44B3-4F04-93FD-9756A60139F9}"/>
              </a:ext>
            </a:extLst>
          </p:cNvPr>
          <p:cNvSpPr>
            <a:spLocks noGrp="1"/>
          </p:cNvSpPr>
          <p:nvPr>
            <p:ph type="sldNum" sz="quarter" idx="12"/>
          </p:nvPr>
        </p:nvSpPr>
        <p:spPr>
          <a:xfrm>
            <a:off x="10296144" y="6356350"/>
            <a:ext cx="932688" cy="365125"/>
          </a:xfrm>
          <a:prstGeom prst="rect">
            <a:avLst/>
          </a:prstGeom>
        </p:spPr>
        <p:txBody>
          <a:bodyPr/>
          <a:lstStyle/>
          <a:p>
            <a:fld id="{294A09A9-5501-47C1-A89A-A340965A2BE2}" type="slidenum">
              <a:rPr lang="en-US" smtClean="0"/>
              <a:t>‹#›</a:t>
            </a:fld>
            <a:endParaRPr lang="en-US"/>
          </a:p>
        </p:txBody>
      </p:sp>
    </p:spTree>
    <p:extLst>
      <p:ext uri="{BB962C8B-B14F-4D97-AF65-F5344CB8AC3E}">
        <p14:creationId xmlns:p14="http://schemas.microsoft.com/office/powerpoint/2010/main" val="188781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80910-921F-4143-AB01-0F0AFC2908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0182FC-5A0B-4C24-A6ED-990ED5BA90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825F1358-C731-465B-BCB1-2CCBFD6ECF7E}"/>
              </a:ext>
            </a:extLst>
          </p:cNvPr>
          <p:cNvSpPr>
            <a:spLocks noGrp="1"/>
          </p:cNvSpPr>
          <p:nvPr>
            <p:ph type="ftr" sz="quarter" idx="11"/>
          </p:nvPr>
        </p:nvSpPr>
        <p:spPr>
          <a:xfrm>
            <a:off x="960120" y="6356350"/>
            <a:ext cx="3236976" cy="365125"/>
          </a:xfrm>
          <a:prstGeom prst="rect">
            <a:avLst/>
          </a:prstGeom>
        </p:spPr>
        <p:txBody>
          <a:bodyPr/>
          <a:lstStyle/>
          <a:p>
            <a:endParaRPr lang="en-US"/>
          </a:p>
        </p:txBody>
      </p:sp>
      <p:sp>
        <p:nvSpPr>
          <p:cNvPr id="7" name="Date Placeholder 6">
            <a:extLst>
              <a:ext uri="{FF2B5EF4-FFF2-40B4-BE49-F238E27FC236}">
                <a16:creationId xmlns:a16="http://schemas.microsoft.com/office/drawing/2014/main" id="{9B6172F4-3DB0-4AE3-8926-081B78034C68}"/>
              </a:ext>
            </a:extLst>
          </p:cNvPr>
          <p:cNvSpPr>
            <a:spLocks noGrp="1"/>
          </p:cNvSpPr>
          <p:nvPr>
            <p:ph type="dt" sz="half" idx="10"/>
          </p:nvPr>
        </p:nvSpPr>
        <p:spPr>
          <a:xfrm>
            <a:off x="4477512" y="6356350"/>
            <a:ext cx="3236976" cy="365125"/>
          </a:xfrm>
          <a:prstGeom prst="rect">
            <a:avLst/>
          </a:prstGeom>
        </p:spPr>
        <p:txBody>
          <a:bodyPr/>
          <a:lstStyle>
            <a:lvl1pPr algn="ctr">
              <a:defRPr/>
            </a:lvl1pPr>
          </a:lstStyle>
          <a:p>
            <a:fld id="{2CB894E7-03F1-42FB-8FE3-FED628E92FC1}" type="datetimeFigureOut">
              <a:rPr lang="en-US" smtClean="0"/>
              <a:t>6/23/2025</a:t>
            </a:fld>
            <a:endParaRPr lang="en-US"/>
          </a:p>
        </p:txBody>
      </p:sp>
      <p:sp>
        <p:nvSpPr>
          <p:cNvPr id="9" name="Slide Number Placeholder 8">
            <a:extLst>
              <a:ext uri="{FF2B5EF4-FFF2-40B4-BE49-F238E27FC236}">
                <a16:creationId xmlns:a16="http://schemas.microsoft.com/office/drawing/2014/main" id="{C8D59536-57D3-4C8A-A207-568465A32E45}"/>
              </a:ext>
            </a:extLst>
          </p:cNvPr>
          <p:cNvSpPr>
            <a:spLocks noGrp="1"/>
          </p:cNvSpPr>
          <p:nvPr>
            <p:ph type="sldNum" sz="quarter" idx="12"/>
          </p:nvPr>
        </p:nvSpPr>
        <p:spPr>
          <a:xfrm>
            <a:off x="10296144" y="6356350"/>
            <a:ext cx="932688" cy="365125"/>
          </a:xfrm>
          <a:prstGeom prst="rect">
            <a:avLst/>
          </a:prstGeom>
        </p:spPr>
        <p:txBody>
          <a:bodyPr/>
          <a:lstStyle/>
          <a:p>
            <a:fld id="{CACEB81C-0DC0-440F-AC5F-9CC8592B66CC}" type="slidenum">
              <a:rPr lang="en-US" smtClean="0"/>
              <a:t>‹#›</a:t>
            </a:fld>
            <a:endParaRPr lang="en-US"/>
          </a:p>
        </p:txBody>
      </p:sp>
    </p:spTree>
    <p:extLst>
      <p:ext uri="{BB962C8B-B14F-4D97-AF65-F5344CB8AC3E}">
        <p14:creationId xmlns:p14="http://schemas.microsoft.com/office/powerpoint/2010/main" val="22737002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1_Quot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984A150-581C-4608-9034-48767311A65F}"/>
              </a:ext>
              <a:ext uri="{C183D7F6-B498-43B3-948B-1728B52AA6E4}">
                <adec:decorative xmlns:adec="http://schemas.microsoft.com/office/drawing/2017/decorative" val="1"/>
              </a:ext>
            </a:extLst>
          </p:cNvPr>
          <p:cNvSpPr/>
          <p:nvPr userDrawn="1"/>
        </p:nvSpPr>
        <p:spPr>
          <a:xfrm>
            <a:off x="4657345" y="0"/>
            <a:ext cx="753465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EE19D4B2-6593-465B-9A8E-03DFC943441B}"/>
              </a:ext>
            </a:extLst>
          </p:cNvPr>
          <p:cNvSpPr>
            <a:spLocks noGrp="1"/>
          </p:cNvSpPr>
          <p:nvPr>
            <p:ph type="title" hasCustomPrompt="1"/>
          </p:nvPr>
        </p:nvSpPr>
        <p:spPr>
          <a:xfrm>
            <a:off x="5355771" y="1004205"/>
            <a:ext cx="6096000" cy="3725183"/>
          </a:xfrm>
        </p:spPr>
        <p:txBody>
          <a:bodyPr>
            <a:noAutofit/>
          </a:bodyPr>
          <a:lstStyle>
            <a:lvl1pPr>
              <a:defRPr sz="6000"/>
            </a:lvl1pPr>
          </a:lstStyle>
          <a:p>
            <a:r>
              <a:rPr lang="en-US" sz="5400"/>
              <a:t>Click to edit master text style</a:t>
            </a:r>
          </a:p>
        </p:txBody>
      </p:sp>
      <p:sp>
        <p:nvSpPr>
          <p:cNvPr id="3" name="Picture Placeholder 2">
            <a:extLst>
              <a:ext uri="{FF2B5EF4-FFF2-40B4-BE49-F238E27FC236}">
                <a16:creationId xmlns:a16="http://schemas.microsoft.com/office/drawing/2014/main" id="{63537098-0CB9-40F0-99EE-35DF790670B5}"/>
              </a:ext>
            </a:extLst>
          </p:cNvPr>
          <p:cNvSpPr>
            <a:spLocks noGrp="1"/>
          </p:cNvSpPr>
          <p:nvPr>
            <p:ph type="pic" sz="quarter" idx="13"/>
          </p:nvPr>
        </p:nvSpPr>
        <p:spPr>
          <a:xfrm>
            <a:off x="0" y="0"/>
            <a:ext cx="4657345" cy="6858000"/>
          </a:xfrm>
        </p:spPr>
        <p:txBody>
          <a:bodyPr/>
          <a:lstStyle/>
          <a:p>
            <a:r>
              <a:rPr lang="en-US"/>
              <a:t>Click icon to add picture</a:t>
            </a:r>
          </a:p>
        </p:txBody>
      </p:sp>
      <p:sp>
        <p:nvSpPr>
          <p:cNvPr id="13" name="Content Placeholder 2">
            <a:extLst>
              <a:ext uri="{FF2B5EF4-FFF2-40B4-BE49-F238E27FC236}">
                <a16:creationId xmlns:a16="http://schemas.microsoft.com/office/drawing/2014/main" id="{E309CC8E-0532-4674-9535-1514DA3C14B1}"/>
              </a:ext>
            </a:extLst>
          </p:cNvPr>
          <p:cNvSpPr>
            <a:spLocks noGrp="1"/>
          </p:cNvSpPr>
          <p:nvPr>
            <p:ph idx="1" hasCustomPrompt="1"/>
          </p:nvPr>
        </p:nvSpPr>
        <p:spPr>
          <a:xfrm>
            <a:off x="5355771" y="4865914"/>
            <a:ext cx="6096000" cy="532038"/>
          </a:xfrm>
        </p:spPr>
        <p:txBody>
          <a:bodyPr anchor="ctr">
            <a:normAutofit/>
          </a:bodyPr>
          <a:lstStyle>
            <a:lvl1pPr>
              <a:defRPr sz="2800">
                <a:solidFill>
                  <a:schemeClr val="bg1"/>
                </a:solidFill>
              </a:defRPr>
            </a:lvl1pPr>
          </a:lstStyle>
          <a:p>
            <a:r>
              <a:rPr lang="en-US" sz="2000">
                <a:solidFill>
                  <a:schemeClr val="bg1"/>
                </a:solidFill>
                <a:cs typeface="Calibri"/>
              </a:rPr>
              <a:t>Click to edit master text style</a:t>
            </a:r>
          </a:p>
        </p:txBody>
      </p:sp>
    </p:spTree>
    <p:extLst>
      <p:ext uri="{BB962C8B-B14F-4D97-AF65-F5344CB8AC3E}">
        <p14:creationId xmlns:p14="http://schemas.microsoft.com/office/powerpoint/2010/main" val="2611805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C7BA0-DC57-452F-85B7-C979AA690920}"/>
              </a:ext>
            </a:extLst>
          </p:cNvPr>
          <p:cNvSpPr>
            <a:spLocks noGrp="1"/>
          </p:cNvSpPr>
          <p:nvPr>
            <p:ph type="title"/>
          </p:nvPr>
        </p:nvSpPr>
        <p:spPr/>
        <p:txBody>
          <a:bodyPr/>
          <a:lstStyle/>
          <a:p>
            <a:r>
              <a:rPr lang="en-US"/>
              <a:t>Click to edit Master title style</a:t>
            </a:r>
          </a:p>
        </p:txBody>
      </p:sp>
      <p:sp>
        <p:nvSpPr>
          <p:cNvPr id="23" name="Picture Placeholder 22">
            <a:extLst>
              <a:ext uri="{FF2B5EF4-FFF2-40B4-BE49-F238E27FC236}">
                <a16:creationId xmlns:a16="http://schemas.microsoft.com/office/drawing/2014/main" id="{91DF4D9E-FD4F-4244-ACD6-44EC4C0494F0}"/>
              </a:ext>
            </a:extLst>
          </p:cNvPr>
          <p:cNvSpPr>
            <a:spLocks noGrp="1"/>
          </p:cNvSpPr>
          <p:nvPr>
            <p:ph type="pic" sz="quarter" idx="13"/>
          </p:nvPr>
        </p:nvSpPr>
        <p:spPr>
          <a:xfrm>
            <a:off x="1066800" y="3048000"/>
            <a:ext cx="1790700" cy="1790700"/>
          </a:xfrm>
        </p:spPr>
        <p:txBody>
          <a:bodyPr/>
          <a:lstStyle/>
          <a:p>
            <a:r>
              <a:rPr lang="en-US"/>
              <a:t>Click icon to add picture</a:t>
            </a:r>
          </a:p>
        </p:txBody>
      </p:sp>
      <p:sp>
        <p:nvSpPr>
          <p:cNvPr id="24" name="Picture Placeholder 22">
            <a:extLst>
              <a:ext uri="{FF2B5EF4-FFF2-40B4-BE49-F238E27FC236}">
                <a16:creationId xmlns:a16="http://schemas.microsoft.com/office/drawing/2014/main" id="{44F5B526-8975-4F7C-B558-830FCEE06861}"/>
              </a:ext>
            </a:extLst>
          </p:cNvPr>
          <p:cNvSpPr>
            <a:spLocks noGrp="1"/>
          </p:cNvSpPr>
          <p:nvPr>
            <p:ph type="pic" sz="quarter" idx="14"/>
          </p:nvPr>
        </p:nvSpPr>
        <p:spPr>
          <a:xfrm>
            <a:off x="3821762" y="3048000"/>
            <a:ext cx="1790700" cy="1790700"/>
          </a:xfrm>
        </p:spPr>
        <p:txBody>
          <a:bodyPr/>
          <a:lstStyle/>
          <a:p>
            <a:r>
              <a:rPr lang="en-US"/>
              <a:t>Click icon to add picture</a:t>
            </a:r>
          </a:p>
        </p:txBody>
      </p:sp>
      <p:sp>
        <p:nvSpPr>
          <p:cNvPr id="25" name="Picture Placeholder 22">
            <a:extLst>
              <a:ext uri="{FF2B5EF4-FFF2-40B4-BE49-F238E27FC236}">
                <a16:creationId xmlns:a16="http://schemas.microsoft.com/office/drawing/2014/main" id="{ED20DBB5-D24E-40D6-AFFB-428692A51AD3}"/>
              </a:ext>
            </a:extLst>
          </p:cNvPr>
          <p:cNvSpPr>
            <a:spLocks noGrp="1"/>
          </p:cNvSpPr>
          <p:nvPr>
            <p:ph type="pic" sz="quarter" idx="15"/>
          </p:nvPr>
        </p:nvSpPr>
        <p:spPr>
          <a:xfrm>
            <a:off x="6576021" y="3048000"/>
            <a:ext cx="1790700" cy="1790700"/>
          </a:xfrm>
        </p:spPr>
        <p:txBody>
          <a:bodyPr/>
          <a:lstStyle/>
          <a:p>
            <a:r>
              <a:rPr lang="en-US"/>
              <a:t>Click icon to add picture</a:t>
            </a:r>
          </a:p>
        </p:txBody>
      </p:sp>
      <p:sp>
        <p:nvSpPr>
          <p:cNvPr id="26" name="Picture Placeholder 22">
            <a:extLst>
              <a:ext uri="{FF2B5EF4-FFF2-40B4-BE49-F238E27FC236}">
                <a16:creationId xmlns:a16="http://schemas.microsoft.com/office/drawing/2014/main" id="{F6F7262C-3E29-4219-AF83-B7A71B97A136}"/>
              </a:ext>
            </a:extLst>
          </p:cNvPr>
          <p:cNvSpPr>
            <a:spLocks noGrp="1"/>
          </p:cNvSpPr>
          <p:nvPr>
            <p:ph type="pic" sz="quarter" idx="16"/>
          </p:nvPr>
        </p:nvSpPr>
        <p:spPr>
          <a:xfrm>
            <a:off x="9334500" y="3048000"/>
            <a:ext cx="1790700" cy="1790700"/>
          </a:xfrm>
        </p:spPr>
        <p:txBody>
          <a:bodyPr/>
          <a:lstStyle/>
          <a:p>
            <a:r>
              <a:rPr lang="en-US"/>
              <a:t>Click icon to add picture</a:t>
            </a:r>
          </a:p>
        </p:txBody>
      </p:sp>
      <p:sp>
        <p:nvSpPr>
          <p:cNvPr id="28" name="Text Placeholder 27">
            <a:extLst>
              <a:ext uri="{FF2B5EF4-FFF2-40B4-BE49-F238E27FC236}">
                <a16:creationId xmlns:a16="http://schemas.microsoft.com/office/drawing/2014/main" id="{53861F78-BD42-4F29-8487-1641CFD0391D}"/>
              </a:ext>
            </a:extLst>
          </p:cNvPr>
          <p:cNvSpPr>
            <a:spLocks noGrp="1"/>
          </p:cNvSpPr>
          <p:nvPr>
            <p:ph type="body" sz="quarter" idx="17"/>
          </p:nvPr>
        </p:nvSpPr>
        <p:spPr>
          <a:xfrm>
            <a:off x="1066800" y="5124103"/>
            <a:ext cx="1790700" cy="350292"/>
          </a:xfrm>
        </p:spPr>
        <p:txBody>
          <a:bodyPr>
            <a:normAutofit/>
          </a:bodyPr>
          <a:lstStyle>
            <a:lvl1pPr algn="ctr">
              <a:defRPr lang="en-US" sz="18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29" name="Text Placeholder 27">
            <a:extLst>
              <a:ext uri="{FF2B5EF4-FFF2-40B4-BE49-F238E27FC236}">
                <a16:creationId xmlns:a16="http://schemas.microsoft.com/office/drawing/2014/main" id="{FFAB1F8B-1CEE-4068-86DE-561A12A04187}"/>
              </a:ext>
            </a:extLst>
          </p:cNvPr>
          <p:cNvSpPr>
            <a:spLocks noGrp="1"/>
          </p:cNvSpPr>
          <p:nvPr>
            <p:ph type="body" sz="quarter" idx="18"/>
          </p:nvPr>
        </p:nvSpPr>
        <p:spPr>
          <a:xfrm>
            <a:off x="1066800" y="5458421"/>
            <a:ext cx="1790700" cy="350292"/>
          </a:xfrm>
        </p:spPr>
        <p:txBody>
          <a:bodyPr>
            <a:noAutofit/>
          </a:bodyPr>
          <a:lstStyle>
            <a:lvl1pPr algn="ctr">
              <a:defRPr lang="en-US" sz="14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30" name="Text Placeholder 27">
            <a:extLst>
              <a:ext uri="{FF2B5EF4-FFF2-40B4-BE49-F238E27FC236}">
                <a16:creationId xmlns:a16="http://schemas.microsoft.com/office/drawing/2014/main" id="{D5AE44CD-B78E-4EE2-B0F2-E0D436C2BA15}"/>
              </a:ext>
            </a:extLst>
          </p:cNvPr>
          <p:cNvSpPr>
            <a:spLocks noGrp="1"/>
          </p:cNvSpPr>
          <p:nvPr>
            <p:ph type="body" sz="quarter" idx="19"/>
          </p:nvPr>
        </p:nvSpPr>
        <p:spPr>
          <a:xfrm>
            <a:off x="3821762" y="5124103"/>
            <a:ext cx="1790700" cy="350292"/>
          </a:xfrm>
        </p:spPr>
        <p:txBody>
          <a:bodyPr>
            <a:normAutofit/>
          </a:bodyPr>
          <a:lstStyle>
            <a:lvl1pPr algn="ctr">
              <a:defRPr lang="en-US" sz="18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31" name="Text Placeholder 27">
            <a:extLst>
              <a:ext uri="{FF2B5EF4-FFF2-40B4-BE49-F238E27FC236}">
                <a16:creationId xmlns:a16="http://schemas.microsoft.com/office/drawing/2014/main" id="{3C4FE2DB-091F-4F7A-B6B6-9A6F22AC0B5A}"/>
              </a:ext>
            </a:extLst>
          </p:cNvPr>
          <p:cNvSpPr>
            <a:spLocks noGrp="1"/>
          </p:cNvSpPr>
          <p:nvPr>
            <p:ph type="body" sz="quarter" idx="20"/>
          </p:nvPr>
        </p:nvSpPr>
        <p:spPr>
          <a:xfrm>
            <a:off x="3821762" y="5458421"/>
            <a:ext cx="1790700" cy="350292"/>
          </a:xfrm>
        </p:spPr>
        <p:txBody>
          <a:bodyPr>
            <a:noAutofit/>
          </a:bodyPr>
          <a:lstStyle>
            <a:lvl1pPr algn="ctr">
              <a:defRPr lang="en-US" sz="14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32" name="Text Placeholder 27">
            <a:extLst>
              <a:ext uri="{FF2B5EF4-FFF2-40B4-BE49-F238E27FC236}">
                <a16:creationId xmlns:a16="http://schemas.microsoft.com/office/drawing/2014/main" id="{3A3F9D5D-A5CF-482B-A14C-E5BFADB76F7A}"/>
              </a:ext>
            </a:extLst>
          </p:cNvPr>
          <p:cNvSpPr>
            <a:spLocks noGrp="1"/>
          </p:cNvSpPr>
          <p:nvPr>
            <p:ph type="body" sz="quarter" idx="21"/>
          </p:nvPr>
        </p:nvSpPr>
        <p:spPr>
          <a:xfrm>
            <a:off x="6576021" y="5124103"/>
            <a:ext cx="1790700" cy="350292"/>
          </a:xfrm>
        </p:spPr>
        <p:txBody>
          <a:bodyPr>
            <a:normAutofit/>
          </a:bodyPr>
          <a:lstStyle>
            <a:lvl1pPr algn="ctr">
              <a:defRPr lang="en-US" sz="18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33" name="Text Placeholder 27">
            <a:extLst>
              <a:ext uri="{FF2B5EF4-FFF2-40B4-BE49-F238E27FC236}">
                <a16:creationId xmlns:a16="http://schemas.microsoft.com/office/drawing/2014/main" id="{A4F265B4-1FBB-4396-A938-862D45713AEB}"/>
              </a:ext>
            </a:extLst>
          </p:cNvPr>
          <p:cNvSpPr>
            <a:spLocks noGrp="1"/>
          </p:cNvSpPr>
          <p:nvPr>
            <p:ph type="body" sz="quarter" idx="22"/>
          </p:nvPr>
        </p:nvSpPr>
        <p:spPr>
          <a:xfrm>
            <a:off x="6576021" y="5458421"/>
            <a:ext cx="1790700" cy="350292"/>
          </a:xfrm>
        </p:spPr>
        <p:txBody>
          <a:bodyPr>
            <a:noAutofit/>
          </a:bodyPr>
          <a:lstStyle>
            <a:lvl1pPr algn="ctr">
              <a:defRPr lang="en-US" sz="14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34" name="Text Placeholder 27">
            <a:extLst>
              <a:ext uri="{FF2B5EF4-FFF2-40B4-BE49-F238E27FC236}">
                <a16:creationId xmlns:a16="http://schemas.microsoft.com/office/drawing/2014/main" id="{AC1BA7DC-98B0-4261-8F1E-8101FB5D480E}"/>
              </a:ext>
            </a:extLst>
          </p:cNvPr>
          <p:cNvSpPr>
            <a:spLocks noGrp="1"/>
          </p:cNvSpPr>
          <p:nvPr>
            <p:ph type="body" sz="quarter" idx="23"/>
          </p:nvPr>
        </p:nvSpPr>
        <p:spPr>
          <a:xfrm>
            <a:off x="9334500" y="5124103"/>
            <a:ext cx="1790700" cy="350292"/>
          </a:xfrm>
        </p:spPr>
        <p:txBody>
          <a:bodyPr>
            <a:normAutofit/>
          </a:bodyPr>
          <a:lstStyle>
            <a:lvl1pPr algn="ctr">
              <a:defRPr lang="en-US" sz="18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35" name="Text Placeholder 27">
            <a:extLst>
              <a:ext uri="{FF2B5EF4-FFF2-40B4-BE49-F238E27FC236}">
                <a16:creationId xmlns:a16="http://schemas.microsoft.com/office/drawing/2014/main" id="{2E4EF69E-34E2-46FF-A0FA-3F136396D3EF}"/>
              </a:ext>
            </a:extLst>
          </p:cNvPr>
          <p:cNvSpPr>
            <a:spLocks noGrp="1"/>
          </p:cNvSpPr>
          <p:nvPr>
            <p:ph type="body" sz="quarter" idx="24"/>
          </p:nvPr>
        </p:nvSpPr>
        <p:spPr>
          <a:xfrm>
            <a:off x="9334500" y="5458421"/>
            <a:ext cx="1790700" cy="350292"/>
          </a:xfrm>
        </p:spPr>
        <p:txBody>
          <a:bodyPr>
            <a:noAutofit/>
          </a:bodyPr>
          <a:lstStyle>
            <a:lvl1pPr algn="ctr">
              <a:defRPr lang="en-US" sz="14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7" name="Footer Placeholder 6">
            <a:extLst>
              <a:ext uri="{FF2B5EF4-FFF2-40B4-BE49-F238E27FC236}">
                <a16:creationId xmlns:a16="http://schemas.microsoft.com/office/drawing/2014/main" id="{9E945AB7-1A32-4516-ABF9-B40958AE2E73}"/>
              </a:ext>
            </a:extLst>
          </p:cNvPr>
          <p:cNvSpPr>
            <a:spLocks noGrp="1"/>
          </p:cNvSpPr>
          <p:nvPr>
            <p:ph type="ftr" sz="quarter" idx="11"/>
          </p:nvPr>
        </p:nvSpPr>
        <p:spPr>
          <a:xfrm>
            <a:off x="960120" y="6356350"/>
            <a:ext cx="3417916" cy="365125"/>
          </a:xfrm>
          <a:prstGeom prst="rect">
            <a:avLst/>
          </a:prstGeom>
        </p:spPr>
        <p:txBody>
          <a:bodyPr/>
          <a:lstStyle/>
          <a:p>
            <a:r>
              <a:rPr lang="en-US"/>
              <a:t>Sample Footer Text</a:t>
            </a:r>
          </a:p>
        </p:txBody>
      </p:sp>
      <p:sp>
        <p:nvSpPr>
          <p:cNvPr id="6" name="Date Placeholder 5">
            <a:extLst>
              <a:ext uri="{FF2B5EF4-FFF2-40B4-BE49-F238E27FC236}">
                <a16:creationId xmlns:a16="http://schemas.microsoft.com/office/drawing/2014/main" id="{F1C53797-8D72-4774-AC93-EB9FDD650CCD}"/>
              </a:ext>
            </a:extLst>
          </p:cNvPr>
          <p:cNvSpPr>
            <a:spLocks noGrp="1"/>
          </p:cNvSpPr>
          <p:nvPr>
            <p:ph type="dt" sz="half" idx="10"/>
          </p:nvPr>
        </p:nvSpPr>
        <p:spPr>
          <a:xfrm>
            <a:off x="4477512" y="6356350"/>
            <a:ext cx="3236976" cy="365125"/>
          </a:xfrm>
          <a:prstGeom prst="rect">
            <a:avLst/>
          </a:prstGeom>
        </p:spPr>
        <p:txBody>
          <a:bodyPr/>
          <a:lstStyle>
            <a:lvl1pPr algn="ctr">
              <a:defRPr/>
            </a:lvl1pPr>
          </a:lstStyle>
          <a:p>
            <a:r>
              <a:rPr lang="en-US"/>
              <a:t>20XX</a:t>
            </a:r>
          </a:p>
        </p:txBody>
      </p:sp>
      <p:sp>
        <p:nvSpPr>
          <p:cNvPr id="8" name="Slide Number Placeholder 7">
            <a:extLst>
              <a:ext uri="{FF2B5EF4-FFF2-40B4-BE49-F238E27FC236}">
                <a16:creationId xmlns:a16="http://schemas.microsoft.com/office/drawing/2014/main" id="{B22923C3-1D67-4089-A6B1-9A10315E807F}"/>
              </a:ext>
            </a:extLst>
          </p:cNvPr>
          <p:cNvSpPr>
            <a:spLocks noGrp="1"/>
          </p:cNvSpPr>
          <p:nvPr>
            <p:ph type="sldNum" sz="quarter" idx="12"/>
          </p:nvPr>
        </p:nvSpPr>
        <p:spPr>
          <a:xfrm>
            <a:off x="10296144" y="6356350"/>
            <a:ext cx="932688" cy="365125"/>
          </a:xfrm>
          <a:prstGeom prst="rect">
            <a:avLst/>
          </a:prstGeom>
        </p:spPr>
        <p:txBody>
          <a:bodyPr/>
          <a:lstStyle/>
          <a:p>
            <a:fld id="{294A09A9-5501-47C1-A89A-A340965A2BE2}" type="slidenum">
              <a:rPr lang="en-US" smtClean="0"/>
              <a:t>‹#›</a:t>
            </a:fld>
            <a:endParaRPr lang="en-US"/>
          </a:p>
        </p:txBody>
      </p:sp>
    </p:spTree>
    <p:extLst>
      <p:ext uri="{BB962C8B-B14F-4D97-AF65-F5344CB8AC3E}">
        <p14:creationId xmlns:p14="http://schemas.microsoft.com/office/powerpoint/2010/main" val="30536395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Content 3 column ">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FB62259C-ADDF-4293-AD3B-AB2E04A7483B}"/>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E287D32C-166A-4FBE-B24D-C25769095429}"/>
              </a:ext>
            </a:extLst>
          </p:cNvPr>
          <p:cNvSpPr>
            <a:spLocks noGrp="1"/>
          </p:cNvSpPr>
          <p:nvPr>
            <p:ph type="body" idx="1"/>
          </p:nvPr>
        </p:nvSpPr>
        <p:spPr>
          <a:xfrm>
            <a:off x="960121" y="2587752"/>
            <a:ext cx="3236976" cy="892048"/>
          </a:xfrm>
        </p:spPr>
        <p:txBody>
          <a:bodyPr anchor="ctr"/>
          <a:lstStyle>
            <a:lvl1pPr marL="0" indent="0">
              <a:buNone/>
              <a:defRPr sz="26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9EC567-F249-462A-B71A-9C40D50E26AA}"/>
              </a:ext>
            </a:extLst>
          </p:cNvPr>
          <p:cNvSpPr>
            <a:spLocks noGrp="1"/>
          </p:cNvSpPr>
          <p:nvPr>
            <p:ph sz="half" idx="2"/>
          </p:nvPr>
        </p:nvSpPr>
        <p:spPr>
          <a:xfrm>
            <a:off x="960120" y="3594538"/>
            <a:ext cx="3236976" cy="2586806"/>
          </a:xfrm>
        </p:spPr>
        <p:txBody>
          <a:bodyPr>
            <a:normAutofit/>
          </a:bodyPr>
          <a:lstStyle>
            <a:lvl1pPr marL="342900" indent="-342900">
              <a:buFont typeface="Arial" panose="020B0604020202020204" pitchFamily="34" charset="0"/>
              <a:buChar char="•"/>
              <a:defRPr sz="1700"/>
            </a:lvl1pPr>
            <a:lvl2pPr>
              <a:defRPr sz="1800"/>
            </a:lvl2pPr>
            <a:lvl3pPr marL="560070" indent="-285750">
              <a:buFont typeface="Arial" panose="020B0604020202020204" pitchFamily="34" charset="0"/>
              <a:buChar char="•"/>
              <a:defRPr sz="1400"/>
            </a:lvl3pPr>
            <a:lvl4pPr>
              <a:defRPr sz="1400"/>
            </a:lvl4pPr>
            <a:lvl5pPr marL="880110" indent="-285750">
              <a:buFont typeface="Arial" panose="020B0604020202020204" pitchFamily="34" charset="0"/>
              <a:buChar char="•"/>
              <a:defRPr sz="1400"/>
            </a:lvl5pPr>
          </a:lstStyle>
          <a:p>
            <a:pPr lvl="0"/>
            <a:r>
              <a:rPr lang="en-US"/>
              <a:t>Click to edit Master text styles</a:t>
            </a:r>
          </a:p>
        </p:txBody>
      </p:sp>
      <p:sp>
        <p:nvSpPr>
          <p:cNvPr id="5" name="Text Placeholder 4">
            <a:extLst>
              <a:ext uri="{FF2B5EF4-FFF2-40B4-BE49-F238E27FC236}">
                <a16:creationId xmlns:a16="http://schemas.microsoft.com/office/drawing/2014/main" id="{3BB7D2C6-69D1-4DE4-BF68-5FB0623DB9E3}"/>
              </a:ext>
            </a:extLst>
          </p:cNvPr>
          <p:cNvSpPr>
            <a:spLocks noGrp="1"/>
          </p:cNvSpPr>
          <p:nvPr>
            <p:ph type="body" sz="quarter" idx="3"/>
          </p:nvPr>
        </p:nvSpPr>
        <p:spPr>
          <a:xfrm>
            <a:off x="4477512" y="2587752"/>
            <a:ext cx="3236976" cy="892048"/>
          </a:xfrm>
        </p:spPr>
        <p:txBody>
          <a:bodyPr anchor="ctr"/>
          <a:lstStyle>
            <a:lvl1pPr marL="0" indent="0">
              <a:buNone/>
              <a:defRPr sz="26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367CC7-ED09-4F8D-A39A-C5969D33B9F8}"/>
              </a:ext>
            </a:extLst>
          </p:cNvPr>
          <p:cNvSpPr>
            <a:spLocks noGrp="1"/>
          </p:cNvSpPr>
          <p:nvPr>
            <p:ph sz="quarter" idx="4"/>
          </p:nvPr>
        </p:nvSpPr>
        <p:spPr>
          <a:xfrm>
            <a:off x="4477512" y="3594538"/>
            <a:ext cx="3236976" cy="2586806"/>
          </a:xfrm>
        </p:spPr>
        <p:txBody>
          <a:bodyPr>
            <a:normAutofit/>
          </a:bodyPr>
          <a:lstStyle>
            <a:lvl1pPr marL="342900" indent="-342900">
              <a:buFont typeface="Arial" panose="020B0604020202020204" pitchFamily="34" charset="0"/>
              <a:buChar char="•"/>
              <a:defRPr sz="1700"/>
            </a:lvl1pPr>
            <a:lvl2pPr>
              <a:defRPr sz="1800"/>
            </a:lvl2pPr>
            <a:lvl3pPr marL="560070" indent="-285750">
              <a:buFont typeface="Arial" panose="020B0604020202020204" pitchFamily="34" charset="0"/>
              <a:buChar char="•"/>
              <a:defRPr sz="1400"/>
            </a:lvl3pPr>
            <a:lvl4pPr>
              <a:defRPr sz="1400"/>
            </a:lvl4pPr>
            <a:lvl5pPr marL="880110" indent="-285750">
              <a:buFont typeface="Arial" panose="020B0604020202020204" pitchFamily="34" charset="0"/>
              <a:buChar char="•"/>
              <a:defRPr sz="1400"/>
            </a:lvl5pPr>
          </a:lstStyle>
          <a:p>
            <a:pPr lvl="0"/>
            <a:r>
              <a:rPr lang="en-US"/>
              <a:t>Click to edit Master text styles</a:t>
            </a:r>
          </a:p>
        </p:txBody>
      </p:sp>
      <p:sp>
        <p:nvSpPr>
          <p:cNvPr id="14" name="Text Placeholder 4">
            <a:extLst>
              <a:ext uri="{FF2B5EF4-FFF2-40B4-BE49-F238E27FC236}">
                <a16:creationId xmlns:a16="http://schemas.microsoft.com/office/drawing/2014/main" id="{9054C03E-8FD4-4345-A971-0A2CCF5C4AA3}"/>
              </a:ext>
            </a:extLst>
          </p:cNvPr>
          <p:cNvSpPr>
            <a:spLocks noGrp="1"/>
          </p:cNvSpPr>
          <p:nvPr>
            <p:ph type="body" sz="quarter" idx="13"/>
          </p:nvPr>
        </p:nvSpPr>
        <p:spPr>
          <a:xfrm>
            <a:off x="7994903" y="2587752"/>
            <a:ext cx="3236976" cy="892048"/>
          </a:xfrm>
        </p:spPr>
        <p:txBody>
          <a:bodyPr anchor="ctr"/>
          <a:lstStyle>
            <a:lvl1pPr marL="0" indent="0">
              <a:buNone/>
              <a:defRPr sz="26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5">
            <a:extLst>
              <a:ext uri="{FF2B5EF4-FFF2-40B4-BE49-F238E27FC236}">
                <a16:creationId xmlns:a16="http://schemas.microsoft.com/office/drawing/2014/main" id="{56D09A0C-509F-447E-AFB1-5531727D7DFF}"/>
              </a:ext>
            </a:extLst>
          </p:cNvPr>
          <p:cNvSpPr>
            <a:spLocks noGrp="1"/>
          </p:cNvSpPr>
          <p:nvPr>
            <p:ph sz="quarter" idx="14"/>
          </p:nvPr>
        </p:nvSpPr>
        <p:spPr>
          <a:xfrm>
            <a:off x="7994903" y="3594538"/>
            <a:ext cx="3236976" cy="2586806"/>
          </a:xfrm>
        </p:spPr>
        <p:txBody>
          <a:bodyPr>
            <a:normAutofit/>
          </a:bodyPr>
          <a:lstStyle>
            <a:lvl1pPr marL="342900" indent="-342900">
              <a:buFont typeface="Arial" panose="020B0604020202020204" pitchFamily="34" charset="0"/>
              <a:buChar char="•"/>
              <a:defRPr sz="1700"/>
            </a:lvl1pPr>
            <a:lvl2pPr>
              <a:defRPr sz="1800"/>
            </a:lvl2pPr>
            <a:lvl3pPr marL="560070" indent="-285750">
              <a:buFont typeface="Arial" panose="020B0604020202020204" pitchFamily="34" charset="0"/>
              <a:buChar char="•"/>
              <a:defRPr sz="1400"/>
            </a:lvl3pPr>
            <a:lvl4pPr>
              <a:defRPr sz="1400"/>
            </a:lvl4pPr>
            <a:lvl5pPr marL="880110" indent="-285750">
              <a:buFont typeface="Arial" panose="020B0604020202020204" pitchFamily="34" charset="0"/>
              <a:buChar char="•"/>
              <a:defRPr sz="1400"/>
            </a:lvl5pPr>
          </a:lstStyle>
          <a:p>
            <a:pPr lvl="0"/>
            <a:r>
              <a:rPr lang="en-US"/>
              <a:t>Click to edit Master text styles</a:t>
            </a:r>
          </a:p>
        </p:txBody>
      </p:sp>
      <p:sp>
        <p:nvSpPr>
          <p:cNvPr id="11" name="Footer Placeholder 10">
            <a:extLst>
              <a:ext uri="{FF2B5EF4-FFF2-40B4-BE49-F238E27FC236}">
                <a16:creationId xmlns:a16="http://schemas.microsoft.com/office/drawing/2014/main" id="{3ACC79DA-A9E4-4E93-93F1-81907A901BBB}"/>
              </a:ext>
            </a:extLst>
          </p:cNvPr>
          <p:cNvSpPr>
            <a:spLocks noGrp="1"/>
          </p:cNvSpPr>
          <p:nvPr>
            <p:ph type="ftr" sz="quarter" idx="11"/>
          </p:nvPr>
        </p:nvSpPr>
        <p:spPr>
          <a:xfrm>
            <a:off x="960120" y="6356350"/>
            <a:ext cx="3417916" cy="365125"/>
          </a:xfrm>
          <a:prstGeom prst="rect">
            <a:avLst/>
          </a:prstGeom>
        </p:spPr>
        <p:txBody>
          <a:bodyPr/>
          <a:lstStyle/>
          <a:p>
            <a:r>
              <a:rPr lang="en-US"/>
              <a:t>Sample Footer Text</a:t>
            </a:r>
          </a:p>
        </p:txBody>
      </p:sp>
      <p:sp>
        <p:nvSpPr>
          <p:cNvPr id="10" name="Date Placeholder 9">
            <a:extLst>
              <a:ext uri="{FF2B5EF4-FFF2-40B4-BE49-F238E27FC236}">
                <a16:creationId xmlns:a16="http://schemas.microsoft.com/office/drawing/2014/main" id="{5F92A44F-DE98-4FB5-B474-5DCCDD267A79}"/>
              </a:ext>
            </a:extLst>
          </p:cNvPr>
          <p:cNvSpPr>
            <a:spLocks noGrp="1"/>
          </p:cNvSpPr>
          <p:nvPr>
            <p:ph type="dt" sz="half" idx="10"/>
          </p:nvPr>
        </p:nvSpPr>
        <p:spPr>
          <a:xfrm>
            <a:off x="4477512" y="6356350"/>
            <a:ext cx="3236976" cy="365125"/>
          </a:xfrm>
          <a:prstGeom prst="rect">
            <a:avLst/>
          </a:prstGeom>
        </p:spPr>
        <p:txBody>
          <a:bodyPr/>
          <a:lstStyle>
            <a:lvl1pPr algn="ctr">
              <a:defRPr/>
            </a:lvl1pPr>
          </a:lstStyle>
          <a:p>
            <a:r>
              <a:rPr lang="en-US"/>
              <a:t>20XX</a:t>
            </a:r>
          </a:p>
        </p:txBody>
      </p:sp>
      <p:sp>
        <p:nvSpPr>
          <p:cNvPr id="12" name="Slide Number Placeholder 11">
            <a:extLst>
              <a:ext uri="{FF2B5EF4-FFF2-40B4-BE49-F238E27FC236}">
                <a16:creationId xmlns:a16="http://schemas.microsoft.com/office/drawing/2014/main" id="{404DFE57-AA80-4ED8-AD77-35CC56F3FBC6}"/>
              </a:ext>
            </a:extLst>
          </p:cNvPr>
          <p:cNvSpPr>
            <a:spLocks noGrp="1"/>
          </p:cNvSpPr>
          <p:nvPr>
            <p:ph type="sldNum" sz="quarter" idx="12"/>
          </p:nvPr>
        </p:nvSpPr>
        <p:spPr>
          <a:xfrm>
            <a:off x="10296144" y="6356350"/>
            <a:ext cx="932688" cy="365125"/>
          </a:xfrm>
          <a:prstGeom prst="rect">
            <a:avLst/>
          </a:prstGeom>
        </p:spPr>
        <p:txBody>
          <a:bodyPr/>
          <a:lstStyle/>
          <a:p>
            <a:fld id="{294A09A9-5501-47C1-A89A-A340965A2BE2}" type="slidenum">
              <a:rPr lang="en-US" smtClean="0"/>
              <a:t>‹#›</a:t>
            </a:fld>
            <a:endParaRPr lang="en-US"/>
          </a:p>
        </p:txBody>
      </p:sp>
    </p:spTree>
    <p:extLst>
      <p:ext uri="{BB962C8B-B14F-4D97-AF65-F5344CB8AC3E}">
        <p14:creationId xmlns:p14="http://schemas.microsoft.com/office/powerpoint/2010/main" val="19426961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1_Summary">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984A150-581C-4608-9034-48767311A65F}"/>
              </a:ext>
              <a:ext uri="{C183D7F6-B498-43B3-948B-1728B52AA6E4}">
                <adec:decorative xmlns:adec="http://schemas.microsoft.com/office/drawing/2017/decorative" val="1"/>
              </a:ext>
            </a:extLst>
          </p:cNvPr>
          <p:cNvSpPr/>
          <p:nvPr userDrawn="1"/>
        </p:nvSpPr>
        <p:spPr>
          <a:xfrm>
            <a:off x="0" y="0"/>
            <a:ext cx="609447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DF7571-A130-4054-9513-4BDAC9AE5360}"/>
              </a:ext>
            </a:extLst>
          </p:cNvPr>
          <p:cNvSpPr>
            <a:spLocks noGrp="1"/>
          </p:cNvSpPr>
          <p:nvPr>
            <p:ph type="title"/>
          </p:nvPr>
        </p:nvSpPr>
        <p:spPr>
          <a:xfrm>
            <a:off x="771830" y="635000"/>
            <a:ext cx="5171770" cy="2039374"/>
          </a:xfrm>
        </p:spPr>
        <p:txBody>
          <a:bodyPr anchor="b">
            <a:noAutofit/>
          </a:bodyPr>
          <a:lstStyle>
            <a:lvl1pPr>
              <a:lnSpc>
                <a:spcPct val="101000"/>
              </a:lnSpc>
              <a:spcBef>
                <a:spcPts val="700"/>
              </a:spcBef>
              <a:spcAft>
                <a:spcPts val="700"/>
              </a:spcAft>
              <a:defRPr sz="6600" baseline="0"/>
            </a:lvl1pPr>
          </a:lstStyle>
          <a:p>
            <a:r>
              <a:rPr lang="en-US"/>
              <a:t>Click to edit Master title style</a:t>
            </a:r>
          </a:p>
        </p:txBody>
      </p:sp>
      <p:sp>
        <p:nvSpPr>
          <p:cNvPr id="8" name="Text Placeholder 7">
            <a:extLst>
              <a:ext uri="{FF2B5EF4-FFF2-40B4-BE49-F238E27FC236}">
                <a16:creationId xmlns:a16="http://schemas.microsoft.com/office/drawing/2014/main" id="{DCA27FA5-F6EE-4784-AC43-76381FC2CD94}"/>
              </a:ext>
            </a:extLst>
          </p:cNvPr>
          <p:cNvSpPr>
            <a:spLocks noGrp="1"/>
          </p:cNvSpPr>
          <p:nvPr>
            <p:ph type="body" sz="quarter" idx="18"/>
          </p:nvPr>
        </p:nvSpPr>
        <p:spPr>
          <a:xfrm>
            <a:off x="761998" y="2911475"/>
            <a:ext cx="4500563" cy="3311525"/>
          </a:xfrm>
        </p:spPr>
        <p:txBody>
          <a:bodyPr>
            <a:normAutofit/>
          </a:bodyPr>
          <a:lstStyle>
            <a:lvl1pPr>
              <a:defRPr lang="en-US" sz="2200" kern="1200" spc="50" baseline="0" dirty="0" smtClean="0">
                <a:solidFill>
                  <a:schemeClr val="bg1"/>
                </a:solidFill>
                <a:latin typeface="+mn-lt"/>
                <a:ea typeface="+mn-ea"/>
                <a:cs typeface="+mn-cs"/>
              </a:defRPr>
            </a:lvl1pPr>
          </a:lstStyle>
          <a:p>
            <a:pPr lvl="0"/>
            <a:r>
              <a:rPr lang="en-US"/>
              <a:t>Click to edit Master text styles</a:t>
            </a:r>
          </a:p>
        </p:txBody>
      </p:sp>
      <p:sp>
        <p:nvSpPr>
          <p:cNvPr id="6" name="Footer Placeholder 5">
            <a:extLst>
              <a:ext uri="{FF2B5EF4-FFF2-40B4-BE49-F238E27FC236}">
                <a16:creationId xmlns:a16="http://schemas.microsoft.com/office/drawing/2014/main" id="{66E63FF0-1A91-4698-B12A-112D05373593}"/>
              </a:ext>
            </a:extLst>
          </p:cNvPr>
          <p:cNvSpPr>
            <a:spLocks noGrp="1"/>
          </p:cNvSpPr>
          <p:nvPr>
            <p:ph type="ftr" sz="quarter" idx="11"/>
          </p:nvPr>
        </p:nvSpPr>
        <p:spPr>
          <a:xfrm>
            <a:off x="960120" y="6356350"/>
            <a:ext cx="5504688" cy="365125"/>
          </a:xfrm>
          <a:prstGeom prst="rect">
            <a:avLst/>
          </a:prstGeom>
        </p:spPr>
        <p:txBody>
          <a:bodyPr/>
          <a:lstStyle>
            <a:lvl1pPr>
              <a:defRPr>
                <a:solidFill>
                  <a:schemeClr val="bg1"/>
                </a:solidFill>
              </a:defRPr>
            </a:lvl1pPr>
          </a:lstStyle>
          <a:p>
            <a:r>
              <a:rPr lang="en-US"/>
              <a:t>Sample Footer Text</a:t>
            </a:r>
          </a:p>
        </p:txBody>
      </p:sp>
      <p:sp>
        <p:nvSpPr>
          <p:cNvPr id="14" name="Picture Placeholder 13">
            <a:extLst>
              <a:ext uri="{FF2B5EF4-FFF2-40B4-BE49-F238E27FC236}">
                <a16:creationId xmlns:a16="http://schemas.microsoft.com/office/drawing/2014/main" id="{7094F8F4-63E4-4A00-8F98-09219DA987A3}"/>
              </a:ext>
            </a:extLst>
          </p:cNvPr>
          <p:cNvSpPr>
            <a:spLocks noGrp="1"/>
          </p:cNvSpPr>
          <p:nvPr>
            <p:ph type="pic" sz="quarter" idx="13"/>
          </p:nvPr>
        </p:nvSpPr>
        <p:spPr>
          <a:xfrm>
            <a:off x="6742113" y="639763"/>
            <a:ext cx="2198687" cy="2546350"/>
          </a:xfrm>
        </p:spPr>
        <p:txBody>
          <a:bodyPr/>
          <a:lstStyle/>
          <a:p>
            <a:r>
              <a:rPr lang="en-US"/>
              <a:t>Click icon to add picture</a:t>
            </a:r>
          </a:p>
        </p:txBody>
      </p:sp>
      <p:sp>
        <p:nvSpPr>
          <p:cNvPr id="16" name="Picture Placeholder 15">
            <a:extLst>
              <a:ext uri="{FF2B5EF4-FFF2-40B4-BE49-F238E27FC236}">
                <a16:creationId xmlns:a16="http://schemas.microsoft.com/office/drawing/2014/main" id="{B34D9F00-72E9-433A-9427-8DA07653B252}"/>
              </a:ext>
            </a:extLst>
          </p:cNvPr>
          <p:cNvSpPr>
            <a:spLocks noGrp="1"/>
          </p:cNvSpPr>
          <p:nvPr>
            <p:ph type="pic" sz="quarter" idx="14"/>
          </p:nvPr>
        </p:nvSpPr>
        <p:spPr>
          <a:xfrm>
            <a:off x="9337675" y="638175"/>
            <a:ext cx="2198688" cy="2546350"/>
          </a:xfrm>
        </p:spPr>
        <p:txBody>
          <a:bodyPr/>
          <a:lstStyle/>
          <a:p>
            <a:r>
              <a:rPr lang="en-US"/>
              <a:t>Click icon to add picture</a:t>
            </a:r>
          </a:p>
        </p:txBody>
      </p:sp>
      <p:sp>
        <p:nvSpPr>
          <p:cNvPr id="18" name="Picture Placeholder 17">
            <a:extLst>
              <a:ext uri="{FF2B5EF4-FFF2-40B4-BE49-F238E27FC236}">
                <a16:creationId xmlns:a16="http://schemas.microsoft.com/office/drawing/2014/main" id="{1AD0C148-B6DB-4D32-B139-403A6AEC3DDF}"/>
              </a:ext>
            </a:extLst>
          </p:cNvPr>
          <p:cNvSpPr>
            <a:spLocks noGrp="1"/>
          </p:cNvSpPr>
          <p:nvPr>
            <p:ph type="pic" sz="quarter" idx="15"/>
          </p:nvPr>
        </p:nvSpPr>
        <p:spPr>
          <a:xfrm>
            <a:off x="6742113" y="3668713"/>
            <a:ext cx="2198687" cy="2554287"/>
          </a:xfrm>
        </p:spPr>
        <p:txBody>
          <a:bodyPr/>
          <a:lstStyle/>
          <a:p>
            <a:r>
              <a:rPr lang="en-US"/>
              <a:t>Click icon to add picture</a:t>
            </a:r>
          </a:p>
        </p:txBody>
      </p:sp>
      <p:sp>
        <p:nvSpPr>
          <p:cNvPr id="20" name="Picture Placeholder 19">
            <a:extLst>
              <a:ext uri="{FF2B5EF4-FFF2-40B4-BE49-F238E27FC236}">
                <a16:creationId xmlns:a16="http://schemas.microsoft.com/office/drawing/2014/main" id="{D9D424B8-9E08-469D-88C8-019306CA382E}"/>
              </a:ext>
            </a:extLst>
          </p:cNvPr>
          <p:cNvSpPr>
            <a:spLocks noGrp="1"/>
          </p:cNvSpPr>
          <p:nvPr>
            <p:ph type="pic" sz="quarter" idx="16"/>
          </p:nvPr>
        </p:nvSpPr>
        <p:spPr>
          <a:xfrm>
            <a:off x="9337675" y="3668713"/>
            <a:ext cx="2198688" cy="2546350"/>
          </a:xfrm>
        </p:spPr>
        <p:txBody>
          <a:bodyPr/>
          <a:lstStyle/>
          <a:p>
            <a:r>
              <a:rPr lang="en-US"/>
              <a:t>Click icon to add picture</a:t>
            </a:r>
          </a:p>
        </p:txBody>
      </p:sp>
      <p:sp>
        <p:nvSpPr>
          <p:cNvPr id="5" name="Date Placeholder 4">
            <a:extLst>
              <a:ext uri="{FF2B5EF4-FFF2-40B4-BE49-F238E27FC236}">
                <a16:creationId xmlns:a16="http://schemas.microsoft.com/office/drawing/2014/main" id="{FC0A8DC1-14F6-453B-A724-D6493F063F83}"/>
              </a:ext>
            </a:extLst>
          </p:cNvPr>
          <p:cNvSpPr>
            <a:spLocks noGrp="1"/>
          </p:cNvSpPr>
          <p:nvPr>
            <p:ph type="dt" sz="half" idx="10"/>
          </p:nvPr>
        </p:nvSpPr>
        <p:spPr>
          <a:xfrm>
            <a:off x="6903720" y="6356350"/>
            <a:ext cx="3236976" cy="365125"/>
          </a:xfrm>
          <a:prstGeom prst="rect">
            <a:avLst/>
          </a:prstGeom>
        </p:spPr>
        <p:txBody>
          <a:bodyPr/>
          <a:lstStyle>
            <a:lvl1pPr>
              <a:defRPr/>
            </a:lvl1pPr>
          </a:lstStyle>
          <a:p>
            <a:r>
              <a:rPr lang="en-US"/>
              <a:t>20XX</a:t>
            </a:r>
          </a:p>
        </p:txBody>
      </p:sp>
      <p:sp>
        <p:nvSpPr>
          <p:cNvPr id="7" name="Slide Number Placeholder 6">
            <a:extLst>
              <a:ext uri="{FF2B5EF4-FFF2-40B4-BE49-F238E27FC236}">
                <a16:creationId xmlns:a16="http://schemas.microsoft.com/office/drawing/2014/main" id="{1E066D53-44B3-4F04-93FD-9756A60139F9}"/>
              </a:ext>
            </a:extLst>
          </p:cNvPr>
          <p:cNvSpPr>
            <a:spLocks noGrp="1"/>
          </p:cNvSpPr>
          <p:nvPr>
            <p:ph type="sldNum" sz="quarter" idx="12"/>
          </p:nvPr>
        </p:nvSpPr>
        <p:spPr>
          <a:xfrm>
            <a:off x="10296144" y="6356350"/>
            <a:ext cx="932688" cy="365125"/>
          </a:xfrm>
          <a:prstGeom prst="rect">
            <a:avLst/>
          </a:prstGeom>
        </p:spPr>
        <p:txBody>
          <a:bodyPr/>
          <a:lstStyle/>
          <a:p>
            <a:fld id="{294A09A9-5501-47C1-A89A-A340965A2BE2}" type="slidenum">
              <a:rPr lang="en-US" smtClean="0"/>
              <a:t>‹#›</a:t>
            </a:fld>
            <a:endParaRPr lang="en-US"/>
          </a:p>
        </p:txBody>
      </p:sp>
    </p:spTree>
    <p:extLst>
      <p:ext uri="{BB962C8B-B14F-4D97-AF65-F5344CB8AC3E}">
        <p14:creationId xmlns:p14="http://schemas.microsoft.com/office/powerpoint/2010/main" val="15202261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1_Closin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9D15A25-1111-478B-8F77-D992652C71C2}"/>
              </a:ext>
              <a:ext uri="{C183D7F6-B498-43B3-948B-1728B52AA6E4}">
                <adec:decorative xmlns:adec="http://schemas.microsoft.com/office/drawing/2017/decorative" val="1"/>
              </a:ext>
            </a:extLst>
          </p:cNvPr>
          <p:cNvSpPr/>
          <p:nvPr userDrawn="1"/>
        </p:nvSpPr>
        <p:spPr>
          <a:xfrm>
            <a:off x="3990108" y="1225106"/>
            <a:ext cx="8201891" cy="39518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66A3D1-C594-4520-A142-F0D3F59C5F3E}"/>
              </a:ext>
            </a:extLst>
          </p:cNvPr>
          <p:cNvSpPr>
            <a:spLocks noGrp="1"/>
          </p:cNvSpPr>
          <p:nvPr>
            <p:ph type="title"/>
          </p:nvPr>
        </p:nvSpPr>
        <p:spPr>
          <a:xfrm>
            <a:off x="4555193" y="3036762"/>
            <a:ext cx="7136064" cy="1700784"/>
          </a:xfrm>
        </p:spPr>
        <p:txBody>
          <a:bodyPr/>
          <a:lstStyle>
            <a:lvl1pPr>
              <a:lnSpc>
                <a:spcPct val="101000"/>
              </a:lnSpc>
              <a:spcBef>
                <a:spcPts val="700"/>
              </a:spcBef>
              <a:spcAft>
                <a:spcPts val="700"/>
              </a:spcAft>
              <a:defRPr baseline="0"/>
            </a:lvl1pPr>
          </a:lstStyle>
          <a:p>
            <a:r>
              <a:rPr lang="en-US"/>
              <a:t>Click to edit Master title style</a:t>
            </a:r>
          </a:p>
        </p:txBody>
      </p:sp>
      <p:sp>
        <p:nvSpPr>
          <p:cNvPr id="16" name="Picture Placeholder 15">
            <a:extLst>
              <a:ext uri="{FF2B5EF4-FFF2-40B4-BE49-F238E27FC236}">
                <a16:creationId xmlns:a16="http://schemas.microsoft.com/office/drawing/2014/main" id="{42FBE291-E88A-44C5-884C-183EE7F67EE3}"/>
              </a:ext>
            </a:extLst>
          </p:cNvPr>
          <p:cNvSpPr>
            <a:spLocks noGrp="1"/>
          </p:cNvSpPr>
          <p:nvPr>
            <p:ph type="pic" sz="quarter" idx="15"/>
          </p:nvPr>
        </p:nvSpPr>
        <p:spPr>
          <a:xfrm>
            <a:off x="-12804" y="1225484"/>
            <a:ext cx="4059934" cy="3951807"/>
          </a:xfrm>
        </p:spPr>
        <p:txBody>
          <a:bodyPr/>
          <a:lstStyle/>
          <a:p>
            <a:r>
              <a:rPr lang="en-US"/>
              <a:t>Click icon to add picture</a:t>
            </a:r>
          </a:p>
        </p:txBody>
      </p:sp>
      <p:sp>
        <p:nvSpPr>
          <p:cNvPr id="7" name="Content Placeholder 2">
            <a:extLst>
              <a:ext uri="{FF2B5EF4-FFF2-40B4-BE49-F238E27FC236}">
                <a16:creationId xmlns:a16="http://schemas.microsoft.com/office/drawing/2014/main" id="{51FF791A-8D73-49AD-8569-7F4FE14648E6}"/>
              </a:ext>
            </a:extLst>
          </p:cNvPr>
          <p:cNvSpPr>
            <a:spLocks noGrp="1"/>
          </p:cNvSpPr>
          <p:nvPr>
            <p:ph idx="1"/>
          </p:nvPr>
        </p:nvSpPr>
        <p:spPr>
          <a:xfrm>
            <a:off x="4547779" y="5355583"/>
            <a:ext cx="2270162" cy="577153"/>
          </a:xfrm>
        </p:spPr>
        <p:txBody>
          <a:bodyPr>
            <a:normAutofit/>
          </a:bodyPr>
          <a:lstStyle>
            <a:lvl1pPr>
              <a:defRPr sz="1600">
                <a:solidFill>
                  <a:schemeClr val="tx1"/>
                </a:solidFill>
              </a:defRPr>
            </a:lvl1pPr>
          </a:lstStyle>
          <a:p>
            <a:pPr lvl="0"/>
            <a:r>
              <a:rPr lang="en-US">
                <a:cs typeface="Calibri"/>
              </a:rPr>
              <a:t>Click to edit Master text styles</a:t>
            </a:r>
          </a:p>
        </p:txBody>
      </p:sp>
      <p:sp>
        <p:nvSpPr>
          <p:cNvPr id="13" name="Content Placeholder 2">
            <a:extLst>
              <a:ext uri="{FF2B5EF4-FFF2-40B4-BE49-F238E27FC236}">
                <a16:creationId xmlns:a16="http://schemas.microsoft.com/office/drawing/2014/main" id="{C16F6145-A1AE-4CDA-AE26-E8FDEFAAB395}"/>
              </a:ext>
            </a:extLst>
          </p:cNvPr>
          <p:cNvSpPr>
            <a:spLocks noGrp="1"/>
          </p:cNvSpPr>
          <p:nvPr>
            <p:ph idx="16"/>
          </p:nvPr>
        </p:nvSpPr>
        <p:spPr>
          <a:xfrm>
            <a:off x="6984437" y="5355583"/>
            <a:ext cx="2270162" cy="577153"/>
          </a:xfrm>
        </p:spPr>
        <p:txBody>
          <a:bodyPr>
            <a:normAutofit/>
          </a:bodyPr>
          <a:lstStyle>
            <a:lvl1pPr>
              <a:defRPr sz="1600">
                <a:solidFill>
                  <a:schemeClr val="tx1"/>
                </a:solidFill>
              </a:defRPr>
            </a:lvl1pPr>
          </a:lstStyle>
          <a:p>
            <a:pPr lvl="0"/>
            <a:r>
              <a:rPr lang="en-US">
                <a:cs typeface="Calibri"/>
              </a:rPr>
              <a:t>Click to edit Master text styles</a:t>
            </a:r>
          </a:p>
        </p:txBody>
      </p:sp>
      <p:sp>
        <p:nvSpPr>
          <p:cNvPr id="15" name="Content Placeholder 2">
            <a:extLst>
              <a:ext uri="{FF2B5EF4-FFF2-40B4-BE49-F238E27FC236}">
                <a16:creationId xmlns:a16="http://schemas.microsoft.com/office/drawing/2014/main" id="{3FDD02FA-6843-4E54-ACDC-AFEAFB4EFAA9}"/>
              </a:ext>
            </a:extLst>
          </p:cNvPr>
          <p:cNvSpPr>
            <a:spLocks noGrp="1"/>
          </p:cNvSpPr>
          <p:nvPr>
            <p:ph idx="17"/>
          </p:nvPr>
        </p:nvSpPr>
        <p:spPr>
          <a:xfrm>
            <a:off x="9421095" y="5355583"/>
            <a:ext cx="2270162" cy="577153"/>
          </a:xfrm>
        </p:spPr>
        <p:txBody>
          <a:bodyPr>
            <a:normAutofit/>
          </a:bodyPr>
          <a:lstStyle>
            <a:lvl1pPr>
              <a:defRPr sz="1600">
                <a:solidFill>
                  <a:schemeClr val="tx1"/>
                </a:solidFill>
              </a:defRPr>
            </a:lvl1pPr>
          </a:lstStyle>
          <a:p>
            <a:pPr lvl="0"/>
            <a:r>
              <a:rPr lang="en-US">
                <a:cs typeface="Calibri"/>
              </a:rPr>
              <a:t>Click to edit Master text styles</a:t>
            </a:r>
          </a:p>
        </p:txBody>
      </p:sp>
      <p:sp>
        <p:nvSpPr>
          <p:cNvPr id="4" name="Footer Placeholder 3">
            <a:extLst>
              <a:ext uri="{FF2B5EF4-FFF2-40B4-BE49-F238E27FC236}">
                <a16:creationId xmlns:a16="http://schemas.microsoft.com/office/drawing/2014/main" id="{B9B99AED-D702-41BF-B21E-9BFB06308223}"/>
              </a:ext>
            </a:extLst>
          </p:cNvPr>
          <p:cNvSpPr>
            <a:spLocks noGrp="1"/>
          </p:cNvSpPr>
          <p:nvPr>
            <p:ph type="ftr" sz="quarter" idx="11"/>
          </p:nvPr>
        </p:nvSpPr>
        <p:spPr>
          <a:xfrm>
            <a:off x="960120" y="6356350"/>
            <a:ext cx="3405051" cy="365125"/>
          </a:xfrm>
          <a:prstGeom prst="rect">
            <a:avLst/>
          </a:prstGeom>
        </p:spPr>
        <p:txBody>
          <a:bodyPr/>
          <a:lstStyle/>
          <a:p>
            <a:r>
              <a:rPr lang="en-US"/>
              <a:t>Sample Footer Text</a:t>
            </a:r>
          </a:p>
        </p:txBody>
      </p:sp>
      <p:sp>
        <p:nvSpPr>
          <p:cNvPr id="3" name="Date Placeholder 2">
            <a:extLst>
              <a:ext uri="{FF2B5EF4-FFF2-40B4-BE49-F238E27FC236}">
                <a16:creationId xmlns:a16="http://schemas.microsoft.com/office/drawing/2014/main" id="{2674C4BB-67B0-4BF7-A7D4-4222652EDB8C}"/>
              </a:ext>
            </a:extLst>
          </p:cNvPr>
          <p:cNvSpPr>
            <a:spLocks noGrp="1"/>
          </p:cNvSpPr>
          <p:nvPr>
            <p:ph type="dt" sz="half" idx="10"/>
          </p:nvPr>
        </p:nvSpPr>
        <p:spPr>
          <a:xfrm>
            <a:off x="4477512" y="6356350"/>
            <a:ext cx="3236976" cy="365125"/>
          </a:xfrm>
          <a:prstGeom prst="rect">
            <a:avLst/>
          </a:prstGeom>
        </p:spPr>
        <p:txBody>
          <a:bodyPr/>
          <a:lstStyle>
            <a:lvl1pPr algn="ctr">
              <a:defRPr/>
            </a:lvl1pPr>
          </a:lstStyle>
          <a:p>
            <a:r>
              <a:rPr lang="en-US"/>
              <a:t>20XX</a:t>
            </a:r>
          </a:p>
        </p:txBody>
      </p:sp>
      <p:sp>
        <p:nvSpPr>
          <p:cNvPr id="5" name="Slide Number Placeholder 4">
            <a:extLst>
              <a:ext uri="{FF2B5EF4-FFF2-40B4-BE49-F238E27FC236}">
                <a16:creationId xmlns:a16="http://schemas.microsoft.com/office/drawing/2014/main" id="{4952C385-1FC3-453C-952E-8DDB1B052FF8}"/>
              </a:ext>
            </a:extLst>
          </p:cNvPr>
          <p:cNvSpPr>
            <a:spLocks noGrp="1"/>
          </p:cNvSpPr>
          <p:nvPr>
            <p:ph type="sldNum" sz="quarter" idx="12"/>
          </p:nvPr>
        </p:nvSpPr>
        <p:spPr>
          <a:xfrm>
            <a:off x="10296144" y="6356350"/>
            <a:ext cx="932688" cy="365125"/>
          </a:xfrm>
          <a:prstGeom prst="rect">
            <a:avLst/>
          </a:prstGeom>
        </p:spPr>
        <p:txBody>
          <a:bodyPr/>
          <a:lstStyle/>
          <a:p>
            <a:fld id="{294A09A9-5501-47C1-A89A-A340965A2BE2}" type="slidenum">
              <a:rPr lang="en-US" smtClean="0"/>
              <a:t>‹#›</a:t>
            </a:fld>
            <a:endParaRPr lang="en-US"/>
          </a:p>
        </p:txBody>
      </p:sp>
    </p:spTree>
    <p:extLst>
      <p:ext uri="{BB962C8B-B14F-4D97-AF65-F5344CB8AC3E}">
        <p14:creationId xmlns:p14="http://schemas.microsoft.com/office/powerpoint/2010/main" val="36013954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6/23/2025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57616911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Layout">
    <p:bg>
      <p:bgPr>
        <a:gradFill>
          <a:gsLst>
            <a:gs pos="0">
              <a:srgbClr val="556A7E"/>
            </a:gs>
            <a:gs pos="35000">
              <a:srgbClr val="556A7E"/>
            </a:gs>
            <a:gs pos="100000">
              <a:srgbClr val="333333"/>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title="&quot;&quot;">
            <a:extLst>
              <a:ext uri="{FF2B5EF4-FFF2-40B4-BE49-F238E27FC236}">
                <a16:creationId xmlns:a16="http://schemas.microsoft.com/office/drawing/2014/main" id="{DE3F76AE-A06E-4432-81ED-28CBF6FB1A98}"/>
              </a:ext>
            </a:extLst>
          </p:cNvPr>
          <p:cNvSpPr>
            <a:spLocks noGrp="1"/>
          </p:cNvSpPr>
          <p:nvPr>
            <p:ph type="title" hasCustomPrompt="1"/>
          </p:nvPr>
        </p:nvSpPr>
        <p:spPr>
          <a:xfrm>
            <a:off x="831850" y="1762297"/>
            <a:ext cx="10515600" cy="1971503"/>
          </a:xfrm>
          <a:ln w="63500">
            <a:solidFill>
              <a:schemeClr val="bg1"/>
            </a:solidFill>
          </a:ln>
        </p:spPr>
        <p:txBody>
          <a:bodyPr anchor="ctr" anchorCtr="0">
            <a:normAutofit/>
          </a:bodyPr>
          <a:lstStyle>
            <a:lvl1pPr algn="ctr">
              <a:defRPr sz="6600" b="1">
                <a:solidFill>
                  <a:schemeClr val="bg1"/>
                </a:solidFill>
                <a:latin typeface="+mn-lt"/>
              </a:defRPr>
            </a:lvl1pPr>
          </a:lstStyle>
          <a:p>
            <a:r>
              <a:rPr lang="en-US"/>
              <a:t>CLICK TO EDIT MASTER TITLE SLIDE	</a:t>
            </a:r>
          </a:p>
        </p:txBody>
      </p:sp>
      <p:sp>
        <p:nvSpPr>
          <p:cNvPr id="3" name="Text Placeholder 2">
            <a:extLst>
              <a:ext uri="{FF2B5EF4-FFF2-40B4-BE49-F238E27FC236}">
                <a16:creationId xmlns:a16="http://schemas.microsoft.com/office/drawing/2014/main" id="{D09E720B-E25C-49B3-978B-6706735DDA41}"/>
              </a:ext>
            </a:extLst>
          </p:cNvPr>
          <p:cNvSpPr>
            <a:spLocks noGrp="1"/>
          </p:cNvSpPr>
          <p:nvPr>
            <p:ph type="body" idx="1"/>
          </p:nvPr>
        </p:nvSpPr>
        <p:spPr>
          <a:xfrm>
            <a:off x="838200" y="3887609"/>
            <a:ext cx="10515600" cy="544878"/>
          </a:xfrm>
        </p:spPr>
        <p:txBody>
          <a:bodyPr>
            <a:normAutofit/>
          </a:bodyPr>
          <a:lstStyle>
            <a:lvl1pPr marL="0" indent="0" algn="ctr">
              <a:buNone/>
              <a:defRPr sz="3200">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Text Placeholder 5">
            <a:extLst>
              <a:ext uri="{FF2B5EF4-FFF2-40B4-BE49-F238E27FC236}">
                <a16:creationId xmlns:a16="http://schemas.microsoft.com/office/drawing/2014/main" id="{DBBC5130-6735-419A-B1B8-C36EA21FC405}"/>
              </a:ext>
            </a:extLst>
          </p:cNvPr>
          <p:cNvSpPr>
            <a:spLocks noGrp="1"/>
          </p:cNvSpPr>
          <p:nvPr>
            <p:ph type="body" sz="quarter" idx="10" hasCustomPrompt="1"/>
          </p:nvPr>
        </p:nvSpPr>
        <p:spPr>
          <a:xfrm>
            <a:off x="838200" y="4432300"/>
            <a:ext cx="10509250" cy="727075"/>
          </a:xfrm>
        </p:spPr>
        <p:txBody>
          <a:bodyPr>
            <a:normAutofit/>
          </a:bodyPr>
          <a:lstStyle>
            <a:lvl1pPr marL="0" indent="0" algn="ctr">
              <a:buNone/>
              <a:defRPr sz="1800" b="1">
                <a:solidFill>
                  <a:schemeClr val="bg1"/>
                </a:solidFill>
              </a:defRPr>
            </a:lvl1pPr>
          </a:lstStyle>
          <a:p>
            <a:pPr lvl="0"/>
            <a:r>
              <a:rPr lang="en-US"/>
              <a:t>Presenter</a:t>
            </a:r>
          </a:p>
        </p:txBody>
      </p:sp>
      <p:cxnSp>
        <p:nvCxnSpPr>
          <p:cNvPr id="10" name="Straight Connector 22" title="&quot; &quot;">
            <a:extLst>
              <a:ext uri="{FF2B5EF4-FFF2-40B4-BE49-F238E27FC236}">
                <a16:creationId xmlns:a16="http://schemas.microsoft.com/office/drawing/2014/main" id="{C518FDB4-615D-4BD8-B84D-E2866EE4D7D0}"/>
              </a:ext>
            </a:extLst>
          </p:cNvPr>
          <p:cNvCxnSpPr>
            <a:cxnSpLocks noChangeShapeType="1"/>
          </p:cNvCxnSpPr>
          <p:nvPr userDrawn="1"/>
        </p:nvCxnSpPr>
        <p:spPr bwMode="auto">
          <a:xfrm>
            <a:off x="0" y="161925"/>
            <a:ext cx="12192000" cy="0"/>
          </a:xfrm>
          <a:prstGeom prst="line">
            <a:avLst/>
          </a:prstGeom>
          <a:ln w="76200">
            <a:solidFill>
              <a:srgbClr val="FFC600"/>
            </a:solidFill>
            <a:headEnd/>
            <a:tailEn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3735352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gradFill>
          <a:gsLst>
            <a:gs pos="0">
              <a:srgbClr val="005CB9"/>
            </a:gs>
            <a:gs pos="35000">
              <a:srgbClr val="005CB9"/>
            </a:gs>
            <a:gs pos="100000">
              <a:srgbClr val="1F4E79"/>
            </a:gs>
          </a:gsLst>
          <a:path path="circle">
            <a:fillToRect l="50000" t="-80000" r="50000" b="180000"/>
          </a:path>
        </a:gradFill>
        <a:effectLst/>
      </p:bgPr>
    </p:bg>
    <p:spTree>
      <p:nvGrpSpPr>
        <p:cNvPr id="1" name=""/>
        <p:cNvGrpSpPr/>
        <p:nvPr/>
      </p:nvGrpSpPr>
      <p:grpSpPr>
        <a:xfrm>
          <a:off x="0" y="0"/>
          <a:ext cx="0" cy="0"/>
          <a:chOff x="0" y="0"/>
          <a:chExt cx="0" cy="0"/>
        </a:xfrm>
      </p:grpSpPr>
      <p:pic>
        <p:nvPicPr>
          <p:cNvPr id="7" name="Picture 6" title="&quot;&quot;">
            <a:extLst>
              <a:ext uri="{FF2B5EF4-FFF2-40B4-BE49-F238E27FC236}">
                <a16:creationId xmlns:a16="http://schemas.microsoft.com/office/drawing/2014/main" id="{4640CF87-8DF6-4C8B-97AA-9ABBA6BC439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9614"/>
          <a:stretch/>
        </p:blipFill>
        <p:spPr>
          <a:xfrm>
            <a:off x="1" y="6014859"/>
            <a:ext cx="12192000" cy="843141"/>
          </a:xfrm>
          <a:prstGeom prst="rect">
            <a:avLst/>
          </a:prstGeom>
          <a:ln>
            <a:noFill/>
          </a:ln>
        </p:spPr>
      </p:pic>
      <p:cxnSp>
        <p:nvCxnSpPr>
          <p:cNvPr id="8" name="Straight Connector 22" title="&quot; &quot;">
            <a:extLst>
              <a:ext uri="{FF2B5EF4-FFF2-40B4-BE49-F238E27FC236}">
                <a16:creationId xmlns:a16="http://schemas.microsoft.com/office/drawing/2014/main" id="{D13F4D1B-EF1A-49B9-B402-0B004EF26F30}"/>
              </a:ext>
            </a:extLst>
          </p:cNvPr>
          <p:cNvCxnSpPr>
            <a:cxnSpLocks noChangeShapeType="1"/>
          </p:cNvCxnSpPr>
          <p:nvPr userDrawn="1"/>
        </p:nvCxnSpPr>
        <p:spPr bwMode="auto">
          <a:xfrm>
            <a:off x="0" y="5997388"/>
            <a:ext cx="12192000" cy="0"/>
          </a:xfrm>
          <a:prstGeom prst="line">
            <a:avLst/>
          </a:prstGeom>
          <a:ln w="38100">
            <a:solidFill>
              <a:srgbClr val="FFC600"/>
            </a:solidFill>
            <a:headEnd/>
            <a:tailEnd/>
          </a:ln>
          <a:effectLst/>
        </p:spPr>
        <p:style>
          <a:lnRef idx="2">
            <a:schemeClr val="accent1"/>
          </a:lnRef>
          <a:fillRef idx="0">
            <a:schemeClr val="accent1"/>
          </a:fillRef>
          <a:effectRef idx="1">
            <a:schemeClr val="accent1"/>
          </a:effectRef>
          <a:fontRef idx="minor">
            <a:schemeClr val="tx1"/>
          </a:fontRef>
        </p:style>
      </p:cxnSp>
      <p:pic>
        <p:nvPicPr>
          <p:cNvPr id="9" name="Picture 8" title="Texas Department of State Health Services logo">
            <a:extLst>
              <a:ext uri="{FF2B5EF4-FFF2-40B4-BE49-F238E27FC236}">
                <a16:creationId xmlns:a16="http://schemas.microsoft.com/office/drawing/2014/main" id="{CBA3BA64-CAE0-4BE1-AAB8-D83A5CA4B1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622" y="5979918"/>
            <a:ext cx="3236672" cy="872853"/>
          </a:xfrm>
          <a:prstGeom prst="rect">
            <a:avLst/>
          </a:prstGeom>
        </p:spPr>
      </p:pic>
      <p:sp>
        <p:nvSpPr>
          <p:cNvPr id="2" name="Title 1">
            <a:extLst>
              <a:ext uri="{FF2B5EF4-FFF2-40B4-BE49-F238E27FC236}">
                <a16:creationId xmlns:a16="http://schemas.microsoft.com/office/drawing/2014/main" id="{DE3F76AE-A06E-4432-81ED-28CBF6FB1A98}"/>
              </a:ext>
            </a:extLst>
          </p:cNvPr>
          <p:cNvSpPr>
            <a:spLocks noGrp="1"/>
          </p:cNvSpPr>
          <p:nvPr>
            <p:ph type="title" hasCustomPrompt="1"/>
          </p:nvPr>
        </p:nvSpPr>
        <p:spPr>
          <a:xfrm>
            <a:off x="831850" y="860611"/>
            <a:ext cx="10515600" cy="2873190"/>
          </a:xfrm>
        </p:spPr>
        <p:txBody>
          <a:bodyPr anchor="b"/>
          <a:lstStyle>
            <a:lvl1pPr>
              <a:defRPr sz="6000" b="1">
                <a:solidFill>
                  <a:schemeClr val="bg1"/>
                </a:solidFill>
                <a:latin typeface="+mn-lt"/>
              </a:defRPr>
            </a:lvl1pPr>
          </a:lstStyle>
          <a:p>
            <a:r>
              <a:rPr lang="en-US"/>
              <a:t>CLICK TO EDIT MASTER TITLE SLIDE	</a:t>
            </a:r>
          </a:p>
        </p:txBody>
      </p:sp>
      <p:sp>
        <p:nvSpPr>
          <p:cNvPr id="3" name="Text Placeholder 2">
            <a:extLst>
              <a:ext uri="{FF2B5EF4-FFF2-40B4-BE49-F238E27FC236}">
                <a16:creationId xmlns:a16="http://schemas.microsoft.com/office/drawing/2014/main" id="{D09E720B-E25C-49B3-978B-6706735DDA41}"/>
              </a:ext>
            </a:extLst>
          </p:cNvPr>
          <p:cNvSpPr>
            <a:spLocks noGrp="1"/>
          </p:cNvSpPr>
          <p:nvPr>
            <p:ph type="body" idx="1"/>
          </p:nvPr>
        </p:nvSpPr>
        <p:spPr>
          <a:xfrm>
            <a:off x="838200" y="3887608"/>
            <a:ext cx="10515600" cy="1500187"/>
          </a:xfrm>
        </p:spPr>
        <p:txBody>
          <a:bodyPr/>
          <a:lstStyle>
            <a:lvl1pPr marL="0" indent="0">
              <a:buNone/>
              <a:defRPr sz="24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a:extLst>
              <a:ext uri="{FF2B5EF4-FFF2-40B4-BE49-F238E27FC236}">
                <a16:creationId xmlns:a16="http://schemas.microsoft.com/office/drawing/2014/main" id="{7D32FE2D-EC07-4B38-9F3D-0808B11B08CC}"/>
              </a:ext>
            </a:extLst>
          </p:cNvPr>
          <p:cNvSpPr>
            <a:spLocks noGrp="1"/>
          </p:cNvSpPr>
          <p:nvPr>
            <p:ph type="ftr" sz="quarter" idx="11"/>
          </p:nvPr>
        </p:nvSpPr>
        <p:spPr>
          <a:xfrm>
            <a:off x="7896225" y="6288648"/>
            <a:ext cx="4114800" cy="365125"/>
          </a:xfrm>
        </p:spPr>
        <p:txBody>
          <a:bodyPr anchor="b" anchorCtr="1"/>
          <a:lstStyle>
            <a:lvl1pPr>
              <a:defRPr sz="1800">
                <a:solidFill>
                  <a:schemeClr val="bg1"/>
                </a:solidFill>
              </a:defRPr>
            </a:lvl1pPr>
          </a:lstStyle>
          <a:p>
            <a:r>
              <a:rPr lang="en-US"/>
              <a:t>Presentation Title</a:t>
            </a:r>
          </a:p>
        </p:txBody>
      </p:sp>
    </p:spTree>
    <p:extLst>
      <p:ext uri="{BB962C8B-B14F-4D97-AF65-F5344CB8AC3E}">
        <p14:creationId xmlns:p14="http://schemas.microsoft.com/office/powerpoint/2010/main" val="282521024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DSHS Logo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30FFC8C-FFA4-4B32-A71B-6DF399E1577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369" b="8164"/>
          <a:stretch/>
        </p:blipFill>
        <p:spPr>
          <a:xfrm>
            <a:off x="0" y="0"/>
            <a:ext cx="12192000" cy="6858000"/>
          </a:xfrm>
          <a:prstGeom prst="rect">
            <a:avLst/>
          </a:prstGeom>
          <a:ln>
            <a:noFill/>
          </a:ln>
        </p:spPr>
      </p:pic>
      <p:cxnSp>
        <p:nvCxnSpPr>
          <p:cNvPr id="8" name="Straight Connector 22" title="&quot; &quot;">
            <a:extLst>
              <a:ext uri="{FF2B5EF4-FFF2-40B4-BE49-F238E27FC236}">
                <a16:creationId xmlns:a16="http://schemas.microsoft.com/office/drawing/2014/main" id="{B0F96CC1-470A-4CE3-9A55-CB49B5FCDE62}"/>
              </a:ext>
            </a:extLst>
          </p:cNvPr>
          <p:cNvCxnSpPr>
            <a:cxnSpLocks noChangeShapeType="1"/>
          </p:cNvCxnSpPr>
          <p:nvPr userDrawn="1"/>
        </p:nvCxnSpPr>
        <p:spPr bwMode="auto">
          <a:xfrm>
            <a:off x="0" y="171256"/>
            <a:ext cx="12192000" cy="0"/>
          </a:xfrm>
          <a:prstGeom prst="line">
            <a:avLst/>
          </a:prstGeom>
          <a:ln w="76200">
            <a:solidFill>
              <a:srgbClr val="FFC600"/>
            </a:solidFill>
            <a:headEnd/>
            <a:tailEnd/>
          </a:ln>
          <a:effectLst/>
        </p:spPr>
        <p:style>
          <a:lnRef idx="2">
            <a:schemeClr val="accent1"/>
          </a:lnRef>
          <a:fillRef idx="0">
            <a:schemeClr val="accent1"/>
          </a:fillRef>
          <a:effectRef idx="1">
            <a:schemeClr val="accent1"/>
          </a:effectRef>
          <a:fontRef idx="minor">
            <a:schemeClr val="tx1"/>
          </a:fontRef>
        </p:style>
      </p:cxnSp>
      <p:pic>
        <p:nvPicPr>
          <p:cNvPr id="10" name="Picture 9" title="Texas Department of State Health Services logo">
            <a:extLst>
              <a:ext uri="{FF2B5EF4-FFF2-40B4-BE49-F238E27FC236}">
                <a16:creationId xmlns:a16="http://schemas.microsoft.com/office/drawing/2014/main" id="{A2B8BECE-B9F2-4BF8-901C-9069CB22B8A5}"/>
              </a:ext>
            </a:extLst>
          </p:cNvPr>
          <p:cNvPicPr>
            <a:picLocks noChangeAspect="1"/>
          </p:cNvPicPr>
          <p:nvPr userDrawn="1"/>
        </p:nvPicPr>
        <p:blipFill>
          <a:blip r:embed="rId3"/>
          <a:stretch>
            <a:fillRect/>
          </a:stretch>
        </p:blipFill>
        <p:spPr>
          <a:xfrm>
            <a:off x="1151715" y="2096908"/>
            <a:ext cx="9888569" cy="2664183"/>
          </a:xfrm>
          <a:prstGeom prst="rect">
            <a:avLst/>
          </a:prstGeom>
        </p:spPr>
      </p:pic>
    </p:spTree>
    <p:extLst>
      <p:ext uri="{BB962C8B-B14F-4D97-AF65-F5344CB8AC3E}">
        <p14:creationId xmlns:p14="http://schemas.microsoft.com/office/powerpoint/2010/main" val="72879699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Content &amp; Pictur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6ABD5-C31F-46EC-9CD3-DED924A08517}"/>
              </a:ext>
            </a:extLst>
          </p:cNvPr>
          <p:cNvSpPr>
            <a:spLocks noGrp="1"/>
          </p:cNvSpPr>
          <p:nvPr>
            <p:ph type="title"/>
          </p:nvPr>
        </p:nvSpPr>
        <p:spPr>
          <a:xfrm>
            <a:off x="838200" y="365125"/>
            <a:ext cx="5181600" cy="1108807"/>
          </a:xfrm>
        </p:spPr>
        <p:txBody>
          <a:bodyPr/>
          <a:lstStyle>
            <a:lvl1pPr>
              <a:defRPr b="1">
                <a:solidFill>
                  <a:srgbClr val="003087"/>
                </a:solidFill>
                <a:latin typeface="+mn-lt"/>
              </a:defRPr>
            </a:lvl1pPr>
          </a:lstStyle>
          <a:p>
            <a:r>
              <a:rPr lang="en-US"/>
              <a:t>Click to edit Master title style</a:t>
            </a:r>
          </a:p>
        </p:txBody>
      </p:sp>
      <p:sp>
        <p:nvSpPr>
          <p:cNvPr id="10" name="Subtitle 2">
            <a:extLst>
              <a:ext uri="{FF2B5EF4-FFF2-40B4-BE49-F238E27FC236}">
                <a16:creationId xmlns:a16="http://schemas.microsoft.com/office/drawing/2014/main" id="{CB133A63-C708-47BD-ACF4-8B6CB2BD3D06}"/>
              </a:ext>
            </a:extLst>
          </p:cNvPr>
          <p:cNvSpPr>
            <a:spLocks noGrp="1"/>
          </p:cNvSpPr>
          <p:nvPr>
            <p:ph type="subTitle" idx="13"/>
          </p:nvPr>
        </p:nvSpPr>
        <p:spPr>
          <a:xfrm>
            <a:off x="838200" y="1473932"/>
            <a:ext cx="5181600" cy="408005"/>
          </a:xfrm>
        </p:spPr>
        <p:txBody>
          <a:bodyPr/>
          <a:lstStyle>
            <a:lvl1pPr marL="0" indent="0" algn="l">
              <a:buNone/>
              <a:defRPr sz="2400" b="1">
                <a:solidFill>
                  <a:srgbClr val="3F576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 name="Content Placeholder 2">
            <a:extLst>
              <a:ext uri="{FF2B5EF4-FFF2-40B4-BE49-F238E27FC236}">
                <a16:creationId xmlns:a16="http://schemas.microsoft.com/office/drawing/2014/main" id="{C9FC7437-CEE2-4D3D-ABFF-BA414C9612E1}"/>
              </a:ext>
            </a:extLst>
          </p:cNvPr>
          <p:cNvSpPr>
            <a:spLocks noGrp="1"/>
          </p:cNvSpPr>
          <p:nvPr>
            <p:ph sz="half" idx="1"/>
          </p:nvPr>
        </p:nvSpPr>
        <p:spPr>
          <a:xfrm>
            <a:off x="838200" y="2202023"/>
            <a:ext cx="5181600" cy="39749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Picture Placeholder 16">
            <a:extLst>
              <a:ext uri="{FF2B5EF4-FFF2-40B4-BE49-F238E27FC236}">
                <a16:creationId xmlns:a16="http://schemas.microsoft.com/office/drawing/2014/main" id="{F01F10DD-B56D-4580-8ED0-FA1631DEED4F}"/>
              </a:ext>
            </a:extLst>
          </p:cNvPr>
          <p:cNvSpPr>
            <a:spLocks noGrp="1"/>
          </p:cNvSpPr>
          <p:nvPr>
            <p:ph type="pic" sz="quarter" idx="14"/>
          </p:nvPr>
        </p:nvSpPr>
        <p:spPr>
          <a:xfrm>
            <a:off x="6229350" y="0"/>
            <a:ext cx="5962650" cy="6626578"/>
          </a:xfrm>
        </p:spPr>
        <p:txBody>
          <a:bodyPr/>
          <a:lstStyle/>
          <a:p>
            <a:r>
              <a:rPr lang="en-US"/>
              <a:t>Click icon to add picture</a:t>
            </a:r>
          </a:p>
        </p:txBody>
      </p:sp>
      <p:sp>
        <p:nvSpPr>
          <p:cNvPr id="11" name="Pentagon 9">
            <a:extLst>
              <a:ext uri="{FF2B5EF4-FFF2-40B4-BE49-F238E27FC236}">
                <a16:creationId xmlns:a16="http://schemas.microsoft.com/office/drawing/2014/main" id="{074A4DD4-1876-4878-9EFC-2A372FE3E4E6}"/>
              </a:ext>
            </a:extLst>
          </p:cNvPr>
          <p:cNvSpPr/>
          <p:nvPr userDrawn="1"/>
        </p:nvSpPr>
        <p:spPr>
          <a:xfrm>
            <a:off x="0" y="1881937"/>
            <a:ext cx="6229350" cy="140698"/>
          </a:xfrm>
          <a:prstGeom prst="homePlate">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061" tIns="43031" rIns="86061" bIns="43031" numCol="1" spcCol="0" rtlCol="0" fromWordArt="0" anchor="ctr" anchorCtr="0" forceAA="0" compatLnSpc="1">
            <a:prstTxWarp prst="textNoShape">
              <a:avLst/>
            </a:prstTxWarp>
            <a:noAutofit/>
          </a:bodyPr>
          <a:lstStyle/>
          <a:p>
            <a:pPr algn="ctr"/>
            <a:endParaRPr lang="en-US" sz="2259" b="1">
              <a:solidFill>
                <a:schemeClr val="tx1"/>
              </a:solidFill>
            </a:endParaRPr>
          </a:p>
        </p:txBody>
      </p:sp>
    </p:spTree>
    <p:extLst>
      <p:ext uri="{BB962C8B-B14F-4D97-AF65-F5344CB8AC3E}">
        <p14:creationId xmlns:p14="http://schemas.microsoft.com/office/powerpoint/2010/main" val="606701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Quot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984A150-581C-4608-9034-48767311A65F}"/>
              </a:ext>
              <a:ext uri="{C183D7F6-B498-43B3-948B-1728B52AA6E4}">
                <adec:decorative xmlns:adec="http://schemas.microsoft.com/office/drawing/2017/decorative" val="1"/>
              </a:ext>
            </a:extLst>
          </p:cNvPr>
          <p:cNvSpPr/>
          <p:nvPr/>
        </p:nvSpPr>
        <p:spPr>
          <a:xfrm>
            <a:off x="4657345" y="0"/>
            <a:ext cx="753465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EE19D4B2-6593-465B-9A8E-03DFC943441B}"/>
              </a:ext>
            </a:extLst>
          </p:cNvPr>
          <p:cNvSpPr>
            <a:spLocks noGrp="1"/>
          </p:cNvSpPr>
          <p:nvPr>
            <p:ph type="title" hasCustomPrompt="1"/>
          </p:nvPr>
        </p:nvSpPr>
        <p:spPr>
          <a:xfrm>
            <a:off x="5355771" y="1004205"/>
            <a:ext cx="6096000" cy="3725183"/>
          </a:xfrm>
        </p:spPr>
        <p:txBody>
          <a:bodyPr>
            <a:noAutofit/>
          </a:bodyPr>
          <a:lstStyle>
            <a:lvl1pPr>
              <a:defRPr sz="6000"/>
            </a:lvl1pPr>
          </a:lstStyle>
          <a:p>
            <a:r>
              <a:rPr lang="en-US" sz="5400"/>
              <a:t>Click to edit master text style</a:t>
            </a:r>
          </a:p>
        </p:txBody>
      </p:sp>
      <p:sp>
        <p:nvSpPr>
          <p:cNvPr id="3" name="Picture Placeholder 2">
            <a:extLst>
              <a:ext uri="{FF2B5EF4-FFF2-40B4-BE49-F238E27FC236}">
                <a16:creationId xmlns:a16="http://schemas.microsoft.com/office/drawing/2014/main" id="{63537098-0CB9-40F0-99EE-35DF790670B5}"/>
              </a:ext>
            </a:extLst>
          </p:cNvPr>
          <p:cNvSpPr>
            <a:spLocks noGrp="1"/>
          </p:cNvSpPr>
          <p:nvPr>
            <p:ph type="pic" sz="quarter" idx="13"/>
          </p:nvPr>
        </p:nvSpPr>
        <p:spPr>
          <a:xfrm>
            <a:off x="0" y="0"/>
            <a:ext cx="4657345" cy="6858000"/>
          </a:xfrm>
        </p:spPr>
        <p:txBody>
          <a:bodyPr/>
          <a:lstStyle/>
          <a:p>
            <a:r>
              <a:rPr lang="en-US"/>
              <a:t>Click icon to add picture</a:t>
            </a:r>
          </a:p>
        </p:txBody>
      </p:sp>
      <p:sp>
        <p:nvSpPr>
          <p:cNvPr id="13" name="Content Placeholder 2">
            <a:extLst>
              <a:ext uri="{FF2B5EF4-FFF2-40B4-BE49-F238E27FC236}">
                <a16:creationId xmlns:a16="http://schemas.microsoft.com/office/drawing/2014/main" id="{E309CC8E-0532-4674-9535-1514DA3C14B1}"/>
              </a:ext>
            </a:extLst>
          </p:cNvPr>
          <p:cNvSpPr>
            <a:spLocks noGrp="1"/>
          </p:cNvSpPr>
          <p:nvPr>
            <p:ph idx="1" hasCustomPrompt="1"/>
          </p:nvPr>
        </p:nvSpPr>
        <p:spPr>
          <a:xfrm>
            <a:off x="5355771" y="4865914"/>
            <a:ext cx="6096000" cy="532038"/>
          </a:xfrm>
        </p:spPr>
        <p:txBody>
          <a:bodyPr anchor="ctr">
            <a:normAutofit/>
          </a:bodyPr>
          <a:lstStyle>
            <a:lvl1pPr>
              <a:defRPr sz="2800">
                <a:solidFill>
                  <a:schemeClr val="bg1"/>
                </a:solidFill>
              </a:defRPr>
            </a:lvl1pPr>
          </a:lstStyle>
          <a:p>
            <a:r>
              <a:rPr lang="en-US" sz="2000">
                <a:solidFill>
                  <a:schemeClr val="bg1"/>
                </a:solidFill>
                <a:cs typeface="Calibri"/>
              </a:rPr>
              <a:t>Click to edit master text style</a:t>
            </a:r>
          </a:p>
        </p:txBody>
      </p:sp>
      <p:sp>
        <p:nvSpPr>
          <p:cNvPr id="5" name="Date Placeholder 4">
            <a:extLst>
              <a:ext uri="{FF2B5EF4-FFF2-40B4-BE49-F238E27FC236}">
                <a16:creationId xmlns:a16="http://schemas.microsoft.com/office/drawing/2014/main" id="{FC0A8DC1-14F6-453B-A724-D6493F063F83}"/>
              </a:ext>
            </a:extLst>
          </p:cNvPr>
          <p:cNvSpPr>
            <a:spLocks noGrp="1"/>
          </p:cNvSpPr>
          <p:nvPr>
            <p:ph type="dt" sz="half" idx="10"/>
          </p:nvPr>
        </p:nvSpPr>
        <p:spPr>
          <a:xfrm>
            <a:off x="6903720" y="6356350"/>
            <a:ext cx="3236976" cy="365125"/>
          </a:xfrm>
          <a:prstGeom prst="rect">
            <a:avLst/>
          </a:prstGeom>
        </p:spPr>
        <p:txBody>
          <a:bodyPr/>
          <a:lstStyle>
            <a:lvl1pPr algn="r">
              <a:defRPr>
                <a:solidFill>
                  <a:schemeClr val="bg1"/>
                </a:solidFill>
              </a:defRPr>
            </a:lvl1pPr>
          </a:lstStyle>
          <a:p>
            <a:fld id="{2CB894E7-03F1-42FB-8FE3-FED628E92FC1}" type="datetimeFigureOut">
              <a:rPr lang="en-US" smtClean="0"/>
              <a:t>6/23/2025</a:t>
            </a:fld>
            <a:endParaRPr lang="en-US"/>
          </a:p>
        </p:txBody>
      </p:sp>
      <p:sp>
        <p:nvSpPr>
          <p:cNvPr id="7" name="Slide Number Placeholder 6">
            <a:extLst>
              <a:ext uri="{FF2B5EF4-FFF2-40B4-BE49-F238E27FC236}">
                <a16:creationId xmlns:a16="http://schemas.microsoft.com/office/drawing/2014/main" id="{1E066D53-44B3-4F04-93FD-9756A60139F9}"/>
              </a:ext>
            </a:extLst>
          </p:cNvPr>
          <p:cNvSpPr>
            <a:spLocks noGrp="1"/>
          </p:cNvSpPr>
          <p:nvPr>
            <p:ph type="sldNum" sz="quarter" idx="12"/>
          </p:nvPr>
        </p:nvSpPr>
        <p:spPr>
          <a:xfrm>
            <a:off x="10296144" y="6356350"/>
            <a:ext cx="932688" cy="365125"/>
          </a:xfrm>
          <a:prstGeom prst="rect">
            <a:avLst/>
          </a:prstGeom>
        </p:spPr>
        <p:txBody>
          <a:bodyPr/>
          <a:lstStyle>
            <a:lvl1pPr algn="r">
              <a:defRPr>
                <a:solidFill>
                  <a:schemeClr val="bg1"/>
                </a:solidFill>
              </a:defRPr>
            </a:lvl1pPr>
          </a:lstStyle>
          <a:p>
            <a:fld id="{CACEB81C-0DC0-440F-AC5F-9CC8592B66CC}" type="slidenum">
              <a:rPr lang="en-US" smtClean="0"/>
              <a:t>‹#›</a:t>
            </a:fld>
            <a:endParaRPr lang="en-US"/>
          </a:p>
        </p:txBody>
      </p:sp>
    </p:spTree>
    <p:extLst>
      <p:ext uri="{BB962C8B-B14F-4D97-AF65-F5344CB8AC3E}">
        <p14:creationId xmlns:p14="http://schemas.microsoft.com/office/powerpoint/2010/main" val="67360869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6ABD5-C31F-46EC-9CD3-DED924A08517}"/>
              </a:ext>
            </a:extLst>
          </p:cNvPr>
          <p:cNvSpPr>
            <a:spLocks noGrp="1"/>
          </p:cNvSpPr>
          <p:nvPr>
            <p:ph type="title"/>
          </p:nvPr>
        </p:nvSpPr>
        <p:spPr>
          <a:xfrm>
            <a:off x="838200" y="365125"/>
            <a:ext cx="5181600" cy="1108807"/>
          </a:xfrm>
        </p:spPr>
        <p:txBody>
          <a:bodyPr/>
          <a:lstStyle>
            <a:lvl1pPr>
              <a:defRPr b="1">
                <a:solidFill>
                  <a:srgbClr val="003087"/>
                </a:solidFill>
                <a:latin typeface="+mn-lt"/>
              </a:defRPr>
            </a:lvl1pPr>
          </a:lstStyle>
          <a:p>
            <a:r>
              <a:rPr lang="en-US"/>
              <a:t>Click to edit Master title style</a:t>
            </a:r>
          </a:p>
        </p:txBody>
      </p:sp>
      <p:sp>
        <p:nvSpPr>
          <p:cNvPr id="10" name="Subtitle 2">
            <a:extLst>
              <a:ext uri="{FF2B5EF4-FFF2-40B4-BE49-F238E27FC236}">
                <a16:creationId xmlns:a16="http://schemas.microsoft.com/office/drawing/2014/main" id="{CB133A63-C708-47BD-ACF4-8B6CB2BD3D06}"/>
              </a:ext>
            </a:extLst>
          </p:cNvPr>
          <p:cNvSpPr>
            <a:spLocks noGrp="1"/>
          </p:cNvSpPr>
          <p:nvPr>
            <p:ph type="subTitle" idx="13"/>
          </p:nvPr>
        </p:nvSpPr>
        <p:spPr>
          <a:xfrm>
            <a:off x="838200" y="1473932"/>
            <a:ext cx="5181600" cy="408005"/>
          </a:xfrm>
        </p:spPr>
        <p:txBody>
          <a:bodyPr/>
          <a:lstStyle>
            <a:lvl1pPr marL="0" indent="0" algn="l">
              <a:buNone/>
              <a:defRPr sz="2400" b="1">
                <a:solidFill>
                  <a:srgbClr val="3F576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 name="Content Placeholder 2">
            <a:extLst>
              <a:ext uri="{FF2B5EF4-FFF2-40B4-BE49-F238E27FC236}">
                <a16:creationId xmlns:a16="http://schemas.microsoft.com/office/drawing/2014/main" id="{C9FC7437-CEE2-4D3D-ABFF-BA414C9612E1}"/>
              </a:ext>
            </a:extLst>
          </p:cNvPr>
          <p:cNvSpPr>
            <a:spLocks noGrp="1"/>
          </p:cNvSpPr>
          <p:nvPr>
            <p:ph sz="half" idx="1"/>
          </p:nvPr>
        </p:nvSpPr>
        <p:spPr>
          <a:xfrm>
            <a:off x="838200" y="2202023"/>
            <a:ext cx="5181600" cy="39749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hart Placeholder 4">
            <a:extLst>
              <a:ext uri="{FF2B5EF4-FFF2-40B4-BE49-F238E27FC236}">
                <a16:creationId xmlns:a16="http://schemas.microsoft.com/office/drawing/2014/main" id="{988DF98B-20B8-4A8B-B42A-3A01690B356B}"/>
              </a:ext>
            </a:extLst>
          </p:cNvPr>
          <p:cNvSpPr>
            <a:spLocks noGrp="1"/>
          </p:cNvSpPr>
          <p:nvPr>
            <p:ph type="chart" sz="quarter" idx="14"/>
          </p:nvPr>
        </p:nvSpPr>
        <p:spPr>
          <a:xfrm>
            <a:off x="6181725" y="365125"/>
            <a:ext cx="5781675" cy="5811838"/>
          </a:xfrm>
        </p:spPr>
        <p:txBody>
          <a:bodyPr/>
          <a:lstStyle/>
          <a:p>
            <a:r>
              <a:rPr lang="en-US"/>
              <a:t>Click icon to add chart</a:t>
            </a:r>
          </a:p>
        </p:txBody>
      </p:sp>
      <p:sp>
        <p:nvSpPr>
          <p:cNvPr id="11" name="Pentagon 9">
            <a:extLst>
              <a:ext uri="{FF2B5EF4-FFF2-40B4-BE49-F238E27FC236}">
                <a16:creationId xmlns:a16="http://schemas.microsoft.com/office/drawing/2014/main" id="{074A4DD4-1876-4878-9EFC-2A372FE3E4E6}"/>
              </a:ext>
            </a:extLst>
          </p:cNvPr>
          <p:cNvSpPr/>
          <p:nvPr userDrawn="1"/>
        </p:nvSpPr>
        <p:spPr>
          <a:xfrm>
            <a:off x="0" y="1881937"/>
            <a:ext cx="6181725" cy="140698"/>
          </a:xfrm>
          <a:prstGeom prst="homePlate">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061" tIns="43031" rIns="86061" bIns="43031" numCol="1" spcCol="0" rtlCol="0" fromWordArt="0" anchor="ctr" anchorCtr="0" forceAA="0" compatLnSpc="1">
            <a:prstTxWarp prst="textNoShape">
              <a:avLst/>
            </a:prstTxWarp>
            <a:noAutofit/>
          </a:bodyPr>
          <a:lstStyle/>
          <a:p>
            <a:pPr algn="ctr"/>
            <a:endParaRPr lang="en-US" sz="2259" b="1">
              <a:solidFill>
                <a:schemeClr val="tx1"/>
              </a:solidFill>
            </a:endParaRPr>
          </a:p>
        </p:txBody>
      </p:sp>
    </p:spTree>
    <p:extLst>
      <p:ext uri="{BB962C8B-B14F-4D97-AF65-F5344CB8AC3E}">
        <p14:creationId xmlns:p14="http://schemas.microsoft.com/office/powerpoint/2010/main" val="286919936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 and Smart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6ABD5-C31F-46EC-9CD3-DED924A08517}"/>
              </a:ext>
            </a:extLst>
          </p:cNvPr>
          <p:cNvSpPr>
            <a:spLocks noGrp="1"/>
          </p:cNvSpPr>
          <p:nvPr>
            <p:ph type="title"/>
          </p:nvPr>
        </p:nvSpPr>
        <p:spPr>
          <a:xfrm>
            <a:off x="838200" y="365125"/>
            <a:ext cx="5181600" cy="1108807"/>
          </a:xfrm>
        </p:spPr>
        <p:txBody>
          <a:bodyPr/>
          <a:lstStyle>
            <a:lvl1pPr>
              <a:defRPr b="1">
                <a:solidFill>
                  <a:srgbClr val="003087"/>
                </a:solidFill>
                <a:latin typeface="+mn-lt"/>
              </a:defRPr>
            </a:lvl1pPr>
          </a:lstStyle>
          <a:p>
            <a:r>
              <a:rPr lang="en-US"/>
              <a:t>Click to edit Master title style</a:t>
            </a:r>
          </a:p>
        </p:txBody>
      </p:sp>
      <p:sp>
        <p:nvSpPr>
          <p:cNvPr id="10" name="Subtitle 2">
            <a:extLst>
              <a:ext uri="{FF2B5EF4-FFF2-40B4-BE49-F238E27FC236}">
                <a16:creationId xmlns:a16="http://schemas.microsoft.com/office/drawing/2014/main" id="{CB133A63-C708-47BD-ACF4-8B6CB2BD3D06}"/>
              </a:ext>
            </a:extLst>
          </p:cNvPr>
          <p:cNvSpPr>
            <a:spLocks noGrp="1"/>
          </p:cNvSpPr>
          <p:nvPr>
            <p:ph type="subTitle" idx="13"/>
          </p:nvPr>
        </p:nvSpPr>
        <p:spPr>
          <a:xfrm>
            <a:off x="838200" y="1473932"/>
            <a:ext cx="5181600" cy="408005"/>
          </a:xfrm>
        </p:spPr>
        <p:txBody>
          <a:bodyPr/>
          <a:lstStyle>
            <a:lvl1pPr marL="0" indent="0" algn="l">
              <a:buNone/>
              <a:defRPr sz="2400" b="1">
                <a:solidFill>
                  <a:srgbClr val="3F576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 name="Content Placeholder 2">
            <a:extLst>
              <a:ext uri="{FF2B5EF4-FFF2-40B4-BE49-F238E27FC236}">
                <a16:creationId xmlns:a16="http://schemas.microsoft.com/office/drawing/2014/main" id="{C9FC7437-CEE2-4D3D-ABFF-BA414C9612E1}"/>
              </a:ext>
            </a:extLst>
          </p:cNvPr>
          <p:cNvSpPr>
            <a:spLocks noGrp="1"/>
          </p:cNvSpPr>
          <p:nvPr>
            <p:ph sz="half" idx="1"/>
          </p:nvPr>
        </p:nvSpPr>
        <p:spPr>
          <a:xfrm>
            <a:off x="838200" y="2202023"/>
            <a:ext cx="5181600" cy="39749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martArt Placeholder 5">
            <a:extLst>
              <a:ext uri="{FF2B5EF4-FFF2-40B4-BE49-F238E27FC236}">
                <a16:creationId xmlns:a16="http://schemas.microsoft.com/office/drawing/2014/main" id="{93B84CD7-E3DE-4EAD-B020-8FA723115259}"/>
              </a:ext>
            </a:extLst>
          </p:cNvPr>
          <p:cNvSpPr>
            <a:spLocks noGrp="1"/>
          </p:cNvSpPr>
          <p:nvPr>
            <p:ph type="dgm" sz="quarter" idx="14"/>
          </p:nvPr>
        </p:nvSpPr>
        <p:spPr>
          <a:xfrm>
            <a:off x="6191250" y="365124"/>
            <a:ext cx="5899150" cy="5811837"/>
          </a:xfrm>
        </p:spPr>
        <p:txBody>
          <a:bodyPr/>
          <a:lstStyle/>
          <a:p>
            <a:r>
              <a:rPr lang="en-US"/>
              <a:t>Click icon to add SmartArt graphic</a:t>
            </a:r>
          </a:p>
        </p:txBody>
      </p:sp>
      <p:sp>
        <p:nvSpPr>
          <p:cNvPr id="11" name="Pentagon 9" title="&quot;&quot;">
            <a:extLst>
              <a:ext uri="{FF2B5EF4-FFF2-40B4-BE49-F238E27FC236}">
                <a16:creationId xmlns:a16="http://schemas.microsoft.com/office/drawing/2014/main" id="{074A4DD4-1876-4878-9EFC-2A372FE3E4E6}"/>
              </a:ext>
            </a:extLst>
          </p:cNvPr>
          <p:cNvSpPr/>
          <p:nvPr userDrawn="1"/>
        </p:nvSpPr>
        <p:spPr>
          <a:xfrm>
            <a:off x="0" y="1881937"/>
            <a:ext cx="6191250" cy="140698"/>
          </a:xfrm>
          <a:prstGeom prst="homePlate">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061" tIns="43031" rIns="86061" bIns="43031" numCol="1" spcCol="0" rtlCol="0" fromWordArt="0" anchor="ctr" anchorCtr="0" forceAA="0" compatLnSpc="1">
            <a:prstTxWarp prst="textNoShape">
              <a:avLst/>
            </a:prstTxWarp>
            <a:noAutofit/>
          </a:bodyPr>
          <a:lstStyle/>
          <a:p>
            <a:pPr algn="ctr"/>
            <a:endParaRPr lang="en-US" sz="2259" b="1">
              <a:solidFill>
                <a:schemeClr val="tx1"/>
              </a:solidFill>
            </a:endParaRPr>
          </a:p>
        </p:txBody>
      </p:sp>
    </p:spTree>
    <p:extLst>
      <p:ext uri="{BB962C8B-B14F-4D97-AF65-F5344CB8AC3E}">
        <p14:creationId xmlns:p14="http://schemas.microsoft.com/office/powerpoint/2010/main" val="189980758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71F0F69E-33C8-46AD-AFE8-E682F31FDB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DB042E3-8A59-4CF8-BACD-284F3D6047A3}"/>
              </a:ext>
            </a:extLst>
          </p:cNvPr>
          <p:cNvSpPr>
            <a:spLocks noGrp="1"/>
          </p:cNvSpPr>
          <p:nvPr>
            <p:ph type="body" idx="1" hasCustomPrompt="1"/>
          </p:nvPr>
        </p:nvSpPr>
        <p:spPr>
          <a:xfrm>
            <a:off x="839788" y="1681163"/>
            <a:ext cx="5157787" cy="823912"/>
          </a:xfrm>
        </p:spPr>
        <p:txBody>
          <a:bodyPr anchor="b"/>
          <a:lstStyle>
            <a:lvl1pPr marL="0" indent="0">
              <a:buNone/>
              <a:defRPr sz="2400" b="1">
                <a:solidFill>
                  <a:srgbClr val="3F576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a:t>Click to edit Master subtitle style</a:t>
            </a:r>
          </a:p>
        </p:txBody>
      </p:sp>
      <p:sp>
        <p:nvSpPr>
          <p:cNvPr id="4" name="Content Placeholder 3">
            <a:extLst>
              <a:ext uri="{FF2B5EF4-FFF2-40B4-BE49-F238E27FC236}">
                <a16:creationId xmlns:a16="http://schemas.microsoft.com/office/drawing/2014/main" id="{43085664-0946-473B-868A-BEEF5B70497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B17778-023B-49CB-BE94-DEB9D1F32C95}"/>
              </a:ext>
            </a:extLst>
          </p:cNvPr>
          <p:cNvSpPr>
            <a:spLocks noGrp="1"/>
          </p:cNvSpPr>
          <p:nvPr>
            <p:ph type="body" sz="quarter" idx="3" hasCustomPrompt="1"/>
          </p:nvPr>
        </p:nvSpPr>
        <p:spPr>
          <a:xfrm>
            <a:off x="6172200" y="1681163"/>
            <a:ext cx="5183188" cy="823912"/>
          </a:xfrm>
        </p:spPr>
        <p:txBody>
          <a:bodyPr anchor="b"/>
          <a:lstStyle>
            <a:lvl1pPr marL="0" indent="0">
              <a:buNone/>
              <a:defRPr sz="2400" b="1">
                <a:solidFill>
                  <a:srgbClr val="3F576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a:t>Click to edit Master subtitle style</a:t>
            </a:r>
          </a:p>
        </p:txBody>
      </p:sp>
      <p:sp>
        <p:nvSpPr>
          <p:cNvPr id="6" name="Content Placeholder 5">
            <a:extLst>
              <a:ext uri="{FF2B5EF4-FFF2-40B4-BE49-F238E27FC236}">
                <a16:creationId xmlns:a16="http://schemas.microsoft.com/office/drawing/2014/main" id="{D22EBC45-D549-45B7-9284-C4D9BD44FB7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FD8CA6-BCA5-4C41-AE0B-6F8E3F3EF031}"/>
              </a:ext>
            </a:extLst>
          </p:cNvPr>
          <p:cNvSpPr>
            <a:spLocks noGrp="1"/>
          </p:cNvSpPr>
          <p:nvPr>
            <p:ph type="dt" sz="half" idx="10"/>
          </p:nvPr>
        </p:nvSpPr>
        <p:spPr/>
        <p:txBody>
          <a:bodyPr/>
          <a:lstStyle/>
          <a:p>
            <a:fld id="{DE9FCCAD-7EC3-41F9-AF25-DBEBDFD2D03C}" type="datetimeFigureOut">
              <a:rPr lang="en-US" smtClean="0"/>
              <a:t>6/23/2025</a:t>
            </a:fld>
            <a:endParaRPr lang="en-US"/>
          </a:p>
        </p:txBody>
      </p:sp>
      <p:sp>
        <p:nvSpPr>
          <p:cNvPr id="8" name="Footer Placeholder 7">
            <a:extLst>
              <a:ext uri="{FF2B5EF4-FFF2-40B4-BE49-F238E27FC236}">
                <a16:creationId xmlns:a16="http://schemas.microsoft.com/office/drawing/2014/main" id="{0805082F-CA85-447C-980B-AF8AD0CF45D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9554CB-67B2-405D-AA12-5203EF6BE27B}"/>
              </a:ext>
            </a:extLst>
          </p:cNvPr>
          <p:cNvSpPr>
            <a:spLocks noGrp="1"/>
          </p:cNvSpPr>
          <p:nvPr>
            <p:ph type="sldNum" sz="quarter" idx="12"/>
          </p:nvPr>
        </p:nvSpPr>
        <p:spPr/>
        <p:txBody>
          <a:bodyPr/>
          <a:lstStyle/>
          <a:p>
            <a:fld id="{2AF131E7-C65A-4205-BD59-AD27FEB0E13B}" type="slidenum">
              <a:rPr lang="en-US" smtClean="0"/>
              <a:t>‹#›</a:t>
            </a:fld>
            <a:endParaRPr lang="en-US"/>
          </a:p>
        </p:txBody>
      </p:sp>
      <p:sp>
        <p:nvSpPr>
          <p:cNvPr id="10" name="Pentagon 9" title="&quot;&quot;">
            <a:extLst>
              <a:ext uri="{FF2B5EF4-FFF2-40B4-BE49-F238E27FC236}">
                <a16:creationId xmlns:a16="http://schemas.microsoft.com/office/drawing/2014/main" id="{227EE276-2340-47AD-808D-8111F32104A8}"/>
              </a:ext>
            </a:extLst>
          </p:cNvPr>
          <p:cNvSpPr/>
          <p:nvPr userDrawn="1"/>
        </p:nvSpPr>
        <p:spPr>
          <a:xfrm>
            <a:off x="0" y="1633333"/>
            <a:ext cx="6581872" cy="140698"/>
          </a:xfrm>
          <a:prstGeom prst="homePlate">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061" tIns="43031" rIns="86061" bIns="43031" numCol="1" spcCol="0" rtlCol="0" fromWordArt="0" anchor="ctr" anchorCtr="0" forceAA="0" compatLnSpc="1">
            <a:prstTxWarp prst="textNoShape">
              <a:avLst/>
            </a:prstTxWarp>
            <a:noAutofit/>
          </a:bodyPr>
          <a:lstStyle/>
          <a:p>
            <a:pPr algn="ctr"/>
            <a:endParaRPr lang="en-US" sz="2259" b="1">
              <a:solidFill>
                <a:schemeClr val="tx1"/>
              </a:solidFill>
            </a:endParaRPr>
          </a:p>
        </p:txBody>
      </p:sp>
    </p:spTree>
    <p:extLst>
      <p:ext uri="{BB962C8B-B14F-4D97-AF65-F5344CB8AC3E}">
        <p14:creationId xmlns:p14="http://schemas.microsoft.com/office/powerpoint/2010/main" val="99158786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71F0F69E-33C8-46AD-AFE8-E682F31FDB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7" name="Date Placeholder 6">
            <a:extLst>
              <a:ext uri="{FF2B5EF4-FFF2-40B4-BE49-F238E27FC236}">
                <a16:creationId xmlns:a16="http://schemas.microsoft.com/office/drawing/2014/main" id="{D6FD8CA6-BCA5-4C41-AE0B-6F8E3F3EF031}"/>
              </a:ext>
            </a:extLst>
          </p:cNvPr>
          <p:cNvSpPr>
            <a:spLocks noGrp="1"/>
          </p:cNvSpPr>
          <p:nvPr>
            <p:ph type="dt" sz="half" idx="10"/>
          </p:nvPr>
        </p:nvSpPr>
        <p:spPr/>
        <p:txBody>
          <a:bodyPr/>
          <a:lstStyle/>
          <a:p>
            <a:fld id="{DE9FCCAD-7EC3-41F9-AF25-DBEBDFD2D03C}" type="datetimeFigureOut">
              <a:rPr lang="en-US" smtClean="0"/>
              <a:t>6/23/2025</a:t>
            </a:fld>
            <a:endParaRPr lang="en-US"/>
          </a:p>
        </p:txBody>
      </p:sp>
      <p:sp>
        <p:nvSpPr>
          <p:cNvPr id="8" name="Footer Placeholder 7">
            <a:extLst>
              <a:ext uri="{FF2B5EF4-FFF2-40B4-BE49-F238E27FC236}">
                <a16:creationId xmlns:a16="http://schemas.microsoft.com/office/drawing/2014/main" id="{0805082F-CA85-447C-980B-AF8AD0CF45D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9554CB-67B2-405D-AA12-5203EF6BE27B}"/>
              </a:ext>
            </a:extLst>
          </p:cNvPr>
          <p:cNvSpPr>
            <a:spLocks noGrp="1"/>
          </p:cNvSpPr>
          <p:nvPr>
            <p:ph type="sldNum" sz="quarter" idx="12"/>
          </p:nvPr>
        </p:nvSpPr>
        <p:spPr/>
        <p:txBody>
          <a:bodyPr/>
          <a:lstStyle/>
          <a:p>
            <a:fld id="{2AF131E7-C65A-4205-BD59-AD27FEB0E13B}" type="slidenum">
              <a:rPr lang="en-US" smtClean="0"/>
              <a:t>‹#›</a:t>
            </a:fld>
            <a:endParaRPr lang="en-US"/>
          </a:p>
        </p:txBody>
      </p:sp>
      <p:sp>
        <p:nvSpPr>
          <p:cNvPr id="10" name="Pentagon 9" title="&quot;&quot;">
            <a:extLst>
              <a:ext uri="{FF2B5EF4-FFF2-40B4-BE49-F238E27FC236}">
                <a16:creationId xmlns:a16="http://schemas.microsoft.com/office/drawing/2014/main" id="{227EE276-2340-47AD-808D-8111F32104A8}"/>
              </a:ext>
            </a:extLst>
          </p:cNvPr>
          <p:cNvSpPr/>
          <p:nvPr userDrawn="1"/>
        </p:nvSpPr>
        <p:spPr>
          <a:xfrm>
            <a:off x="0" y="1633333"/>
            <a:ext cx="6581872" cy="140698"/>
          </a:xfrm>
          <a:prstGeom prst="homePlate">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061" tIns="43031" rIns="86061" bIns="43031" numCol="1" spcCol="0" rtlCol="0" fromWordArt="0" anchor="ctr" anchorCtr="0" forceAA="0" compatLnSpc="1">
            <a:prstTxWarp prst="textNoShape">
              <a:avLst/>
            </a:prstTxWarp>
            <a:noAutofit/>
          </a:bodyPr>
          <a:lstStyle/>
          <a:p>
            <a:pPr algn="ctr"/>
            <a:endParaRPr lang="en-US" sz="2259" b="1">
              <a:solidFill>
                <a:schemeClr val="tx1"/>
              </a:solidFill>
            </a:endParaRPr>
          </a:p>
        </p:txBody>
      </p:sp>
      <p:sp>
        <p:nvSpPr>
          <p:cNvPr id="12" name="Table Placeholder 11">
            <a:extLst>
              <a:ext uri="{FF2B5EF4-FFF2-40B4-BE49-F238E27FC236}">
                <a16:creationId xmlns:a16="http://schemas.microsoft.com/office/drawing/2014/main" id="{AE97D9D6-D5E6-4AB6-931A-C7DAD67FF1B1}"/>
              </a:ext>
            </a:extLst>
          </p:cNvPr>
          <p:cNvSpPr>
            <a:spLocks noGrp="1"/>
          </p:cNvSpPr>
          <p:nvPr>
            <p:ph type="tbl" sz="quarter" idx="13"/>
          </p:nvPr>
        </p:nvSpPr>
        <p:spPr>
          <a:xfrm>
            <a:off x="838201" y="1982479"/>
            <a:ext cx="10515599" cy="4165423"/>
          </a:xfrm>
        </p:spPr>
        <p:txBody>
          <a:bodyPr/>
          <a:lstStyle/>
          <a:p>
            <a:r>
              <a:rPr lang="en-US"/>
              <a:t>Click icon to add table</a:t>
            </a:r>
          </a:p>
        </p:txBody>
      </p:sp>
    </p:spTree>
    <p:extLst>
      <p:ext uri="{BB962C8B-B14F-4D97-AF65-F5344CB8AC3E}">
        <p14:creationId xmlns:p14="http://schemas.microsoft.com/office/powerpoint/2010/main" val="33271061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E5682-FAE2-42A3-AF81-49944D0B838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547DC5-63BB-42E8-BDA7-AA9FEFE752EA}"/>
              </a:ext>
            </a:extLst>
          </p:cNvPr>
          <p:cNvSpPr>
            <a:spLocks noGrp="1"/>
          </p:cNvSpPr>
          <p:nvPr>
            <p:ph type="dt" sz="half" idx="10"/>
          </p:nvPr>
        </p:nvSpPr>
        <p:spPr/>
        <p:txBody>
          <a:bodyPr/>
          <a:lstStyle/>
          <a:p>
            <a:fld id="{DE9FCCAD-7EC3-41F9-AF25-DBEBDFD2D03C}" type="datetimeFigureOut">
              <a:rPr lang="en-US" smtClean="0"/>
              <a:t>6/23/2025</a:t>
            </a:fld>
            <a:endParaRPr lang="en-US"/>
          </a:p>
        </p:txBody>
      </p:sp>
      <p:sp>
        <p:nvSpPr>
          <p:cNvPr id="4" name="Footer Placeholder 3">
            <a:extLst>
              <a:ext uri="{FF2B5EF4-FFF2-40B4-BE49-F238E27FC236}">
                <a16:creationId xmlns:a16="http://schemas.microsoft.com/office/drawing/2014/main" id="{B07C0EFE-8E38-48E6-9C30-91250D0891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B0EF709-0170-4F0E-8BA7-0BCC93770675}"/>
              </a:ext>
            </a:extLst>
          </p:cNvPr>
          <p:cNvSpPr>
            <a:spLocks noGrp="1"/>
          </p:cNvSpPr>
          <p:nvPr>
            <p:ph type="sldNum" sz="quarter" idx="12"/>
          </p:nvPr>
        </p:nvSpPr>
        <p:spPr/>
        <p:txBody>
          <a:bodyPr/>
          <a:lstStyle/>
          <a:p>
            <a:fld id="{2AF131E7-C65A-4205-BD59-AD27FEB0E13B}" type="slidenum">
              <a:rPr lang="en-US" smtClean="0"/>
              <a:t>‹#›</a:t>
            </a:fld>
            <a:endParaRPr lang="en-US"/>
          </a:p>
        </p:txBody>
      </p:sp>
    </p:spTree>
    <p:extLst>
      <p:ext uri="{BB962C8B-B14F-4D97-AF65-F5344CB8AC3E}">
        <p14:creationId xmlns:p14="http://schemas.microsoft.com/office/powerpoint/2010/main" val="172037307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t No Title">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D682CF4-D412-4779-B721-D677D66C32C5}"/>
              </a:ext>
            </a:extLst>
          </p:cNvPr>
          <p:cNvSpPr>
            <a:spLocks noGrp="1"/>
          </p:cNvSpPr>
          <p:nvPr>
            <p:ph type="sldNum" sz="quarter" idx="12"/>
          </p:nvPr>
        </p:nvSpPr>
        <p:spPr/>
        <p:txBody>
          <a:bodyPr/>
          <a:lstStyle/>
          <a:p>
            <a:fld id="{2AF131E7-C65A-4205-BD59-AD27FEB0E13B}" type="slidenum">
              <a:rPr lang="en-US" smtClean="0"/>
              <a:t>‹#›</a:t>
            </a:fld>
            <a:endParaRPr lang="en-US"/>
          </a:p>
        </p:txBody>
      </p:sp>
      <p:sp>
        <p:nvSpPr>
          <p:cNvPr id="7" name="Content Placeholder 6">
            <a:extLst>
              <a:ext uri="{FF2B5EF4-FFF2-40B4-BE49-F238E27FC236}">
                <a16:creationId xmlns:a16="http://schemas.microsoft.com/office/drawing/2014/main" id="{F3E62DF9-FC82-4F23-899A-C9F89F882958}"/>
              </a:ext>
            </a:extLst>
          </p:cNvPr>
          <p:cNvSpPr>
            <a:spLocks noGrp="1"/>
          </p:cNvSpPr>
          <p:nvPr>
            <p:ph sz="quarter" idx="13"/>
          </p:nvPr>
        </p:nvSpPr>
        <p:spPr>
          <a:xfrm>
            <a:off x="666750" y="742950"/>
            <a:ext cx="10858500" cy="53721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22" title="&quot; &quot;">
            <a:extLst>
              <a:ext uri="{FF2B5EF4-FFF2-40B4-BE49-F238E27FC236}">
                <a16:creationId xmlns:a16="http://schemas.microsoft.com/office/drawing/2014/main" id="{F70E1DB0-FA35-4359-A511-0FFBC260B0CF}"/>
              </a:ext>
            </a:extLst>
          </p:cNvPr>
          <p:cNvCxnSpPr>
            <a:cxnSpLocks noChangeShapeType="1"/>
          </p:cNvCxnSpPr>
          <p:nvPr userDrawn="1"/>
        </p:nvCxnSpPr>
        <p:spPr bwMode="auto">
          <a:xfrm>
            <a:off x="0" y="161925"/>
            <a:ext cx="12192000" cy="0"/>
          </a:xfrm>
          <a:prstGeom prst="line">
            <a:avLst/>
          </a:prstGeom>
          <a:ln w="76200">
            <a:solidFill>
              <a:srgbClr val="FFC600"/>
            </a:solidFill>
            <a:headEnd/>
            <a:tailEn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052594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E3493D-3AC6-45EE-B19D-FE79522375D9}"/>
              </a:ext>
            </a:extLst>
          </p:cNvPr>
          <p:cNvSpPr>
            <a:spLocks noGrp="1"/>
          </p:cNvSpPr>
          <p:nvPr>
            <p:ph type="dt" sz="half" idx="10"/>
          </p:nvPr>
        </p:nvSpPr>
        <p:spPr/>
        <p:txBody>
          <a:bodyPr/>
          <a:lstStyle/>
          <a:p>
            <a:fld id="{DE9FCCAD-7EC3-41F9-AF25-DBEBDFD2D03C}" type="datetimeFigureOut">
              <a:rPr lang="en-US" smtClean="0"/>
              <a:t>6/23/2025</a:t>
            </a:fld>
            <a:endParaRPr lang="en-US"/>
          </a:p>
        </p:txBody>
      </p:sp>
      <p:sp>
        <p:nvSpPr>
          <p:cNvPr id="3" name="Footer Placeholder 2">
            <a:extLst>
              <a:ext uri="{FF2B5EF4-FFF2-40B4-BE49-F238E27FC236}">
                <a16:creationId xmlns:a16="http://schemas.microsoft.com/office/drawing/2014/main" id="{662C2881-EB4F-4F07-A241-DA76ABA607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132DF5A-775D-4FC2-9C23-B06497E48DCB}"/>
              </a:ext>
            </a:extLst>
          </p:cNvPr>
          <p:cNvSpPr>
            <a:spLocks noGrp="1"/>
          </p:cNvSpPr>
          <p:nvPr>
            <p:ph type="sldNum" sz="quarter" idx="12"/>
          </p:nvPr>
        </p:nvSpPr>
        <p:spPr/>
        <p:txBody>
          <a:bodyPr/>
          <a:lstStyle/>
          <a:p>
            <a:fld id="{2AF131E7-C65A-4205-BD59-AD27FEB0E13B}" type="slidenum">
              <a:rPr lang="en-US" smtClean="0"/>
              <a:t>‹#›</a:t>
            </a:fld>
            <a:endParaRPr lang="en-US"/>
          </a:p>
        </p:txBody>
      </p:sp>
    </p:spTree>
    <p:extLst>
      <p:ext uri="{BB962C8B-B14F-4D97-AF65-F5344CB8AC3E}">
        <p14:creationId xmlns:p14="http://schemas.microsoft.com/office/powerpoint/2010/main" val="217490561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rgbClr val="F2F2F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FAC3F-E8C3-47D6-9C29-15820A7AE7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4D5C3B-0D78-4F4C-9165-AB9D4B0FCC8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3CBE6E-823D-4EB4-82C4-38F5D4B08BED}"/>
              </a:ext>
            </a:extLst>
          </p:cNvPr>
          <p:cNvSpPr>
            <a:spLocks noGrp="1"/>
          </p:cNvSpPr>
          <p:nvPr>
            <p:ph type="dt" sz="half" idx="10"/>
          </p:nvPr>
        </p:nvSpPr>
        <p:spPr/>
        <p:txBody>
          <a:bodyPr/>
          <a:lstStyle/>
          <a:p>
            <a:fld id="{DE9FCCAD-7EC3-41F9-AF25-DBEBDFD2D03C}" type="datetimeFigureOut">
              <a:rPr lang="en-US" smtClean="0"/>
              <a:t>6/23/2025</a:t>
            </a:fld>
            <a:endParaRPr lang="en-US"/>
          </a:p>
        </p:txBody>
      </p:sp>
      <p:sp>
        <p:nvSpPr>
          <p:cNvPr id="5" name="Footer Placeholder 4">
            <a:extLst>
              <a:ext uri="{FF2B5EF4-FFF2-40B4-BE49-F238E27FC236}">
                <a16:creationId xmlns:a16="http://schemas.microsoft.com/office/drawing/2014/main" id="{D7253706-2B1F-4D77-B1DA-92FFBBA74F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5A7F56-5FD6-4829-A5D1-8D275B647B90}"/>
              </a:ext>
            </a:extLst>
          </p:cNvPr>
          <p:cNvSpPr>
            <a:spLocks noGrp="1"/>
          </p:cNvSpPr>
          <p:nvPr>
            <p:ph type="sldNum" sz="quarter" idx="12"/>
          </p:nvPr>
        </p:nvSpPr>
        <p:spPr/>
        <p:txBody>
          <a:bodyPr/>
          <a:lstStyle/>
          <a:p>
            <a:fld id="{2AF131E7-C65A-4205-BD59-AD27FEB0E13B}" type="slidenum">
              <a:rPr lang="en-US" smtClean="0"/>
              <a:t>‹#›</a:t>
            </a:fld>
            <a:endParaRPr lang="en-US"/>
          </a:p>
        </p:txBody>
      </p:sp>
      <p:sp>
        <p:nvSpPr>
          <p:cNvPr id="7" name="Pentagon 9" title="&quot;&quot;">
            <a:extLst>
              <a:ext uri="{FF2B5EF4-FFF2-40B4-BE49-F238E27FC236}">
                <a16:creationId xmlns:a16="http://schemas.microsoft.com/office/drawing/2014/main" id="{7CC38CDD-64DC-4DFD-A53D-533ECED83431}"/>
              </a:ext>
            </a:extLst>
          </p:cNvPr>
          <p:cNvSpPr/>
          <p:nvPr userDrawn="1"/>
        </p:nvSpPr>
        <p:spPr>
          <a:xfrm>
            <a:off x="0" y="1696611"/>
            <a:ext cx="6581872" cy="140698"/>
          </a:xfrm>
          <a:prstGeom prst="homePlate">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061" tIns="43031" rIns="86061" bIns="43031" numCol="1" spcCol="0" rtlCol="0" fromWordArt="0" anchor="ctr" anchorCtr="0" forceAA="0" compatLnSpc="1">
            <a:prstTxWarp prst="textNoShape">
              <a:avLst/>
            </a:prstTxWarp>
            <a:noAutofit/>
          </a:bodyPr>
          <a:lstStyle/>
          <a:p>
            <a:pPr algn="ctr"/>
            <a:endParaRPr lang="en-US" sz="2259" b="1">
              <a:solidFill>
                <a:schemeClr val="tx1"/>
              </a:solidFill>
            </a:endParaRPr>
          </a:p>
        </p:txBody>
      </p:sp>
    </p:spTree>
    <p:extLst>
      <p:ext uri="{BB962C8B-B14F-4D97-AF65-F5344CB8AC3E}">
        <p14:creationId xmlns:p14="http://schemas.microsoft.com/office/powerpoint/2010/main" val="29977455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097C08E-E5FC-4F14-993F-305CF8A4FD8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861A4A68-A372-48AB-B631-1614C79BF8C9}"/>
              </a:ext>
            </a:extLst>
          </p:cNvPr>
          <p:cNvSpPr>
            <a:spLocks noGrp="1"/>
          </p:cNvSpPr>
          <p:nvPr>
            <p:ph type="sldNum" sz="quarter" idx="12"/>
          </p:nvPr>
        </p:nvSpPr>
        <p:spPr>
          <a:xfrm>
            <a:off x="8610600" y="6356350"/>
            <a:ext cx="2743200" cy="365125"/>
          </a:xfrm>
          <a:prstGeom prst="rect">
            <a:avLst/>
          </a:prstGeom>
        </p:spPr>
        <p:txBody>
          <a:bodyPr/>
          <a:lstStyle/>
          <a:p>
            <a:fld id="{21EDE7A0-2A40-4843-A4BA-64BCA4242F6B}" type="slidenum">
              <a:rPr lang="en-US" smtClean="0"/>
              <a:t>‹#›</a:t>
            </a:fld>
            <a:endParaRPr lang="en-US"/>
          </a:p>
        </p:txBody>
      </p:sp>
      <p:sp>
        <p:nvSpPr>
          <p:cNvPr id="8" name="Title 7">
            <a:extLst>
              <a:ext uri="{FF2B5EF4-FFF2-40B4-BE49-F238E27FC236}">
                <a16:creationId xmlns:a16="http://schemas.microsoft.com/office/drawing/2014/main" id="{26A655AA-EB69-4406-B886-8905A4234876}"/>
              </a:ext>
            </a:extLst>
          </p:cNvPr>
          <p:cNvSpPr>
            <a:spLocks noGrp="1"/>
          </p:cNvSpPr>
          <p:nvPr>
            <p:ph type="title"/>
          </p:nvPr>
        </p:nvSpPr>
        <p:spPr/>
        <p:txBody>
          <a:bodyPr/>
          <a:lstStyle>
            <a:lvl1pPr>
              <a:defRPr b="1"/>
            </a:lvl1pPr>
          </a:lstStyle>
          <a:p>
            <a:r>
              <a:rPr lang="en-US"/>
              <a:t>Click to edit Master title style</a:t>
            </a:r>
          </a:p>
        </p:txBody>
      </p:sp>
    </p:spTree>
    <p:extLst>
      <p:ext uri="{BB962C8B-B14F-4D97-AF65-F5344CB8AC3E}">
        <p14:creationId xmlns:p14="http://schemas.microsoft.com/office/powerpoint/2010/main" val="116216334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B89CE3-59F3-4862-823A-0FEB939B00F0}"/>
              </a:ext>
            </a:extLst>
          </p:cNvPr>
          <p:cNvSpPr>
            <a:spLocks noGrp="1"/>
          </p:cNvSpPr>
          <p:nvPr>
            <p:ph sz="half" idx="1"/>
          </p:nvPr>
        </p:nvSpPr>
        <p:spPr>
          <a:xfrm>
            <a:off x="2405863" y="1825625"/>
            <a:ext cx="4344072"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0462D6-05EC-42BC-90B3-E1244B68257D}"/>
              </a:ext>
            </a:extLst>
          </p:cNvPr>
          <p:cNvSpPr>
            <a:spLocks noGrp="1"/>
          </p:cNvSpPr>
          <p:nvPr>
            <p:ph sz="half" idx="2"/>
          </p:nvPr>
        </p:nvSpPr>
        <p:spPr>
          <a:xfrm>
            <a:off x="7009728" y="1825625"/>
            <a:ext cx="4344072"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7F6FFCB7-78F2-42A0-B3F8-7C78139E98F4}"/>
              </a:ext>
            </a:extLst>
          </p:cNvPr>
          <p:cNvSpPr>
            <a:spLocks noGrp="1"/>
          </p:cNvSpPr>
          <p:nvPr>
            <p:ph type="sldNum" sz="quarter" idx="12"/>
          </p:nvPr>
        </p:nvSpPr>
        <p:spPr>
          <a:xfrm>
            <a:off x="8610600" y="6356350"/>
            <a:ext cx="2743200" cy="365125"/>
          </a:xfrm>
          <a:prstGeom prst="rect">
            <a:avLst/>
          </a:prstGeom>
        </p:spPr>
        <p:txBody>
          <a:bodyPr/>
          <a:lstStyle/>
          <a:p>
            <a:fld id="{21EDE7A0-2A40-4843-A4BA-64BCA4242F6B}" type="slidenum">
              <a:rPr lang="en-US" smtClean="0"/>
              <a:t>‹#›</a:t>
            </a:fld>
            <a:endParaRPr lang="en-US"/>
          </a:p>
        </p:txBody>
      </p:sp>
      <p:sp>
        <p:nvSpPr>
          <p:cNvPr id="5" name="Title 4">
            <a:extLst>
              <a:ext uri="{FF2B5EF4-FFF2-40B4-BE49-F238E27FC236}">
                <a16:creationId xmlns:a16="http://schemas.microsoft.com/office/drawing/2014/main" id="{4244305F-9E51-4C97-993B-6CFA7BD879EF}"/>
              </a:ext>
            </a:extLst>
          </p:cNvPr>
          <p:cNvSpPr>
            <a:spLocks noGrp="1"/>
          </p:cNvSpPr>
          <p:nvPr>
            <p:ph type="title"/>
          </p:nvPr>
        </p:nvSpPr>
        <p:spPr/>
        <p:txBody>
          <a:bodyPr/>
          <a:lstStyle>
            <a:lvl1pPr>
              <a:defRPr b="1"/>
            </a:lvl1pPr>
          </a:lstStyle>
          <a:p>
            <a:r>
              <a:rPr lang="en-US"/>
              <a:t>Click to edit Master title style</a:t>
            </a:r>
          </a:p>
        </p:txBody>
      </p:sp>
    </p:spTree>
    <p:extLst>
      <p:ext uri="{BB962C8B-B14F-4D97-AF65-F5344CB8AC3E}">
        <p14:creationId xmlns:p14="http://schemas.microsoft.com/office/powerpoint/2010/main" val="3555216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C7BA0-DC57-452F-85B7-C979AA690920}"/>
              </a:ext>
            </a:extLst>
          </p:cNvPr>
          <p:cNvSpPr>
            <a:spLocks noGrp="1"/>
          </p:cNvSpPr>
          <p:nvPr>
            <p:ph type="title"/>
          </p:nvPr>
        </p:nvSpPr>
        <p:spPr/>
        <p:txBody>
          <a:bodyPr/>
          <a:lstStyle/>
          <a:p>
            <a:r>
              <a:rPr lang="en-US"/>
              <a:t>Click to edit Master title style</a:t>
            </a:r>
          </a:p>
        </p:txBody>
      </p:sp>
      <p:sp>
        <p:nvSpPr>
          <p:cNvPr id="23" name="Picture Placeholder 22">
            <a:extLst>
              <a:ext uri="{FF2B5EF4-FFF2-40B4-BE49-F238E27FC236}">
                <a16:creationId xmlns:a16="http://schemas.microsoft.com/office/drawing/2014/main" id="{91DF4D9E-FD4F-4244-ACD6-44EC4C0494F0}"/>
              </a:ext>
            </a:extLst>
          </p:cNvPr>
          <p:cNvSpPr>
            <a:spLocks noGrp="1"/>
          </p:cNvSpPr>
          <p:nvPr>
            <p:ph type="pic" sz="quarter" idx="13"/>
          </p:nvPr>
        </p:nvSpPr>
        <p:spPr>
          <a:xfrm>
            <a:off x="1066800" y="3048000"/>
            <a:ext cx="1790700" cy="1790700"/>
          </a:xfrm>
        </p:spPr>
        <p:txBody>
          <a:bodyPr/>
          <a:lstStyle/>
          <a:p>
            <a:r>
              <a:rPr lang="en-US"/>
              <a:t>Click icon to add picture</a:t>
            </a:r>
          </a:p>
        </p:txBody>
      </p:sp>
      <p:sp>
        <p:nvSpPr>
          <p:cNvPr id="24" name="Picture Placeholder 22">
            <a:extLst>
              <a:ext uri="{FF2B5EF4-FFF2-40B4-BE49-F238E27FC236}">
                <a16:creationId xmlns:a16="http://schemas.microsoft.com/office/drawing/2014/main" id="{44F5B526-8975-4F7C-B558-830FCEE06861}"/>
              </a:ext>
            </a:extLst>
          </p:cNvPr>
          <p:cNvSpPr>
            <a:spLocks noGrp="1"/>
          </p:cNvSpPr>
          <p:nvPr>
            <p:ph type="pic" sz="quarter" idx="14"/>
          </p:nvPr>
        </p:nvSpPr>
        <p:spPr>
          <a:xfrm>
            <a:off x="3821762" y="3048000"/>
            <a:ext cx="1790700" cy="1790700"/>
          </a:xfrm>
        </p:spPr>
        <p:txBody>
          <a:bodyPr/>
          <a:lstStyle/>
          <a:p>
            <a:r>
              <a:rPr lang="en-US"/>
              <a:t>Click icon to add picture</a:t>
            </a:r>
          </a:p>
        </p:txBody>
      </p:sp>
      <p:sp>
        <p:nvSpPr>
          <p:cNvPr id="25" name="Picture Placeholder 22">
            <a:extLst>
              <a:ext uri="{FF2B5EF4-FFF2-40B4-BE49-F238E27FC236}">
                <a16:creationId xmlns:a16="http://schemas.microsoft.com/office/drawing/2014/main" id="{ED20DBB5-D24E-40D6-AFFB-428692A51AD3}"/>
              </a:ext>
            </a:extLst>
          </p:cNvPr>
          <p:cNvSpPr>
            <a:spLocks noGrp="1"/>
          </p:cNvSpPr>
          <p:nvPr>
            <p:ph type="pic" sz="quarter" idx="15"/>
          </p:nvPr>
        </p:nvSpPr>
        <p:spPr>
          <a:xfrm>
            <a:off x="6576021" y="3048000"/>
            <a:ext cx="1790700" cy="1790700"/>
          </a:xfrm>
        </p:spPr>
        <p:txBody>
          <a:bodyPr/>
          <a:lstStyle/>
          <a:p>
            <a:r>
              <a:rPr lang="en-US"/>
              <a:t>Click icon to add picture</a:t>
            </a:r>
          </a:p>
        </p:txBody>
      </p:sp>
      <p:sp>
        <p:nvSpPr>
          <p:cNvPr id="26" name="Picture Placeholder 22">
            <a:extLst>
              <a:ext uri="{FF2B5EF4-FFF2-40B4-BE49-F238E27FC236}">
                <a16:creationId xmlns:a16="http://schemas.microsoft.com/office/drawing/2014/main" id="{F6F7262C-3E29-4219-AF83-B7A71B97A136}"/>
              </a:ext>
            </a:extLst>
          </p:cNvPr>
          <p:cNvSpPr>
            <a:spLocks noGrp="1"/>
          </p:cNvSpPr>
          <p:nvPr>
            <p:ph type="pic" sz="quarter" idx="16"/>
          </p:nvPr>
        </p:nvSpPr>
        <p:spPr>
          <a:xfrm>
            <a:off x="9334500" y="3048000"/>
            <a:ext cx="1790700" cy="1790700"/>
          </a:xfrm>
        </p:spPr>
        <p:txBody>
          <a:bodyPr/>
          <a:lstStyle/>
          <a:p>
            <a:r>
              <a:rPr lang="en-US"/>
              <a:t>Click icon to add picture</a:t>
            </a:r>
          </a:p>
        </p:txBody>
      </p:sp>
      <p:sp>
        <p:nvSpPr>
          <p:cNvPr id="28" name="Text Placeholder 27">
            <a:extLst>
              <a:ext uri="{FF2B5EF4-FFF2-40B4-BE49-F238E27FC236}">
                <a16:creationId xmlns:a16="http://schemas.microsoft.com/office/drawing/2014/main" id="{53861F78-BD42-4F29-8487-1641CFD0391D}"/>
              </a:ext>
            </a:extLst>
          </p:cNvPr>
          <p:cNvSpPr>
            <a:spLocks noGrp="1"/>
          </p:cNvSpPr>
          <p:nvPr>
            <p:ph type="body" sz="quarter" idx="17"/>
          </p:nvPr>
        </p:nvSpPr>
        <p:spPr>
          <a:xfrm>
            <a:off x="1066800" y="5124103"/>
            <a:ext cx="1790700" cy="350292"/>
          </a:xfrm>
        </p:spPr>
        <p:txBody>
          <a:bodyPr>
            <a:normAutofit/>
          </a:bodyPr>
          <a:lstStyle>
            <a:lvl1pPr algn="ctr">
              <a:defRPr lang="en-US" sz="18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29" name="Text Placeholder 27">
            <a:extLst>
              <a:ext uri="{FF2B5EF4-FFF2-40B4-BE49-F238E27FC236}">
                <a16:creationId xmlns:a16="http://schemas.microsoft.com/office/drawing/2014/main" id="{FFAB1F8B-1CEE-4068-86DE-561A12A04187}"/>
              </a:ext>
            </a:extLst>
          </p:cNvPr>
          <p:cNvSpPr>
            <a:spLocks noGrp="1"/>
          </p:cNvSpPr>
          <p:nvPr>
            <p:ph type="body" sz="quarter" idx="18"/>
          </p:nvPr>
        </p:nvSpPr>
        <p:spPr>
          <a:xfrm>
            <a:off x="1066800" y="5458421"/>
            <a:ext cx="1790700" cy="350292"/>
          </a:xfrm>
        </p:spPr>
        <p:txBody>
          <a:bodyPr>
            <a:noAutofit/>
          </a:bodyPr>
          <a:lstStyle>
            <a:lvl1pPr algn="ctr">
              <a:defRPr lang="en-US" sz="14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30" name="Text Placeholder 27">
            <a:extLst>
              <a:ext uri="{FF2B5EF4-FFF2-40B4-BE49-F238E27FC236}">
                <a16:creationId xmlns:a16="http://schemas.microsoft.com/office/drawing/2014/main" id="{D5AE44CD-B78E-4EE2-B0F2-E0D436C2BA15}"/>
              </a:ext>
            </a:extLst>
          </p:cNvPr>
          <p:cNvSpPr>
            <a:spLocks noGrp="1"/>
          </p:cNvSpPr>
          <p:nvPr>
            <p:ph type="body" sz="quarter" idx="19"/>
          </p:nvPr>
        </p:nvSpPr>
        <p:spPr>
          <a:xfrm>
            <a:off x="3821762" y="5124103"/>
            <a:ext cx="1790700" cy="350292"/>
          </a:xfrm>
        </p:spPr>
        <p:txBody>
          <a:bodyPr>
            <a:normAutofit/>
          </a:bodyPr>
          <a:lstStyle>
            <a:lvl1pPr algn="ctr">
              <a:defRPr lang="en-US" sz="18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31" name="Text Placeholder 27">
            <a:extLst>
              <a:ext uri="{FF2B5EF4-FFF2-40B4-BE49-F238E27FC236}">
                <a16:creationId xmlns:a16="http://schemas.microsoft.com/office/drawing/2014/main" id="{3C4FE2DB-091F-4F7A-B6B6-9A6F22AC0B5A}"/>
              </a:ext>
            </a:extLst>
          </p:cNvPr>
          <p:cNvSpPr>
            <a:spLocks noGrp="1"/>
          </p:cNvSpPr>
          <p:nvPr>
            <p:ph type="body" sz="quarter" idx="20"/>
          </p:nvPr>
        </p:nvSpPr>
        <p:spPr>
          <a:xfrm>
            <a:off x="3821762" y="5458421"/>
            <a:ext cx="1790700" cy="350292"/>
          </a:xfrm>
        </p:spPr>
        <p:txBody>
          <a:bodyPr>
            <a:noAutofit/>
          </a:bodyPr>
          <a:lstStyle>
            <a:lvl1pPr algn="ctr">
              <a:defRPr lang="en-US" sz="14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32" name="Text Placeholder 27">
            <a:extLst>
              <a:ext uri="{FF2B5EF4-FFF2-40B4-BE49-F238E27FC236}">
                <a16:creationId xmlns:a16="http://schemas.microsoft.com/office/drawing/2014/main" id="{3A3F9D5D-A5CF-482B-A14C-E5BFADB76F7A}"/>
              </a:ext>
            </a:extLst>
          </p:cNvPr>
          <p:cNvSpPr>
            <a:spLocks noGrp="1"/>
          </p:cNvSpPr>
          <p:nvPr>
            <p:ph type="body" sz="quarter" idx="21"/>
          </p:nvPr>
        </p:nvSpPr>
        <p:spPr>
          <a:xfrm>
            <a:off x="6576021" y="5124103"/>
            <a:ext cx="1790700" cy="350292"/>
          </a:xfrm>
        </p:spPr>
        <p:txBody>
          <a:bodyPr>
            <a:normAutofit/>
          </a:bodyPr>
          <a:lstStyle>
            <a:lvl1pPr algn="ctr">
              <a:defRPr lang="en-US" sz="18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33" name="Text Placeholder 27">
            <a:extLst>
              <a:ext uri="{FF2B5EF4-FFF2-40B4-BE49-F238E27FC236}">
                <a16:creationId xmlns:a16="http://schemas.microsoft.com/office/drawing/2014/main" id="{A4F265B4-1FBB-4396-A938-862D45713AEB}"/>
              </a:ext>
            </a:extLst>
          </p:cNvPr>
          <p:cNvSpPr>
            <a:spLocks noGrp="1"/>
          </p:cNvSpPr>
          <p:nvPr>
            <p:ph type="body" sz="quarter" idx="22"/>
          </p:nvPr>
        </p:nvSpPr>
        <p:spPr>
          <a:xfrm>
            <a:off x="6576021" y="5458421"/>
            <a:ext cx="1790700" cy="350292"/>
          </a:xfrm>
        </p:spPr>
        <p:txBody>
          <a:bodyPr>
            <a:noAutofit/>
          </a:bodyPr>
          <a:lstStyle>
            <a:lvl1pPr algn="ctr">
              <a:defRPr lang="en-US" sz="14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34" name="Text Placeholder 27">
            <a:extLst>
              <a:ext uri="{FF2B5EF4-FFF2-40B4-BE49-F238E27FC236}">
                <a16:creationId xmlns:a16="http://schemas.microsoft.com/office/drawing/2014/main" id="{AC1BA7DC-98B0-4261-8F1E-8101FB5D480E}"/>
              </a:ext>
            </a:extLst>
          </p:cNvPr>
          <p:cNvSpPr>
            <a:spLocks noGrp="1"/>
          </p:cNvSpPr>
          <p:nvPr>
            <p:ph type="body" sz="quarter" idx="23"/>
          </p:nvPr>
        </p:nvSpPr>
        <p:spPr>
          <a:xfrm>
            <a:off x="9334500" y="5124103"/>
            <a:ext cx="1790700" cy="350292"/>
          </a:xfrm>
        </p:spPr>
        <p:txBody>
          <a:bodyPr>
            <a:normAutofit/>
          </a:bodyPr>
          <a:lstStyle>
            <a:lvl1pPr algn="ctr">
              <a:defRPr lang="en-US" sz="18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35" name="Text Placeholder 27">
            <a:extLst>
              <a:ext uri="{FF2B5EF4-FFF2-40B4-BE49-F238E27FC236}">
                <a16:creationId xmlns:a16="http://schemas.microsoft.com/office/drawing/2014/main" id="{2E4EF69E-34E2-46FF-A0FA-3F136396D3EF}"/>
              </a:ext>
            </a:extLst>
          </p:cNvPr>
          <p:cNvSpPr>
            <a:spLocks noGrp="1"/>
          </p:cNvSpPr>
          <p:nvPr>
            <p:ph type="body" sz="quarter" idx="24"/>
          </p:nvPr>
        </p:nvSpPr>
        <p:spPr>
          <a:xfrm>
            <a:off x="9334500" y="5458421"/>
            <a:ext cx="1790700" cy="350292"/>
          </a:xfrm>
        </p:spPr>
        <p:txBody>
          <a:bodyPr>
            <a:noAutofit/>
          </a:bodyPr>
          <a:lstStyle>
            <a:lvl1pPr algn="ctr">
              <a:defRPr lang="en-US" sz="14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7" name="Footer Placeholder 6">
            <a:extLst>
              <a:ext uri="{FF2B5EF4-FFF2-40B4-BE49-F238E27FC236}">
                <a16:creationId xmlns:a16="http://schemas.microsoft.com/office/drawing/2014/main" id="{9E945AB7-1A32-4516-ABF9-B40958AE2E73}"/>
              </a:ext>
            </a:extLst>
          </p:cNvPr>
          <p:cNvSpPr>
            <a:spLocks noGrp="1"/>
          </p:cNvSpPr>
          <p:nvPr>
            <p:ph type="ftr" sz="quarter" idx="11"/>
          </p:nvPr>
        </p:nvSpPr>
        <p:spPr>
          <a:xfrm>
            <a:off x="960120" y="6356350"/>
            <a:ext cx="3417916" cy="365125"/>
          </a:xfrm>
          <a:prstGeom prst="rect">
            <a:avLst/>
          </a:prstGeom>
        </p:spPr>
        <p:txBody>
          <a:bodyPr/>
          <a:lstStyle/>
          <a:p>
            <a:endParaRPr lang="en-US"/>
          </a:p>
        </p:txBody>
      </p:sp>
      <p:sp>
        <p:nvSpPr>
          <p:cNvPr id="6" name="Date Placeholder 5">
            <a:extLst>
              <a:ext uri="{FF2B5EF4-FFF2-40B4-BE49-F238E27FC236}">
                <a16:creationId xmlns:a16="http://schemas.microsoft.com/office/drawing/2014/main" id="{F1C53797-8D72-4774-AC93-EB9FDD650CCD}"/>
              </a:ext>
            </a:extLst>
          </p:cNvPr>
          <p:cNvSpPr>
            <a:spLocks noGrp="1"/>
          </p:cNvSpPr>
          <p:nvPr>
            <p:ph type="dt" sz="half" idx="10"/>
          </p:nvPr>
        </p:nvSpPr>
        <p:spPr>
          <a:xfrm>
            <a:off x="4477512" y="6356350"/>
            <a:ext cx="3236976" cy="365125"/>
          </a:xfrm>
          <a:prstGeom prst="rect">
            <a:avLst/>
          </a:prstGeom>
        </p:spPr>
        <p:txBody>
          <a:bodyPr/>
          <a:lstStyle>
            <a:lvl1pPr algn="ctr">
              <a:defRPr/>
            </a:lvl1pPr>
          </a:lstStyle>
          <a:p>
            <a:fld id="{2CB894E7-03F1-42FB-8FE3-FED628E92FC1}" type="datetimeFigureOut">
              <a:rPr lang="en-US" smtClean="0"/>
              <a:t>6/23/2025</a:t>
            </a:fld>
            <a:endParaRPr lang="en-US"/>
          </a:p>
        </p:txBody>
      </p:sp>
      <p:sp>
        <p:nvSpPr>
          <p:cNvPr id="8" name="Slide Number Placeholder 7">
            <a:extLst>
              <a:ext uri="{FF2B5EF4-FFF2-40B4-BE49-F238E27FC236}">
                <a16:creationId xmlns:a16="http://schemas.microsoft.com/office/drawing/2014/main" id="{B22923C3-1D67-4089-A6B1-9A10315E807F}"/>
              </a:ext>
            </a:extLst>
          </p:cNvPr>
          <p:cNvSpPr>
            <a:spLocks noGrp="1"/>
          </p:cNvSpPr>
          <p:nvPr>
            <p:ph type="sldNum" sz="quarter" idx="12"/>
          </p:nvPr>
        </p:nvSpPr>
        <p:spPr>
          <a:xfrm>
            <a:off x="10296144" y="6356350"/>
            <a:ext cx="932688" cy="365125"/>
          </a:xfrm>
          <a:prstGeom prst="rect">
            <a:avLst/>
          </a:prstGeom>
        </p:spPr>
        <p:txBody>
          <a:bodyPr/>
          <a:lstStyle/>
          <a:p>
            <a:fld id="{CACEB81C-0DC0-440F-AC5F-9CC8592B66CC}" type="slidenum">
              <a:rPr lang="en-US" smtClean="0"/>
              <a:t>‹#›</a:t>
            </a:fld>
            <a:endParaRPr lang="en-US"/>
          </a:p>
        </p:txBody>
      </p:sp>
    </p:spTree>
    <p:extLst>
      <p:ext uri="{BB962C8B-B14F-4D97-AF65-F5344CB8AC3E}">
        <p14:creationId xmlns:p14="http://schemas.microsoft.com/office/powerpoint/2010/main" val="111625365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32FF2B2-B59F-4D5B-A313-235F016BE53D}"/>
              </a:ext>
            </a:extLst>
          </p:cNvPr>
          <p:cNvSpPr>
            <a:spLocks noGrp="1"/>
          </p:cNvSpPr>
          <p:nvPr>
            <p:ph type="body" idx="1"/>
          </p:nvPr>
        </p:nvSpPr>
        <p:spPr>
          <a:xfrm>
            <a:off x="2327564" y="1857375"/>
            <a:ext cx="4405946" cy="6477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57BA152-9EDA-4028-9FB3-1B5DFCFAC5D3}"/>
              </a:ext>
            </a:extLst>
          </p:cNvPr>
          <p:cNvSpPr>
            <a:spLocks noGrp="1"/>
          </p:cNvSpPr>
          <p:nvPr>
            <p:ph sz="half" idx="2"/>
          </p:nvPr>
        </p:nvSpPr>
        <p:spPr>
          <a:xfrm>
            <a:off x="2327563" y="2505075"/>
            <a:ext cx="440594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FF0849-E536-4C9C-A18E-53D9F5C3EF33}"/>
              </a:ext>
            </a:extLst>
          </p:cNvPr>
          <p:cNvSpPr>
            <a:spLocks noGrp="1"/>
          </p:cNvSpPr>
          <p:nvPr>
            <p:ph type="body" sz="quarter" idx="3"/>
          </p:nvPr>
        </p:nvSpPr>
        <p:spPr>
          <a:xfrm>
            <a:off x="6949440" y="1857375"/>
            <a:ext cx="4405948" cy="6477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8BC04F7-725C-41F9-A8AE-514B613376BE}"/>
              </a:ext>
            </a:extLst>
          </p:cNvPr>
          <p:cNvSpPr>
            <a:spLocks noGrp="1"/>
          </p:cNvSpPr>
          <p:nvPr>
            <p:ph sz="quarter" idx="4"/>
          </p:nvPr>
        </p:nvSpPr>
        <p:spPr>
          <a:xfrm>
            <a:off x="6949440" y="2505075"/>
            <a:ext cx="440594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64B873F2-787E-4D79-B474-995E13D0B43A}"/>
              </a:ext>
            </a:extLst>
          </p:cNvPr>
          <p:cNvSpPr>
            <a:spLocks noGrp="1"/>
          </p:cNvSpPr>
          <p:nvPr>
            <p:ph type="sldNum" sz="quarter" idx="12"/>
          </p:nvPr>
        </p:nvSpPr>
        <p:spPr>
          <a:xfrm>
            <a:off x="8610600" y="6356350"/>
            <a:ext cx="2743200" cy="365125"/>
          </a:xfrm>
          <a:prstGeom prst="rect">
            <a:avLst/>
          </a:prstGeom>
        </p:spPr>
        <p:txBody>
          <a:bodyPr/>
          <a:lstStyle/>
          <a:p>
            <a:fld id="{21EDE7A0-2A40-4843-A4BA-64BCA4242F6B}" type="slidenum">
              <a:rPr lang="en-US" smtClean="0"/>
              <a:t>‹#›</a:t>
            </a:fld>
            <a:endParaRPr lang="en-US"/>
          </a:p>
        </p:txBody>
      </p:sp>
      <p:sp>
        <p:nvSpPr>
          <p:cNvPr id="7" name="Title 6">
            <a:extLst>
              <a:ext uri="{FF2B5EF4-FFF2-40B4-BE49-F238E27FC236}">
                <a16:creationId xmlns:a16="http://schemas.microsoft.com/office/drawing/2014/main" id="{2AF102D7-3CF1-4506-A572-0F149F76CDE0}"/>
              </a:ext>
            </a:extLst>
          </p:cNvPr>
          <p:cNvSpPr>
            <a:spLocks noGrp="1"/>
          </p:cNvSpPr>
          <p:nvPr>
            <p:ph type="title"/>
          </p:nvPr>
        </p:nvSpPr>
        <p:spPr/>
        <p:txBody>
          <a:bodyPr/>
          <a:lstStyle>
            <a:lvl1pPr>
              <a:defRPr b="1"/>
            </a:lvl1pPr>
          </a:lstStyle>
          <a:p>
            <a:r>
              <a:rPr lang="en-US"/>
              <a:t>Click to edit Master title style</a:t>
            </a:r>
          </a:p>
        </p:txBody>
      </p:sp>
    </p:spTree>
    <p:extLst>
      <p:ext uri="{BB962C8B-B14F-4D97-AF65-F5344CB8AC3E}">
        <p14:creationId xmlns:p14="http://schemas.microsoft.com/office/powerpoint/2010/main" val="6721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7034204-8D8F-4BBA-A894-01CA67052E85}"/>
              </a:ext>
            </a:extLst>
          </p:cNvPr>
          <p:cNvSpPr>
            <a:spLocks noGrp="1"/>
          </p:cNvSpPr>
          <p:nvPr>
            <p:ph type="sldNum" sz="quarter" idx="12"/>
          </p:nvPr>
        </p:nvSpPr>
        <p:spPr>
          <a:xfrm>
            <a:off x="8610600" y="6356350"/>
            <a:ext cx="2743200" cy="365125"/>
          </a:xfrm>
          <a:prstGeom prst="rect">
            <a:avLst/>
          </a:prstGeom>
        </p:spPr>
        <p:txBody>
          <a:bodyPr/>
          <a:lstStyle/>
          <a:p>
            <a:fld id="{21EDE7A0-2A40-4843-A4BA-64BCA4242F6B}" type="slidenum">
              <a:rPr lang="en-US" smtClean="0"/>
              <a:t>‹#›</a:t>
            </a:fld>
            <a:endParaRPr lang="en-US"/>
          </a:p>
        </p:txBody>
      </p:sp>
      <p:sp>
        <p:nvSpPr>
          <p:cNvPr id="3" name="Title 2">
            <a:extLst>
              <a:ext uri="{FF2B5EF4-FFF2-40B4-BE49-F238E27FC236}">
                <a16:creationId xmlns:a16="http://schemas.microsoft.com/office/drawing/2014/main" id="{0A279DC7-45CD-4962-BAF3-9EA0BFF1F55F}"/>
              </a:ext>
            </a:extLst>
          </p:cNvPr>
          <p:cNvSpPr>
            <a:spLocks noGrp="1"/>
          </p:cNvSpPr>
          <p:nvPr>
            <p:ph type="title"/>
          </p:nvPr>
        </p:nvSpPr>
        <p:spPr/>
        <p:txBody>
          <a:bodyPr/>
          <a:lstStyle>
            <a:lvl1pPr>
              <a:defRPr b="1"/>
            </a:lvl1pPr>
          </a:lstStyle>
          <a:p>
            <a:r>
              <a:rPr lang="en-US"/>
              <a:t>Click to edit Master title style</a:t>
            </a:r>
          </a:p>
        </p:txBody>
      </p:sp>
    </p:spTree>
    <p:extLst>
      <p:ext uri="{BB962C8B-B14F-4D97-AF65-F5344CB8AC3E}">
        <p14:creationId xmlns:p14="http://schemas.microsoft.com/office/powerpoint/2010/main" val="36217638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Content No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4CA0034-A29B-41C8-8050-85AE27DBECD1}"/>
              </a:ext>
            </a:extLst>
          </p:cNvPr>
          <p:cNvSpPr>
            <a:spLocks noGrp="1"/>
          </p:cNvSpPr>
          <p:nvPr>
            <p:ph type="sldNum" sz="quarter" idx="12"/>
          </p:nvPr>
        </p:nvSpPr>
        <p:spPr>
          <a:xfrm>
            <a:off x="8610600" y="6356350"/>
            <a:ext cx="2743200" cy="365125"/>
          </a:xfrm>
          <a:prstGeom prst="rect">
            <a:avLst/>
          </a:prstGeom>
        </p:spPr>
        <p:txBody>
          <a:bodyPr/>
          <a:lstStyle/>
          <a:p>
            <a:fld id="{21EDE7A0-2A40-4843-A4BA-64BCA4242F6B}" type="slidenum">
              <a:rPr lang="en-US" smtClean="0"/>
              <a:t>‹#›</a:t>
            </a:fld>
            <a:endParaRPr lang="en-US"/>
          </a:p>
        </p:txBody>
      </p:sp>
      <p:pic>
        <p:nvPicPr>
          <p:cNvPr id="5" name="Picture 4">
            <a:extLst>
              <a:ext uri="{FF2B5EF4-FFF2-40B4-BE49-F238E27FC236}">
                <a16:creationId xmlns:a16="http://schemas.microsoft.com/office/drawing/2014/main" id="{F5D41109-E4E8-4F1B-8F73-C7512A5AFE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951" t="11802" r="75174" b="3720"/>
          <a:stretch/>
        </p:blipFill>
        <p:spPr>
          <a:xfrm>
            <a:off x="1" y="0"/>
            <a:ext cx="2209799" cy="6858000"/>
          </a:xfrm>
          <a:prstGeom prst="rect">
            <a:avLst/>
          </a:prstGeom>
          <a:ln>
            <a:noFill/>
          </a:ln>
        </p:spPr>
      </p:pic>
      <p:sp>
        <p:nvSpPr>
          <p:cNvPr id="6" name="Rectangle 5">
            <a:extLst>
              <a:ext uri="{FF2B5EF4-FFF2-40B4-BE49-F238E27FC236}">
                <a16:creationId xmlns:a16="http://schemas.microsoft.com/office/drawing/2014/main" id="{7B8D643E-9023-4501-A748-7AE3454331FD}"/>
              </a:ext>
            </a:extLst>
          </p:cNvPr>
          <p:cNvSpPr/>
          <p:nvPr userDrawn="1"/>
        </p:nvSpPr>
        <p:spPr>
          <a:xfrm>
            <a:off x="0" y="6647575"/>
            <a:ext cx="2209800" cy="210425"/>
          </a:xfrm>
          <a:prstGeom prst="rect">
            <a:avLst/>
          </a:prstGeom>
          <a:solidFill>
            <a:srgbClr val="003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B2DFC1C-47D0-4238-9973-F9E27DC563D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5604" y="5289192"/>
            <a:ext cx="1598591" cy="1147959"/>
          </a:xfrm>
          <a:prstGeom prst="rect">
            <a:avLst/>
          </a:prstGeom>
        </p:spPr>
      </p:pic>
      <p:cxnSp>
        <p:nvCxnSpPr>
          <p:cNvPr id="8" name="Straight Connector 22" title="&quot; &quot;">
            <a:extLst>
              <a:ext uri="{FF2B5EF4-FFF2-40B4-BE49-F238E27FC236}">
                <a16:creationId xmlns:a16="http://schemas.microsoft.com/office/drawing/2014/main" id="{D77F26A8-E80E-47FF-A4E8-5DC6A4DF9AED}"/>
              </a:ext>
            </a:extLst>
          </p:cNvPr>
          <p:cNvCxnSpPr>
            <a:cxnSpLocks noChangeShapeType="1"/>
          </p:cNvCxnSpPr>
          <p:nvPr userDrawn="1"/>
        </p:nvCxnSpPr>
        <p:spPr bwMode="auto">
          <a:xfrm>
            <a:off x="1" y="6647575"/>
            <a:ext cx="2209799" cy="0"/>
          </a:xfrm>
          <a:prstGeom prst="line">
            <a:avLst/>
          </a:prstGeom>
          <a:ln w="38100">
            <a:solidFill>
              <a:srgbClr val="FFC600"/>
            </a:solidFill>
            <a:headEnd/>
            <a:tailEnd/>
          </a:ln>
          <a:effectLst/>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9837F793-1857-4684-9922-D6742A648266}"/>
              </a:ext>
            </a:extLst>
          </p:cNvPr>
          <p:cNvSpPr>
            <a:spLocks noGrp="1"/>
          </p:cNvSpPr>
          <p:nvPr>
            <p:ph sz="quarter" idx="13"/>
          </p:nvPr>
        </p:nvSpPr>
        <p:spPr>
          <a:xfrm>
            <a:off x="2413000" y="409575"/>
            <a:ext cx="9472613" cy="5689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821513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4CA0034-A29B-41C8-8050-85AE27DBECD1}"/>
              </a:ext>
            </a:extLst>
          </p:cNvPr>
          <p:cNvSpPr>
            <a:spLocks noGrp="1"/>
          </p:cNvSpPr>
          <p:nvPr>
            <p:ph type="sldNum" sz="quarter" idx="12"/>
          </p:nvPr>
        </p:nvSpPr>
        <p:spPr>
          <a:xfrm>
            <a:off x="8610600" y="6356350"/>
            <a:ext cx="2743200" cy="365125"/>
          </a:xfrm>
          <a:prstGeom prst="rect">
            <a:avLst/>
          </a:prstGeom>
        </p:spPr>
        <p:txBody>
          <a:bodyPr/>
          <a:lstStyle/>
          <a:p>
            <a:fld id="{21EDE7A0-2A40-4843-A4BA-64BCA4242F6B}" type="slidenum">
              <a:rPr lang="en-US" smtClean="0"/>
              <a:t>‹#›</a:t>
            </a:fld>
            <a:endParaRPr lang="en-US"/>
          </a:p>
        </p:txBody>
      </p:sp>
      <p:pic>
        <p:nvPicPr>
          <p:cNvPr id="5" name="Picture 4">
            <a:extLst>
              <a:ext uri="{FF2B5EF4-FFF2-40B4-BE49-F238E27FC236}">
                <a16:creationId xmlns:a16="http://schemas.microsoft.com/office/drawing/2014/main" id="{F5D41109-E4E8-4F1B-8F73-C7512A5AFE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951" t="11802" r="75174" b="3720"/>
          <a:stretch/>
        </p:blipFill>
        <p:spPr>
          <a:xfrm>
            <a:off x="1" y="0"/>
            <a:ext cx="2209799" cy="6858000"/>
          </a:xfrm>
          <a:prstGeom prst="rect">
            <a:avLst/>
          </a:prstGeom>
          <a:ln>
            <a:noFill/>
          </a:ln>
        </p:spPr>
      </p:pic>
      <p:sp>
        <p:nvSpPr>
          <p:cNvPr id="6" name="Rectangle 5">
            <a:extLst>
              <a:ext uri="{FF2B5EF4-FFF2-40B4-BE49-F238E27FC236}">
                <a16:creationId xmlns:a16="http://schemas.microsoft.com/office/drawing/2014/main" id="{7B8D643E-9023-4501-A748-7AE3454331FD}"/>
              </a:ext>
            </a:extLst>
          </p:cNvPr>
          <p:cNvSpPr/>
          <p:nvPr userDrawn="1"/>
        </p:nvSpPr>
        <p:spPr>
          <a:xfrm>
            <a:off x="0" y="6647575"/>
            <a:ext cx="2209800" cy="210425"/>
          </a:xfrm>
          <a:prstGeom prst="rect">
            <a:avLst/>
          </a:prstGeom>
          <a:solidFill>
            <a:srgbClr val="003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B2DFC1C-47D0-4238-9973-F9E27DC563D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5604" y="5289192"/>
            <a:ext cx="1598591" cy="1147959"/>
          </a:xfrm>
          <a:prstGeom prst="rect">
            <a:avLst/>
          </a:prstGeom>
        </p:spPr>
      </p:pic>
      <p:cxnSp>
        <p:nvCxnSpPr>
          <p:cNvPr id="8" name="Straight Connector 22" title="&quot; &quot;">
            <a:extLst>
              <a:ext uri="{FF2B5EF4-FFF2-40B4-BE49-F238E27FC236}">
                <a16:creationId xmlns:a16="http://schemas.microsoft.com/office/drawing/2014/main" id="{D77F26A8-E80E-47FF-A4E8-5DC6A4DF9AED}"/>
              </a:ext>
            </a:extLst>
          </p:cNvPr>
          <p:cNvCxnSpPr>
            <a:cxnSpLocks noChangeShapeType="1"/>
          </p:cNvCxnSpPr>
          <p:nvPr userDrawn="1"/>
        </p:nvCxnSpPr>
        <p:spPr bwMode="auto">
          <a:xfrm>
            <a:off x="1" y="6647575"/>
            <a:ext cx="2209799" cy="0"/>
          </a:xfrm>
          <a:prstGeom prst="line">
            <a:avLst/>
          </a:prstGeom>
          <a:ln w="38100">
            <a:solidFill>
              <a:srgbClr val="FFC600"/>
            </a:solidFill>
            <a:headEnd/>
            <a:tailEn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2089107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922B5D5-FCFF-42FF-AE3D-76CF37FAAABB}"/>
              </a:ext>
            </a:extLst>
          </p:cNvPr>
          <p:cNvSpPr>
            <a:spLocks noGrp="1"/>
          </p:cNvSpPr>
          <p:nvPr>
            <p:ph type="body" sz="half" idx="2"/>
          </p:nvPr>
        </p:nvSpPr>
        <p:spPr>
          <a:xfrm>
            <a:off x="2277890" y="2049462"/>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3" name="Content Placeholder 2">
            <a:extLst>
              <a:ext uri="{FF2B5EF4-FFF2-40B4-BE49-F238E27FC236}">
                <a16:creationId xmlns:a16="http://schemas.microsoft.com/office/drawing/2014/main" id="{A6E7AA98-2AF5-4BC2-9262-C4B6AFB91145}"/>
              </a:ext>
            </a:extLst>
          </p:cNvPr>
          <p:cNvSpPr>
            <a:spLocks noGrp="1"/>
          </p:cNvSpPr>
          <p:nvPr>
            <p:ph idx="1"/>
          </p:nvPr>
        </p:nvSpPr>
        <p:spPr>
          <a:xfrm>
            <a:off x="6421784" y="2049463"/>
            <a:ext cx="4932016" cy="38115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18C68D7E-257E-4871-AF53-6BBE721E8728}"/>
              </a:ext>
            </a:extLst>
          </p:cNvPr>
          <p:cNvSpPr>
            <a:spLocks noGrp="1"/>
          </p:cNvSpPr>
          <p:nvPr>
            <p:ph type="sldNum" sz="quarter" idx="12"/>
          </p:nvPr>
        </p:nvSpPr>
        <p:spPr>
          <a:xfrm>
            <a:off x="8610600" y="6356350"/>
            <a:ext cx="2743200" cy="365125"/>
          </a:xfrm>
          <a:prstGeom prst="rect">
            <a:avLst/>
          </a:prstGeom>
        </p:spPr>
        <p:txBody>
          <a:bodyPr/>
          <a:lstStyle/>
          <a:p>
            <a:fld id="{21EDE7A0-2A40-4843-A4BA-64BCA4242F6B}" type="slidenum">
              <a:rPr lang="en-US" smtClean="0"/>
              <a:t>‹#›</a:t>
            </a:fld>
            <a:endParaRPr lang="en-US"/>
          </a:p>
        </p:txBody>
      </p:sp>
      <p:sp>
        <p:nvSpPr>
          <p:cNvPr id="5" name="Title 4">
            <a:extLst>
              <a:ext uri="{FF2B5EF4-FFF2-40B4-BE49-F238E27FC236}">
                <a16:creationId xmlns:a16="http://schemas.microsoft.com/office/drawing/2014/main" id="{5A0B201C-AA90-47D5-96C6-0D8499E3684A}"/>
              </a:ext>
            </a:extLst>
          </p:cNvPr>
          <p:cNvSpPr>
            <a:spLocks noGrp="1"/>
          </p:cNvSpPr>
          <p:nvPr>
            <p:ph type="title"/>
          </p:nvPr>
        </p:nvSpPr>
        <p:spPr/>
        <p:txBody>
          <a:bodyPr/>
          <a:lstStyle>
            <a:lvl1pPr>
              <a:defRPr b="1"/>
            </a:lvl1pPr>
          </a:lstStyle>
          <a:p>
            <a:r>
              <a:rPr lang="en-US"/>
              <a:t>Click to edit Master title style</a:t>
            </a:r>
          </a:p>
        </p:txBody>
      </p:sp>
    </p:spTree>
    <p:extLst>
      <p:ext uri="{BB962C8B-B14F-4D97-AF65-F5344CB8AC3E}">
        <p14:creationId xmlns:p14="http://schemas.microsoft.com/office/powerpoint/2010/main" val="26481246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4D9B1-AB0A-4034-96D1-1272B15D79DC}"/>
              </a:ext>
            </a:extLst>
          </p:cNvPr>
          <p:cNvSpPr>
            <a:spLocks noGrp="1"/>
          </p:cNvSpPr>
          <p:nvPr>
            <p:ph type="body" sz="half" idx="2"/>
          </p:nvPr>
        </p:nvSpPr>
        <p:spPr>
          <a:xfrm>
            <a:off x="2286000" y="1894114"/>
            <a:ext cx="4357396" cy="432571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3" name="Picture Placeholder 2">
            <a:extLst>
              <a:ext uri="{FF2B5EF4-FFF2-40B4-BE49-F238E27FC236}">
                <a16:creationId xmlns:a16="http://schemas.microsoft.com/office/drawing/2014/main" id="{579CA2B5-7745-4EE4-AA6B-4C04515407BB}"/>
              </a:ext>
            </a:extLst>
          </p:cNvPr>
          <p:cNvSpPr>
            <a:spLocks noGrp="1"/>
          </p:cNvSpPr>
          <p:nvPr>
            <p:ph type="pic" idx="1"/>
          </p:nvPr>
        </p:nvSpPr>
        <p:spPr>
          <a:xfrm>
            <a:off x="6783355" y="1"/>
            <a:ext cx="5408646"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7" name="Slide Number Placeholder 6">
            <a:extLst>
              <a:ext uri="{FF2B5EF4-FFF2-40B4-BE49-F238E27FC236}">
                <a16:creationId xmlns:a16="http://schemas.microsoft.com/office/drawing/2014/main" id="{870E3C69-5B65-4D5C-9592-62EF77FDDEAF}"/>
              </a:ext>
            </a:extLst>
          </p:cNvPr>
          <p:cNvSpPr>
            <a:spLocks noGrp="1"/>
          </p:cNvSpPr>
          <p:nvPr>
            <p:ph type="sldNum" sz="quarter" idx="12"/>
          </p:nvPr>
        </p:nvSpPr>
        <p:spPr>
          <a:xfrm>
            <a:off x="8610600" y="6356350"/>
            <a:ext cx="2743200" cy="365125"/>
          </a:xfrm>
          <a:prstGeom prst="rect">
            <a:avLst/>
          </a:prstGeom>
        </p:spPr>
        <p:txBody>
          <a:bodyPr/>
          <a:lstStyle/>
          <a:p>
            <a:fld id="{21EDE7A0-2A40-4843-A4BA-64BCA4242F6B}" type="slidenum">
              <a:rPr lang="en-US" smtClean="0"/>
              <a:t>‹#›</a:t>
            </a:fld>
            <a:endParaRPr lang="en-US"/>
          </a:p>
        </p:txBody>
      </p:sp>
      <p:sp>
        <p:nvSpPr>
          <p:cNvPr id="5" name="Title 4">
            <a:extLst>
              <a:ext uri="{FF2B5EF4-FFF2-40B4-BE49-F238E27FC236}">
                <a16:creationId xmlns:a16="http://schemas.microsoft.com/office/drawing/2014/main" id="{5BB432F0-4273-4145-92A4-EE447DB13456}"/>
              </a:ext>
            </a:extLst>
          </p:cNvPr>
          <p:cNvSpPr>
            <a:spLocks noGrp="1"/>
          </p:cNvSpPr>
          <p:nvPr>
            <p:ph type="title"/>
          </p:nvPr>
        </p:nvSpPr>
        <p:spPr>
          <a:xfrm>
            <a:off x="2286000" y="365125"/>
            <a:ext cx="4357397" cy="1325563"/>
          </a:xfrm>
        </p:spPr>
        <p:txBody>
          <a:bodyPr/>
          <a:lstStyle>
            <a:lvl1pPr>
              <a:defRPr b="1"/>
            </a:lvl1pPr>
          </a:lstStyle>
          <a:p>
            <a:r>
              <a:rPr lang="en-US"/>
              <a:t>Click to edit Master title style</a:t>
            </a:r>
          </a:p>
        </p:txBody>
      </p:sp>
    </p:spTree>
    <p:extLst>
      <p:ext uri="{BB962C8B-B14F-4D97-AF65-F5344CB8AC3E}">
        <p14:creationId xmlns:p14="http://schemas.microsoft.com/office/powerpoint/2010/main" val="425124248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79D3D943-9064-4951-B936-9F56B4BCBC3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1C0C536-92FC-4E64-9194-22969EFD7D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CB27D1-BF3D-4ED3-8A08-CC7E8DE907F5}"/>
              </a:ext>
            </a:extLst>
          </p:cNvPr>
          <p:cNvSpPr>
            <a:spLocks noGrp="1"/>
          </p:cNvSpPr>
          <p:nvPr>
            <p:ph type="sldNum" sz="quarter" idx="12"/>
          </p:nvPr>
        </p:nvSpPr>
        <p:spPr>
          <a:xfrm>
            <a:off x="8610600" y="6356350"/>
            <a:ext cx="2743200" cy="365125"/>
          </a:xfrm>
          <a:prstGeom prst="rect">
            <a:avLst/>
          </a:prstGeom>
        </p:spPr>
        <p:txBody>
          <a:bodyPr/>
          <a:lstStyle/>
          <a:p>
            <a:fld id="{21EDE7A0-2A40-4843-A4BA-64BCA4242F6B}" type="slidenum">
              <a:rPr lang="en-US" smtClean="0"/>
              <a:t>‹#›</a:t>
            </a:fld>
            <a:endParaRPr lang="en-US"/>
          </a:p>
        </p:txBody>
      </p:sp>
      <p:sp>
        <p:nvSpPr>
          <p:cNvPr id="8" name="Title 7">
            <a:extLst>
              <a:ext uri="{FF2B5EF4-FFF2-40B4-BE49-F238E27FC236}">
                <a16:creationId xmlns:a16="http://schemas.microsoft.com/office/drawing/2014/main" id="{D19A5C61-4DCC-422D-B66E-7FA5A8D32E80}"/>
              </a:ext>
            </a:extLst>
          </p:cNvPr>
          <p:cNvSpPr>
            <a:spLocks noGrp="1"/>
          </p:cNvSpPr>
          <p:nvPr>
            <p:ph type="title"/>
          </p:nvPr>
        </p:nvSpPr>
        <p:spPr/>
        <p:txBody>
          <a:bodyPr/>
          <a:lstStyle>
            <a:lvl1pPr>
              <a:defRPr b="1"/>
            </a:lvl1pPr>
          </a:lstStyle>
          <a:p>
            <a:r>
              <a:rPr lang="en-US"/>
              <a:t>Click to edit Master title style</a:t>
            </a:r>
          </a:p>
        </p:txBody>
      </p:sp>
    </p:spTree>
    <p:extLst>
      <p:ext uri="{BB962C8B-B14F-4D97-AF65-F5344CB8AC3E}">
        <p14:creationId xmlns:p14="http://schemas.microsoft.com/office/powerpoint/2010/main" val="4079070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FB62259C-ADDF-4293-AD3B-AB2E04A7483B}"/>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E287D32C-166A-4FBE-B24D-C25769095429}"/>
              </a:ext>
            </a:extLst>
          </p:cNvPr>
          <p:cNvSpPr>
            <a:spLocks noGrp="1"/>
          </p:cNvSpPr>
          <p:nvPr>
            <p:ph type="body" idx="1"/>
          </p:nvPr>
        </p:nvSpPr>
        <p:spPr>
          <a:xfrm>
            <a:off x="960121" y="2587752"/>
            <a:ext cx="4818888" cy="892048"/>
          </a:xfrm>
        </p:spPr>
        <p:txBody>
          <a:bodyPr anchor="ctr"/>
          <a:lstStyle>
            <a:lvl1pPr marL="0" indent="0">
              <a:buNone/>
              <a:defRPr sz="26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9EC567-F249-462A-B71A-9C40D50E26AA}"/>
              </a:ext>
            </a:extLst>
          </p:cNvPr>
          <p:cNvSpPr>
            <a:spLocks noGrp="1"/>
          </p:cNvSpPr>
          <p:nvPr>
            <p:ph sz="half" idx="2"/>
          </p:nvPr>
        </p:nvSpPr>
        <p:spPr>
          <a:xfrm>
            <a:off x="960120" y="3594538"/>
            <a:ext cx="4818888" cy="2586806"/>
          </a:xfrm>
        </p:spPr>
        <p:txBody>
          <a:bodyPr>
            <a:normAutofit/>
          </a:bodyPr>
          <a:lstStyle>
            <a:lvl1pPr marL="342900" indent="-342900">
              <a:buFont typeface="Arial" panose="020B0604020202020204" pitchFamily="34" charset="0"/>
              <a:buChar char="•"/>
              <a:defRPr sz="2000"/>
            </a:lvl1pPr>
            <a:lvl2pPr>
              <a:defRPr sz="1800"/>
            </a:lvl2pPr>
            <a:lvl3pPr marL="560070" indent="-285750">
              <a:buFont typeface="Arial" panose="020B0604020202020204" pitchFamily="34" charset="0"/>
              <a:buChar char="•"/>
              <a:defRPr sz="1400"/>
            </a:lvl3pPr>
            <a:lvl4pPr>
              <a:defRPr sz="1400"/>
            </a:lvl4pPr>
            <a:lvl5pPr marL="880110" indent="-285750">
              <a:buFont typeface="Arial" panose="020B0604020202020204"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B7D2C6-69D1-4DE4-BF68-5FB0623DB9E3}"/>
              </a:ext>
            </a:extLst>
          </p:cNvPr>
          <p:cNvSpPr>
            <a:spLocks noGrp="1"/>
          </p:cNvSpPr>
          <p:nvPr>
            <p:ph type="body" sz="quarter" idx="3"/>
          </p:nvPr>
        </p:nvSpPr>
        <p:spPr>
          <a:xfrm>
            <a:off x="6409944" y="2587752"/>
            <a:ext cx="4818888" cy="892048"/>
          </a:xfrm>
        </p:spPr>
        <p:txBody>
          <a:bodyPr anchor="ctr"/>
          <a:lstStyle>
            <a:lvl1pPr marL="0" indent="0">
              <a:buNone/>
              <a:defRPr sz="26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367CC7-ED09-4F8D-A39A-C5969D33B9F8}"/>
              </a:ext>
            </a:extLst>
          </p:cNvPr>
          <p:cNvSpPr>
            <a:spLocks noGrp="1"/>
          </p:cNvSpPr>
          <p:nvPr>
            <p:ph sz="quarter" idx="4"/>
          </p:nvPr>
        </p:nvSpPr>
        <p:spPr>
          <a:xfrm>
            <a:off x="6409944" y="3594538"/>
            <a:ext cx="4818888" cy="2586806"/>
          </a:xfrm>
        </p:spPr>
        <p:txBody>
          <a:bodyPr>
            <a:normAutofit/>
          </a:bodyPr>
          <a:lstStyle>
            <a:lvl1pPr marL="342900" indent="-342900">
              <a:buFont typeface="Arial" panose="020B0604020202020204" pitchFamily="34" charset="0"/>
              <a:buChar char="•"/>
              <a:defRPr sz="2000"/>
            </a:lvl1pPr>
            <a:lvl2pPr>
              <a:defRPr sz="1800"/>
            </a:lvl2pPr>
            <a:lvl3pPr marL="560070" indent="-285750">
              <a:buFont typeface="Arial" panose="020B0604020202020204" pitchFamily="34" charset="0"/>
              <a:buChar char="•"/>
              <a:defRPr sz="1400"/>
            </a:lvl3pPr>
            <a:lvl4pPr>
              <a:defRPr sz="1400"/>
            </a:lvl4pPr>
            <a:lvl5pPr marL="880110" indent="-285750">
              <a:buFont typeface="Arial" panose="020B0604020202020204"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10">
            <a:extLst>
              <a:ext uri="{FF2B5EF4-FFF2-40B4-BE49-F238E27FC236}">
                <a16:creationId xmlns:a16="http://schemas.microsoft.com/office/drawing/2014/main" id="{3ACC79DA-A9E4-4E93-93F1-81907A901BBB}"/>
              </a:ext>
            </a:extLst>
          </p:cNvPr>
          <p:cNvSpPr>
            <a:spLocks noGrp="1"/>
          </p:cNvSpPr>
          <p:nvPr>
            <p:ph type="ftr" sz="quarter" idx="11"/>
          </p:nvPr>
        </p:nvSpPr>
        <p:spPr>
          <a:xfrm>
            <a:off x="960120" y="6356350"/>
            <a:ext cx="3593407" cy="365125"/>
          </a:xfrm>
          <a:prstGeom prst="rect">
            <a:avLst/>
          </a:prstGeom>
        </p:spPr>
        <p:txBody>
          <a:bodyPr/>
          <a:lstStyle/>
          <a:p>
            <a:endParaRPr lang="en-US"/>
          </a:p>
        </p:txBody>
      </p:sp>
      <p:sp>
        <p:nvSpPr>
          <p:cNvPr id="10" name="Date Placeholder 9">
            <a:extLst>
              <a:ext uri="{FF2B5EF4-FFF2-40B4-BE49-F238E27FC236}">
                <a16:creationId xmlns:a16="http://schemas.microsoft.com/office/drawing/2014/main" id="{5F92A44F-DE98-4FB5-B474-5DCCDD267A79}"/>
              </a:ext>
            </a:extLst>
          </p:cNvPr>
          <p:cNvSpPr>
            <a:spLocks noGrp="1"/>
          </p:cNvSpPr>
          <p:nvPr>
            <p:ph type="dt" sz="half" idx="10"/>
          </p:nvPr>
        </p:nvSpPr>
        <p:spPr>
          <a:xfrm>
            <a:off x="4477512" y="6356350"/>
            <a:ext cx="3236976" cy="365125"/>
          </a:xfrm>
          <a:prstGeom prst="rect">
            <a:avLst/>
          </a:prstGeom>
        </p:spPr>
        <p:txBody>
          <a:bodyPr/>
          <a:lstStyle>
            <a:lvl1pPr algn="ctr">
              <a:defRPr/>
            </a:lvl1pPr>
          </a:lstStyle>
          <a:p>
            <a:fld id="{2CB894E7-03F1-42FB-8FE3-FED628E92FC1}" type="datetimeFigureOut">
              <a:rPr lang="en-US" smtClean="0"/>
              <a:t>6/23/2025</a:t>
            </a:fld>
            <a:endParaRPr lang="en-US"/>
          </a:p>
        </p:txBody>
      </p:sp>
      <p:sp>
        <p:nvSpPr>
          <p:cNvPr id="12" name="Slide Number Placeholder 11">
            <a:extLst>
              <a:ext uri="{FF2B5EF4-FFF2-40B4-BE49-F238E27FC236}">
                <a16:creationId xmlns:a16="http://schemas.microsoft.com/office/drawing/2014/main" id="{404DFE57-AA80-4ED8-AD77-35CC56F3FBC6}"/>
              </a:ext>
            </a:extLst>
          </p:cNvPr>
          <p:cNvSpPr>
            <a:spLocks noGrp="1"/>
          </p:cNvSpPr>
          <p:nvPr>
            <p:ph type="sldNum" sz="quarter" idx="12"/>
          </p:nvPr>
        </p:nvSpPr>
        <p:spPr>
          <a:xfrm>
            <a:off x="10296144" y="6356350"/>
            <a:ext cx="932688" cy="365125"/>
          </a:xfrm>
          <a:prstGeom prst="rect">
            <a:avLst/>
          </a:prstGeom>
        </p:spPr>
        <p:txBody>
          <a:bodyPr/>
          <a:lstStyle/>
          <a:p>
            <a:fld id="{CACEB81C-0DC0-440F-AC5F-9CC8592B66CC}" type="slidenum">
              <a:rPr lang="en-US" smtClean="0"/>
              <a:t>‹#›</a:t>
            </a:fld>
            <a:endParaRPr lang="en-US"/>
          </a:p>
        </p:txBody>
      </p:sp>
    </p:spTree>
    <p:extLst>
      <p:ext uri="{BB962C8B-B14F-4D97-AF65-F5344CB8AC3E}">
        <p14:creationId xmlns:p14="http://schemas.microsoft.com/office/powerpoint/2010/main" val="31036893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image" Target="../media/image1.png"/><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theme" Target="../theme/theme5.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image" Target="../media/image5.png"/><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image" Target="../media/image2.png"/><Relationship Id="rId5" Type="http://schemas.openxmlformats.org/officeDocument/2006/relationships/slideLayout" Target="../slideLayouts/slideLayout82.xml"/><Relationship Id="rId10" Type="http://schemas.openxmlformats.org/officeDocument/2006/relationships/theme" Target="../theme/theme6.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153959-30FA-4987-A094-7243641F474B}"/>
              </a:ext>
            </a:extLst>
          </p:cNvPr>
          <p:cNvSpPr/>
          <p:nvPr/>
        </p:nvSpPr>
        <p:spPr>
          <a:xfrm>
            <a:off x="-1524" y="-26218"/>
            <a:ext cx="12192000" cy="16136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50216229-A6DB-436A-B327-667E80F0A563}"/>
              </a:ext>
            </a:extLst>
          </p:cNvPr>
          <p:cNvSpPr>
            <a:spLocks noGrp="1"/>
          </p:cNvSpPr>
          <p:nvPr>
            <p:ph type="title"/>
          </p:nvPr>
        </p:nvSpPr>
        <p:spPr>
          <a:xfrm>
            <a:off x="380698" y="209172"/>
            <a:ext cx="10268712" cy="1107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7B2B351D-270D-480D-8AF5-6A213ED2B3FB}"/>
              </a:ext>
            </a:extLst>
          </p:cNvPr>
          <p:cNvSpPr>
            <a:spLocks noGrp="1"/>
          </p:cNvSpPr>
          <p:nvPr>
            <p:ph type="body" idx="1"/>
          </p:nvPr>
        </p:nvSpPr>
        <p:spPr>
          <a:xfrm>
            <a:off x="380698" y="1878952"/>
            <a:ext cx="11360198" cy="45584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Text&#10;&#10;Description automatically generated with medium confidence">
            <a:extLst>
              <a:ext uri="{FF2B5EF4-FFF2-40B4-BE49-F238E27FC236}">
                <a16:creationId xmlns:a16="http://schemas.microsoft.com/office/drawing/2014/main" id="{0AE1DED3-9C9A-9662-0793-65E81872DF0D}"/>
              </a:ext>
            </a:extLst>
          </p:cNvPr>
          <p:cNvPicPr>
            <a:picLocks noChangeAspect="1"/>
          </p:cNvPicPr>
          <p:nvPr/>
        </p:nvPicPr>
        <p:blipFill>
          <a:blip r:embed="rId22"/>
          <a:stretch>
            <a:fillRect/>
          </a:stretch>
        </p:blipFill>
        <p:spPr>
          <a:xfrm>
            <a:off x="9680352" y="265336"/>
            <a:ext cx="2333597" cy="79422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96964008"/>
      </p:ext>
    </p:extLst>
  </p:cSld>
  <p:clrMap bg1="dk1" tx1="lt1" bg2="dk2" tx2="lt2" accent1="accent1" accent2="accent2" accent3="accent3" accent4="accent4" accent5="accent5" accent6="accent6" hlink="hlink" folHlink="folHlink"/>
  <p:sldLayoutIdLst>
    <p:sldLayoutId id="2147483661" r:id="rId1"/>
    <p:sldLayoutId id="2147483688"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6" r:id="rId13"/>
    <p:sldLayoutId id="2147483677" r:id="rId14"/>
    <p:sldLayoutId id="2147483678" r:id="rId15"/>
    <p:sldLayoutId id="2147483681" r:id="rId16"/>
    <p:sldLayoutId id="2147483682" r:id="rId17"/>
    <p:sldLayoutId id="2147483684" r:id="rId18"/>
    <p:sldLayoutId id="2147483685" r:id="rId19"/>
    <p:sldLayoutId id="2147483686" r:id="rId20"/>
  </p:sldLayoutIdLst>
  <p:txStyles>
    <p:titleStyle>
      <a:lvl1pPr algn="l" defTabSz="914400" rtl="0" eaLnBrk="1" latinLnBrk="0" hangingPunct="1">
        <a:lnSpc>
          <a:spcPct val="90000"/>
        </a:lnSpc>
        <a:spcBef>
          <a:spcPct val="0"/>
        </a:spcBef>
        <a:buNone/>
        <a:defRPr sz="4800" kern="1200" cap="none" spc="120" baseline="0">
          <a:solidFill>
            <a:schemeClr val="bg1"/>
          </a:solidFill>
          <a:latin typeface="+mj-lt"/>
          <a:ea typeface="+mj-ea"/>
          <a:cs typeface="+mj-cs"/>
        </a:defRPr>
      </a:lvl1pPr>
    </p:titleStyle>
    <p:bodyStyle>
      <a:lvl1pPr marL="0" indent="0" algn="l" defTabSz="914400" rtl="0" eaLnBrk="1" latinLnBrk="0" hangingPunct="1">
        <a:lnSpc>
          <a:spcPct val="101000"/>
        </a:lnSpc>
        <a:spcBef>
          <a:spcPts val="700"/>
        </a:spcBef>
        <a:spcAft>
          <a:spcPts val="700"/>
        </a:spcAft>
        <a:buFont typeface="Arial" panose="020B0604020202020204" pitchFamily="34" charset="0"/>
        <a:buNone/>
        <a:defRPr sz="2600" kern="1200" spc="50" baseline="0">
          <a:solidFill>
            <a:schemeClr val="tx1"/>
          </a:solidFill>
          <a:latin typeface="+mn-lt"/>
          <a:ea typeface="+mn-ea"/>
          <a:cs typeface="+mn-cs"/>
        </a:defRPr>
      </a:lvl1pPr>
      <a:lvl2pPr marL="274320" indent="-274320" algn="l" defTabSz="914400" rtl="0" eaLnBrk="1" latinLnBrk="0" hangingPunct="1">
        <a:lnSpc>
          <a:spcPct val="101000"/>
        </a:lnSpc>
        <a:spcBef>
          <a:spcPts val="400"/>
        </a:spcBef>
        <a:spcAft>
          <a:spcPts val="400"/>
        </a:spcAft>
        <a:buClrTx/>
        <a:buFont typeface="Wingdings" panose="05000000000000000000" pitchFamily="2" charset="2"/>
        <a:buChar char="§"/>
        <a:defRPr sz="2300" kern="1200" spc="50" baseline="0">
          <a:solidFill>
            <a:schemeClr val="tx1"/>
          </a:solidFill>
          <a:latin typeface="+mn-lt"/>
          <a:ea typeface="+mn-ea"/>
          <a:cs typeface="+mn-cs"/>
        </a:defRPr>
      </a:lvl2pPr>
      <a:lvl3pPr marL="27432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mn-lt"/>
          <a:ea typeface="+mn-ea"/>
          <a:cs typeface="+mn-cs"/>
        </a:defRPr>
      </a:lvl3pPr>
      <a:lvl4pPr marL="594360" indent="-274320" algn="l" defTabSz="914400" rtl="0" eaLnBrk="1" latinLnBrk="0" hangingPunct="1">
        <a:lnSpc>
          <a:spcPct val="101000"/>
        </a:lnSpc>
        <a:spcBef>
          <a:spcPts val="400"/>
        </a:spcBef>
        <a:spcAft>
          <a:spcPts val="400"/>
        </a:spcAft>
        <a:buClrTx/>
        <a:buFont typeface="Wingdings" panose="05000000000000000000" pitchFamily="2" charset="2"/>
        <a:buChar char="§"/>
        <a:defRPr sz="1800" kern="1200" spc="50" baseline="0">
          <a:solidFill>
            <a:schemeClr val="tx1"/>
          </a:solidFill>
          <a:latin typeface="+mn-lt"/>
          <a:ea typeface="+mn-ea"/>
          <a:cs typeface="+mn-cs"/>
        </a:defRPr>
      </a:lvl4pPr>
      <a:lvl5pPr marL="59436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pos="240">
          <p15:clr>
            <a:srgbClr val="547EBF"/>
          </p15:clr>
        </p15:guide>
        <p15:guide id="4" orient="horz" pos="240">
          <p15:clr>
            <a:srgbClr val="547EBF"/>
          </p15:clr>
        </p15:guide>
        <p15:guide id="5" pos="7440">
          <p15:clr>
            <a:srgbClr val="547EBF"/>
          </p15:clr>
        </p15:guide>
        <p15:guide id="6" orient="horz" pos="4080">
          <p15:clr>
            <a:srgbClr val="547EBF"/>
          </p15:clr>
        </p15:guide>
        <p15:guide id="7" pos="3960">
          <p15:clr>
            <a:srgbClr val="547EBF"/>
          </p15:clr>
        </p15:guide>
        <p15:guide id="8" pos="3720">
          <p15:clr>
            <a:srgbClr val="547EBF"/>
          </p15:clr>
        </p15:guide>
        <p15:guide id="9" pos="2112">
          <p15:clr>
            <a:srgbClr val="547EBF"/>
          </p15:clr>
        </p15:guide>
        <p15:guide id="10" pos="1848">
          <p15:clr>
            <a:srgbClr val="547EBF"/>
          </p15:clr>
        </p15:guide>
        <p15:guide id="11" pos="5568">
          <p15:clr>
            <a:srgbClr val="547EBF"/>
          </p15:clr>
        </p15:guide>
        <p15:guide id="12" pos="5832">
          <p15:clr>
            <a:srgbClr val="547EBF"/>
          </p15:clr>
        </p15:guide>
        <p15:guide id="13" pos="4968">
          <p15:clr>
            <a:srgbClr val="9FCC3B"/>
          </p15:clr>
        </p15:guide>
        <p15:guide id="14" pos="5208">
          <p15:clr>
            <a:srgbClr val="9FCC3B"/>
          </p15:clr>
        </p15:guide>
        <p15:guide id="15" pos="2712">
          <p15:clr>
            <a:srgbClr val="9FCC3B"/>
          </p15:clr>
        </p15:guide>
        <p15:guide id="16" pos="2472">
          <p15:clr>
            <a:srgbClr val="9FCC3B"/>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919150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153959-30FA-4987-A094-7243641F474B}"/>
              </a:ext>
            </a:extLst>
          </p:cNvPr>
          <p:cNvSpPr/>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50216229-A6DB-436A-B327-667E80F0A563}"/>
              </a:ext>
            </a:extLst>
          </p:cNvPr>
          <p:cNvSpPr>
            <a:spLocks noGrp="1"/>
          </p:cNvSpPr>
          <p:nvPr>
            <p:ph type="title"/>
          </p:nvPr>
        </p:nvSpPr>
        <p:spPr>
          <a:xfrm>
            <a:off x="960120" y="317814"/>
            <a:ext cx="10268712" cy="170078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B2B351D-270D-480D-8AF5-6A213ED2B3FB}"/>
              </a:ext>
            </a:extLst>
          </p:cNvPr>
          <p:cNvSpPr>
            <a:spLocks noGrp="1"/>
          </p:cNvSpPr>
          <p:nvPr>
            <p:ph type="body" idx="1"/>
          </p:nvPr>
        </p:nvSpPr>
        <p:spPr>
          <a:xfrm>
            <a:off x="960120" y="2587752"/>
            <a:ext cx="10268712" cy="35935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EB0E73-3310-4A8F-BB4A-7A6A99121A61}"/>
              </a:ext>
            </a:extLst>
          </p:cNvPr>
          <p:cNvSpPr>
            <a:spLocks noGrp="1"/>
          </p:cNvSpPr>
          <p:nvPr>
            <p:ph type="dt" sz="half" idx="2"/>
          </p:nvPr>
        </p:nvSpPr>
        <p:spPr>
          <a:xfrm>
            <a:off x="6903720" y="6356350"/>
            <a:ext cx="3236976" cy="365125"/>
          </a:xfrm>
          <a:prstGeom prst="rect">
            <a:avLst/>
          </a:prstGeom>
        </p:spPr>
        <p:txBody>
          <a:bodyPr vert="horz" lIns="91440" tIns="45720" rIns="91440" bIns="45720" rtlCol="0" anchor="ctr"/>
          <a:lstStyle>
            <a:lvl1pPr algn="just">
              <a:defRPr sz="1200" spc="50" baseline="0">
                <a:solidFill>
                  <a:schemeClr val="tx1"/>
                </a:solidFill>
              </a:defRPr>
            </a:lvl1pPr>
          </a:lstStyle>
          <a:p>
            <a:r>
              <a:rPr lang="en-US"/>
              <a:t>20XX</a:t>
            </a:r>
          </a:p>
        </p:txBody>
      </p:sp>
      <p:sp>
        <p:nvSpPr>
          <p:cNvPr id="5" name="Footer Placeholder 4">
            <a:extLst>
              <a:ext uri="{FF2B5EF4-FFF2-40B4-BE49-F238E27FC236}">
                <a16:creationId xmlns:a16="http://schemas.microsoft.com/office/drawing/2014/main" id="{1381C4C0-515B-4404-A780-C31E7DFE54A4}"/>
              </a:ext>
            </a:extLst>
          </p:cNvPr>
          <p:cNvSpPr>
            <a:spLocks noGrp="1"/>
          </p:cNvSpPr>
          <p:nvPr>
            <p:ph type="ftr" sz="quarter" idx="3"/>
          </p:nvPr>
        </p:nvSpPr>
        <p:spPr>
          <a:xfrm>
            <a:off x="960120" y="6356350"/>
            <a:ext cx="5504688" cy="365125"/>
          </a:xfrm>
          <a:prstGeom prst="rect">
            <a:avLst/>
          </a:prstGeom>
        </p:spPr>
        <p:txBody>
          <a:bodyPr vert="horz" lIns="91440" tIns="45720" rIns="91440" bIns="45720" rtlCol="0" anchor="ctr"/>
          <a:lstStyle>
            <a:lvl1pPr algn="l">
              <a:defRPr sz="1100" cap="all" spc="50" baseline="0">
                <a:solidFill>
                  <a:schemeClr val="tx1"/>
                </a:solidFill>
              </a:defRPr>
            </a:lvl1pPr>
          </a:lstStyle>
          <a:p>
            <a:r>
              <a:rPr lang="en-US"/>
              <a:t>Sample Footer Text</a:t>
            </a:r>
          </a:p>
        </p:txBody>
      </p:sp>
      <p:sp>
        <p:nvSpPr>
          <p:cNvPr id="6" name="Slide Number Placeholder 5">
            <a:extLst>
              <a:ext uri="{FF2B5EF4-FFF2-40B4-BE49-F238E27FC236}">
                <a16:creationId xmlns:a16="http://schemas.microsoft.com/office/drawing/2014/main" id="{944C30C7-F013-428C-A6F7-A8CCCD14CEF4}"/>
              </a:ext>
            </a:extLst>
          </p:cNvPr>
          <p:cNvSpPr>
            <a:spLocks noGrp="1"/>
          </p:cNvSpPr>
          <p:nvPr>
            <p:ph type="sldNum" sz="quarter" idx="4"/>
          </p:nvPr>
        </p:nvSpPr>
        <p:spPr>
          <a:xfrm>
            <a:off x="10296144" y="6356350"/>
            <a:ext cx="932688" cy="365125"/>
          </a:xfrm>
          <a:prstGeom prst="rect">
            <a:avLst/>
          </a:prstGeom>
        </p:spPr>
        <p:txBody>
          <a:bodyPr vert="horz" lIns="91440" tIns="45720" rIns="91440" bIns="45720" rtlCol="0" anchor="ctr"/>
          <a:lstStyle>
            <a:lvl1pPr algn="r">
              <a:defRPr sz="1200">
                <a:solidFill>
                  <a:schemeClr val="tx1"/>
                </a:solidFill>
              </a:defRPr>
            </a:lvl1pPr>
          </a:lstStyle>
          <a:p>
            <a:fld id="{294A09A9-5501-47C1-A89A-A340965A2BE2}" type="slidenum">
              <a:rPr lang="en-US" smtClean="0"/>
              <a:t>‹#›</a:t>
            </a:fld>
            <a:endParaRPr lang="en-US"/>
          </a:p>
        </p:txBody>
      </p:sp>
    </p:spTree>
    <p:extLst>
      <p:ext uri="{BB962C8B-B14F-4D97-AF65-F5344CB8AC3E}">
        <p14:creationId xmlns:p14="http://schemas.microsoft.com/office/powerpoint/2010/main" val="1889282758"/>
      </p:ext>
    </p:extLst>
  </p:cSld>
  <p:clrMap bg1="dk1" tx1="lt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Lst>
  <p:hf hdr="0"/>
  <p:txStyles>
    <p:titleStyle>
      <a:lvl1pPr algn="l" defTabSz="914400" rtl="0" eaLnBrk="1" latinLnBrk="0" hangingPunct="1">
        <a:lnSpc>
          <a:spcPct val="90000"/>
        </a:lnSpc>
        <a:spcBef>
          <a:spcPct val="0"/>
        </a:spcBef>
        <a:buNone/>
        <a:defRPr sz="6600" kern="1200" cap="all" spc="120" baseline="0">
          <a:solidFill>
            <a:schemeClr val="bg1"/>
          </a:solidFill>
          <a:latin typeface="+mj-lt"/>
          <a:ea typeface="+mj-ea"/>
          <a:cs typeface="+mj-cs"/>
        </a:defRPr>
      </a:lvl1pPr>
    </p:titleStyle>
    <p:bodyStyle>
      <a:lvl1pPr marL="0" indent="0" algn="l" defTabSz="914400" rtl="0" eaLnBrk="1" latinLnBrk="0" hangingPunct="1">
        <a:lnSpc>
          <a:spcPct val="101000"/>
        </a:lnSpc>
        <a:spcBef>
          <a:spcPts val="700"/>
        </a:spcBef>
        <a:spcAft>
          <a:spcPts val="700"/>
        </a:spcAft>
        <a:buFont typeface="Arial" panose="020B0604020202020204" pitchFamily="34" charset="0"/>
        <a:buNone/>
        <a:defRPr sz="2600" kern="1200" spc="50" baseline="0">
          <a:solidFill>
            <a:schemeClr val="tx1"/>
          </a:solidFill>
          <a:latin typeface="+mn-lt"/>
          <a:ea typeface="+mn-ea"/>
          <a:cs typeface="+mn-cs"/>
        </a:defRPr>
      </a:lvl1pPr>
      <a:lvl2pPr marL="274320" indent="-274320" algn="l" defTabSz="914400" rtl="0" eaLnBrk="1" latinLnBrk="0" hangingPunct="1">
        <a:lnSpc>
          <a:spcPct val="101000"/>
        </a:lnSpc>
        <a:spcBef>
          <a:spcPts val="400"/>
        </a:spcBef>
        <a:spcAft>
          <a:spcPts val="400"/>
        </a:spcAft>
        <a:buClrTx/>
        <a:buFont typeface="Wingdings" panose="05000000000000000000" pitchFamily="2" charset="2"/>
        <a:buChar char="§"/>
        <a:defRPr sz="2300" kern="1200" spc="50" baseline="0">
          <a:solidFill>
            <a:schemeClr val="tx1"/>
          </a:solidFill>
          <a:latin typeface="+mn-lt"/>
          <a:ea typeface="+mn-ea"/>
          <a:cs typeface="+mn-cs"/>
        </a:defRPr>
      </a:lvl2pPr>
      <a:lvl3pPr marL="27432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mn-lt"/>
          <a:ea typeface="+mn-ea"/>
          <a:cs typeface="+mn-cs"/>
        </a:defRPr>
      </a:lvl3pPr>
      <a:lvl4pPr marL="594360" indent="-274320" algn="l" defTabSz="914400" rtl="0" eaLnBrk="1" latinLnBrk="0" hangingPunct="1">
        <a:lnSpc>
          <a:spcPct val="101000"/>
        </a:lnSpc>
        <a:spcBef>
          <a:spcPts val="400"/>
        </a:spcBef>
        <a:spcAft>
          <a:spcPts val="400"/>
        </a:spcAft>
        <a:buClrTx/>
        <a:buFont typeface="Wingdings" panose="05000000000000000000" pitchFamily="2" charset="2"/>
        <a:buChar char="§"/>
        <a:defRPr sz="1800" kern="1200" spc="50" baseline="0">
          <a:solidFill>
            <a:schemeClr val="tx1"/>
          </a:solidFill>
          <a:latin typeface="+mn-lt"/>
          <a:ea typeface="+mn-ea"/>
          <a:cs typeface="+mn-cs"/>
        </a:defRPr>
      </a:lvl4pPr>
      <a:lvl5pPr marL="59436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pos="240">
          <p15:clr>
            <a:srgbClr val="547EBF"/>
          </p15:clr>
        </p15:guide>
        <p15:guide id="4" orient="horz" pos="240">
          <p15:clr>
            <a:srgbClr val="547EBF"/>
          </p15:clr>
        </p15:guide>
        <p15:guide id="5" pos="7440">
          <p15:clr>
            <a:srgbClr val="547EBF"/>
          </p15:clr>
        </p15:guide>
        <p15:guide id="6" orient="horz" pos="4080">
          <p15:clr>
            <a:srgbClr val="547EBF"/>
          </p15:clr>
        </p15:guide>
        <p15:guide id="7" pos="3960">
          <p15:clr>
            <a:srgbClr val="547EBF"/>
          </p15:clr>
        </p15:guide>
        <p15:guide id="8" pos="3720">
          <p15:clr>
            <a:srgbClr val="547EBF"/>
          </p15:clr>
        </p15:guide>
        <p15:guide id="9" pos="2112">
          <p15:clr>
            <a:srgbClr val="547EBF"/>
          </p15:clr>
        </p15:guide>
        <p15:guide id="10" pos="1848">
          <p15:clr>
            <a:srgbClr val="547EBF"/>
          </p15:clr>
        </p15:guide>
        <p15:guide id="11" pos="5568">
          <p15:clr>
            <a:srgbClr val="547EBF"/>
          </p15:clr>
        </p15:guide>
        <p15:guide id="12" pos="5832">
          <p15:clr>
            <a:srgbClr val="547EBF"/>
          </p15:clr>
        </p15:guide>
        <p15:guide id="13" pos="4968">
          <p15:clr>
            <a:srgbClr val="9FCC3B"/>
          </p15:clr>
        </p15:guide>
        <p15:guide id="14" pos="5208">
          <p15:clr>
            <a:srgbClr val="9FCC3B"/>
          </p15:clr>
        </p15:guide>
        <p15:guide id="15" pos="2712">
          <p15:clr>
            <a:srgbClr val="9FCC3B"/>
          </p15:clr>
        </p15:guide>
        <p15:guide id="16" pos="2472">
          <p15:clr>
            <a:srgbClr val="9FCC3B"/>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153959-30FA-4987-A094-7243641F474B}"/>
              </a:ext>
            </a:extLst>
          </p:cNvPr>
          <p:cNvSpPr/>
          <p:nvPr/>
        </p:nvSpPr>
        <p:spPr>
          <a:xfrm>
            <a:off x="-1524" y="-26218"/>
            <a:ext cx="12192000" cy="16136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50216229-A6DB-436A-B327-667E80F0A563}"/>
              </a:ext>
            </a:extLst>
          </p:cNvPr>
          <p:cNvSpPr>
            <a:spLocks noGrp="1"/>
          </p:cNvSpPr>
          <p:nvPr>
            <p:ph type="title"/>
          </p:nvPr>
        </p:nvSpPr>
        <p:spPr>
          <a:xfrm>
            <a:off x="380698" y="209172"/>
            <a:ext cx="10268712" cy="1107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7B2B351D-270D-480D-8AF5-6A213ED2B3FB}"/>
              </a:ext>
            </a:extLst>
          </p:cNvPr>
          <p:cNvSpPr>
            <a:spLocks noGrp="1"/>
          </p:cNvSpPr>
          <p:nvPr>
            <p:ph type="body" idx="1"/>
          </p:nvPr>
        </p:nvSpPr>
        <p:spPr>
          <a:xfrm>
            <a:off x="380698" y="1878952"/>
            <a:ext cx="11360198" cy="45584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Text&#10;&#10;Description automatically generated with medium confidence">
            <a:extLst>
              <a:ext uri="{FF2B5EF4-FFF2-40B4-BE49-F238E27FC236}">
                <a16:creationId xmlns:a16="http://schemas.microsoft.com/office/drawing/2014/main" id="{0AE1DED3-9C9A-9662-0793-65E81872DF0D}"/>
              </a:ext>
            </a:extLst>
          </p:cNvPr>
          <p:cNvPicPr>
            <a:picLocks noChangeAspect="1"/>
          </p:cNvPicPr>
          <p:nvPr/>
        </p:nvPicPr>
        <p:blipFill>
          <a:blip r:embed="rId23"/>
          <a:stretch>
            <a:fillRect/>
          </a:stretch>
        </p:blipFill>
        <p:spPr>
          <a:xfrm>
            <a:off x="9680352" y="265336"/>
            <a:ext cx="2333597" cy="79422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22683886"/>
      </p:ext>
    </p:extLst>
  </p:cSld>
  <p:clrMap bg1="dk1" tx1="lt1" bg2="dk2" tx2="lt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 id="2147483797" r:id="rId15"/>
    <p:sldLayoutId id="2147483798" r:id="rId16"/>
    <p:sldLayoutId id="2147483799" r:id="rId17"/>
    <p:sldLayoutId id="2147483800" r:id="rId18"/>
    <p:sldLayoutId id="2147483801" r:id="rId19"/>
    <p:sldLayoutId id="2147483802" r:id="rId20"/>
    <p:sldLayoutId id="2147483827" r:id="rId21"/>
  </p:sldLayoutIdLst>
  <p:txStyles>
    <p:titleStyle>
      <a:lvl1pPr algn="l" defTabSz="914400" rtl="0" eaLnBrk="1" latinLnBrk="0" hangingPunct="1">
        <a:lnSpc>
          <a:spcPct val="90000"/>
        </a:lnSpc>
        <a:spcBef>
          <a:spcPct val="0"/>
        </a:spcBef>
        <a:buNone/>
        <a:defRPr sz="4800" kern="1200" cap="none" spc="120" baseline="0">
          <a:solidFill>
            <a:schemeClr val="bg1"/>
          </a:solidFill>
          <a:latin typeface="+mj-lt"/>
          <a:ea typeface="+mj-ea"/>
          <a:cs typeface="+mj-cs"/>
        </a:defRPr>
      </a:lvl1pPr>
    </p:titleStyle>
    <p:bodyStyle>
      <a:lvl1pPr marL="0" indent="0" algn="l" defTabSz="914400" rtl="0" eaLnBrk="1" latinLnBrk="0" hangingPunct="1">
        <a:lnSpc>
          <a:spcPct val="101000"/>
        </a:lnSpc>
        <a:spcBef>
          <a:spcPts val="700"/>
        </a:spcBef>
        <a:spcAft>
          <a:spcPts val="700"/>
        </a:spcAft>
        <a:buFont typeface="Arial" panose="020B0604020202020204" pitchFamily="34" charset="0"/>
        <a:buNone/>
        <a:defRPr sz="2600" kern="1200" spc="50" baseline="0">
          <a:solidFill>
            <a:schemeClr val="tx1"/>
          </a:solidFill>
          <a:latin typeface="+mn-lt"/>
          <a:ea typeface="+mn-ea"/>
          <a:cs typeface="+mn-cs"/>
        </a:defRPr>
      </a:lvl1pPr>
      <a:lvl2pPr marL="274320" indent="-274320" algn="l" defTabSz="914400" rtl="0" eaLnBrk="1" latinLnBrk="0" hangingPunct="1">
        <a:lnSpc>
          <a:spcPct val="101000"/>
        </a:lnSpc>
        <a:spcBef>
          <a:spcPts val="400"/>
        </a:spcBef>
        <a:spcAft>
          <a:spcPts val="400"/>
        </a:spcAft>
        <a:buClrTx/>
        <a:buFont typeface="Wingdings" panose="05000000000000000000" pitchFamily="2" charset="2"/>
        <a:buChar char="§"/>
        <a:defRPr sz="2300" kern="1200" spc="50" baseline="0">
          <a:solidFill>
            <a:schemeClr val="tx1"/>
          </a:solidFill>
          <a:latin typeface="+mn-lt"/>
          <a:ea typeface="+mn-ea"/>
          <a:cs typeface="+mn-cs"/>
        </a:defRPr>
      </a:lvl2pPr>
      <a:lvl3pPr marL="27432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mn-lt"/>
          <a:ea typeface="+mn-ea"/>
          <a:cs typeface="+mn-cs"/>
        </a:defRPr>
      </a:lvl3pPr>
      <a:lvl4pPr marL="594360" indent="-274320" algn="l" defTabSz="914400" rtl="0" eaLnBrk="1" latinLnBrk="0" hangingPunct="1">
        <a:lnSpc>
          <a:spcPct val="101000"/>
        </a:lnSpc>
        <a:spcBef>
          <a:spcPts val="400"/>
        </a:spcBef>
        <a:spcAft>
          <a:spcPts val="400"/>
        </a:spcAft>
        <a:buClrTx/>
        <a:buFont typeface="Wingdings" panose="05000000000000000000" pitchFamily="2" charset="2"/>
        <a:buChar char="§"/>
        <a:defRPr sz="1800" kern="1200" spc="50" baseline="0">
          <a:solidFill>
            <a:schemeClr val="tx1"/>
          </a:solidFill>
          <a:latin typeface="+mn-lt"/>
          <a:ea typeface="+mn-ea"/>
          <a:cs typeface="+mn-cs"/>
        </a:defRPr>
      </a:lvl4pPr>
      <a:lvl5pPr marL="59436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pos="240">
          <p15:clr>
            <a:srgbClr val="547EBF"/>
          </p15:clr>
        </p15:guide>
        <p15:guide id="4" orient="horz" pos="240">
          <p15:clr>
            <a:srgbClr val="547EBF"/>
          </p15:clr>
        </p15:guide>
        <p15:guide id="5" pos="7440">
          <p15:clr>
            <a:srgbClr val="547EBF"/>
          </p15:clr>
        </p15:guide>
        <p15:guide id="6" orient="horz" pos="4080">
          <p15:clr>
            <a:srgbClr val="547EBF"/>
          </p15:clr>
        </p15:guide>
        <p15:guide id="7" pos="3960">
          <p15:clr>
            <a:srgbClr val="547EBF"/>
          </p15:clr>
        </p15:guide>
        <p15:guide id="8" pos="3720">
          <p15:clr>
            <a:srgbClr val="547EBF"/>
          </p15:clr>
        </p15:guide>
        <p15:guide id="9" pos="2112">
          <p15:clr>
            <a:srgbClr val="547EBF"/>
          </p15:clr>
        </p15:guide>
        <p15:guide id="10" pos="1848">
          <p15:clr>
            <a:srgbClr val="547EBF"/>
          </p15:clr>
        </p15:guide>
        <p15:guide id="11" pos="5568">
          <p15:clr>
            <a:srgbClr val="547EBF"/>
          </p15:clr>
        </p15:guide>
        <p15:guide id="12" pos="5832">
          <p15:clr>
            <a:srgbClr val="547EBF"/>
          </p15:clr>
        </p15:guide>
        <p15:guide id="13" pos="4968">
          <p15:clr>
            <a:srgbClr val="9FCC3B"/>
          </p15:clr>
        </p15:guide>
        <p15:guide id="14" pos="5208">
          <p15:clr>
            <a:srgbClr val="9FCC3B"/>
          </p15:clr>
        </p15:guide>
        <p15:guide id="15" pos="2712">
          <p15:clr>
            <a:srgbClr val="9FCC3B"/>
          </p15:clr>
        </p15:guide>
        <p15:guide id="16" pos="2472">
          <p15:clr>
            <a:srgbClr val="9FCC3B"/>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8443D7-7F30-4B8B-A2B9-80AFCA4338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4033437-94B2-48B2-B9DF-D0A124C361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6196B4-59A7-4F55-AB1F-E472546A9C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9FCCAD-7EC3-41F9-AF25-DBEBDFD2D03C}" type="datetimeFigureOut">
              <a:rPr lang="en-US" smtClean="0"/>
              <a:t>6/23/2025</a:t>
            </a:fld>
            <a:endParaRPr lang="en-US"/>
          </a:p>
        </p:txBody>
      </p:sp>
      <p:sp>
        <p:nvSpPr>
          <p:cNvPr id="5" name="Footer Placeholder 4">
            <a:extLst>
              <a:ext uri="{FF2B5EF4-FFF2-40B4-BE49-F238E27FC236}">
                <a16:creationId xmlns:a16="http://schemas.microsoft.com/office/drawing/2014/main" id="{0ED6C522-DAE5-4E68-AFB5-CB47A0262C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025248E-2126-4CBB-924B-FEEF06B72F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F131E7-C65A-4205-BD59-AD27FEB0E13B}" type="slidenum">
              <a:rPr lang="en-US" smtClean="0"/>
              <a:t>‹#›</a:t>
            </a:fld>
            <a:endParaRPr lang="en-US"/>
          </a:p>
        </p:txBody>
      </p:sp>
      <p:pic>
        <p:nvPicPr>
          <p:cNvPr id="9" name="Picture 8">
            <a:extLst>
              <a:ext uri="{FF2B5EF4-FFF2-40B4-BE49-F238E27FC236}">
                <a16:creationId xmlns:a16="http://schemas.microsoft.com/office/drawing/2014/main" id="{0F482BAF-12B2-4620-96B5-33302AEFD9DE}"/>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t="89614" b="8157"/>
          <a:stretch/>
        </p:blipFill>
        <p:spPr>
          <a:xfrm>
            <a:off x="0" y="6677025"/>
            <a:ext cx="12192000" cy="180975"/>
          </a:xfrm>
          <a:prstGeom prst="rect">
            <a:avLst/>
          </a:prstGeom>
          <a:ln>
            <a:noFill/>
          </a:ln>
        </p:spPr>
      </p:pic>
      <p:cxnSp>
        <p:nvCxnSpPr>
          <p:cNvPr id="10" name="Straight Connector 22" title="&quot; &quot;">
            <a:extLst>
              <a:ext uri="{FF2B5EF4-FFF2-40B4-BE49-F238E27FC236}">
                <a16:creationId xmlns:a16="http://schemas.microsoft.com/office/drawing/2014/main" id="{4242C5BE-DB79-4DCF-961F-CD36C176BAAD}"/>
              </a:ext>
            </a:extLst>
          </p:cNvPr>
          <p:cNvCxnSpPr>
            <a:cxnSpLocks noChangeShapeType="1"/>
          </p:cNvCxnSpPr>
          <p:nvPr userDrawn="1"/>
        </p:nvCxnSpPr>
        <p:spPr bwMode="auto">
          <a:xfrm>
            <a:off x="-1" y="6659554"/>
            <a:ext cx="12192000" cy="0"/>
          </a:xfrm>
          <a:prstGeom prst="line">
            <a:avLst/>
          </a:prstGeom>
          <a:ln w="38100">
            <a:solidFill>
              <a:srgbClr val="FFC600"/>
            </a:solidFill>
            <a:headEnd/>
            <a:tailEn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88170058"/>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Lst>
  <p:txStyles>
    <p:titleStyle>
      <a:lvl1pPr algn="l" defTabSz="914400" rtl="0" eaLnBrk="1" latinLnBrk="0" hangingPunct="1">
        <a:lnSpc>
          <a:spcPct val="90000"/>
        </a:lnSpc>
        <a:spcBef>
          <a:spcPct val="0"/>
        </a:spcBef>
        <a:buNone/>
        <a:defRPr sz="4400" b="1" kern="1200">
          <a:solidFill>
            <a:srgbClr val="003087"/>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pic>
        <p:nvPicPr>
          <p:cNvPr id="7" name="Picture 6" title="&quot;&quot;">
            <a:extLst>
              <a:ext uri="{FF2B5EF4-FFF2-40B4-BE49-F238E27FC236}">
                <a16:creationId xmlns:a16="http://schemas.microsoft.com/office/drawing/2014/main" id="{7620AFCD-4C7A-490F-B4EC-1E8A313F49F9}"/>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l="7951" t="11802" r="75174" b="3720"/>
          <a:stretch/>
        </p:blipFill>
        <p:spPr>
          <a:xfrm>
            <a:off x="1" y="0"/>
            <a:ext cx="2209799" cy="6858000"/>
          </a:xfrm>
          <a:prstGeom prst="rect">
            <a:avLst/>
          </a:prstGeom>
          <a:ln>
            <a:noFill/>
          </a:ln>
        </p:spPr>
      </p:pic>
      <p:sp>
        <p:nvSpPr>
          <p:cNvPr id="8" name="Pentagon 9" title="&quot;&quot;">
            <a:extLst>
              <a:ext uri="{FF2B5EF4-FFF2-40B4-BE49-F238E27FC236}">
                <a16:creationId xmlns:a16="http://schemas.microsoft.com/office/drawing/2014/main" id="{28070A9E-BB8B-4EB5-A97A-72B95557EE0B}"/>
              </a:ext>
            </a:extLst>
          </p:cNvPr>
          <p:cNvSpPr/>
          <p:nvPr userDrawn="1"/>
        </p:nvSpPr>
        <p:spPr>
          <a:xfrm>
            <a:off x="196066" y="1684927"/>
            <a:ext cx="11157734" cy="140698"/>
          </a:xfrm>
          <a:prstGeom prst="homePlate">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061" tIns="43031" rIns="86061" bIns="43031" numCol="1" spcCol="0" rtlCol="0" fromWordArt="0" anchor="ctr" anchorCtr="0" forceAA="0" compatLnSpc="1">
            <a:prstTxWarp prst="textNoShape">
              <a:avLst/>
            </a:prstTxWarp>
            <a:noAutofit/>
          </a:bodyPr>
          <a:lstStyle/>
          <a:p>
            <a:pPr algn="ctr"/>
            <a:endParaRPr lang="en-US" sz="2259" b="1">
              <a:solidFill>
                <a:schemeClr val="tx1"/>
              </a:solidFill>
            </a:endParaRPr>
          </a:p>
        </p:txBody>
      </p:sp>
      <p:cxnSp>
        <p:nvCxnSpPr>
          <p:cNvPr id="9" name="Straight Connector 22" title="&quot; &quot;">
            <a:extLst>
              <a:ext uri="{FF2B5EF4-FFF2-40B4-BE49-F238E27FC236}">
                <a16:creationId xmlns:a16="http://schemas.microsoft.com/office/drawing/2014/main" id="{3868AE59-EB1E-4C7C-9634-491E3BC80F71}"/>
              </a:ext>
            </a:extLst>
          </p:cNvPr>
          <p:cNvCxnSpPr>
            <a:cxnSpLocks noChangeShapeType="1"/>
          </p:cNvCxnSpPr>
          <p:nvPr userDrawn="1"/>
        </p:nvCxnSpPr>
        <p:spPr bwMode="auto">
          <a:xfrm>
            <a:off x="1" y="6647575"/>
            <a:ext cx="2209799" cy="0"/>
          </a:xfrm>
          <a:prstGeom prst="line">
            <a:avLst/>
          </a:prstGeom>
          <a:ln w="38100">
            <a:solidFill>
              <a:srgbClr val="FFC600"/>
            </a:solidFill>
            <a:headEnd/>
            <a:tailEnd/>
          </a:ln>
          <a:effectLst/>
        </p:spPr>
        <p:style>
          <a:lnRef idx="2">
            <a:schemeClr val="accent1"/>
          </a:lnRef>
          <a:fillRef idx="0">
            <a:schemeClr val="accent1"/>
          </a:fillRef>
          <a:effectRef idx="1">
            <a:schemeClr val="accent1"/>
          </a:effectRef>
          <a:fontRef idx="minor">
            <a:schemeClr val="tx1"/>
          </a:fontRef>
        </p:style>
      </p:cxnSp>
      <p:sp>
        <p:nvSpPr>
          <p:cNvPr id="10" name="Rectangle 9" title="&quot;&quot;">
            <a:extLst>
              <a:ext uri="{FF2B5EF4-FFF2-40B4-BE49-F238E27FC236}">
                <a16:creationId xmlns:a16="http://schemas.microsoft.com/office/drawing/2014/main" id="{4D4A2005-8354-4C11-9408-7FFA3C38C317}"/>
              </a:ext>
            </a:extLst>
          </p:cNvPr>
          <p:cNvSpPr/>
          <p:nvPr userDrawn="1"/>
        </p:nvSpPr>
        <p:spPr>
          <a:xfrm>
            <a:off x="0" y="6647575"/>
            <a:ext cx="2209800" cy="210425"/>
          </a:xfrm>
          <a:prstGeom prst="rect">
            <a:avLst/>
          </a:prstGeom>
          <a:solidFill>
            <a:srgbClr val="003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46B789B8-5CE2-4A8E-A3CF-6573D397933D}"/>
              </a:ext>
            </a:extLst>
          </p:cNvPr>
          <p:cNvSpPr>
            <a:spLocks noGrp="1"/>
          </p:cNvSpPr>
          <p:nvPr>
            <p:ph type="title"/>
          </p:nvPr>
        </p:nvSpPr>
        <p:spPr>
          <a:xfrm>
            <a:off x="2405864" y="365125"/>
            <a:ext cx="8947935" cy="1325563"/>
          </a:xfrm>
          <a:prstGeom prst="rect">
            <a:avLst/>
          </a:prstGeom>
        </p:spPr>
        <p:txBody>
          <a:bodyPr vert="horz" lIns="91440" tIns="45720" rIns="91440" bIns="45720" rtlCol="0" anchor="ctr">
            <a:normAutofit/>
          </a:bodyPr>
          <a:lstStyle/>
          <a:p>
            <a:r>
              <a:rPr kumimoji="0" lang="en-US" sz="4000" b="1" i="0" u="none" strike="noStrike" kern="1200" cap="none" spc="0" normalizeH="0" baseline="0" noProof="0">
                <a:ln>
                  <a:noFill/>
                </a:ln>
                <a:solidFill>
                  <a:srgbClr val="003087"/>
                </a:solidFill>
                <a:effectLst/>
                <a:uLnTx/>
                <a:uFillTx/>
                <a:latin typeface="Calibri" panose="020F0502020204030204"/>
                <a:ea typeface="+mj-ea"/>
                <a:cs typeface="+mj-cs"/>
              </a:rPr>
              <a:t>Click to edit Master title style</a:t>
            </a:r>
            <a:endParaRPr lang="en-US"/>
          </a:p>
        </p:txBody>
      </p:sp>
      <p:sp>
        <p:nvSpPr>
          <p:cNvPr id="3" name="Text Placeholder 2">
            <a:extLst>
              <a:ext uri="{FF2B5EF4-FFF2-40B4-BE49-F238E27FC236}">
                <a16:creationId xmlns:a16="http://schemas.microsoft.com/office/drawing/2014/main" id="{80BE2A73-A47F-4628-B24D-71BF9CA2E7DF}"/>
              </a:ext>
            </a:extLst>
          </p:cNvPr>
          <p:cNvSpPr>
            <a:spLocks noGrp="1"/>
          </p:cNvSpPr>
          <p:nvPr>
            <p:ph type="body" idx="1"/>
          </p:nvPr>
        </p:nvSpPr>
        <p:spPr>
          <a:xfrm>
            <a:off x="2405864" y="2236741"/>
            <a:ext cx="8452658" cy="379952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title="Texas Department of State Health Services logo">
            <a:extLst>
              <a:ext uri="{FF2B5EF4-FFF2-40B4-BE49-F238E27FC236}">
                <a16:creationId xmlns:a16="http://schemas.microsoft.com/office/drawing/2014/main" id="{25AFC768-FDBA-4F71-84A8-646DFECB7BF1}"/>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305604" y="5289192"/>
            <a:ext cx="1598591" cy="1147959"/>
          </a:xfrm>
          <a:prstGeom prst="rect">
            <a:avLst/>
          </a:prstGeom>
        </p:spPr>
      </p:pic>
      <p:sp>
        <p:nvSpPr>
          <p:cNvPr id="14" name="Slide Number Placeholder 13">
            <a:extLst>
              <a:ext uri="{FF2B5EF4-FFF2-40B4-BE49-F238E27FC236}">
                <a16:creationId xmlns:a16="http://schemas.microsoft.com/office/drawing/2014/main" id="{258A82E9-29F0-4669-AE6A-42B92398A5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1B6698-EAFE-4EF4-8E59-4E345DB88409}" type="slidenum">
              <a:rPr lang="en-US" smtClean="0"/>
              <a:t>‹#›</a:t>
            </a:fld>
            <a:endParaRPr lang="en-US"/>
          </a:p>
        </p:txBody>
      </p:sp>
    </p:spTree>
    <p:extLst>
      <p:ext uri="{BB962C8B-B14F-4D97-AF65-F5344CB8AC3E}">
        <p14:creationId xmlns:p14="http://schemas.microsoft.com/office/powerpoint/2010/main" val="1597741934"/>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Lst>
  <p:txStyles>
    <p:titleStyle>
      <a:lvl1pPr algn="l" defTabSz="914400" rtl="0" eaLnBrk="1" latinLnBrk="0" hangingPunct="1">
        <a:lnSpc>
          <a:spcPct val="90000"/>
        </a:lnSpc>
        <a:spcBef>
          <a:spcPct val="0"/>
        </a:spcBef>
        <a:buNone/>
        <a:defRPr sz="4400" b="0" kern="1200">
          <a:solidFill>
            <a:srgbClr val="003087"/>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50.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50.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5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0.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50.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50.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50.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5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0.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0.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50.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50.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5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0.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50.xml"/><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9.xml"/><Relationship Id="rId1" Type="http://schemas.openxmlformats.org/officeDocument/2006/relationships/slideLayout" Target="../slideLayouts/slideLayout65.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0.xml"/><Relationship Id="rId1" Type="http://schemas.openxmlformats.org/officeDocument/2006/relationships/slideLayout" Target="../slideLayouts/slideLayout65.xml"/><Relationship Id="rId5" Type="http://schemas.openxmlformats.org/officeDocument/2006/relationships/image" Target="../media/image22.jpeg"/><Relationship Id="rId4" Type="http://schemas.openxmlformats.org/officeDocument/2006/relationships/image" Target="../media/image21.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1.xml"/><Relationship Id="rId1" Type="http://schemas.openxmlformats.org/officeDocument/2006/relationships/slideLayout" Target="../slideLayouts/slideLayout65.xml"/></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2.xml"/><Relationship Id="rId1" Type="http://schemas.openxmlformats.org/officeDocument/2006/relationships/slideLayout" Target="../slideLayouts/slideLayout65.xml"/></Relationships>
</file>

<file path=ppt/slides/_rels/slide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3.xml"/><Relationship Id="rId1" Type="http://schemas.openxmlformats.org/officeDocument/2006/relationships/slideLayout" Target="../slideLayouts/slideLayout65.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4.xml"/><Relationship Id="rId1" Type="http://schemas.openxmlformats.org/officeDocument/2006/relationships/slideLayout" Target="../slideLayouts/slideLayout6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5.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6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5.xml"/></Relationships>
</file>

<file path=ppt/slides/_rels/slide4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8.xml"/><Relationship Id="rId1" Type="http://schemas.openxmlformats.org/officeDocument/2006/relationships/slideLayout" Target="../slideLayouts/slideLayout65.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65.xml"/></Relationships>
</file>

<file path=ppt/slides/_rels/slide4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0.xml"/><Relationship Id="rId1" Type="http://schemas.openxmlformats.org/officeDocument/2006/relationships/slideLayout" Target="../slideLayouts/slideLayout65.xml"/></Relationships>
</file>

<file path=ppt/slides/_rels/slide4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41.xml"/><Relationship Id="rId1" Type="http://schemas.openxmlformats.org/officeDocument/2006/relationships/slideLayout" Target="../slideLayouts/slideLayout65.xml"/><Relationship Id="rId5" Type="http://schemas.openxmlformats.org/officeDocument/2006/relationships/image" Target="../media/image31.emf"/><Relationship Id="rId4" Type="http://schemas.openxmlformats.org/officeDocument/2006/relationships/image" Target="../media/image30.emf"/></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2.xml"/><Relationship Id="rId1" Type="http://schemas.openxmlformats.org/officeDocument/2006/relationships/slideLayout" Target="../slideLayouts/slideLayout65.xml"/></Relationships>
</file>

<file path=ppt/slides/_rels/slide4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hyperlink" Target="https://txbhjustice.org/resources/downloads" TargetMode="External"/><Relationship Id="rId7" Type="http://schemas.openxmlformats.org/officeDocument/2006/relationships/image" Target="../media/image35.png"/><Relationship Id="rId2" Type="http://schemas.openxmlformats.org/officeDocument/2006/relationships/notesSlide" Target="../notesSlides/notesSlide43.xml"/><Relationship Id="rId1" Type="http://schemas.openxmlformats.org/officeDocument/2006/relationships/slideLayout" Target="../slideLayouts/slideLayout65.xml"/><Relationship Id="rId6" Type="http://schemas.openxmlformats.org/officeDocument/2006/relationships/image" Target="../media/image34.png"/><Relationship Id="rId5" Type="http://schemas.openxmlformats.org/officeDocument/2006/relationships/hyperlink" Target="https://www.texasjcmh.gov/forms/jcmh-committee-forms-database/" TargetMode="External"/><Relationship Id="rId4" Type="http://schemas.openxmlformats.org/officeDocument/2006/relationships/image" Target="../media/image33.png"/></Relationships>
</file>

<file path=ppt/slides/_rels/slide47.xml.rels><?xml version="1.0" encoding="UTF-8" standalone="yes"?>
<Relationships xmlns="http://schemas.openxmlformats.org/package/2006/relationships"><Relationship Id="rId3" Type="http://schemas.openxmlformats.org/officeDocument/2006/relationships/hyperlink" Target="https://www.tac.org/wp-content/uploads/2024/05/TAC-Texas-AOT-Guide.pdf" TargetMode="External"/><Relationship Id="rId2" Type="http://schemas.openxmlformats.org/officeDocument/2006/relationships/notesSlide" Target="../notesSlides/notesSlide44.xml"/><Relationship Id="rId1" Type="http://schemas.openxmlformats.org/officeDocument/2006/relationships/slideLayout" Target="../slideLayouts/slideLayout65.xml"/><Relationship Id="rId6" Type="http://schemas.openxmlformats.org/officeDocument/2006/relationships/hyperlink" Target="https://countyprogress.com/mental-health-jail/" TargetMode="External"/><Relationship Id="rId5" Type="http://schemas.openxmlformats.org/officeDocument/2006/relationships/hyperlink" Target="https://www.tcjs.state.tx.us/wp-content/uploads/2019/08/TA_Memo_-_LMHAs_and_County_Jails-1.pdf" TargetMode="External"/><Relationship Id="rId4" Type="http://schemas.openxmlformats.org/officeDocument/2006/relationships/hyperlink" Target="https://mmhpi.org/topics/policy-research/smart-justice-texas-needs-more-effective-alternatives-than-jail-to-treat-mentally-ill/"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9.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0023195-5943-4AEB-85D9-8EE9DC323749}"/>
              </a:ext>
            </a:extLst>
          </p:cNvPr>
          <p:cNvSpPr/>
          <p:nvPr/>
        </p:nvSpPr>
        <p:spPr>
          <a:xfrm>
            <a:off x="0" y="4194070"/>
            <a:ext cx="12192000" cy="191871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4C7F"/>
              </a:solidFill>
              <a:effectLst/>
              <a:uLnTx/>
              <a:uFillTx/>
              <a:latin typeface="Franklin Gothic Book"/>
              <a:ea typeface="+mn-ea"/>
              <a:cs typeface="+mn-cs"/>
            </a:endParaRPr>
          </a:p>
        </p:txBody>
      </p:sp>
      <p:sp>
        <p:nvSpPr>
          <p:cNvPr id="13" name="Title 12">
            <a:extLst>
              <a:ext uri="{FF2B5EF4-FFF2-40B4-BE49-F238E27FC236}">
                <a16:creationId xmlns:a16="http://schemas.microsoft.com/office/drawing/2014/main" id="{E8C4EFE6-2069-473C-9C7D-664E02AC6481}"/>
              </a:ext>
            </a:extLst>
          </p:cNvPr>
          <p:cNvSpPr>
            <a:spLocks noGrp="1"/>
          </p:cNvSpPr>
          <p:nvPr>
            <p:ph type="title"/>
          </p:nvPr>
        </p:nvSpPr>
        <p:spPr>
          <a:xfrm>
            <a:off x="0" y="4417577"/>
            <a:ext cx="12192000" cy="1471699"/>
          </a:xfrm>
          <a:effectLst>
            <a:softEdge rad="63500"/>
          </a:effectLst>
        </p:spPr>
        <p:txBody>
          <a:bodyPr anchor="ctr"/>
          <a:lstStyle/>
          <a:p>
            <a:pPr algn="ctr"/>
            <a:r>
              <a:rPr lang="en-US" sz="5400" b="1" cap="none" spc="300">
                <a:solidFill>
                  <a:srgbClr val="FFC000"/>
                </a:solidFill>
                <a:effectLst>
                  <a:outerShdw blurRad="50800" dist="38100" dir="2700000" algn="tl" rotWithShape="0">
                    <a:prstClr val="black">
                      <a:alpha val="40000"/>
                    </a:prstClr>
                  </a:outerShdw>
                </a:effectLst>
                <a:latin typeface="Franklin Gothic Heavy" panose="020B0903020102020204" pitchFamily="34" charset="0"/>
              </a:rPr>
              <a:t>Check in code 3003</a:t>
            </a:r>
            <a:endParaRPr lang="en-US" sz="5400" cap="none" spc="300">
              <a:solidFill>
                <a:srgbClr val="FFC000"/>
              </a:solidFill>
              <a:effectLst>
                <a:outerShdw blurRad="50800" dist="38100" dir="2700000" algn="tl" rotWithShape="0">
                  <a:prstClr val="black">
                    <a:alpha val="40000"/>
                  </a:prstClr>
                </a:outerShdw>
              </a:effectLst>
              <a:latin typeface="Franklin Gothic Heavy" panose="020B0903020102020204" pitchFamily="34" charset="0"/>
            </a:endParaRPr>
          </a:p>
        </p:txBody>
      </p:sp>
      <p:pic>
        <p:nvPicPr>
          <p:cNvPr id="3" name="Picture 2">
            <a:extLst>
              <a:ext uri="{FF2B5EF4-FFF2-40B4-BE49-F238E27FC236}">
                <a16:creationId xmlns:a16="http://schemas.microsoft.com/office/drawing/2014/main" id="{BC152851-FFBE-79B5-5723-40BA8401E09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51229" y="1014063"/>
            <a:ext cx="5651003" cy="1832614"/>
          </a:xfrm>
          <a:prstGeom prst="rect">
            <a:avLst/>
          </a:prstGeom>
        </p:spPr>
      </p:pic>
    </p:spTree>
    <p:extLst>
      <p:ext uri="{BB962C8B-B14F-4D97-AF65-F5344CB8AC3E}">
        <p14:creationId xmlns:p14="http://schemas.microsoft.com/office/powerpoint/2010/main" val="38543043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CE53D-B2BC-F037-1618-7456C5153B8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92E6483-9AFB-13CB-0313-66757B0F1509}"/>
              </a:ext>
            </a:extLst>
          </p:cNvPr>
          <p:cNvSpPr/>
          <p:nvPr/>
        </p:nvSpPr>
        <p:spPr>
          <a:xfrm>
            <a:off x="4148045" y="-1"/>
            <a:ext cx="7879092" cy="694341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4C7F"/>
              </a:solidFill>
              <a:effectLst/>
              <a:uLnTx/>
              <a:uFillTx/>
              <a:latin typeface="Franklin Gothic Book"/>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1" i="0" u="none" strike="noStrike" kern="1200" cap="none" spc="0" normalizeH="0" baseline="0" noProof="0">
              <a:ln>
                <a:noFill/>
              </a:ln>
              <a:solidFill>
                <a:srgbClr val="004C7F"/>
              </a:solidFill>
              <a:effectLst/>
              <a:uLnTx/>
              <a:uFillTx/>
              <a:latin typeface="Franklin Gothic Book"/>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4C7F">
                  <a:lumMod val="75000"/>
                </a:srgbClr>
              </a:solidFill>
              <a:effectLst/>
              <a:uLnTx/>
              <a:uFillTx/>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513A1AB7-1E5D-3669-1445-8CE4FF17832E}"/>
              </a:ext>
            </a:extLst>
          </p:cNvPr>
          <p:cNvSpPr/>
          <p:nvPr/>
        </p:nvSpPr>
        <p:spPr>
          <a:xfrm>
            <a:off x="4312908" y="1684159"/>
            <a:ext cx="7879092" cy="3429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4C7F"/>
              </a:solidFill>
              <a:effectLst/>
              <a:uLnTx/>
              <a:uFillTx/>
              <a:latin typeface="Franklin Gothic Book"/>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1" i="0" u="none" strike="noStrike" kern="1200" cap="none" spc="0" normalizeH="0" baseline="0" noProof="0">
              <a:ln>
                <a:noFill/>
              </a:ln>
              <a:solidFill>
                <a:srgbClr val="004C7F"/>
              </a:solidFill>
              <a:effectLst/>
              <a:uLnTx/>
              <a:uFillTx/>
              <a:latin typeface="Franklin Gothic Book"/>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4C7F">
                    <a:lumMod val="75000"/>
                  </a:srgbClr>
                </a:solidFill>
                <a:effectLst/>
                <a:uLnTx/>
                <a:uFillTx/>
                <a:latin typeface="Calibri" panose="020F0502020204030204" pitchFamily="34" charset="0"/>
                <a:cs typeface="Calibri" panose="020F0502020204030204" pitchFamily="34" charset="0"/>
              </a:rPr>
              <a:t>Objectives</a:t>
            </a:r>
            <a:endParaRPr kumimoji="0" lang="en-US" sz="2400" b="1" i="0" u="none" strike="noStrike" kern="1200" cap="none" spc="0" normalizeH="0" baseline="0" noProof="0">
              <a:ln>
                <a:noFill/>
              </a:ln>
              <a:solidFill>
                <a:srgbClr val="004C7F">
                  <a:lumMod val="75000"/>
                </a:srgbClr>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tab pos="4513263" algn="l"/>
              </a:tabLst>
              <a:defRPr/>
            </a:pPr>
            <a:endParaRPr kumimoji="0" lang="en-US" sz="700" b="1" i="1" u="none" strike="noStrike" kern="1200" cap="none" spc="0" normalizeH="0" baseline="0" noProof="0">
              <a:ln>
                <a:noFill/>
              </a:ln>
              <a:solidFill>
                <a:srgbClr val="004C7F">
                  <a:lumMod val="75000"/>
                </a:srgbClr>
              </a:solidFill>
              <a:effectLst/>
              <a:uLnTx/>
              <a:uFillTx/>
              <a:latin typeface="Calibri" panose="020F0502020204030204" pitchFamily="34" charset="0"/>
              <a:cs typeface="Calibri" panose="020F0502020204030204" pitchFamily="34" charset="0"/>
            </a:endParaRPr>
          </a:p>
          <a:p>
            <a:pPr lvl="2" indent="-514350">
              <a:buFont typeface="Arial" panose="020B0604020202020204" pitchFamily="34" charset="0"/>
              <a:buChar char="•"/>
              <a:defRPr/>
            </a:pPr>
            <a:endParaRPr kumimoji="0" lang="en-US" sz="2400" b="0" i="0" u="none" strike="noStrike" kern="1200" cap="none" spc="0" normalizeH="0" baseline="0" noProof="0">
              <a:ln>
                <a:noFill/>
              </a:ln>
              <a:solidFill>
                <a:srgbClr val="004C7F">
                  <a:lumMod val="75000"/>
                </a:srgbClr>
              </a:solidFill>
              <a:effectLst/>
              <a:uLnTx/>
              <a:uFillTx/>
              <a:latin typeface="Calibri" panose="020F0502020204030204" pitchFamily="34" charset="0"/>
              <a:cs typeface="Calibri" panose="020F0502020204030204" pitchFamily="34" charset="0"/>
            </a:endParaRPr>
          </a:p>
          <a:p>
            <a:pPr marR="0">
              <a:lnSpc>
                <a:spcPct val="140000"/>
              </a:lnSpc>
              <a:spcAft>
                <a:spcPts val="800"/>
              </a:spcAft>
              <a:buFont typeface="Corbel" panose="020B0503020204020204" pitchFamily="34" charset="0"/>
              <a:buNone/>
            </a:pPr>
            <a:r>
              <a:rPr lang="en-US" sz="2800">
                <a:effectLst/>
              </a:rPr>
              <a:t>1. Describe the logistical challenges of implementing a jail psychiatric clinic. </a:t>
            </a:r>
          </a:p>
          <a:p>
            <a:pPr marR="0">
              <a:lnSpc>
                <a:spcPct val="140000"/>
              </a:lnSpc>
              <a:spcAft>
                <a:spcPts val="800"/>
              </a:spcAft>
              <a:buFont typeface="Corbel" panose="020B0503020204020204" pitchFamily="34" charset="0"/>
              <a:buNone/>
            </a:pPr>
            <a:r>
              <a:rPr lang="en-US" sz="2800">
                <a:effectLst/>
              </a:rPr>
              <a:t>2. Identify unique challenges of treating patients in a county jail setting. </a:t>
            </a:r>
          </a:p>
          <a:p>
            <a:pPr>
              <a:lnSpc>
                <a:spcPct val="140000"/>
              </a:lnSpc>
              <a:buFont typeface="Corbel" panose="020B0503020204020204" pitchFamily="34" charset="0"/>
              <a:buNone/>
            </a:pPr>
            <a:r>
              <a:rPr lang="en-US" sz="2800">
                <a:effectLst/>
              </a:rPr>
              <a:t>3. Describe the process for completing forced medicine applications and competency evaluations.</a:t>
            </a:r>
            <a:endParaRPr lang="en-US" sz="2800"/>
          </a:p>
        </p:txBody>
      </p:sp>
      <p:sp>
        <p:nvSpPr>
          <p:cNvPr id="6" name="Title 5">
            <a:extLst>
              <a:ext uri="{FF2B5EF4-FFF2-40B4-BE49-F238E27FC236}">
                <a16:creationId xmlns:a16="http://schemas.microsoft.com/office/drawing/2014/main" id="{AA4DEFC8-EFBC-C10B-5AA9-10491E1EDFC7}"/>
              </a:ext>
            </a:extLst>
          </p:cNvPr>
          <p:cNvSpPr>
            <a:spLocks noGrp="1"/>
          </p:cNvSpPr>
          <p:nvPr>
            <p:ph type="title"/>
          </p:nvPr>
        </p:nvSpPr>
        <p:spPr>
          <a:xfrm>
            <a:off x="62141" y="597764"/>
            <a:ext cx="3980650" cy="5601790"/>
          </a:xfrm>
        </p:spPr>
        <p:txBody>
          <a:bodyPr/>
          <a:lstStyle/>
          <a:p>
            <a:pPr algn="ctr"/>
            <a:r>
              <a:rPr lang="en-US" sz="5400" cap="none">
                <a:effectLst>
                  <a:outerShdw blurRad="50800" dist="38100" dir="13500000" algn="br" rotWithShape="0">
                    <a:prstClr val="black">
                      <a:alpha val="40000"/>
                    </a:prstClr>
                  </a:outerShdw>
                </a:effectLst>
              </a:rPr>
              <a:t>Objectives</a:t>
            </a:r>
          </a:p>
        </p:txBody>
      </p:sp>
      <p:pic>
        <p:nvPicPr>
          <p:cNvPr id="10" name="Picture 9" descr="Text&#10;&#10;Description automatically generated with medium confidence">
            <a:extLst>
              <a:ext uri="{FF2B5EF4-FFF2-40B4-BE49-F238E27FC236}">
                <a16:creationId xmlns:a16="http://schemas.microsoft.com/office/drawing/2014/main" id="{9A6E450B-12CD-A3CB-A0DA-D89E3B6A75CA}"/>
              </a:ext>
            </a:extLst>
          </p:cNvPr>
          <p:cNvPicPr>
            <a:picLocks noChangeAspect="1"/>
          </p:cNvPicPr>
          <p:nvPr/>
        </p:nvPicPr>
        <p:blipFill>
          <a:blip r:embed="rId3"/>
          <a:stretch>
            <a:fillRect/>
          </a:stretch>
        </p:blipFill>
        <p:spPr>
          <a:xfrm>
            <a:off x="209435" y="658446"/>
            <a:ext cx="3553058" cy="1209266"/>
          </a:xfrm>
          <a:prstGeom prst="rect">
            <a:avLst/>
          </a:prstGeom>
          <a:effectLst>
            <a:outerShdw blurRad="50800" dist="38100" dir="2700000" algn="tl" rotWithShape="0">
              <a:prstClr val="black">
                <a:alpha val="40000"/>
              </a:prstClr>
            </a:outerShdw>
          </a:effectLst>
        </p:spPr>
      </p:pic>
      <p:cxnSp>
        <p:nvCxnSpPr>
          <p:cNvPr id="3" name="Straight Connector 2">
            <a:extLst>
              <a:ext uri="{FF2B5EF4-FFF2-40B4-BE49-F238E27FC236}">
                <a16:creationId xmlns:a16="http://schemas.microsoft.com/office/drawing/2014/main" id="{89B3F12D-8BC0-5EC7-AEDB-3F8A9A59350B}"/>
              </a:ext>
            </a:extLst>
          </p:cNvPr>
          <p:cNvCxnSpPr>
            <a:cxnSpLocks/>
          </p:cNvCxnSpPr>
          <p:nvPr/>
        </p:nvCxnSpPr>
        <p:spPr>
          <a:xfrm>
            <a:off x="5615608" y="1510848"/>
            <a:ext cx="4953715" cy="0"/>
          </a:xfrm>
          <a:prstGeom prst="line">
            <a:avLst/>
          </a:prstGeom>
          <a:ln w="28575">
            <a:solidFill>
              <a:srgbClr val="FFC61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55573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CEE76-8442-0B0E-B91B-D7C9C0368DD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5533A1D-8F3E-9CCC-BA21-37328C3E285E}"/>
              </a:ext>
            </a:extLst>
          </p:cNvPr>
          <p:cNvSpPr/>
          <p:nvPr/>
        </p:nvSpPr>
        <p:spPr>
          <a:xfrm>
            <a:off x="4148045" y="-1"/>
            <a:ext cx="7879092" cy="694341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4C7F"/>
              </a:solidFill>
              <a:effectLst/>
              <a:uLnTx/>
              <a:uFillTx/>
              <a:latin typeface="Franklin Gothic Book"/>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1" i="0" u="none" strike="noStrike" kern="1200" cap="none" spc="0" normalizeH="0" baseline="0" noProof="0">
              <a:ln>
                <a:noFill/>
              </a:ln>
              <a:solidFill>
                <a:srgbClr val="004C7F"/>
              </a:solidFill>
              <a:effectLst/>
              <a:uLnTx/>
              <a:uFillTx/>
              <a:latin typeface="Franklin Gothic Book"/>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4C7F">
                  <a:lumMod val="75000"/>
                </a:srgbClr>
              </a:solidFill>
              <a:effectLst/>
              <a:uLnTx/>
              <a:uFillTx/>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70456009-C4D0-75AC-858C-0AA05C8085F6}"/>
              </a:ext>
            </a:extLst>
          </p:cNvPr>
          <p:cNvSpPr/>
          <p:nvPr/>
        </p:nvSpPr>
        <p:spPr>
          <a:xfrm>
            <a:off x="4312908" y="1684159"/>
            <a:ext cx="7879092" cy="3429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4C7F"/>
              </a:solidFill>
              <a:effectLst/>
              <a:uLnTx/>
              <a:uFillTx/>
              <a:latin typeface="Franklin Gothic Book"/>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1" i="0" u="none" strike="noStrike" kern="1200" cap="none" spc="0" normalizeH="0" baseline="0" noProof="0">
              <a:ln>
                <a:noFill/>
              </a:ln>
              <a:solidFill>
                <a:srgbClr val="004C7F"/>
              </a:solidFill>
              <a:effectLst/>
              <a:uLnTx/>
              <a:uFillTx/>
              <a:latin typeface="Franklin Gothic Book"/>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4C7F">
                    <a:lumMod val="75000"/>
                  </a:srgbClr>
                </a:solidFill>
                <a:effectLst/>
                <a:uLnTx/>
                <a:uFillTx/>
                <a:latin typeface="Calibri" panose="020F0502020204030204" pitchFamily="34" charset="0"/>
                <a:cs typeface="Calibri" panose="020F0502020204030204" pitchFamily="34" charset="0"/>
              </a:rPr>
              <a:t>Objectives</a:t>
            </a:r>
            <a:endParaRPr kumimoji="0" lang="en-US" sz="2400" b="1" i="0" u="none" strike="noStrike" kern="1200" cap="none" spc="0" normalizeH="0" baseline="0" noProof="0">
              <a:ln>
                <a:noFill/>
              </a:ln>
              <a:solidFill>
                <a:srgbClr val="004C7F">
                  <a:lumMod val="75000"/>
                </a:srgbClr>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tab pos="4513263" algn="l"/>
              </a:tabLst>
              <a:defRPr/>
            </a:pPr>
            <a:endParaRPr kumimoji="0" lang="en-US" sz="700" b="1" i="1" u="none" strike="noStrike" kern="1200" cap="none" spc="0" normalizeH="0" baseline="0" noProof="0">
              <a:ln>
                <a:noFill/>
              </a:ln>
              <a:solidFill>
                <a:srgbClr val="004C7F">
                  <a:lumMod val="75000"/>
                </a:srgbClr>
              </a:solidFill>
              <a:effectLst/>
              <a:uLnTx/>
              <a:uFillTx/>
              <a:latin typeface="Calibri" panose="020F0502020204030204" pitchFamily="34" charset="0"/>
              <a:cs typeface="Calibri" panose="020F0502020204030204" pitchFamily="34" charset="0"/>
            </a:endParaRPr>
          </a:p>
          <a:p>
            <a:pPr lvl="2" indent="-514350">
              <a:buFont typeface="Arial" panose="020B0604020202020204" pitchFamily="34" charset="0"/>
              <a:buChar char="•"/>
              <a:defRPr/>
            </a:pPr>
            <a:endParaRPr kumimoji="0" lang="en-US" sz="2400" b="0" i="0" u="none" strike="noStrike" kern="1200" cap="none" spc="0" normalizeH="0" baseline="0" noProof="0">
              <a:ln>
                <a:noFill/>
              </a:ln>
              <a:solidFill>
                <a:srgbClr val="004C7F">
                  <a:lumMod val="75000"/>
                </a:srgbClr>
              </a:solidFill>
              <a:effectLst/>
              <a:uLnTx/>
              <a:uFillTx/>
              <a:latin typeface="Calibri" panose="020F0502020204030204" pitchFamily="34" charset="0"/>
              <a:cs typeface="Calibri" panose="020F0502020204030204" pitchFamily="34" charset="0"/>
            </a:endParaRPr>
          </a:p>
          <a:p>
            <a:pPr marR="0">
              <a:lnSpc>
                <a:spcPct val="140000"/>
              </a:lnSpc>
              <a:spcAft>
                <a:spcPts val="800"/>
              </a:spcAft>
              <a:buFont typeface="Corbel" panose="020B0503020204020204" pitchFamily="34" charset="0"/>
              <a:buNone/>
            </a:pPr>
            <a:r>
              <a:rPr lang="en-US" sz="2800">
                <a:effectLst/>
              </a:rPr>
              <a:t>1. Describe the logistical challenges of implementing a jail psychiatric clinic. </a:t>
            </a:r>
          </a:p>
          <a:p>
            <a:pPr marR="0">
              <a:lnSpc>
                <a:spcPct val="140000"/>
              </a:lnSpc>
              <a:spcAft>
                <a:spcPts val="800"/>
              </a:spcAft>
              <a:buFont typeface="Corbel" panose="020B0503020204020204" pitchFamily="34" charset="0"/>
              <a:buNone/>
            </a:pPr>
            <a:r>
              <a:rPr lang="en-US" sz="2800">
                <a:solidFill>
                  <a:schemeClr val="accent5"/>
                </a:solidFill>
                <a:effectLst/>
              </a:rPr>
              <a:t>2. Identify unique challenges of treating patients in a county jail setting. </a:t>
            </a:r>
          </a:p>
          <a:p>
            <a:pPr>
              <a:lnSpc>
                <a:spcPct val="140000"/>
              </a:lnSpc>
              <a:buFont typeface="Corbel" panose="020B0503020204020204" pitchFamily="34" charset="0"/>
              <a:buNone/>
            </a:pPr>
            <a:r>
              <a:rPr lang="en-US" sz="2800">
                <a:solidFill>
                  <a:schemeClr val="accent5"/>
                </a:solidFill>
                <a:effectLst/>
              </a:rPr>
              <a:t>3. Describe the process for completing forced medicine applications and competency evaluations.</a:t>
            </a:r>
            <a:endParaRPr lang="en-US" sz="2800">
              <a:solidFill>
                <a:schemeClr val="accent5"/>
              </a:solidFill>
            </a:endParaRPr>
          </a:p>
        </p:txBody>
      </p:sp>
      <p:sp>
        <p:nvSpPr>
          <p:cNvPr id="6" name="Title 5">
            <a:extLst>
              <a:ext uri="{FF2B5EF4-FFF2-40B4-BE49-F238E27FC236}">
                <a16:creationId xmlns:a16="http://schemas.microsoft.com/office/drawing/2014/main" id="{AF8BB07D-9A2C-0B6B-F8C7-5EB5FEBB4655}"/>
              </a:ext>
            </a:extLst>
          </p:cNvPr>
          <p:cNvSpPr>
            <a:spLocks noGrp="1"/>
          </p:cNvSpPr>
          <p:nvPr>
            <p:ph type="title"/>
          </p:nvPr>
        </p:nvSpPr>
        <p:spPr>
          <a:xfrm>
            <a:off x="62141" y="597764"/>
            <a:ext cx="3980650" cy="5601790"/>
          </a:xfrm>
        </p:spPr>
        <p:txBody>
          <a:bodyPr/>
          <a:lstStyle/>
          <a:p>
            <a:pPr algn="ctr"/>
            <a:r>
              <a:rPr lang="en-US" sz="5400" cap="none">
                <a:effectLst>
                  <a:outerShdw blurRad="50800" dist="38100" dir="13500000" algn="br" rotWithShape="0">
                    <a:prstClr val="black">
                      <a:alpha val="40000"/>
                    </a:prstClr>
                  </a:outerShdw>
                </a:effectLst>
              </a:rPr>
              <a:t>Objectives</a:t>
            </a:r>
          </a:p>
        </p:txBody>
      </p:sp>
      <p:pic>
        <p:nvPicPr>
          <p:cNvPr id="10" name="Picture 9" descr="Text&#10;&#10;Description automatically generated with medium confidence">
            <a:extLst>
              <a:ext uri="{FF2B5EF4-FFF2-40B4-BE49-F238E27FC236}">
                <a16:creationId xmlns:a16="http://schemas.microsoft.com/office/drawing/2014/main" id="{3E5F673F-C981-711F-7DBD-F0B20B651C2E}"/>
              </a:ext>
            </a:extLst>
          </p:cNvPr>
          <p:cNvPicPr>
            <a:picLocks noChangeAspect="1"/>
          </p:cNvPicPr>
          <p:nvPr/>
        </p:nvPicPr>
        <p:blipFill>
          <a:blip r:embed="rId3"/>
          <a:stretch>
            <a:fillRect/>
          </a:stretch>
        </p:blipFill>
        <p:spPr>
          <a:xfrm>
            <a:off x="209435" y="658446"/>
            <a:ext cx="3553058" cy="1209266"/>
          </a:xfrm>
          <a:prstGeom prst="rect">
            <a:avLst/>
          </a:prstGeom>
          <a:effectLst>
            <a:outerShdw blurRad="50800" dist="38100" dir="2700000" algn="tl" rotWithShape="0">
              <a:prstClr val="black">
                <a:alpha val="40000"/>
              </a:prstClr>
            </a:outerShdw>
          </a:effectLst>
        </p:spPr>
      </p:pic>
      <p:cxnSp>
        <p:nvCxnSpPr>
          <p:cNvPr id="3" name="Straight Connector 2">
            <a:extLst>
              <a:ext uri="{FF2B5EF4-FFF2-40B4-BE49-F238E27FC236}">
                <a16:creationId xmlns:a16="http://schemas.microsoft.com/office/drawing/2014/main" id="{E7048791-3D7A-D2B7-1556-02BFF7FD7135}"/>
              </a:ext>
            </a:extLst>
          </p:cNvPr>
          <p:cNvCxnSpPr>
            <a:cxnSpLocks/>
          </p:cNvCxnSpPr>
          <p:nvPr/>
        </p:nvCxnSpPr>
        <p:spPr>
          <a:xfrm>
            <a:off x="5615608" y="1510848"/>
            <a:ext cx="4953715" cy="0"/>
          </a:xfrm>
          <a:prstGeom prst="line">
            <a:avLst/>
          </a:prstGeom>
          <a:ln w="28575">
            <a:solidFill>
              <a:srgbClr val="FFC61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35089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600E40-78CC-0D01-2530-6DCDEC6DF7C0}"/>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B5728861-3C69-A163-4A6F-C429F8897457}"/>
              </a:ext>
            </a:extLst>
          </p:cNvPr>
          <p:cNvPicPr>
            <a:picLocks noChangeAspect="1"/>
          </p:cNvPicPr>
          <p:nvPr/>
        </p:nvPicPr>
        <p:blipFill>
          <a:blip r:embed="rId3"/>
          <a:srcRect t="11867" b="11830"/>
          <a:stretch/>
        </p:blipFill>
        <p:spPr>
          <a:xfrm>
            <a:off x="6332261" y="1979035"/>
            <a:ext cx="3712887" cy="4622275"/>
          </a:xfrm>
          <a:prstGeom prst="rect">
            <a:avLst/>
          </a:prstGeom>
        </p:spPr>
      </p:pic>
      <p:sp>
        <p:nvSpPr>
          <p:cNvPr id="2" name="Title 1">
            <a:extLst>
              <a:ext uri="{FF2B5EF4-FFF2-40B4-BE49-F238E27FC236}">
                <a16:creationId xmlns:a16="http://schemas.microsoft.com/office/drawing/2014/main" id="{819BC6ED-AF8A-65DF-9581-B8A76127B004}"/>
              </a:ext>
            </a:extLst>
          </p:cNvPr>
          <p:cNvSpPr>
            <a:spLocks noGrp="1"/>
          </p:cNvSpPr>
          <p:nvPr>
            <p:ph type="title"/>
          </p:nvPr>
        </p:nvSpPr>
        <p:spPr>
          <a:xfrm>
            <a:off x="380698" y="256688"/>
            <a:ext cx="10268712" cy="1107563"/>
          </a:xfrm>
        </p:spPr>
        <p:txBody>
          <a:bodyPr anchor="ctr">
            <a:normAutofit/>
          </a:bodyPr>
          <a:lstStyle/>
          <a:p>
            <a:r>
              <a:rPr lang="en-US" sz="4800" dirty="0"/>
              <a:t>Meet </a:t>
            </a:r>
            <a:r>
              <a:rPr lang="en-US" dirty="0"/>
              <a:t>Jake</a:t>
            </a:r>
            <a:endParaRPr lang="en-US" dirty="0">
              <a:effectLst>
                <a:outerShdw blurRad="50800" dist="38100" dir="2700000" algn="tl" rotWithShape="0">
                  <a:prstClr val="black">
                    <a:alpha val="40000"/>
                  </a:prstClr>
                </a:outerShdw>
              </a:effectLst>
            </a:endParaRPr>
          </a:p>
        </p:txBody>
      </p:sp>
      <p:sp>
        <p:nvSpPr>
          <p:cNvPr id="10" name="Title 1">
            <a:extLst>
              <a:ext uri="{FF2B5EF4-FFF2-40B4-BE49-F238E27FC236}">
                <a16:creationId xmlns:a16="http://schemas.microsoft.com/office/drawing/2014/main" id="{3D37BD5D-0A33-7EED-77F2-86550EAF7991}"/>
              </a:ext>
            </a:extLst>
          </p:cNvPr>
          <p:cNvSpPr txBox="1">
            <a:spLocks/>
          </p:cNvSpPr>
          <p:nvPr/>
        </p:nvSpPr>
        <p:spPr>
          <a:xfrm>
            <a:off x="380697" y="1979036"/>
            <a:ext cx="4549111" cy="4622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cap="none" spc="120" baseline="0">
                <a:solidFill>
                  <a:schemeClr val="bg1"/>
                </a:solidFill>
                <a:latin typeface="+mj-lt"/>
                <a:ea typeface="+mj-ea"/>
                <a:cs typeface="+mj-cs"/>
              </a:defRPr>
            </a:lvl1pPr>
          </a:lstStyle>
          <a:p>
            <a:pPr marR="0" lvl="1" indent="-285750">
              <a:lnSpc>
                <a:spcPct val="130000"/>
              </a:lnSpc>
              <a:buFont typeface="Corbel" panose="020B0503020204020204" pitchFamily="34" charset="0"/>
              <a:buChar char="•"/>
            </a:pPr>
            <a:r>
              <a:rPr lang="en-US" sz="3200">
                <a:solidFill>
                  <a:schemeClr val="tx1"/>
                </a:solidFill>
              </a:rPr>
              <a:t>24yo WM</a:t>
            </a:r>
            <a:endParaRPr lang="en-US" sz="3200"/>
          </a:p>
          <a:p>
            <a:pPr marR="0" lvl="1" indent="-285750">
              <a:lnSpc>
                <a:spcPct val="130000"/>
              </a:lnSpc>
              <a:buFont typeface="Corbel" panose="020B0503020204020204" pitchFamily="34" charset="0"/>
              <a:buChar char="•"/>
            </a:pPr>
            <a:r>
              <a:rPr lang="en-US" sz="3200">
                <a:solidFill>
                  <a:schemeClr val="tx1"/>
                </a:solidFill>
              </a:rPr>
              <a:t>Diagnos</a:t>
            </a:r>
            <a:r>
              <a:rPr lang="en-US" sz="3200"/>
              <a:t>es of Schizophrenia, Alcohol Use Disorder and Cannabis Use Disorder</a:t>
            </a:r>
          </a:p>
          <a:p>
            <a:pPr marR="0" lvl="1" indent="-285750">
              <a:lnSpc>
                <a:spcPct val="130000"/>
              </a:lnSpc>
              <a:buFont typeface="Corbel" panose="020B0503020204020204" pitchFamily="34" charset="0"/>
              <a:buChar char="•"/>
            </a:pPr>
            <a:r>
              <a:rPr lang="en-US" sz="3200"/>
              <a:t>First seen in BTCS crisis respite center</a:t>
            </a:r>
          </a:p>
        </p:txBody>
      </p:sp>
      <p:sp>
        <p:nvSpPr>
          <p:cNvPr id="11" name="Rectangle 1">
            <a:extLst>
              <a:ext uri="{FF2B5EF4-FFF2-40B4-BE49-F238E27FC236}">
                <a16:creationId xmlns:a16="http://schemas.microsoft.com/office/drawing/2014/main" id="{BC613EB7-7F2D-A342-70C9-33FCFD9E2C09}"/>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74732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6586C-0AED-FE66-D0D3-B4FC642F4078}"/>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BF8DA715-C1C2-A2D9-D413-3853586A32D7}"/>
              </a:ext>
            </a:extLst>
          </p:cNvPr>
          <p:cNvPicPr>
            <a:picLocks noChangeAspect="1"/>
          </p:cNvPicPr>
          <p:nvPr/>
        </p:nvPicPr>
        <p:blipFill>
          <a:blip r:embed="rId3"/>
          <a:srcRect t="11867" b="11830"/>
          <a:stretch/>
        </p:blipFill>
        <p:spPr>
          <a:xfrm>
            <a:off x="6332261" y="1979035"/>
            <a:ext cx="3712887" cy="4622275"/>
          </a:xfrm>
          <a:prstGeom prst="rect">
            <a:avLst/>
          </a:prstGeom>
        </p:spPr>
      </p:pic>
      <p:sp>
        <p:nvSpPr>
          <p:cNvPr id="2" name="Title 1">
            <a:extLst>
              <a:ext uri="{FF2B5EF4-FFF2-40B4-BE49-F238E27FC236}">
                <a16:creationId xmlns:a16="http://schemas.microsoft.com/office/drawing/2014/main" id="{0A94E071-813A-394D-DBCF-AF9AB4805D20}"/>
              </a:ext>
            </a:extLst>
          </p:cNvPr>
          <p:cNvSpPr>
            <a:spLocks noGrp="1"/>
          </p:cNvSpPr>
          <p:nvPr>
            <p:ph type="title"/>
          </p:nvPr>
        </p:nvSpPr>
        <p:spPr>
          <a:xfrm>
            <a:off x="380698" y="256688"/>
            <a:ext cx="10268712" cy="1107563"/>
          </a:xfrm>
        </p:spPr>
        <p:txBody>
          <a:bodyPr anchor="ctr">
            <a:normAutofit/>
          </a:bodyPr>
          <a:lstStyle/>
          <a:p>
            <a:r>
              <a:rPr lang="en-US" sz="4800" dirty="0"/>
              <a:t>Meet Jake</a:t>
            </a:r>
            <a:endParaRPr lang="en-US" dirty="0">
              <a:effectLst>
                <a:outerShdw blurRad="50800" dist="38100" dir="2700000" algn="tl" rotWithShape="0">
                  <a:prstClr val="black">
                    <a:alpha val="40000"/>
                  </a:prstClr>
                </a:outerShdw>
              </a:effectLst>
            </a:endParaRPr>
          </a:p>
        </p:txBody>
      </p:sp>
      <p:sp>
        <p:nvSpPr>
          <p:cNvPr id="10" name="Title 1">
            <a:extLst>
              <a:ext uri="{FF2B5EF4-FFF2-40B4-BE49-F238E27FC236}">
                <a16:creationId xmlns:a16="http://schemas.microsoft.com/office/drawing/2014/main" id="{31AC5967-1AD1-28BC-B621-4B3B03B944C1}"/>
              </a:ext>
            </a:extLst>
          </p:cNvPr>
          <p:cNvSpPr txBox="1">
            <a:spLocks/>
          </p:cNvSpPr>
          <p:nvPr/>
        </p:nvSpPr>
        <p:spPr>
          <a:xfrm>
            <a:off x="380697" y="1979036"/>
            <a:ext cx="4549111" cy="4622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cap="none" spc="120" baseline="0">
                <a:solidFill>
                  <a:schemeClr val="bg1"/>
                </a:solidFill>
                <a:latin typeface="+mj-lt"/>
                <a:ea typeface="+mj-ea"/>
                <a:cs typeface="+mj-cs"/>
              </a:defRPr>
            </a:lvl1pPr>
          </a:lstStyle>
          <a:p>
            <a:pPr marL="171450" marR="0" lvl="1">
              <a:lnSpc>
                <a:spcPct val="130000"/>
              </a:lnSpc>
            </a:pPr>
            <a:r>
              <a:rPr lang="en-US" sz="3200"/>
              <a:t>Arrested by local police for making verbal threats to strangers in the parking lot at HEB </a:t>
            </a:r>
          </a:p>
        </p:txBody>
      </p:sp>
      <p:sp>
        <p:nvSpPr>
          <p:cNvPr id="11" name="Rectangle 1">
            <a:extLst>
              <a:ext uri="{FF2B5EF4-FFF2-40B4-BE49-F238E27FC236}">
                <a16:creationId xmlns:a16="http://schemas.microsoft.com/office/drawing/2014/main" id="{D1D4A434-899E-A818-7F88-C10EAF56869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 name="Picture 4">
            <a:extLst>
              <a:ext uri="{FF2B5EF4-FFF2-40B4-BE49-F238E27FC236}">
                <a16:creationId xmlns:a16="http://schemas.microsoft.com/office/drawing/2014/main" id="{D0DED552-C233-2735-6B6B-A411914E04B4}"/>
              </a:ext>
            </a:extLst>
          </p:cNvPr>
          <p:cNvPicPr>
            <a:picLocks noChangeAspect="1"/>
          </p:cNvPicPr>
          <p:nvPr/>
        </p:nvPicPr>
        <p:blipFill>
          <a:blip r:embed="rId4">
            <a:alphaModFix amt="70000"/>
          </a:blip>
          <a:stretch>
            <a:fillRect/>
          </a:stretch>
        </p:blipFill>
        <p:spPr>
          <a:xfrm>
            <a:off x="6546574" y="1979035"/>
            <a:ext cx="4242393" cy="4242393"/>
          </a:xfrm>
          <a:prstGeom prst="rect">
            <a:avLst/>
          </a:prstGeom>
        </p:spPr>
      </p:pic>
    </p:spTree>
    <p:extLst>
      <p:ext uri="{BB962C8B-B14F-4D97-AF65-F5344CB8AC3E}">
        <p14:creationId xmlns:p14="http://schemas.microsoft.com/office/powerpoint/2010/main" val="643781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37034-FBEA-6A95-BBFA-CAE1232FE6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2C147D-9ABA-89F2-9480-DF0C3E94A55F}"/>
              </a:ext>
            </a:extLst>
          </p:cNvPr>
          <p:cNvSpPr>
            <a:spLocks noGrp="1"/>
          </p:cNvSpPr>
          <p:nvPr>
            <p:ph type="title"/>
          </p:nvPr>
        </p:nvSpPr>
        <p:spPr>
          <a:xfrm>
            <a:off x="380698" y="256688"/>
            <a:ext cx="10268712" cy="1107563"/>
          </a:xfrm>
        </p:spPr>
        <p:txBody>
          <a:bodyPr anchor="ctr">
            <a:normAutofit/>
          </a:bodyPr>
          <a:lstStyle/>
          <a:p>
            <a:r>
              <a:rPr lang="en-US" sz="4800" dirty="0"/>
              <a:t>Meet Jake</a:t>
            </a:r>
            <a:endParaRPr lang="en-US" dirty="0">
              <a:effectLst>
                <a:outerShdw blurRad="50800" dist="38100" dir="2700000" algn="tl" rotWithShape="0">
                  <a:prstClr val="black">
                    <a:alpha val="40000"/>
                  </a:prstClr>
                </a:outerShdw>
              </a:effectLst>
            </a:endParaRPr>
          </a:p>
        </p:txBody>
      </p:sp>
      <p:sp>
        <p:nvSpPr>
          <p:cNvPr id="10" name="Title 1">
            <a:extLst>
              <a:ext uri="{FF2B5EF4-FFF2-40B4-BE49-F238E27FC236}">
                <a16:creationId xmlns:a16="http://schemas.microsoft.com/office/drawing/2014/main" id="{C31D1C8F-7D7F-D052-7D73-ED01E52ED50C}"/>
              </a:ext>
            </a:extLst>
          </p:cNvPr>
          <p:cNvSpPr txBox="1">
            <a:spLocks/>
          </p:cNvSpPr>
          <p:nvPr/>
        </p:nvSpPr>
        <p:spPr>
          <a:xfrm>
            <a:off x="380697" y="1979036"/>
            <a:ext cx="4549111" cy="4622275"/>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800" kern="1200" cap="none" spc="120" baseline="0">
                <a:solidFill>
                  <a:schemeClr val="bg1"/>
                </a:solidFill>
                <a:latin typeface="+mj-lt"/>
                <a:ea typeface="+mj-ea"/>
                <a:cs typeface="+mj-cs"/>
              </a:defRPr>
            </a:lvl1pPr>
          </a:lstStyle>
          <a:p>
            <a:pPr marL="171450" marR="0" lvl="1">
              <a:lnSpc>
                <a:spcPct val="130000"/>
              </a:lnSpc>
            </a:pPr>
            <a:r>
              <a:rPr lang="en-US" sz="3200" dirty="0"/>
              <a:t>Scenario A:</a:t>
            </a:r>
          </a:p>
          <a:p>
            <a:pPr marL="171450" marR="0" lvl="1">
              <a:lnSpc>
                <a:spcPct val="130000"/>
              </a:lnSpc>
            </a:pPr>
            <a:r>
              <a:rPr lang="en-US" sz="3200" dirty="0"/>
              <a:t>Jake is detained and remains in county jail pending hearing. </a:t>
            </a:r>
          </a:p>
          <a:p>
            <a:pPr marL="171450" marR="0" lvl="1">
              <a:lnSpc>
                <a:spcPct val="130000"/>
              </a:lnSpc>
            </a:pPr>
            <a:r>
              <a:rPr lang="en-US" sz="3200" dirty="0"/>
              <a:t>He is not taking medication and continues to deteriorate, experiencing worsening command AVH and paranoia. </a:t>
            </a:r>
          </a:p>
          <a:p>
            <a:pPr marL="171450" marR="0" lvl="1">
              <a:lnSpc>
                <a:spcPct val="130000"/>
              </a:lnSpc>
            </a:pPr>
            <a:r>
              <a:rPr lang="en-US" sz="3200" dirty="0"/>
              <a:t>Jake assaults a correctional officer and is subsequently charged with felony assault on a public servant.  </a:t>
            </a:r>
          </a:p>
        </p:txBody>
      </p:sp>
      <p:sp>
        <p:nvSpPr>
          <p:cNvPr id="11" name="Rectangle 1">
            <a:extLst>
              <a:ext uri="{FF2B5EF4-FFF2-40B4-BE49-F238E27FC236}">
                <a16:creationId xmlns:a16="http://schemas.microsoft.com/office/drawing/2014/main" id="{5BDD760D-5ADA-8C69-154F-77F8FF514F4E}"/>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 name="Picture 2">
            <a:extLst>
              <a:ext uri="{FF2B5EF4-FFF2-40B4-BE49-F238E27FC236}">
                <a16:creationId xmlns:a16="http://schemas.microsoft.com/office/drawing/2014/main" id="{5731B140-3766-1952-4E08-B4514730C7F4}"/>
              </a:ext>
            </a:extLst>
          </p:cNvPr>
          <p:cNvPicPr>
            <a:picLocks noChangeAspect="1"/>
          </p:cNvPicPr>
          <p:nvPr/>
        </p:nvPicPr>
        <p:blipFill>
          <a:blip r:embed="rId3"/>
          <a:stretch>
            <a:fillRect/>
          </a:stretch>
        </p:blipFill>
        <p:spPr>
          <a:xfrm>
            <a:off x="5892613" y="1839502"/>
            <a:ext cx="5101702" cy="4251418"/>
          </a:xfrm>
          <a:prstGeom prst="rect">
            <a:avLst/>
          </a:prstGeom>
        </p:spPr>
      </p:pic>
    </p:spTree>
    <p:extLst>
      <p:ext uri="{BB962C8B-B14F-4D97-AF65-F5344CB8AC3E}">
        <p14:creationId xmlns:p14="http://schemas.microsoft.com/office/powerpoint/2010/main" val="8643781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CA1D5-F97E-ECA9-C90A-E233757F69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A509D8-BE7C-AE98-2A12-9733E24B5864}"/>
              </a:ext>
            </a:extLst>
          </p:cNvPr>
          <p:cNvSpPr>
            <a:spLocks noGrp="1"/>
          </p:cNvSpPr>
          <p:nvPr>
            <p:ph type="title"/>
          </p:nvPr>
        </p:nvSpPr>
        <p:spPr>
          <a:xfrm>
            <a:off x="380698" y="256688"/>
            <a:ext cx="10268712" cy="1107563"/>
          </a:xfrm>
        </p:spPr>
        <p:txBody>
          <a:bodyPr anchor="ctr">
            <a:normAutofit fontScale="90000"/>
          </a:bodyPr>
          <a:lstStyle/>
          <a:p>
            <a:r>
              <a:rPr lang="en-US" sz="4800"/>
              <a:t>Psychiatric needs in the county-based jail system</a:t>
            </a:r>
            <a:endParaRPr lang="en-US">
              <a:effectLst>
                <a:outerShdw blurRad="50800" dist="38100" dir="2700000" algn="tl" rotWithShape="0">
                  <a:prstClr val="black">
                    <a:alpha val="40000"/>
                  </a:prstClr>
                </a:outerShdw>
              </a:effectLst>
            </a:endParaRPr>
          </a:p>
        </p:txBody>
      </p:sp>
      <p:sp>
        <p:nvSpPr>
          <p:cNvPr id="10" name="Title 1">
            <a:extLst>
              <a:ext uri="{FF2B5EF4-FFF2-40B4-BE49-F238E27FC236}">
                <a16:creationId xmlns:a16="http://schemas.microsoft.com/office/drawing/2014/main" id="{8E3B33CE-6B3E-84F1-B7C7-4A79C5F20E6B}"/>
              </a:ext>
            </a:extLst>
          </p:cNvPr>
          <p:cNvSpPr txBox="1">
            <a:spLocks/>
          </p:cNvSpPr>
          <p:nvPr/>
        </p:nvSpPr>
        <p:spPr>
          <a:xfrm>
            <a:off x="380698" y="1979036"/>
            <a:ext cx="10268712" cy="4622275"/>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800" kern="1200" cap="none" spc="120" baseline="0">
                <a:solidFill>
                  <a:schemeClr val="bg1"/>
                </a:solidFill>
                <a:latin typeface="+mj-lt"/>
                <a:ea typeface="+mj-ea"/>
                <a:cs typeface="+mj-cs"/>
              </a:defRPr>
            </a:lvl1pPr>
          </a:lstStyle>
          <a:p>
            <a:pPr marR="0" lvl="1" indent="-285750">
              <a:lnSpc>
                <a:spcPct val="130000"/>
              </a:lnSpc>
              <a:buFont typeface="Corbel" panose="020B0503020204020204" pitchFamily="34" charset="0"/>
              <a:buChar char="•"/>
            </a:pPr>
            <a:r>
              <a:rPr lang="en-US" sz="3200" dirty="0">
                <a:effectLst/>
              </a:rPr>
              <a:t>Estimated 34% of adult inmates have a mental health disorder; approx. 70% in youth detention facilities </a:t>
            </a:r>
          </a:p>
          <a:p>
            <a:pPr lvl="1" indent="-285750">
              <a:lnSpc>
                <a:spcPct val="130000"/>
              </a:lnSpc>
              <a:buFont typeface="Corbel" panose="020B0503020204020204" pitchFamily="34" charset="0"/>
              <a:buChar char="•"/>
            </a:pPr>
            <a:r>
              <a:rPr lang="en-US" sz="3200" dirty="0">
                <a:effectLst/>
              </a:rPr>
              <a:t>County jails remain the largest mental health facilities in the state </a:t>
            </a:r>
          </a:p>
          <a:p>
            <a:pPr marR="0" lvl="1" indent="-285750">
              <a:lnSpc>
                <a:spcPct val="130000"/>
              </a:lnSpc>
              <a:buFont typeface="Corbel" panose="020B0503020204020204" pitchFamily="34" charset="0"/>
              <a:buChar char="•"/>
            </a:pPr>
            <a:r>
              <a:rPr lang="en-US" sz="3200" dirty="0">
                <a:effectLst/>
              </a:rPr>
              <a:t>Some 1,753 inmates in Texas county jails are awaiting transfer to state hospital beds. </a:t>
            </a:r>
          </a:p>
          <a:p>
            <a:pPr marR="0" lvl="1" indent="-285750">
              <a:lnSpc>
                <a:spcPct val="130000"/>
              </a:lnSpc>
              <a:buFont typeface="Corbel" panose="020B0503020204020204" pitchFamily="34" charset="0"/>
              <a:buChar char="•"/>
            </a:pPr>
            <a:r>
              <a:rPr lang="en-US" sz="3200" dirty="0">
                <a:effectLst/>
              </a:rPr>
              <a:t>The average wait time for transfer to a maximum-security unit (MSU) is 233 days, while the average wait for non-MSU beds is 189 days.</a:t>
            </a:r>
          </a:p>
          <a:p>
            <a:endParaRPr lang="en-US" sz="3200" dirty="0">
              <a:solidFill>
                <a:schemeClr val="tx1"/>
              </a:solidFill>
            </a:endParaRPr>
          </a:p>
        </p:txBody>
      </p:sp>
    </p:spTree>
    <p:extLst>
      <p:ext uri="{BB962C8B-B14F-4D97-AF65-F5344CB8AC3E}">
        <p14:creationId xmlns:p14="http://schemas.microsoft.com/office/powerpoint/2010/main" val="39308889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67430-F849-6235-EFFD-C00442D9D4C5}"/>
            </a:ext>
          </a:extLst>
        </p:cNvPr>
        <p:cNvGrpSpPr/>
        <p:nvPr/>
      </p:nvGrpSpPr>
      <p:grpSpPr>
        <a:xfrm>
          <a:off x="0" y="0"/>
          <a:ext cx="0" cy="0"/>
          <a:chOff x="0" y="0"/>
          <a:chExt cx="0" cy="0"/>
        </a:xfrm>
      </p:grpSpPr>
      <p:sp>
        <p:nvSpPr>
          <p:cNvPr id="11" name="Rectangle 1">
            <a:extLst>
              <a:ext uri="{FF2B5EF4-FFF2-40B4-BE49-F238E27FC236}">
                <a16:creationId xmlns:a16="http://schemas.microsoft.com/office/drawing/2014/main" id="{4854809B-1482-7F2C-E2FA-E9A4C810FBD9}"/>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6" name="Picture 5">
            <a:extLst>
              <a:ext uri="{FF2B5EF4-FFF2-40B4-BE49-F238E27FC236}">
                <a16:creationId xmlns:a16="http://schemas.microsoft.com/office/drawing/2014/main" id="{2A7B3D9F-C7DA-C606-8E59-8DAE0D9491CC}"/>
              </a:ext>
            </a:extLst>
          </p:cNvPr>
          <p:cNvPicPr>
            <a:picLocks noChangeAspect="1"/>
          </p:cNvPicPr>
          <p:nvPr/>
        </p:nvPicPr>
        <p:blipFill>
          <a:blip r:embed="rId3"/>
          <a:stretch>
            <a:fillRect/>
          </a:stretch>
        </p:blipFill>
        <p:spPr>
          <a:xfrm>
            <a:off x="87670" y="217715"/>
            <a:ext cx="9429468" cy="6288176"/>
          </a:xfrm>
          <a:prstGeom prst="rect">
            <a:avLst/>
          </a:prstGeom>
        </p:spPr>
      </p:pic>
    </p:spTree>
    <p:extLst>
      <p:ext uri="{BB962C8B-B14F-4D97-AF65-F5344CB8AC3E}">
        <p14:creationId xmlns:p14="http://schemas.microsoft.com/office/powerpoint/2010/main" val="6798395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9A320-24AB-170E-A32B-23F1D855A7F0}"/>
            </a:ext>
          </a:extLst>
        </p:cNvPr>
        <p:cNvGrpSpPr/>
        <p:nvPr/>
      </p:nvGrpSpPr>
      <p:grpSpPr>
        <a:xfrm>
          <a:off x="0" y="0"/>
          <a:ext cx="0" cy="0"/>
          <a:chOff x="0" y="0"/>
          <a:chExt cx="0" cy="0"/>
        </a:xfrm>
      </p:grpSpPr>
      <p:sp>
        <p:nvSpPr>
          <p:cNvPr id="11" name="Rectangle 1">
            <a:extLst>
              <a:ext uri="{FF2B5EF4-FFF2-40B4-BE49-F238E27FC236}">
                <a16:creationId xmlns:a16="http://schemas.microsoft.com/office/drawing/2014/main" id="{31FE62A4-E3C1-F071-B2C5-73DA4F1461F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 name="Picture 1">
            <a:extLst>
              <a:ext uri="{FF2B5EF4-FFF2-40B4-BE49-F238E27FC236}">
                <a16:creationId xmlns:a16="http://schemas.microsoft.com/office/drawing/2014/main" id="{538F5025-B782-A2DF-7079-F6B7996FD208}"/>
              </a:ext>
            </a:extLst>
          </p:cNvPr>
          <p:cNvPicPr>
            <a:picLocks noChangeAspect="1"/>
          </p:cNvPicPr>
          <p:nvPr/>
        </p:nvPicPr>
        <p:blipFill>
          <a:blip r:embed="rId3"/>
          <a:srcRect b="9333"/>
          <a:stretch/>
        </p:blipFill>
        <p:spPr>
          <a:xfrm>
            <a:off x="885371" y="826075"/>
            <a:ext cx="7997372" cy="5205849"/>
          </a:xfrm>
          <a:prstGeom prst="rect">
            <a:avLst/>
          </a:prstGeom>
        </p:spPr>
      </p:pic>
    </p:spTree>
    <p:extLst>
      <p:ext uri="{BB962C8B-B14F-4D97-AF65-F5344CB8AC3E}">
        <p14:creationId xmlns:p14="http://schemas.microsoft.com/office/powerpoint/2010/main" val="32921805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078DAA-5276-837D-35A5-184C87EC80A6}"/>
            </a:ext>
          </a:extLst>
        </p:cNvPr>
        <p:cNvGrpSpPr/>
        <p:nvPr/>
      </p:nvGrpSpPr>
      <p:grpSpPr>
        <a:xfrm>
          <a:off x="0" y="0"/>
          <a:ext cx="0" cy="0"/>
          <a:chOff x="0" y="0"/>
          <a:chExt cx="0" cy="0"/>
        </a:xfrm>
      </p:grpSpPr>
      <p:sp>
        <p:nvSpPr>
          <p:cNvPr id="11" name="Rectangle 1">
            <a:extLst>
              <a:ext uri="{FF2B5EF4-FFF2-40B4-BE49-F238E27FC236}">
                <a16:creationId xmlns:a16="http://schemas.microsoft.com/office/drawing/2014/main" id="{C5824450-4868-3DB9-1ADC-453A50138B8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AutoShape 4" descr="Bastrop man gets 25 years for child sexual exploitation">
            <a:extLst>
              <a:ext uri="{FF2B5EF4-FFF2-40B4-BE49-F238E27FC236}">
                <a16:creationId xmlns:a16="http://schemas.microsoft.com/office/drawing/2014/main" id="{7513E5A1-31BC-3C29-33D5-318F08574225}"/>
              </a:ext>
            </a:extLst>
          </p:cNvPr>
          <p:cNvSpPr>
            <a:spLocks noChangeAspect="1" noChangeArrowheads="1"/>
          </p:cNvSpPr>
          <p:nvPr/>
        </p:nvSpPr>
        <p:spPr bwMode="auto">
          <a:xfrm>
            <a:off x="2782957" y="115957"/>
            <a:ext cx="3465443" cy="346544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Caldwell County Jail emptied because of water leak issues">
            <a:extLst>
              <a:ext uri="{FF2B5EF4-FFF2-40B4-BE49-F238E27FC236}">
                <a16:creationId xmlns:a16="http://schemas.microsoft.com/office/drawing/2014/main" id="{302EF467-9FD5-9F31-2D89-84A547BF51D9}"/>
              </a:ext>
            </a:extLst>
          </p:cNvPr>
          <p:cNvSpPr>
            <a:spLocks noChangeAspect="1" noChangeArrowheads="1"/>
          </p:cNvSpPr>
          <p:nvPr/>
        </p:nvSpPr>
        <p:spPr bwMode="auto">
          <a:xfrm>
            <a:off x="3644348" y="977348"/>
            <a:ext cx="2604052" cy="260405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a:extLst>
              <a:ext uri="{FF2B5EF4-FFF2-40B4-BE49-F238E27FC236}">
                <a16:creationId xmlns:a16="http://schemas.microsoft.com/office/drawing/2014/main" id="{AFCD4A1C-A9F6-F841-DA3A-2967A2F39B90}"/>
              </a:ext>
            </a:extLst>
          </p:cNvPr>
          <p:cNvPicPr>
            <a:picLocks noChangeAspect="1"/>
          </p:cNvPicPr>
          <p:nvPr/>
        </p:nvPicPr>
        <p:blipFill>
          <a:blip r:embed="rId3"/>
          <a:stretch>
            <a:fillRect/>
          </a:stretch>
        </p:blipFill>
        <p:spPr>
          <a:xfrm>
            <a:off x="2704427" y="115957"/>
            <a:ext cx="5742271" cy="6526581"/>
          </a:xfrm>
          <a:prstGeom prst="rect">
            <a:avLst/>
          </a:prstGeom>
        </p:spPr>
      </p:pic>
    </p:spTree>
    <p:extLst>
      <p:ext uri="{BB962C8B-B14F-4D97-AF65-F5344CB8AC3E}">
        <p14:creationId xmlns:p14="http://schemas.microsoft.com/office/powerpoint/2010/main" val="23394198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42C5DC-81E2-553B-6AD8-D2E4C55EA8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023FE9-D487-E2A3-021C-BDB978B27791}"/>
              </a:ext>
            </a:extLst>
          </p:cNvPr>
          <p:cNvSpPr>
            <a:spLocks noGrp="1"/>
          </p:cNvSpPr>
          <p:nvPr>
            <p:ph type="title"/>
          </p:nvPr>
        </p:nvSpPr>
        <p:spPr>
          <a:xfrm>
            <a:off x="380698" y="256688"/>
            <a:ext cx="10268712" cy="1107563"/>
          </a:xfrm>
        </p:spPr>
        <p:txBody>
          <a:bodyPr anchor="ctr">
            <a:normAutofit/>
          </a:bodyPr>
          <a:lstStyle/>
          <a:p>
            <a:r>
              <a:rPr lang="en-US" sz="4800" dirty="0"/>
              <a:t>Meet Jake</a:t>
            </a:r>
            <a:endParaRPr lang="en-US" dirty="0">
              <a:effectLst>
                <a:outerShdw blurRad="50800" dist="38100" dir="2700000" algn="tl" rotWithShape="0">
                  <a:prstClr val="black">
                    <a:alpha val="40000"/>
                  </a:prstClr>
                </a:outerShdw>
              </a:effectLst>
            </a:endParaRPr>
          </a:p>
        </p:txBody>
      </p:sp>
      <p:sp>
        <p:nvSpPr>
          <p:cNvPr id="10" name="Title 1">
            <a:extLst>
              <a:ext uri="{FF2B5EF4-FFF2-40B4-BE49-F238E27FC236}">
                <a16:creationId xmlns:a16="http://schemas.microsoft.com/office/drawing/2014/main" id="{8DCD61B9-C38B-E2EE-539A-6BEEEE916D96}"/>
              </a:ext>
            </a:extLst>
          </p:cNvPr>
          <p:cNvSpPr txBox="1">
            <a:spLocks/>
          </p:cNvSpPr>
          <p:nvPr/>
        </p:nvSpPr>
        <p:spPr>
          <a:xfrm>
            <a:off x="380697" y="1620938"/>
            <a:ext cx="4863965" cy="4980373"/>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800" kern="1200" cap="none" spc="120" baseline="0">
                <a:solidFill>
                  <a:schemeClr val="bg1"/>
                </a:solidFill>
                <a:latin typeface="+mj-lt"/>
                <a:ea typeface="+mj-ea"/>
                <a:cs typeface="+mj-cs"/>
              </a:defRPr>
            </a:lvl1pPr>
          </a:lstStyle>
          <a:p>
            <a:pPr marL="171450" marR="0" lvl="1">
              <a:lnSpc>
                <a:spcPct val="130000"/>
              </a:lnSpc>
            </a:pPr>
            <a:r>
              <a:rPr lang="en-US" sz="3200" dirty="0"/>
              <a:t>Scenario B:</a:t>
            </a:r>
          </a:p>
          <a:p>
            <a:pPr marL="171450" marR="0" lvl="1">
              <a:lnSpc>
                <a:spcPct val="130000"/>
              </a:lnSpc>
            </a:pPr>
            <a:r>
              <a:rPr lang="en-US" sz="3200" dirty="0"/>
              <a:t>Jake is detained and remains in county jail pending hearing. </a:t>
            </a:r>
          </a:p>
          <a:p>
            <a:pPr marL="171450" marR="0" lvl="1">
              <a:lnSpc>
                <a:spcPct val="130000"/>
              </a:lnSpc>
            </a:pPr>
            <a:r>
              <a:rPr lang="en-US" sz="3200" dirty="0"/>
              <a:t>He is seen by a psychiatric prescriber and restarted on Invega </a:t>
            </a:r>
            <a:r>
              <a:rPr lang="en-US" sz="3200" dirty="0" err="1"/>
              <a:t>Sustenna</a:t>
            </a:r>
            <a:r>
              <a:rPr lang="en-US" sz="3200" dirty="0"/>
              <a:t>. </a:t>
            </a:r>
          </a:p>
          <a:p>
            <a:pPr marL="171450" marR="0" lvl="1">
              <a:lnSpc>
                <a:spcPct val="130000"/>
              </a:lnSpc>
            </a:pPr>
            <a:r>
              <a:rPr lang="en-US" sz="3200" dirty="0"/>
              <a:t>Jake’s symptoms improve and he can engage in legal process and release planning. </a:t>
            </a:r>
          </a:p>
        </p:txBody>
      </p:sp>
      <p:sp>
        <p:nvSpPr>
          <p:cNvPr id="11" name="Rectangle 1">
            <a:extLst>
              <a:ext uri="{FF2B5EF4-FFF2-40B4-BE49-F238E27FC236}">
                <a16:creationId xmlns:a16="http://schemas.microsoft.com/office/drawing/2014/main" id="{108BFD6B-D9D6-CE28-2E00-ADBA5586F99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 name="Picture 2">
            <a:extLst>
              <a:ext uri="{FF2B5EF4-FFF2-40B4-BE49-F238E27FC236}">
                <a16:creationId xmlns:a16="http://schemas.microsoft.com/office/drawing/2014/main" id="{3D880D05-D9DF-F8C9-CE80-85C60264B945}"/>
              </a:ext>
            </a:extLst>
          </p:cNvPr>
          <p:cNvPicPr>
            <a:picLocks noChangeAspect="1"/>
          </p:cNvPicPr>
          <p:nvPr/>
        </p:nvPicPr>
        <p:blipFill>
          <a:blip r:embed="rId3"/>
          <a:stretch>
            <a:fillRect/>
          </a:stretch>
        </p:blipFill>
        <p:spPr>
          <a:xfrm>
            <a:off x="5892613" y="1839502"/>
            <a:ext cx="5101702" cy="4251418"/>
          </a:xfrm>
          <a:prstGeom prst="rect">
            <a:avLst/>
          </a:prstGeom>
        </p:spPr>
      </p:pic>
    </p:spTree>
    <p:extLst>
      <p:ext uri="{BB962C8B-B14F-4D97-AF65-F5344CB8AC3E}">
        <p14:creationId xmlns:p14="http://schemas.microsoft.com/office/powerpoint/2010/main" val="18369037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a:extLst>
            <a:ext uri="{FF2B5EF4-FFF2-40B4-BE49-F238E27FC236}">
              <a16:creationId xmlns:a16="http://schemas.microsoft.com/office/drawing/2014/main" id="{B25D3633-C9A5-F997-058D-50375CB12FF3}"/>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A2F15440-8E22-2045-874F-EE4CF85E4D5A}"/>
              </a:ext>
            </a:extLst>
          </p:cNvPr>
          <p:cNvSpPr/>
          <p:nvPr/>
        </p:nvSpPr>
        <p:spPr>
          <a:xfrm>
            <a:off x="0" y="3766711"/>
            <a:ext cx="12192000" cy="272685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Franklin Gothic Book"/>
              <a:ea typeface="+mn-ea"/>
              <a:cs typeface="+mn-cs"/>
            </a:endParaRPr>
          </a:p>
        </p:txBody>
      </p:sp>
      <p:sp>
        <p:nvSpPr>
          <p:cNvPr id="13" name="Title 12">
            <a:extLst>
              <a:ext uri="{FF2B5EF4-FFF2-40B4-BE49-F238E27FC236}">
                <a16:creationId xmlns:a16="http://schemas.microsoft.com/office/drawing/2014/main" id="{54FABAC1-B1C2-FBEE-1421-F26FF37AA4F7}"/>
              </a:ext>
            </a:extLst>
          </p:cNvPr>
          <p:cNvSpPr>
            <a:spLocks noGrp="1"/>
          </p:cNvSpPr>
          <p:nvPr>
            <p:ph type="title"/>
          </p:nvPr>
        </p:nvSpPr>
        <p:spPr>
          <a:xfrm>
            <a:off x="0" y="4417577"/>
            <a:ext cx="12192000" cy="1471699"/>
          </a:xfrm>
          <a:effectLst>
            <a:softEdge rad="63500"/>
          </a:effectLst>
        </p:spPr>
        <p:txBody>
          <a:bodyPr anchor="ctr"/>
          <a:lstStyle/>
          <a:p>
            <a:pPr algn="ctr"/>
            <a:r>
              <a:rPr lang="en-US" sz="5400" b="0" dirty="0"/>
              <a:t>Jailhouse Docs:</a:t>
            </a:r>
            <a:br>
              <a:rPr lang="en-US" sz="5400" b="0" dirty="0"/>
            </a:br>
            <a:r>
              <a:rPr lang="en-US" sz="5400" b="0" dirty="0"/>
              <a:t>Psychiatric Care in the county jail setting</a:t>
            </a:r>
            <a:endParaRPr lang="en-US" sz="5400" cap="none" spc="300" dirty="0">
              <a:effectLst>
                <a:outerShdw blurRad="50800" dist="38100" dir="2700000" algn="tl" rotWithShape="0">
                  <a:prstClr val="black">
                    <a:alpha val="40000"/>
                  </a:prstClr>
                </a:outerShdw>
              </a:effectLst>
              <a:latin typeface="Franklin Gothic Heavy" panose="020B0903020102020204" pitchFamily="34" charset="0"/>
            </a:endParaRPr>
          </a:p>
        </p:txBody>
      </p:sp>
      <p:pic>
        <p:nvPicPr>
          <p:cNvPr id="7" name="Picture 6">
            <a:extLst>
              <a:ext uri="{FF2B5EF4-FFF2-40B4-BE49-F238E27FC236}">
                <a16:creationId xmlns:a16="http://schemas.microsoft.com/office/drawing/2014/main" id="{B4CE3100-3644-5C5A-7234-72330AF2DA4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83758" y="1305098"/>
            <a:ext cx="11224483" cy="1918714"/>
          </a:xfrm>
          <a:prstGeom prst="rect">
            <a:avLst/>
          </a:prstGeom>
        </p:spPr>
      </p:pic>
    </p:spTree>
    <p:extLst>
      <p:ext uri="{BB962C8B-B14F-4D97-AF65-F5344CB8AC3E}">
        <p14:creationId xmlns:p14="http://schemas.microsoft.com/office/powerpoint/2010/main" val="40926273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676CD-BC78-FD0B-B33D-58196777A6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9A2BDA-5694-EF88-D6A3-7A9C53E85684}"/>
              </a:ext>
            </a:extLst>
          </p:cNvPr>
          <p:cNvSpPr>
            <a:spLocks noGrp="1"/>
          </p:cNvSpPr>
          <p:nvPr>
            <p:ph type="title"/>
          </p:nvPr>
        </p:nvSpPr>
        <p:spPr>
          <a:xfrm>
            <a:off x="380698" y="256688"/>
            <a:ext cx="10268712" cy="1107563"/>
          </a:xfrm>
        </p:spPr>
        <p:txBody>
          <a:bodyPr anchor="ctr">
            <a:normAutofit/>
          </a:bodyPr>
          <a:lstStyle/>
          <a:p>
            <a:r>
              <a:rPr lang="en-US" sz="4800"/>
              <a:t>Contracting Process</a:t>
            </a:r>
            <a:endParaRPr lang="en-US">
              <a:effectLst>
                <a:outerShdw blurRad="50800" dist="38100" dir="2700000" algn="tl" rotWithShape="0">
                  <a:prstClr val="black">
                    <a:alpha val="40000"/>
                  </a:prstClr>
                </a:outerShdw>
              </a:effectLst>
            </a:endParaRPr>
          </a:p>
        </p:txBody>
      </p:sp>
      <p:sp>
        <p:nvSpPr>
          <p:cNvPr id="10" name="Title 1">
            <a:extLst>
              <a:ext uri="{FF2B5EF4-FFF2-40B4-BE49-F238E27FC236}">
                <a16:creationId xmlns:a16="http://schemas.microsoft.com/office/drawing/2014/main" id="{56796AF0-09BB-6E9B-B1A0-88B200E22F03}"/>
              </a:ext>
            </a:extLst>
          </p:cNvPr>
          <p:cNvSpPr txBox="1">
            <a:spLocks/>
          </p:cNvSpPr>
          <p:nvPr/>
        </p:nvSpPr>
        <p:spPr>
          <a:xfrm>
            <a:off x="380697" y="1620938"/>
            <a:ext cx="4863965" cy="49803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cap="none" spc="120" baseline="0">
                <a:solidFill>
                  <a:schemeClr val="bg1"/>
                </a:solidFill>
                <a:latin typeface="+mj-lt"/>
                <a:ea typeface="+mj-ea"/>
                <a:cs typeface="+mj-cs"/>
              </a:defRPr>
            </a:lvl1pPr>
          </a:lstStyle>
          <a:p>
            <a:pPr marL="285750" marR="0" lvl="0" indent="-285750" algn="l" defTabSz="914400" rtl="0" eaLnBrk="1" fontAlgn="auto" latinLnBrk="0" hangingPunct="1">
              <a:lnSpc>
                <a:spcPct val="125000"/>
              </a:lnSpc>
              <a:spcBef>
                <a:spcPts val="930"/>
              </a:spcBef>
              <a:spcAft>
                <a:spcPts val="600"/>
              </a:spcAft>
              <a:buClrTx/>
              <a:buSzTx/>
              <a:buFont typeface="Arial" panose="020B0604020202020204" pitchFamily="34" charset="0"/>
              <a:buChar char="•"/>
              <a:tabLst/>
              <a:defRPr/>
            </a:pPr>
            <a:r>
              <a:rPr kumimoji="0" lang="en-US" sz="1800" b="0" i="0" u="none" strike="noStrike" kern="1200" cap="none" spc="150" normalizeH="0" baseline="0" noProof="0">
                <a:ln>
                  <a:noFill/>
                </a:ln>
                <a:solidFill>
                  <a:prstClr val="black">
                    <a:lumMod val="75000"/>
                    <a:lumOff val="25000"/>
                  </a:prstClr>
                </a:solidFill>
                <a:effectLst/>
                <a:uLnTx/>
                <a:uFillTx/>
                <a:latin typeface="Meiryo"/>
                <a:ea typeface="+mn-ea"/>
                <a:cs typeface="+mn-cs"/>
              </a:rPr>
              <a:t>Benefits of telehealth vs in-person clinics</a:t>
            </a:r>
          </a:p>
          <a:p>
            <a:pPr marL="285750" marR="0" lvl="0" indent="-285750" algn="l" defTabSz="914400" rtl="0" eaLnBrk="1" fontAlgn="auto" latinLnBrk="0" hangingPunct="1">
              <a:lnSpc>
                <a:spcPct val="125000"/>
              </a:lnSpc>
              <a:spcBef>
                <a:spcPts val="930"/>
              </a:spcBef>
              <a:spcAft>
                <a:spcPts val="600"/>
              </a:spcAft>
              <a:buClrTx/>
              <a:buSzTx/>
              <a:buFont typeface="Arial" panose="020B0604020202020204" pitchFamily="34" charset="0"/>
              <a:buChar char="•"/>
              <a:tabLst/>
              <a:defRPr/>
            </a:pPr>
            <a:r>
              <a:rPr kumimoji="0" lang="en-US" sz="1800" b="0" i="0" u="none" strike="noStrike" kern="1200" cap="none" spc="150" normalizeH="0" baseline="0" noProof="0">
                <a:ln>
                  <a:noFill/>
                </a:ln>
                <a:solidFill>
                  <a:prstClr val="black">
                    <a:lumMod val="75000"/>
                    <a:lumOff val="25000"/>
                  </a:prstClr>
                </a:solidFill>
                <a:effectLst/>
                <a:uLnTx/>
                <a:uFillTx/>
                <a:latin typeface="Meiryo"/>
                <a:ea typeface="+mn-ea"/>
                <a:cs typeface="+mn-cs"/>
              </a:rPr>
              <a:t>Costs to consider in contracted rate</a:t>
            </a:r>
          </a:p>
          <a:p>
            <a:pPr marL="569214" marR="0" lvl="1" indent="-285750" algn="l" defTabSz="914400" rtl="0" eaLnBrk="1" fontAlgn="auto" latinLnBrk="0" hangingPunct="1">
              <a:lnSpc>
                <a:spcPct val="125000"/>
              </a:lnSpc>
              <a:spcBef>
                <a:spcPts val="930"/>
              </a:spcBef>
              <a:spcAft>
                <a:spcPts val="600"/>
              </a:spcAft>
              <a:buClrTx/>
              <a:buSzTx/>
              <a:buFont typeface="Arial" panose="020B0604020202020204" pitchFamily="34" charset="0"/>
              <a:buChar char="•"/>
              <a:tabLst/>
              <a:defRPr/>
            </a:pPr>
            <a:r>
              <a:rPr kumimoji="0" lang="en-US" sz="1800" b="0" i="0" u="none" strike="noStrike" kern="1200" cap="none" spc="150" normalizeH="0" baseline="0" noProof="0">
                <a:ln>
                  <a:noFill/>
                </a:ln>
                <a:solidFill>
                  <a:prstClr val="black">
                    <a:lumMod val="75000"/>
                    <a:lumOff val="25000"/>
                  </a:prstClr>
                </a:solidFill>
                <a:effectLst/>
                <a:uLnTx/>
                <a:uFillTx/>
                <a:latin typeface="Meiryo"/>
                <a:ea typeface="+mn-ea"/>
                <a:cs typeface="+mn-cs"/>
              </a:rPr>
              <a:t>Provider time</a:t>
            </a:r>
          </a:p>
          <a:p>
            <a:pPr marL="569214" marR="0" lvl="1" indent="-285750" algn="l" defTabSz="914400" rtl="0" eaLnBrk="1" fontAlgn="auto" latinLnBrk="0" hangingPunct="1">
              <a:lnSpc>
                <a:spcPct val="125000"/>
              </a:lnSpc>
              <a:spcBef>
                <a:spcPts val="930"/>
              </a:spcBef>
              <a:spcAft>
                <a:spcPts val="600"/>
              </a:spcAft>
              <a:buClrTx/>
              <a:buSzTx/>
              <a:buFont typeface="Arial" panose="020B0604020202020204" pitchFamily="34" charset="0"/>
              <a:buChar char="•"/>
              <a:tabLst/>
              <a:defRPr/>
            </a:pPr>
            <a:r>
              <a:rPr kumimoji="0" lang="en-US" sz="1800" b="0" i="0" u="none" strike="noStrike" kern="1200" cap="none" spc="150" normalizeH="0" baseline="0" noProof="0">
                <a:ln>
                  <a:noFill/>
                </a:ln>
                <a:solidFill>
                  <a:prstClr val="black">
                    <a:lumMod val="75000"/>
                    <a:lumOff val="25000"/>
                  </a:prstClr>
                </a:solidFill>
                <a:effectLst/>
                <a:uLnTx/>
                <a:uFillTx/>
                <a:latin typeface="Meiryo"/>
                <a:ea typeface="+mn-ea"/>
                <a:cs typeface="+mn-cs"/>
              </a:rPr>
              <a:t>Collaborating physician</a:t>
            </a:r>
          </a:p>
          <a:p>
            <a:pPr marL="569214" marR="0" lvl="1" indent="-285750" algn="l" defTabSz="914400" rtl="0" eaLnBrk="1" fontAlgn="auto" latinLnBrk="0" hangingPunct="1">
              <a:lnSpc>
                <a:spcPct val="125000"/>
              </a:lnSpc>
              <a:spcBef>
                <a:spcPts val="930"/>
              </a:spcBef>
              <a:spcAft>
                <a:spcPts val="600"/>
              </a:spcAft>
              <a:buClrTx/>
              <a:buSzTx/>
              <a:buFont typeface="Arial" panose="020B0604020202020204" pitchFamily="34" charset="0"/>
              <a:buChar char="•"/>
              <a:tabLst/>
              <a:defRPr/>
            </a:pPr>
            <a:r>
              <a:rPr kumimoji="0" lang="en-US" sz="1800" b="0" i="0" u="none" strike="noStrike" kern="1200" cap="none" spc="150" normalizeH="0" baseline="0" noProof="0">
                <a:ln>
                  <a:noFill/>
                </a:ln>
                <a:solidFill>
                  <a:prstClr val="black">
                    <a:lumMod val="75000"/>
                    <a:lumOff val="25000"/>
                  </a:prstClr>
                </a:solidFill>
                <a:effectLst/>
                <a:uLnTx/>
                <a:uFillTx/>
                <a:latin typeface="Meiryo"/>
                <a:ea typeface="+mn-ea"/>
                <a:cs typeface="+mn-cs"/>
              </a:rPr>
              <a:t>Liability coverage</a:t>
            </a:r>
          </a:p>
          <a:p>
            <a:pPr marL="569214" marR="0" lvl="1" indent="-285750" algn="l" defTabSz="914400" rtl="0" eaLnBrk="1" fontAlgn="auto" latinLnBrk="0" hangingPunct="1">
              <a:lnSpc>
                <a:spcPct val="125000"/>
              </a:lnSpc>
              <a:spcBef>
                <a:spcPts val="930"/>
              </a:spcBef>
              <a:spcAft>
                <a:spcPts val="600"/>
              </a:spcAft>
              <a:buClrTx/>
              <a:buSzTx/>
              <a:buFont typeface="Arial" panose="020B0604020202020204" pitchFamily="34" charset="0"/>
              <a:buChar char="•"/>
              <a:tabLst/>
              <a:defRPr/>
            </a:pPr>
            <a:r>
              <a:rPr kumimoji="0" lang="en-US" sz="1800" b="0" i="0" u="none" strike="noStrike" kern="1200" cap="none" spc="150" normalizeH="0" baseline="0" noProof="0">
                <a:ln>
                  <a:noFill/>
                </a:ln>
                <a:solidFill>
                  <a:prstClr val="black">
                    <a:lumMod val="75000"/>
                    <a:lumOff val="25000"/>
                  </a:prstClr>
                </a:solidFill>
                <a:effectLst/>
                <a:uLnTx/>
                <a:uFillTx/>
                <a:latin typeface="Meiryo"/>
                <a:ea typeface="+mn-ea"/>
                <a:cs typeface="+mn-cs"/>
              </a:rPr>
              <a:t>Administrative overhead</a:t>
            </a:r>
          </a:p>
          <a:p>
            <a:pPr marL="285750" marR="0" lvl="0" indent="-285750" algn="l" defTabSz="914400" rtl="0" eaLnBrk="1" fontAlgn="auto" latinLnBrk="0" hangingPunct="1">
              <a:lnSpc>
                <a:spcPct val="125000"/>
              </a:lnSpc>
              <a:spcBef>
                <a:spcPts val="930"/>
              </a:spcBef>
              <a:spcAft>
                <a:spcPts val="600"/>
              </a:spcAft>
              <a:buClrTx/>
              <a:buSzTx/>
              <a:buFont typeface="Arial" panose="020B0604020202020204" pitchFamily="34" charset="0"/>
              <a:buChar char="•"/>
              <a:tabLst/>
              <a:defRPr/>
            </a:pPr>
            <a:r>
              <a:rPr kumimoji="0" lang="en-US" sz="1800" b="0" i="0" u="none" strike="noStrike" kern="1200" cap="none" spc="150" normalizeH="0" baseline="0" noProof="0">
                <a:ln>
                  <a:noFill/>
                </a:ln>
                <a:solidFill>
                  <a:prstClr val="black">
                    <a:lumMod val="75000"/>
                    <a:lumOff val="25000"/>
                  </a:prstClr>
                </a:solidFill>
                <a:effectLst/>
                <a:uLnTx/>
                <a:uFillTx/>
                <a:latin typeface="Meiryo"/>
                <a:ea typeface="+mn-ea"/>
                <a:cs typeface="+mn-cs"/>
              </a:rPr>
              <a:t>Role of NPs/PAs with physician collaboration</a:t>
            </a:r>
          </a:p>
        </p:txBody>
      </p:sp>
      <p:sp>
        <p:nvSpPr>
          <p:cNvPr id="11" name="Rectangle 1">
            <a:extLst>
              <a:ext uri="{FF2B5EF4-FFF2-40B4-BE49-F238E27FC236}">
                <a16:creationId xmlns:a16="http://schemas.microsoft.com/office/drawing/2014/main" id="{8C63F584-ED35-1C35-132C-9F61CB406139}"/>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4" name="Picture 3">
            <a:extLst>
              <a:ext uri="{FF2B5EF4-FFF2-40B4-BE49-F238E27FC236}">
                <a16:creationId xmlns:a16="http://schemas.microsoft.com/office/drawing/2014/main" id="{82986A44-5191-723E-1C8E-A68978696073}"/>
              </a:ext>
            </a:extLst>
          </p:cNvPr>
          <p:cNvPicPr>
            <a:picLocks noChangeAspect="1"/>
          </p:cNvPicPr>
          <p:nvPr/>
        </p:nvPicPr>
        <p:blipFill>
          <a:blip r:embed="rId3"/>
          <a:stretch>
            <a:fillRect/>
          </a:stretch>
        </p:blipFill>
        <p:spPr>
          <a:xfrm>
            <a:off x="4948516" y="1827430"/>
            <a:ext cx="7116941" cy="4739515"/>
          </a:xfrm>
          <a:prstGeom prst="rect">
            <a:avLst/>
          </a:prstGeom>
        </p:spPr>
      </p:pic>
    </p:spTree>
    <p:extLst>
      <p:ext uri="{BB962C8B-B14F-4D97-AF65-F5344CB8AC3E}">
        <p14:creationId xmlns:p14="http://schemas.microsoft.com/office/powerpoint/2010/main" val="46277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7F28FD-F7BD-3355-6514-A35B5E0752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C19462-187A-18F7-F5A9-92F79A389ECA}"/>
              </a:ext>
            </a:extLst>
          </p:cNvPr>
          <p:cNvSpPr>
            <a:spLocks noGrp="1"/>
          </p:cNvSpPr>
          <p:nvPr>
            <p:ph type="title"/>
          </p:nvPr>
        </p:nvSpPr>
        <p:spPr>
          <a:xfrm>
            <a:off x="380698" y="256688"/>
            <a:ext cx="10268712" cy="1107563"/>
          </a:xfrm>
        </p:spPr>
        <p:txBody>
          <a:bodyPr anchor="ctr">
            <a:normAutofit/>
          </a:bodyPr>
          <a:lstStyle/>
          <a:p>
            <a:r>
              <a:rPr lang="en-US" sz="4800"/>
              <a:t>Logistical Challenges</a:t>
            </a:r>
            <a:endParaRPr lang="en-US">
              <a:effectLst>
                <a:outerShdw blurRad="50800" dist="38100" dir="2700000" algn="tl" rotWithShape="0">
                  <a:prstClr val="black">
                    <a:alpha val="40000"/>
                  </a:prstClr>
                </a:outerShdw>
              </a:effectLst>
            </a:endParaRPr>
          </a:p>
        </p:txBody>
      </p:sp>
      <p:sp>
        <p:nvSpPr>
          <p:cNvPr id="10" name="Title 1">
            <a:extLst>
              <a:ext uri="{FF2B5EF4-FFF2-40B4-BE49-F238E27FC236}">
                <a16:creationId xmlns:a16="http://schemas.microsoft.com/office/drawing/2014/main" id="{64BEC93A-2C30-EE41-0C10-D27B7C62E129}"/>
              </a:ext>
            </a:extLst>
          </p:cNvPr>
          <p:cNvSpPr txBox="1">
            <a:spLocks/>
          </p:cNvSpPr>
          <p:nvPr/>
        </p:nvSpPr>
        <p:spPr>
          <a:xfrm>
            <a:off x="380697" y="1620938"/>
            <a:ext cx="4863965" cy="49803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cap="none" spc="120" baseline="0">
                <a:solidFill>
                  <a:schemeClr val="bg1"/>
                </a:solidFill>
                <a:latin typeface="+mj-lt"/>
                <a:ea typeface="+mj-ea"/>
                <a:cs typeface="+mj-cs"/>
              </a:defRPr>
            </a:lvl1pPr>
          </a:lstStyle>
          <a:p>
            <a:pPr marR="0" lvl="0" algn="l" defTabSz="914400" rtl="0" eaLnBrk="1" fontAlgn="auto" latinLnBrk="0" hangingPunct="1">
              <a:lnSpc>
                <a:spcPct val="125000"/>
              </a:lnSpc>
              <a:spcBef>
                <a:spcPts val="930"/>
              </a:spcBef>
              <a:spcAft>
                <a:spcPts val="600"/>
              </a:spcAft>
              <a:buClrTx/>
              <a:buSzTx/>
              <a:tabLst/>
              <a:defRPr/>
            </a:pPr>
            <a:endParaRPr kumimoji="0" lang="en-US" sz="1800" b="0" i="0" u="none" strike="noStrike" kern="1200" cap="none" spc="150" normalizeH="0" baseline="0" noProof="0">
              <a:ln>
                <a:noFill/>
              </a:ln>
              <a:solidFill>
                <a:prstClr val="black">
                  <a:lumMod val="75000"/>
                  <a:lumOff val="25000"/>
                </a:prstClr>
              </a:solidFill>
              <a:effectLst/>
              <a:uLnTx/>
              <a:uFillTx/>
              <a:latin typeface="Meiryo"/>
              <a:ea typeface="+mn-ea"/>
              <a:cs typeface="+mn-cs"/>
            </a:endParaRPr>
          </a:p>
        </p:txBody>
      </p:sp>
      <p:sp>
        <p:nvSpPr>
          <p:cNvPr id="11" name="Rectangle 1">
            <a:extLst>
              <a:ext uri="{FF2B5EF4-FFF2-40B4-BE49-F238E27FC236}">
                <a16:creationId xmlns:a16="http://schemas.microsoft.com/office/drawing/2014/main" id="{07BC5D40-2384-3973-0AEE-95863A2E7DB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TextBox 5">
            <a:extLst>
              <a:ext uri="{FF2B5EF4-FFF2-40B4-BE49-F238E27FC236}">
                <a16:creationId xmlns:a16="http://schemas.microsoft.com/office/drawing/2014/main" id="{059C670D-C073-8756-D123-7102970DE7AB}"/>
              </a:ext>
            </a:extLst>
          </p:cNvPr>
          <p:cNvSpPr txBox="1"/>
          <p:nvPr/>
        </p:nvSpPr>
        <p:spPr>
          <a:xfrm>
            <a:off x="284941" y="2039013"/>
            <a:ext cx="11622117" cy="3901068"/>
          </a:xfrm>
          <a:prstGeom prst="rect">
            <a:avLst/>
          </a:prstGeom>
          <a:noFill/>
        </p:spPr>
        <p:txBody>
          <a:bodyPr wrap="square">
            <a:spAutoFit/>
          </a:bodyPr>
          <a:lstStyle/>
          <a:p>
            <a:pPr marL="285750" indent="-285750">
              <a:lnSpc>
                <a:spcPct val="200000"/>
              </a:lnSpc>
              <a:buFont typeface="Arial" panose="020B0604020202020204" pitchFamily="34" charset="0"/>
              <a:buChar char="•"/>
            </a:pPr>
            <a:r>
              <a:rPr lang="en-US">
                <a:latin typeface="Meiryo" panose="020B0604030504040204" pitchFamily="34" charset="-128"/>
                <a:ea typeface="Meiryo" panose="020B0604030504040204" pitchFamily="34" charset="-128"/>
              </a:rPr>
              <a:t>Limited technology in the jail</a:t>
            </a:r>
          </a:p>
          <a:p>
            <a:pPr marL="742950" lvl="1" indent="-285750">
              <a:lnSpc>
                <a:spcPct val="200000"/>
              </a:lnSpc>
              <a:buFont typeface="Arial" panose="020B0604020202020204" pitchFamily="34" charset="0"/>
              <a:buChar char="•"/>
            </a:pPr>
            <a:r>
              <a:rPr lang="en-US">
                <a:latin typeface="Meiryo" panose="020B0604030504040204" pitchFamily="34" charset="-128"/>
                <a:ea typeface="Meiryo" panose="020B0604030504040204" pitchFamily="34" charset="-128"/>
              </a:rPr>
              <a:t>BTCS provides our own equipment and IT support</a:t>
            </a:r>
          </a:p>
          <a:p>
            <a:pPr marL="285750" indent="-285750">
              <a:lnSpc>
                <a:spcPct val="200000"/>
              </a:lnSpc>
              <a:buFont typeface="Arial" panose="020B0604020202020204" pitchFamily="34" charset="0"/>
              <a:buChar char="•"/>
            </a:pPr>
            <a:r>
              <a:rPr lang="en-US">
                <a:latin typeface="Meiryo" panose="020B0604030504040204" pitchFamily="34" charset="-128"/>
                <a:ea typeface="Meiryo" panose="020B0604030504040204" pitchFamily="34" charset="-128"/>
              </a:rPr>
              <a:t>Jail staffing limitations</a:t>
            </a:r>
          </a:p>
          <a:p>
            <a:pPr marL="742950" lvl="1" indent="-285750">
              <a:lnSpc>
                <a:spcPct val="200000"/>
              </a:lnSpc>
              <a:buFont typeface="Arial" panose="020B0604020202020204" pitchFamily="34" charset="0"/>
              <a:buChar char="•"/>
            </a:pPr>
            <a:r>
              <a:rPr lang="en-US">
                <a:latin typeface="Meiryo" panose="020B0604030504040204" pitchFamily="34" charset="-128"/>
                <a:ea typeface="Meiryo" panose="020B0604030504040204" pitchFamily="34" charset="-128"/>
              </a:rPr>
              <a:t>Schedule clinic around count and mealtimes</a:t>
            </a:r>
          </a:p>
          <a:p>
            <a:pPr marL="742950" lvl="1" indent="-285750">
              <a:lnSpc>
                <a:spcPct val="200000"/>
              </a:lnSpc>
              <a:buFont typeface="Arial" panose="020B0604020202020204" pitchFamily="34" charset="0"/>
              <a:buChar char="•"/>
            </a:pPr>
            <a:r>
              <a:rPr lang="en-US">
                <a:latin typeface="Meiryo" panose="020B0604030504040204" pitchFamily="34" charset="-128"/>
                <a:ea typeface="Meiryo" panose="020B0604030504040204" pitchFamily="34" charset="-128"/>
              </a:rPr>
              <a:t>Avoid scheduling clinic on court days if possible</a:t>
            </a:r>
          </a:p>
          <a:p>
            <a:pPr marL="285750" indent="-285750">
              <a:lnSpc>
                <a:spcPct val="200000"/>
              </a:lnSpc>
              <a:buFont typeface="Arial" panose="020B0604020202020204" pitchFamily="34" charset="0"/>
              <a:buChar char="•"/>
            </a:pPr>
            <a:r>
              <a:rPr lang="en-US">
                <a:latin typeface="Meiryo" panose="020B0604030504040204" pitchFamily="34" charset="-128"/>
                <a:ea typeface="Meiryo" panose="020B0604030504040204" pitchFamily="34" charset="-128"/>
              </a:rPr>
              <a:t>Coordination with jail primary care</a:t>
            </a:r>
          </a:p>
          <a:p>
            <a:pPr marL="742950" lvl="1" indent="-285750">
              <a:lnSpc>
                <a:spcPct val="200000"/>
              </a:lnSpc>
              <a:buFont typeface="Arial" panose="020B0604020202020204" pitchFamily="34" charset="0"/>
              <a:buChar char="•"/>
            </a:pPr>
            <a:r>
              <a:rPr lang="en-US">
                <a:latin typeface="Meiryo" panose="020B0604030504040204" pitchFamily="34" charset="-128"/>
                <a:ea typeface="Meiryo" panose="020B0604030504040204" pitchFamily="34" charset="-128"/>
              </a:rPr>
              <a:t>Strongly encourage psych provider gain read-only access to the jail’s medical record</a:t>
            </a:r>
          </a:p>
        </p:txBody>
      </p:sp>
    </p:spTree>
    <p:extLst>
      <p:ext uri="{BB962C8B-B14F-4D97-AF65-F5344CB8AC3E}">
        <p14:creationId xmlns:p14="http://schemas.microsoft.com/office/powerpoint/2010/main" val="15089659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A02837-7574-877C-65C6-7A26EB34850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04B3F52-8E2E-10B9-702F-BCE219F22D9F}"/>
              </a:ext>
            </a:extLst>
          </p:cNvPr>
          <p:cNvSpPr/>
          <p:nvPr/>
        </p:nvSpPr>
        <p:spPr>
          <a:xfrm>
            <a:off x="4148045" y="-1"/>
            <a:ext cx="7879092" cy="694341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4C7F"/>
              </a:solidFill>
              <a:effectLst/>
              <a:uLnTx/>
              <a:uFillTx/>
              <a:latin typeface="Franklin Gothic Book"/>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1" i="0" u="none" strike="noStrike" kern="1200" cap="none" spc="0" normalizeH="0" baseline="0" noProof="0">
              <a:ln>
                <a:noFill/>
              </a:ln>
              <a:solidFill>
                <a:srgbClr val="004C7F"/>
              </a:solidFill>
              <a:effectLst/>
              <a:uLnTx/>
              <a:uFillTx/>
              <a:latin typeface="Franklin Gothic Book"/>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4C7F">
                  <a:lumMod val="75000"/>
                </a:srgbClr>
              </a:solidFill>
              <a:effectLst/>
              <a:uLnTx/>
              <a:uFillTx/>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DA75D826-62E9-328A-F113-0E3BEDB03358}"/>
              </a:ext>
            </a:extLst>
          </p:cNvPr>
          <p:cNvSpPr/>
          <p:nvPr/>
        </p:nvSpPr>
        <p:spPr>
          <a:xfrm>
            <a:off x="4312908" y="1684159"/>
            <a:ext cx="7879092" cy="3429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4C7F"/>
              </a:solidFill>
              <a:effectLst/>
              <a:uLnTx/>
              <a:uFillTx/>
              <a:latin typeface="Franklin Gothic Book"/>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1" i="0" u="none" strike="noStrike" kern="1200" cap="none" spc="0" normalizeH="0" baseline="0" noProof="0">
              <a:ln>
                <a:noFill/>
              </a:ln>
              <a:solidFill>
                <a:srgbClr val="004C7F"/>
              </a:solidFill>
              <a:effectLst/>
              <a:uLnTx/>
              <a:uFillTx/>
              <a:latin typeface="Franklin Gothic Book"/>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4C7F">
                    <a:lumMod val="75000"/>
                  </a:srgbClr>
                </a:solidFill>
                <a:effectLst/>
                <a:uLnTx/>
                <a:uFillTx/>
                <a:latin typeface="Calibri" panose="020F0502020204030204" pitchFamily="34" charset="0"/>
                <a:cs typeface="Calibri" panose="020F0502020204030204" pitchFamily="34" charset="0"/>
              </a:rPr>
              <a:t>Objectives</a:t>
            </a:r>
            <a:endParaRPr kumimoji="0" lang="en-US" sz="2400" b="1" i="0" u="none" strike="noStrike" kern="1200" cap="none" spc="0" normalizeH="0" baseline="0" noProof="0">
              <a:ln>
                <a:noFill/>
              </a:ln>
              <a:solidFill>
                <a:srgbClr val="004C7F">
                  <a:lumMod val="75000"/>
                </a:srgbClr>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tab pos="4513263" algn="l"/>
              </a:tabLst>
              <a:defRPr/>
            </a:pPr>
            <a:endParaRPr kumimoji="0" lang="en-US" sz="700" b="1" i="1" u="none" strike="noStrike" kern="1200" cap="none" spc="0" normalizeH="0" baseline="0" noProof="0">
              <a:ln>
                <a:noFill/>
              </a:ln>
              <a:solidFill>
                <a:srgbClr val="004C7F">
                  <a:lumMod val="75000"/>
                </a:srgbClr>
              </a:solidFill>
              <a:effectLst/>
              <a:uLnTx/>
              <a:uFillTx/>
              <a:latin typeface="Calibri" panose="020F0502020204030204" pitchFamily="34" charset="0"/>
              <a:cs typeface="Calibri" panose="020F0502020204030204" pitchFamily="34" charset="0"/>
            </a:endParaRPr>
          </a:p>
          <a:p>
            <a:pPr lvl="2" indent="-514350">
              <a:buFont typeface="Arial" panose="020B0604020202020204" pitchFamily="34" charset="0"/>
              <a:buChar char="•"/>
              <a:defRPr/>
            </a:pPr>
            <a:endParaRPr kumimoji="0" lang="en-US" sz="2400" b="0" i="0" u="none" strike="noStrike" kern="1200" cap="none" spc="0" normalizeH="0" baseline="0" noProof="0">
              <a:ln>
                <a:noFill/>
              </a:ln>
              <a:solidFill>
                <a:srgbClr val="004C7F">
                  <a:lumMod val="75000"/>
                </a:srgbClr>
              </a:solidFill>
              <a:effectLst/>
              <a:uLnTx/>
              <a:uFillTx/>
              <a:latin typeface="Calibri" panose="020F0502020204030204" pitchFamily="34" charset="0"/>
              <a:cs typeface="Calibri" panose="020F0502020204030204" pitchFamily="34" charset="0"/>
            </a:endParaRPr>
          </a:p>
          <a:p>
            <a:pPr marR="0">
              <a:lnSpc>
                <a:spcPct val="140000"/>
              </a:lnSpc>
              <a:spcAft>
                <a:spcPts val="800"/>
              </a:spcAft>
              <a:buFont typeface="Corbel" panose="020B0503020204020204" pitchFamily="34" charset="0"/>
              <a:buNone/>
            </a:pPr>
            <a:r>
              <a:rPr lang="en-US" sz="2800">
                <a:effectLst/>
              </a:rPr>
              <a:t>1. Describe the logistical challenges of implementing a jail psychiatric clinic. </a:t>
            </a:r>
          </a:p>
          <a:p>
            <a:pPr marR="0">
              <a:lnSpc>
                <a:spcPct val="140000"/>
              </a:lnSpc>
              <a:spcAft>
                <a:spcPts val="800"/>
              </a:spcAft>
              <a:buFont typeface="Corbel" panose="020B0503020204020204" pitchFamily="34" charset="0"/>
              <a:buNone/>
            </a:pPr>
            <a:r>
              <a:rPr lang="en-US" sz="2800">
                <a:solidFill>
                  <a:schemeClr val="tx1"/>
                </a:solidFill>
                <a:effectLst/>
              </a:rPr>
              <a:t>2. Identify unique challenges of treating patients in a county jail setting. </a:t>
            </a:r>
          </a:p>
          <a:p>
            <a:pPr>
              <a:lnSpc>
                <a:spcPct val="140000"/>
              </a:lnSpc>
              <a:buFont typeface="Corbel" panose="020B0503020204020204" pitchFamily="34" charset="0"/>
              <a:buNone/>
            </a:pPr>
            <a:r>
              <a:rPr lang="en-US" sz="2800">
                <a:solidFill>
                  <a:schemeClr val="accent5"/>
                </a:solidFill>
                <a:effectLst/>
              </a:rPr>
              <a:t>3. Describe the process for completing forced medicine applications and competency evaluations.</a:t>
            </a:r>
            <a:endParaRPr lang="en-US" sz="2800">
              <a:solidFill>
                <a:schemeClr val="accent5"/>
              </a:solidFill>
            </a:endParaRPr>
          </a:p>
        </p:txBody>
      </p:sp>
      <p:sp>
        <p:nvSpPr>
          <p:cNvPr id="6" name="Title 5">
            <a:extLst>
              <a:ext uri="{FF2B5EF4-FFF2-40B4-BE49-F238E27FC236}">
                <a16:creationId xmlns:a16="http://schemas.microsoft.com/office/drawing/2014/main" id="{FD89054B-929E-F56B-D588-0694DD5B7C8F}"/>
              </a:ext>
            </a:extLst>
          </p:cNvPr>
          <p:cNvSpPr>
            <a:spLocks noGrp="1"/>
          </p:cNvSpPr>
          <p:nvPr>
            <p:ph type="title"/>
          </p:nvPr>
        </p:nvSpPr>
        <p:spPr>
          <a:xfrm>
            <a:off x="62141" y="597764"/>
            <a:ext cx="3980650" cy="5601790"/>
          </a:xfrm>
        </p:spPr>
        <p:txBody>
          <a:bodyPr/>
          <a:lstStyle/>
          <a:p>
            <a:pPr algn="ctr"/>
            <a:r>
              <a:rPr lang="en-US" sz="5400" cap="none">
                <a:effectLst>
                  <a:outerShdw blurRad="50800" dist="38100" dir="13500000" algn="br" rotWithShape="0">
                    <a:prstClr val="black">
                      <a:alpha val="40000"/>
                    </a:prstClr>
                  </a:outerShdw>
                </a:effectLst>
              </a:rPr>
              <a:t>Objectives</a:t>
            </a:r>
          </a:p>
        </p:txBody>
      </p:sp>
      <p:pic>
        <p:nvPicPr>
          <p:cNvPr id="10" name="Picture 9" descr="Text&#10;&#10;Description automatically generated with medium confidence">
            <a:extLst>
              <a:ext uri="{FF2B5EF4-FFF2-40B4-BE49-F238E27FC236}">
                <a16:creationId xmlns:a16="http://schemas.microsoft.com/office/drawing/2014/main" id="{2962DB8F-3045-EAC1-3731-920828DA07CE}"/>
              </a:ext>
            </a:extLst>
          </p:cNvPr>
          <p:cNvPicPr>
            <a:picLocks noChangeAspect="1"/>
          </p:cNvPicPr>
          <p:nvPr/>
        </p:nvPicPr>
        <p:blipFill>
          <a:blip r:embed="rId3"/>
          <a:stretch>
            <a:fillRect/>
          </a:stretch>
        </p:blipFill>
        <p:spPr>
          <a:xfrm>
            <a:off x="209435" y="658446"/>
            <a:ext cx="3553058" cy="1209266"/>
          </a:xfrm>
          <a:prstGeom prst="rect">
            <a:avLst/>
          </a:prstGeom>
          <a:effectLst>
            <a:outerShdw blurRad="50800" dist="38100" dir="2700000" algn="tl" rotWithShape="0">
              <a:prstClr val="black">
                <a:alpha val="40000"/>
              </a:prstClr>
            </a:outerShdw>
          </a:effectLst>
        </p:spPr>
      </p:pic>
      <p:cxnSp>
        <p:nvCxnSpPr>
          <p:cNvPr id="3" name="Straight Connector 2">
            <a:extLst>
              <a:ext uri="{FF2B5EF4-FFF2-40B4-BE49-F238E27FC236}">
                <a16:creationId xmlns:a16="http://schemas.microsoft.com/office/drawing/2014/main" id="{0AD5DD8F-41FA-A824-14C9-DE80E0A1E343}"/>
              </a:ext>
            </a:extLst>
          </p:cNvPr>
          <p:cNvCxnSpPr>
            <a:cxnSpLocks/>
          </p:cNvCxnSpPr>
          <p:nvPr/>
        </p:nvCxnSpPr>
        <p:spPr>
          <a:xfrm>
            <a:off x="5615608" y="1510848"/>
            <a:ext cx="4953715" cy="0"/>
          </a:xfrm>
          <a:prstGeom prst="line">
            <a:avLst/>
          </a:prstGeom>
          <a:ln w="28575">
            <a:solidFill>
              <a:srgbClr val="FFC61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96438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3AE459-2782-2302-C465-045634132B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5F835D-984C-3CA4-2942-D733FA888F08}"/>
              </a:ext>
            </a:extLst>
          </p:cNvPr>
          <p:cNvSpPr>
            <a:spLocks noGrp="1"/>
          </p:cNvSpPr>
          <p:nvPr>
            <p:ph type="title"/>
          </p:nvPr>
        </p:nvSpPr>
        <p:spPr>
          <a:xfrm>
            <a:off x="380698" y="256688"/>
            <a:ext cx="10268712" cy="1107563"/>
          </a:xfrm>
        </p:spPr>
        <p:txBody>
          <a:bodyPr anchor="ctr">
            <a:normAutofit/>
          </a:bodyPr>
          <a:lstStyle/>
          <a:p>
            <a:r>
              <a:rPr lang="en-US">
                <a:effectLst>
                  <a:outerShdw blurRad="50800" dist="38100" dir="2700000" algn="tl" rotWithShape="0">
                    <a:prstClr val="black">
                      <a:alpha val="40000"/>
                    </a:prstClr>
                  </a:outerShdw>
                </a:effectLst>
              </a:rPr>
              <a:t>Formulary Limitations</a:t>
            </a:r>
          </a:p>
        </p:txBody>
      </p:sp>
      <p:sp>
        <p:nvSpPr>
          <p:cNvPr id="10" name="Title 1">
            <a:extLst>
              <a:ext uri="{FF2B5EF4-FFF2-40B4-BE49-F238E27FC236}">
                <a16:creationId xmlns:a16="http://schemas.microsoft.com/office/drawing/2014/main" id="{79363C2F-8177-9F45-74CD-AE4B6705ECC3}"/>
              </a:ext>
            </a:extLst>
          </p:cNvPr>
          <p:cNvSpPr txBox="1">
            <a:spLocks/>
          </p:cNvSpPr>
          <p:nvPr/>
        </p:nvSpPr>
        <p:spPr>
          <a:xfrm>
            <a:off x="380697" y="1620938"/>
            <a:ext cx="11422420" cy="49803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cap="none" spc="120" baseline="0">
                <a:solidFill>
                  <a:schemeClr val="bg1"/>
                </a:solidFill>
                <a:latin typeface="+mj-lt"/>
                <a:ea typeface="+mj-ea"/>
                <a:cs typeface="+mj-cs"/>
              </a:defRPr>
            </a:lvl1pPr>
          </a:lstStyle>
          <a:p>
            <a:pPr marL="0" lvl="1" indent="-285750">
              <a:lnSpc>
                <a:spcPct val="130000"/>
              </a:lnSpc>
              <a:buFont typeface="Corbel" panose="020B0503020204020204" pitchFamily="34" charset="0"/>
              <a:buChar char="•"/>
            </a:pPr>
            <a:r>
              <a:rPr lang="en-US" sz="3200"/>
              <a:t>C</a:t>
            </a:r>
            <a:r>
              <a:rPr lang="en-US" sz="3200">
                <a:effectLst/>
              </a:rPr>
              <a:t>onsideration of dosing times (most jails avoid TID+)</a:t>
            </a:r>
          </a:p>
          <a:p>
            <a:pPr marL="0" lvl="1" indent="-285750">
              <a:lnSpc>
                <a:spcPct val="130000"/>
              </a:lnSpc>
              <a:buFont typeface="Corbel" panose="020B0503020204020204" pitchFamily="34" charset="0"/>
              <a:buChar char="•"/>
            </a:pPr>
            <a:r>
              <a:rPr lang="en-US" sz="3200"/>
              <a:t>D</a:t>
            </a:r>
            <a:r>
              <a:rPr lang="en-US" sz="3200">
                <a:effectLst/>
              </a:rPr>
              <a:t>rugs with risk of abuse or diversion</a:t>
            </a:r>
          </a:p>
          <a:p>
            <a:pPr marL="0" lvl="1" indent="-285750">
              <a:lnSpc>
                <a:spcPct val="130000"/>
              </a:lnSpc>
              <a:buFont typeface="Corbel" panose="020B0503020204020204" pitchFamily="34" charset="0"/>
              <a:buChar char="•"/>
            </a:pPr>
            <a:r>
              <a:rPr lang="en-US" sz="3200"/>
              <a:t>H</a:t>
            </a:r>
            <a:r>
              <a:rPr lang="en-US" sz="3200">
                <a:effectLst/>
              </a:rPr>
              <a:t>igh-cost medications </a:t>
            </a:r>
          </a:p>
          <a:p>
            <a:pPr marL="0" lvl="1" indent="-285750">
              <a:lnSpc>
                <a:spcPct val="130000"/>
              </a:lnSpc>
              <a:buFont typeface="Corbel" panose="020B0503020204020204" pitchFamily="34" charset="0"/>
              <a:buChar char="•"/>
            </a:pPr>
            <a:r>
              <a:rPr lang="en-US" sz="3200">
                <a:effectLst/>
              </a:rPr>
              <a:t>The most important thing here is </a:t>
            </a:r>
            <a:r>
              <a:rPr lang="en-US" sz="3200" b="1">
                <a:effectLst/>
              </a:rPr>
              <a:t>communication</a:t>
            </a:r>
            <a:r>
              <a:rPr lang="en-US" sz="3200">
                <a:effectLst/>
              </a:rPr>
              <a:t>. We share our BTCS formulary with the jail before beginning to provide services and agree upon a shared formulary.</a:t>
            </a:r>
            <a:endParaRPr lang="en-US" sz="3200"/>
          </a:p>
          <a:p>
            <a:pPr marL="171450" marR="0" lvl="1">
              <a:lnSpc>
                <a:spcPct val="130000"/>
              </a:lnSpc>
            </a:pPr>
            <a:endParaRPr lang="en-US" sz="3200"/>
          </a:p>
        </p:txBody>
      </p:sp>
      <p:sp>
        <p:nvSpPr>
          <p:cNvPr id="11" name="Rectangle 1">
            <a:extLst>
              <a:ext uri="{FF2B5EF4-FFF2-40B4-BE49-F238E27FC236}">
                <a16:creationId xmlns:a16="http://schemas.microsoft.com/office/drawing/2014/main" id="{0200FBA3-EE07-F6B9-FC12-10627686A87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41438301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794F66-FBB1-4CDB-4B50-739D17ED2D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79C563-2079-3010-BDD1-1CA0777C4A84}"/>
              </a:ext>
            </a:extLst>
          </p:cNvPr>
          <p:cNvSpPr>
            <a:spLocks noGrp="1"/>
          </p:cNvSpPr>
          <p:nvPr>
            <p:ph type="title"/>
          </p:nvPr>
        </p:nvSpPr>
        <p:spPr>
          <a:xfrm>
            <a:off x="380698" y="256688"/>
            <a:ext cx="10268712" cy="1107563"/>
          </a:xfrm>
        </p:spPr>
        <p:txBody>
          <a:bodyPr anchor="ctr">
            <a:normAutofit/>
          </a:bodyPr>
          <a:lstStyle/>
          <a:p>
            <a:r>
              <a:rPr lang="en-US">
                <a:effectLst>
                  <a:outerShdw blurRad="50800" dist="38100" dir="2700000" algn="tl" rotWithShape="0">
                    <a:prstClr val="black">
                      <a:alpha val="40000"/>
                    </a:prstClr>
                  </a:outerShdw>
                </a:effectLst>
              </a:rPr>
              <a:t>Formulary Limitations</a:t>
            </a:r>
          </a:p>
        </p:txBody>
      </p:sp>
      <p:sp>
        <p:nvSpPr>
          <p:cNvPr id="11" name="Rectangle 1">
            <a:extLst>
              <a:ext uri="{FF2B5EF4-FFF2-40B4-BE49-F238E27FC236}">
                <a16:creationId xmlns:a16="http://schemas.microsoft.com/office/drawing/2014/main" id="{23152915-F22D-2178-A677-ECC1D2F18E71}"/>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Title 1">
            <a:extLst>
              <a:ext uri="{FF2B5EF4-FFF2-40B4-BE49-F238E27FC236}">
                <a16:creationId xmlns:a16="http://schemas.microsoft.com/office/drawing/2014/main" id="{EB405C95-DB50-F4AA-F543-E652F7C8614E}"/>
              </a:ext>
            </a:extLst>
          </p:cNvPr>
          <p:cNvSpPr txBox="1">
            <a:spLocks/>
          </p:cNvSpPr>
          <p:nvPr/>
        </p:nvSpPr>
        <p:spPr>
          <a:xfrm>
            <a:off x="0" y="1620937"/>
            <a:ext cx="6221749" cy="5328499"/>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800" kern="1200" cap="none" spc="120" baseline="0">
                <a:solidFill>
                  <a:schemeClr val="bg1"/>
                </a:solidFill>
                <a:latin typeface="+mj-lt"/>
                <a:ea typeface="+mj-ea"/>
                <a:cs typeface="+mj-cs"/>
              </a:defRPr>
            </a:lvl1pPr>
          </a:lstStyle>
          <a:p>
            <a:pPr marL="171450" marR="0" lvl="1">
              <a:lnSpc>
                <a:spcPct val="130000"/>
              </a:lnSpc>
            </a:pPr>
            <a:r>
              <a:rPr lang="en-US" sz="3200" b="1">
                <a:solidFill>
                  <a:schemeClr val="bg1"/>
                </a:solidFill>
              </a:rPr>
              <a:t>Medications commonly limited in correctional setting:</a:t>
            </a:r>
          </a:p>
          <a:p>
            <a:pPr marL="628650" marR="0" lvl="1" indent="-457200">
              <a:lnSpc>
                <a:spcPct val="130000"/>
              </a:lnSpc>
              <a:buFont typeface="Arial" panose="020B0604020202020204" pitchFamily="34" charset="0"/>
              <a:buChar char="•"/>
            </a:pPr>
            <a:r>
              <a:rPr lang="en-US" sz="3200"/>
              <a:t>Any controlled substance</a:t>
            </a:r>
          </a:p>
          <a:p>
            <a:pPr marL="628650" marR="0" lvl="1" indent="-457200">
              <a:lnSpc>
                <a:spcPct val="130000"/>
              </a:lnSpc>
              <a:buFont typeface="Arial" panose="020B0604020202020204" pitchFamily="34" charset="0"/>
              <a:buChar char="•"/>
            </a:pPr>
            <a:r>
              <a:rPr lang="en-US" sz="3200"/>
              <a:t>Wellbutrin</a:t>
            </a:r>
          </a:p>
          <a:p>
            <a:pPr marL="628650" marR="0" lvl="1" indent="-457200">
              <a:lnSpc>
                <a:spcPct val="130000"/>
              </a:lnSpc>
              <a:buFont typeface="Arial" panose="020B0604020202020204" pitchFamily="34" charset="0"/>
              <a:buChar char="•"/>
            </a:pPr>
            <a:r>
              <a:rPr lang="en-US" sz="3200"/>
              <a:t>Seroquel (“quell” or “baby heroin”)</a:t>
            </a:r>
          </a:p>
          <a:p>
            <a:pPr marL="628650" marR="0" lvl="1" indent="-457200">
              <a:lnSpc>
                <a:spcPct val="130000"/>
              </a:lnSpc>
              <a:buFont typeface="Arial" panose="020B0604020202020204" pitchFamily="34" charset="0"/>
              <a:buChar char="•"/>
            </a:pPr>
            <a:r>
              <a:rPr lang="en-US" sz="3200"/>
              <a:t>Hypnotics</a:t>
            </a:r>
          </a:p>
          <a:p>
            <a:pPr marL="628650" marR="0" lvl="1" indent="-457200">
              <a:lnSpc>
                <a:spcPct val="130000"/>
              </a:lnSpc>
              <a:buFont typeface="Arial" panose="020B0604020202020204" pitchFamily="34" charset="0"/>
              <a:buChar char="•"/>
            </a:pPr>
            <a:r>
              <a:rPr lang="en-US" sz="3200"/>
              <a:t>Effexor IR</a:t>
            </a:r>
          </a:p>
          <a:p>
            <a:pPr marL="628650" marR="0" lvl="1" indent="-457200">
              <a:lnSpc>
                <a:spcPct val="130000"/>
              </a:lnSpc>
              <a:buFont typeface="Arial" panose="020B0604020202020204" pitchFamily="34" charset="0"/>
              <a:buChar char="•"/>
            </a:pPr>
            <a:r>
              <a:rPr lang="en-US" sz="3200"/>
              <a:t>ADHD treatment (including non-stimulants)</a:t>
            </a:r>
          </a:p>
          <a:p>
            <a:pPr marL="628650" marR="0" lvl="1" indent="-457200">
              <a:lnSpc>
                <a:spcPct val="130000"/>
              </a:lnSpc>
              <a:buFont typeface="Arial" panose="020B0604020202020204" pitchFamily="34" charset="0"/>
              <a:buChar char="•"/>
            </a:pPr>
            <a:r>
              <a:rPr lang="en-US" sz="3200"/>
              <a:t>Tegretol</a:t>
            </a:r>
          </a:p>
          <a:p>
            <a:pPr marL="628650" marR="0" lvl="1" indent="-457200">
              <a:lnSpc>
                <a:spcPct val="130000"/>
              </a:lnSpc>
              <a:buFont typeface="Arial" panose="020B0604020202020204" pitchFamily="34" charset="0"/>
              <a:buChar char="•"/>
            </a:pPr>
            <a:r>
              <a:rPr lang="en-US" sz="3200"/>
              <a:t>Gabapentin</a:t>
            </a:r>
          </a:p>
          <a:p>
            <a:pPr marL="171450" marR="0" lvl="1">
              <a:lnSpc>
                <a:spcPct val="130000"/>
              </a:lnSpc>
            </a:pPr>
            <a:endParaRPr lang="en-US" sz="3200"/>
          </a:p>
        </p:txBody>
      </p:sp>
      <p:pic>
        <p:nvPicPr>
          <p:cNvPr id="3" name="Picture 2">
            <a:extLst>
              <a:ext uri="{FF2B5EF4-FFF2-40B4-BE49-F238E27FC236}">
                <a16:creationId xmlns:a16="http://schemas.microsoft.com/office/drawing/2014/main" id="{B40F1951-E5EA-F189-B080-85CD6836791F}"/>
              </a:ext>
            </a:extLst>
          </p:cNvPr>
          <p:cNvPicPr>
            <a:picLocks noChangeAspect="1"/>
          </p:cNvPicPr>
          <p:nvPr/>
        </p:nvPicPr>
        <p:blipFill>
          <a:blip r:embed="rId3"/>
          <a:stretch>
            <a:fillRect/>
          </a:stretch>
        </p:blipFill>
        <p:spPr>
          <a:xfrm>
            <a:off x="6221749" y="2121196"/>
            <a:ext cx="5751631" cy="4164446"/>
          </a:xfrm>
          <a:prstGeom prst="rect">
            <a:avLst/>
          </a:prstGeom>
        </p:spPr>
      </p:pic>
    </p:spTree>
    <p:extLst>
      <p:ext uri="{BB962C8B-B14F-4D97-AF65-F5344CB8AC3E}">
        <p14:creationId xmlns:p14="http://schemas.microsoft.com/office/powerpoint/2010/main" val="905781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26D332-CF89-B0A1-9D94-A8017BFCB9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63142B-8965-0A18-C8BA-C702D1204227}"/>
              </a:ext>
            </a:extLst>
          </p:cNvPr>
          <p:cNvSpPr>
            <a:spLocks noGrp="1"/>
          </p:cNvSpPr>
          <p:nvPr>
            <p:ph type="title"/>
          </p:nvPr>
        </p:nvSpPr>
        <p:spPr>
          <a:xfrm>
            <a:off x="380698" y="256688"/>
            <a:ext cx="10268712" cy="1107563"/>
          </a:xfrm>
        </p:spPr>
        <p:txBody>
          <a:bodyPr anchor="ctr">
            <a:normAutofit/>
          </a:bodyPr>
          <a:lstStyle/>
          <a:p>
            <a:r>
              <a:rPr lang="en-US">
                <a:effectLst>
                  <a:outerShdw blurRad="50800" dist="38100" dir="2700000" algn="tl" rotWithShape="0">
                    <a:prstClr val="black">
                      <a:alpha val="40000"/>
                    </a:prstClr>
                  </a:outerShdw>
                </a:effectLst>
              </a:rPr>
              <a:t>Safety Precautions</a:t>
            </a:r>
          </a:p>
        </p:txBody>
      </p:sp>
      <p:pic>
        <p:nvPicPr>
          <p:cNvPr id="11" name="Picture 10">
            <a:extLst>
              <a:ext uri="{FF2B5EF4-FFF2-40B4-BE49-F238E27FC236}">
                <a16:creationId xmlns:a16="http://schemas.microsoft.com/office/drawing/2014/main" id="{C5F8D8CC-6963-5B58-BD86-81F33B1810EF}"/>
              </a:ext>
            </a:extLst>
          </p:cNvPr>
          <p:cNvPicPr>
            <a:picLocks noChangeAspect="1"/>
          </p:cNvPicPr>
          <p:nvPr/>
        </p:nvPicPr>
        <p:blipFill>
          <a:blip r:embed="rId3"/>
          <a:stretch>
            <a:fillRect/>
          </a:stretch>
        </p:blipFill>
        <p:spPr>
          <a:xfrm>
            <a:off x="835885" y="2291310"/>
            <a:ext cx="4907705" cy="3578662"/>
          </a:xfrm>
          <a:prstGeom prst="rect">
            <a:avLst/>
          </a:prstGeom>
        </p:spPr>
      </p:pic>
      <p:pic>
        <p:nvPicPr>
          <p:cNvPr id="12" name="Picture 11">
            <a:extLst>
              <a:ext uri="{FF2B5EF4-FFF2-40B4-BE49-F238E27FC236}">
                <a16:creationId xmlns:a16="http://schemas.microsoft.com/office/drawing/2014/main" id="{A875D5FC-05B1-269A-1834-8B7075678019}"/>
              </a:ext>
            </a:extLst>
          </p:cNvPr>
          <p:cNvPicPr>
            <a:picLocks noChangeAspect="1"/>
          </p:cNvPicPr>
          <p:nvPr/>
        </p:nvPicPr>
        <p:blipFill>
          <a:blip r:embed="rId4"/>
          <a:stretch>
            <a:fillRect/>
          </a:stretch>
        </p:blipFill>
        <p:spPr>
          <a:xfrm>
            <a:off x="8105294" y="1668893"/>
            <a:ext cx="1694922" cy="4768491"/>
          </a:xfrm>
          <a:prstGeom prst="rect">
            <a:avLst/>
          </a:prstGeom>
        </p:spPr>
      </p:pic>
    </p:spTree>
    <p:extLst>
      <p:ext uri="{BB962C8B-B14F-4D97-AF65-F5344CB8AC3E}">
        <p14:creationId xmlns:p14="http://schemas.microsoft.com/office/powerpoint/2010/main" val="21897084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4E8BD-4DD9-0000-89F9-02BC8D3DA0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22D31D-9EE8-EABF-A567-AB0FC744B55F}"/>
              </a:ext>
            </a:extLst>
          </p:cNvPr>
          <p:cNvSpPr>
            <a:spLocks noGrp="1"/>
          </p:cNvSpPr>
          <p:nvPr>
            <p:ph type="title"/>
          </p:nvPr>
        </p:nvSpPr>
        <p:spPr>
          <a:xfrm>
            <a:off x="380698" y="256688"/>
            <a:ext cx="10268712" cy="1107563"/>
          </a:xfrm>
        </p:spPr>
        <p:txBody>
          <a:bodyPr anchor="ctr">
            <a:normAutofit/>
          </a:bodyPr>
          <a:lstStyle/>
          <a:p>
            <a:r>
              <a:rPr lang="en-US">
                <a:effectLst>
                  <a:outerShdw blurRad="50800" dist="38100" dir="2700000" algn="tl" rotWithShape="0">
                    <a:prstClr val="black">
                      <a:alpha val="40000"/>
                    </a:prstClr>
                  </a:outerShdw>
                </a:effectLst>
              </a:rPr>
              <a:t>Safety Precautions</a:t>
            </a:r>
          </a:p>
        </p:txBody>
      </p:sp>
      <p:pic>
        <p:nvPicPr>
          <p:cNvPr id="3" name="Picture 2">
            <a:extLst>
              <a:ext uri="{FF2B5EF4-FFF2-40B4-BE49-F238E27FC236}">
                <a16:creationId xmlns:a16="http://schemas.microsoft.com/office/drawing/2014/main" id="{E4517E77-2BF7-5EA2-4A50-1A06C8962B29}"/>
              </a:ext>
            </a:extLst>
          </p:cNvPr>
          <p:cNvPicPr>
            <a:picLocks noChangeAspect="1"/>
          </p:cNvPicPr>
          <p:nvPr/>
        </p:nvPicPr>
        <p:blipFill>
          <a:blip r:embed="rId3"/>
          <a:stretch>
            <a:fillRect/>
          </a:stretch>
        </p:blipFill>
        <p:spPr>
          <a:xfrm>
            <a:off x="2148116" y="1530550"/>
            <a:ext cx="7619998" cy="5070762"/>
          </a:xfrm>
          <a:prstGeom prst="rect">
            <a:avLst/>
          </a:prstGeom>
        </p:spPr>
      </p:pic>
    </p:spTree>
    <p:extLst>
      <p:ext uri="{BB962C8B-B14F-4D97-AF65-F5344CB8AC3E}">
        <p14:creationId xmlns:p14="http://schemas.microsoft.com/office/powerpoint/2010/main" val="27075615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1EDFC-79D4-8716-C646-7792DDA745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EE112A-EA12-2377-334C-A9E96B53069F}"/>
              </a:ext>
            </a:extLst>
          </p:cNvPr>
          <p:cNvSpPr>
            <a:spLocks noGrp="1"/>
          </p:cNvSpPr>
          <p:nvPr>
            <p:ph type="title"/>
          </p:nvPr>
        </p:nvSpPr>
        <p:spPr>
          <a:xfrm>
            <a:off x="380698" y="256688"/>
            <a:ext cx="10268712" cy="1107563"/>
          </a:xfrm>
        </p:spPr>
        <p:txBody>
          <a:bodyPr anchor="ctr">
            <a:normAutofit/>
          </a:bodyPr>
          <a:lstStyle/>
          <a:p>
            <a:r>
              <a:rPr lang="en-US">
                <a:effectLst>
                  <a:outerShdw blurRad="50800" dist="38100" dir="2700000" algn="tl" rotWithShape="0">
                    <a:prstClr val="black">
                      <a:alpha val="40000"/>
                    </a:prstClr>
                  </a:outerShdw>
                </a:effectLst>
              </a:rPr>
              <a:t>Benefits</a:t>
            </a:r>
          </a:p>
        </p:txBody>
      </p:sp>
      <p:sp>
        <p:nvSpPr>
          <p:cNvPr id="11" name="Rectangle 1">
            <a:extLst>
              <a:ext uri="{FF2B5EF4-FFF2-40B4-BE49-F238E27FC236}">
                <a16:creationId xmlns:a16="http://schemas.microsoft.com/office/drawing/2014/main" id="{7A232D8A-F00F-6762-063F-23A50E6CF17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Title 1">
            <a:extLst>
              <a:ext uri="{FF2B5EF4-FFF2-40B4-BE49-F238E27FC236}">
                <a16:creationId xmlns:a16="http://schemas.microsoft.com/office/drawing/2014/main" id="{763C7BC9-7B3F-1667-202A-BF478E029CDB}"/>
              </a:ext>
            </a:extLst>
          </p:cNvPr>
          <p:cNvSpPr txBox="1">
            <a:spLocks/>
          </p:cNvSpPr>
          <p:nvPr/>
        </p:nvSpPr>
        <p:spPr>
          <a:xfrm>
            <a:off x="756746" y="1620937"/>
            <a:ext cx="10083686" cy="49803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cap="none" spc="120" baseline="0">
                <a:solidFill>
                  <a:schemeClr val="bg1"/>
                </a:solidFill>
                <a:latin typeface="+mj-lt"/>
                <a:ea typeface="+mj-ea"/>
                <a:cs typeface="+mj-cs"/>
              </a:defRPr>
            </a:lvl1pPr>
          </a:lstStyle>
          <a:p>
            <a:pPr marL="285750" indent="-285750">
              <a:lnSpc>
                <a:spcPct val="120000"/>
              </a:lnSpc>
              <a:buFont typeface="Arial" panose="020B0604020202020204" pitchFamily="34" charset="0"/>
              <a:buChar char="•"/>
            </a:pPr>
            <a:r>
              <a:rPr lang="en-US" sz="3200">
                <a:solidFill>
                  <a:schemeClr val="tx1"/>
                </a:solidFill>
                <a:latin typeface="+mn-lt"/>
              </a:rPr>
              <a:t>Continuity of care for our patients seen at Bluebonnet and in/out jail system</a:t>
            </a:r>
          </a:p>
          <a:p>
            <a:pPr marL="285750" indent="-285750">
              <a:lnSpc>
                <a:spcPct val="120000"/>
              </a:lnSpc>
              <a:buFont typeface="Arial" panose="020B0604020202020204" pitchFamily="34" charset="0"/>
              <a:buChar char="•"/>
            </a:pPr>
            <a:r>
              <a:rPr lang="en-US" sz="3200">
                <a:solidFill>
                  <a:schemeClr val="tx1"/>
                </a:solidFill>
                <a:latin typeface="+mn-lt"/>
              </a:rPr>
              <a:t>Flexibility with provider- can move providers in and out of jail clinic as needed to meet agency needs</a:t>
            </a:r>
          </a:p>
          <a:p>
            <a:pPr marL="285750" indent="-285750">
              <a:lnSpc>
                <a:spcPct val="120000"/>
              </a:lnSpc>
              <a:buFont typeface="Arial" panose="020B0604020202020204" pitchFamily="34" charset="0"/>
              <a:buChar char="•"/>
            </a:pPr>
            <a:r>
              <a:rPr lang="en-US" sz="3200">
                <a:solidFill>
                  <a:schemeClr val="tx1"/>
                </a:solidFill>
                <a:latin typeface="+mn-lt"/>
              </a:rPr>
              <a:t>Reliable income stream</a:t>
            </a:r>
          </a:p>
        </p:txBody>
      </p:sp>
    </p:spTree>
    <p:extLst>
      <p:ext uri="{BB962C8B-B14F-4D97-AF65-F5344CB8AC3E}">
        <p14:creationId xmlns:p14="http://schemas.microsoft.com/office/powerpoint/2010/main" val="34301242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35DA1E-7E16-4DF5-B7A2-E0366D0521A1}"/>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0C3B9FA0-3BFD-C927-9E61-DF4813061F5B}"/>
              </a:ext>
            </a:extLst>
          </p:cNvPr>
          <p:cNvPicPr>
            <a:picLocks noChangeAspect="1"/>
          </p:cNvPicPr>
          <p:nvPr/>
        </p:nvPicPr>
        <p:blipFill>
          <a:blip r:embed="rId3"/>
          <a:srcRect t="11867" b="11830"/>
          <a:stretch/>
        </p:blipFill>
        <p:spPr>
          <a:xfrm>
            <a:off x="6332261" y="1979035"/>
            <a:ext cx="3712887" cy="4622275"/>
          </a:xfrm>
          <a:prstGeom prst="rect">
            <a:avLst/>
          </a:prstGeom>
        </p:spPr>
      </p:pic>
      <p:sp>
        <p:nvSpPr>
          <p:cNvPr id="2" name="Title 1">
            <a:extLst>
              <a:ext uri="{FF2B5EF4-FFF2-40B4-BE49-F238E27FC236}">
                <a16:creationId xmlns:a16="http://schemas.microsoft.com/office/drawing/2014/main" id="{4897CC22-0EAF-55AC-A7C5-0C70AD95B4AC}"/>
              </a:ext>
            </a:extLst>
          </p:cNvPr>
          <p:cNvSpPr>
            <a:spLocks noGrp="1"/>
          </p:cNvSpPr>
          <p:nvPr>
            <p:ph type="title"/>
          </p:nvPr>
        </p:nvSpPr>
        <p:spPr>
          <a:xfrm>
            <a:off x="380698" y="256688"/>
            <a:ext cx="10268712" cy="1107563"/>
          </a:xfrm>
        </p:spPr>
        <p:txBody>
          <a:bodyPr anchor="ctr">
            <a:normAutofit/>
          </a:bodyPr>
          <a:lstStyle/>
          <a:p>
            <a:r>
              <a:rPr lang="en-US" sz="4800" dirty="0"/>
              <a:t>Meet Jake</a:t>
            </a:r>
            <a:endParaRPr lang="en-US" dirty="0">
              <a:effectLst>
                <a:outerShdw blurRad="50800" dist="38100" dir="2700000" algn="tl" rotWithShape="0">
                  <a:prstClr val="black">
                    <a:alpha val="40000"/>
                  </a:prstClr>
                </a:outerShdw>
              </a:effectLst>
            </a:endParaRPr>
          </a:p>
        </p:txBody>
      </p:sp>
      <p:sp>
        <p:nvSpPr>
          <p:cNvPr id="10" name="Title 1">
            <a:extLst>
              <a:ext uri="{FF2B5EF4-FFF2-40B4-BE49-F238E27FC236}">
                <a16:creationId xmlns:a16="http://schemas.microsoft.com/office/drawing/2014/main" id="{F65A53ED-59C8-A318-8DEE-095F6034547F}"/>
              </a:ext>
            </a:extLst>
          </p:cNvPr>
          <p:cNvSpPr txBox="1">
            <a:spLocks/>
          </p:cNvSpPr>
          <p:nvPr/>
        </p:nvSpPr>
        <p:spPr>
          <a:xfrm>
            <a:off x="380697" y="1979036"/>
            <a:ext cx="4549111" cy="4622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cap="none" spc="120" baseline="0">
                <a:solidFill>
                  <a:schemeClr val="bg1"/>
                </a:solidFill>
                <a:latin typeface="+mj-lt"/>
                <a:ea typeface="+mj-ea"/>
                <a:cs typeface="+mj-cs"/>
              </a:defRPr>
            </a:lvl1pPr>
          </a:lstStyle>
          <a:p>
            <a:pPr marL="171450" marR="0" lvl="1">
              <a:lnSpc>
                <a:spcPct val="130000"/>
              </a:lnSpc>
            </a:pPr>
            <a:r>
              <a:rPr lang="en-US" sz="3200"/>
              <a:t>Released on PR bond with a prescription for Invega </a:t>
            </a:r>
            <a:r>
              <a:rPr lang="en-US" sz="3200" err="1"/>
              <a:t>Sustenna</a:t>
            </a:r>
            <a:r>
              <a:rPr lang="en-US" sz="3200"/>
              <a:t> and naltrexone. Warm handoff to Bluebonnet outpatient clinic. </a:t>
            </a:r>
          </a:p>
        </p:txBody>
      </p:sp>
      <p:sp>
        <p:nvSpPr>
          <p:cNvPr id="11" name="Rectangle 1">
            <a:extLst>
              <a:ext uri="{FF2B5EF4-FFF2-40B4-BE49-F238E27FC236}">
                <a16:creationId xmlns:a16="http://schemas.microsoft.com/office/drawing/2014/main" id="{A80B1CE0-C528-73E2-D90F-28828D67FEB2}"/>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 name="Picture 4">
            <a:extLst>
              <a:ext uri="{FF2B5EF4-FFF2-40B4-BE49-F238E27FC236}">
                <a16:creationId xmlns:a16="http://schemas.microsoft.com/office/drawing/2014/main" id="{9E91AB53-B128-1392-DEAB-E7224B7C7A1C}"/>
              </a:ext>
            </a:extLst>
          </p:cNvPr>
          <p:cNvPicPr>
            <a:picLocks noChangeAspect="1"/>
          </p:cNvPicPr>
          <p:nvPr/>
        </p:nvPicPr>
        <p:blipFill>
          <a:blip r:embed="rId4">
            <a:alphaModFix amt="70000"/>
          </a:blip>
          <a:stretch>
            <a:fillRect/>
          </a:stretch>
        </p:blipFill>
        <p:spPr>
          <a:xfrm>
            <a:off x="6546574" y="1979035"/>
            <a:ext cx="4242393" cy="4242393"/>
          </a:xfrm>
          <a:prstGeom prst="rect">
            <a:avLst/>
          </a:prstGeom>
        </p:spPr>
      </p:pic>
    </p:spTree>
    <p:extLst>
      <p:ext uri="{BB962C8B-B14F-4D97-AF65-F5344CB8AC3E}">
        <p14:creationId xmlns:p14="http://schemas.microsoft.com/office/powerpoint/2010/main" val="3385965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xit" presetSubtype="4" fill="hold" nodeType="clickEffect">
                                  <p:stCondLst>
                                    <p:cond delay="0"/>
                                  </p:stCondLst>
                                  <p:childTnLst>
                                    <p:anim calcmode="lin" valueType="num">
                                      <p:cBhvr additive="base">
                                        <p:cTn id="10" dur="500"/>
                                        <p:tgtEl>
                                          <p:spTgt spid="5"/>
                                        </p:tgtEl>
                                        <p:attrNameLst>
                                          <p:attrName>ppt_x</p:attrName>
                                        </p:attrNameLst>
                                      </p:cBhvr>
                                      <p:tavLst>
                                        <p:tav tm="0">
                                          <p:val>
                                            <p:strVal val="ppt_x"/>
                                          </p:val>
                                        </p:tav>
                                        <p:tav tm="100000">
                                          <p:val>
                                            <p:strVal val="ppt_x"/>
                                          </p:val>
                                        </p:tav>
                                      </p:tavLst>
                                    </p:anim>
                                    <p:anim calcmode="lin" valueType="num">
                                      <p:cBhvr additive="base">
                                        <p:cTn id="11" dur="500"/>
                                        <p:tgtEl>
                                          <p:spTgt spid="5"/>
                                        </p:tgtEl>
                                        <p:attrNameLst>
                                          <p:attrName>ppt_y</p:attrName>
                                        </p:attrNameLst>
                                      </p:cBhvr>
                                      <p:tavLst>
                                        <p:tav tm="0">
                                          <p:val>
                                            <p:strVal val="ppt_y"/>
                                          </p:val>
                                        </p:tav>
                                        <p:tav tm="100000">
                                          <p:val>
                                            <p:strVal val="1+ppt_h/2"/>
                                          </p:val>
                                        </p:tav>
                                      </p:tavLst>
                                    </p:anim>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8B9374-5964-BD7C-C653-2F071FE5405E}"/>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4FCD018F-C8E4-228A-BA8E-0CD7BC02C48B}"/>
              </a:ext>
            </a:extLst>
          </p:cNvPr>
          <p:cNvSpPr txBox="1"/>
          <p:nvPr/>
        </p:nvSpPr>
        <p:spPr>
          <a:xfrm>
            <a:off x="380698" y="1966861"/>
            <a:ext cx="4348937" cy="1815882"/>
          </a:xfrm>
          <a:prstGeom prst="rect">
            <a:avLst/>
          </a:prstGeom>
          <a:noFill/>
        </p:spPr>
        <p:txBody>
          <a:bodyPr wrap="square" rtlCol="0">
            <a:spAutoFit/>
          </a:bodyPr>
          <a:lstStyle/>
          <a:p>
            <a:r>
              <a:rPr lang="en-US" sz="2800"/>
              <a:t>“My free world doctor prescribed me to take my Wellbutrin crushed and snorted.” </a:t>
            </a:r>
          </a:p>
        </p:txBody>
      </p:sp>
      <p:sp>
        <p:nvSpPr>
          <p:cNvPr id="13" name="TextBox 12">
            <a:extLst>
              <a:ext uri="{FF2B5EF4-FFF2-40B4-BE49-F238E27FC236}">
                <a16:creationId xmlns:a16="http://schemas.microsoft.com/office/drawing/2014/main" id="{DEF27A7B-BD86-E998-BE58-53D768737F4D}"/>
              </a:ext>
            </a:extLst>
          </p:cNvPr>
          <p:cNvSpPr txBox="1"/>
          <p:nvPr/>
        </p:nvSpPr>
        <p:spPr>
          <a:xfrm>
            <a:off x="3650974" y="3516105"/>
            <a:ext cx="4348937" cy="954107"/>
          </a:xfrm>
          <a:prstGeom prst="rect">
            <a:avLst/>
          </a:prstGeom>
          <a:noFill/>
        </p:spPr>
        <p:txBody>
          <a:bodyPr wrap="square" rtlCol="0">
            <a:spAutoFit/>
          </a:bodyPr>
          <a:lstStyle/>
          <a:p>
            <a:r>
              <a:rPr lang="en-US" sz="2800"/>
              <a:t>“Can you order the judge to let me out?” </a:t>
            </a:r>
          </a:p>
        </p:txBody>
      </p:sp>
      <p:sp>
        <p:nvSpPr>
          <p:cNvPr id="15" name="Title 6">
            <a:extLst>
              <a:ext uri="{FF2B5EF4-FFF2-40B4-BE49-F238E27FC236}">
                <a16:creationId xmlns:a16="http://schemas.microsoft.com/office/drawing/2014/main" id="{CFEFC446-8AFB-DF4D-7915-F57541DA2F76}"/>
              </a:ext>
            </a:extLst>
          </p:cNvPr>
          <p:cNvSpPr txBox="1">
            <a:spLocks/>
          </p:cNvSpPr>
          <p:nvPr/>
        </p:nvSpPr>
        <p:spPr>
          <a:xfrm>
            <a:off x="7755775" y="1966861"/>
            <a:ext cx="4148139" cy="1156207"/>
          </a:xfrm>
          <a:prstGeom prst="rect">
            <a:avLst/>
          </a:prstGeom>
        </p:spPr>
        <p:txBody>
          <a:bodyPr vert="horz" lIns="109728" tIns="109728" rIns="109728" bIns="91440" rtlCol="0" anchor="ctr">
            <a:noAutofit/>
          </a:bodyPr>
          <a:lstStyle>
            <a:lvl1pPr algn="l" defTabSz="914400" rtl="0" eaLnBrk="1" latinLnBrk="0" hangingPunct="1">
              <a:lnSpc>
                <a:spcPct val="90000"/>
              </a:lnSpc>
              <a:spcBef>
                <a:spcPct val="0"/>
              </a:spcBef>
              <a:buNone/>
              <a:defRPr sz="4800" kern="1200" cap="none" spc="120" baseline="0">
                <a:solidFill>
                  <a:schemeClr val="bg1"/>
                </a:solidFill>
                <a:latin typeface="+mj-lt"/>
                <a:ea typeface="+mj-ea"/>
                <a:cs typeface="+mj-cs"/>
              </a:defRPr>
            </a:lvl1pPr>
          </a:lstStyle>
          <a:p>
            <a:pPr algn="ctr">
              <a:lnSpc>
                <a:spcPct val="115000"/>
              </a:lnSpc>
            </a:pPr>
            <a:r>
              <a:rPr lang="en-US" sz="2800">
                <a:solidFill>
                  <a:schemeClr val="tx1"/>
                </a:solidFill>
                <a:latin typeface="+mn-lt"/>
              </a:rPr>
              <a:t>“This will get my charges dropped, right?” </a:t>
            </a:r>
          </a:p>
        </p:txBody>
      </p:sp>
      <p:sp>
        <p:nvSpPr>
          <p:cNvPr id="16" name="TextBox 15">
            <a:extLst>
              <a:ext uri="{FF2B5EF4-FFF2-40B4-BE49-F238E27FC236}">
                <a16:creationId xmlns:a16="http://schemas.microsoft.com/office/drawing/2014/main" id="{4BE2E3CB-B402-876C-6905-99B45DFAD4E4}"/>
              </a:ext>
            </a:extLst>
          </p:cNvPr>
          <p:cNvSpPr txBox="1"/>
          <p:nvPr/>
        </p:nvSpPr>
        <p:spPr>
          <a:xfrm>
            <a:off x="1148940" y="5391561"/>
            <a:ext cx="6086300" cy="954107"/>
          </a:xfrm>
          <a:prstGeom prst="rect">
            <a:avLst/>
          </a:prstGeom>
          <a:noFill/>
        </p:spPr>
        <p:txBody>
          <a:bodyPr wrap="square" rtlCol="0">
            <a:spAutoFit/>
          </a:bodyPr>
          <a:lstStyle/>
          <a:p>
            <a:r>
              <a:rPr lang="en-US" sz="2800"/>
              <a:t>“Well it was worth a try.” (after asking for medicinal cannabis) </a:t>
            </a:r>
          </a:p>
        </p:txBody>
      </p:sp>
      <p:sp>
        <p:nvSpPr>
          <p:cNvPr id="17" name="TextBox 16">
            <a:extLst>
              <a:ext uri="{FF2B5EF4-FFF2-40B4-BE49-F238E27FC236}">
                <a16:creationId xmlns:a16="http://schemas.microsoft.com/office/drawing/2014/main" id="{B74066D2-7547-D95F-EF15-9F257E2BADFD}"/>
              </a:ext>
            </a:extLst>
          </p:cNvPr>
          <p:cNvSpPr txBox="1"/>
          <p:nvPr/>
        </p:nvSpPr>
        <p:spPr>
          <a:xfrm>
            <a:off x="7999911" y="4668286"/>
            <a:ext cx="4054610" cy="1200329"/>
          </a:xfrm>
          <a:prstGeom prst="rect">
            <a:avLst/>
          </a:prstGeom>
          <a:noFill/>
        </p:spPr>
        <p:txBody>
          <a:bodyPr wrap="square" rtlCol="0">
            <a:spAutoFit/>
          </a:bodyPr>
          <a:lstStyle/>
          <a:p>
            <a:r>
              <a:rPr lang="en-US" sz="2400"/>
              <a:t>“I was diagnosed with Amphetamine Deficiency Disorder as a child.” </a:t>
            </a:r>
          </a:p>
        </p:txBody>
      </p:sp>
    </p:spTree>
    <p:extLst>
      <p:ext uri="{BB962C8B-B14F-4D97-AF65-F5344CB8AC3E}">
        <p14:creationId xmlns:p14="http://schemas.microsoft.com/office/powerpoint/2010/main" val="3292611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P spid="16"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3BAD7D-9B57-CB67-8631-60C24918DE0B}"/>
              </a:ext>
            </a:extLst>
          </p:cNvPr>
          <p:cNvSpPr/>
          <p:nvPr/>
        </p:nvSpPr>
        <p:spPr>
          <a:xfrm>
            <a:off x="4148045" y="-1"/>
            <a:ext cx="7879092" cy="694341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4C7F"/>
              </a:solidFill>
              <a:effectLst/>
              <a:uLnTx/>
              <a:uFillTx/>
              <a:latin typeface="Franklin Gothic Book"/>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1" i="0" u="none" strike="noStrike" kern="1200" cap="none" spc="0" normalizeH="0" baseline="0" noProof="0">
              <a:ln>
                <a:noFill/>
              </a:ln>
              <a:solidFill>
                <a:srgbClr val="004C7F"/>
              </a:solidFill>
              <a:effectLst/>
              <a:uLnTx/>
              <a:uFillTx/>
              <a:latin typeface="Franklin Gothic Book"/>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4C7F">
                  <a:lumMod val="75000"/>
                </a:srgbClr>
              </a:solidFill>
              <a:effectLst/>
              <a:uLnTx/>
              <a:uFillTx/>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FC03A28E-5B4F-4AC0-AB9B-264906256A88}"/>
              </a:ext>
            </a:extLst>
          </p:cNvPr>
          <p:cNvSpPr/>
          <p:nvPr/>
        </p:nvSpPr>
        <p:spPr>
          <a:xfrm>
            <a:off x="4312908" y="1714500"/>
            <a:ext cx="7879092" cy="3429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4C7F"/>
              </a:solidFill>
              <a:effectLst/>
              <a:uLnTx/>
              <a:uFillTx/>
              <a:latin typeface="Franklin Gothic Book"/>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1" i="0" u="none" strike="noStrike" kern="1200" cap="none" spc="0" normalizeH="0" baseline="0" noProof="0">
              <a:ln>
                <a:noFill/>
              </a:ln>
              <a:solidFill>
                <a:srgbClr val="004C7F"/>
              </a:solidFill>
              <a:effectLst/>
              <a:uLnTx/>
              <a:uFillTx/>
              <a:latin typeface="Franklin Gothic Book"/>
              <a:ea typeface="+mn-ea"/>
              <a:cs typeface="+mn-cs"/>
            </a:endParaRPr>
          </a:p>
          <a:p>
            <a:pPr lvl="2" indent="-514350">
              <a:buFont typeface="Arial" panose="020B0604020202020204" pitchFamily="34" charset="0"/>
              <a:buChar char="•"/>
              <a:defRPr/>
            </a:pPr>
            <a:endParaRPr kumimoji="0" lang="en-US" sz="2400" b="0" i="0" u="none" strike="noStrike" kern="1200" cap="none" spc="0" normalizeH="0" baseline="0" noProof="0">
              <a:ln>
                <a:noFill/>
              </a:ln>
              <a:solidFill>
                <a:srgbClr val="004C7F">
                  <a:lumMod val="75000"/>
                </a:srgbClr>
              </a:solidFill>
              <a:effectLst/>
              <a:uLnTx/>
              <a:uFillTx/>
              <a:latin typeface="Calibri" panose="020F0502020204030204" pitchFamily="34" charset="0"/>
              <a:cs typeface="Calibri" panose="020F0502020204030204" pitchFamily="34" charset="0"/>
            </a:endParaRPr>
          </a:p>
          <a:p>
            <a:pPr marL="400050" lvl="2">
              <a:defRPr/>
            </a:pPr>
            <a:r>
              <a:rPr kumimoji="0" lang="en-US" sz="2400" b="0" i="0" u="none" strike="noStrike" kern="1200" cap="none" spc="0" normalizeH="0" baseline="0" noProof="0">
                <a:ln>
                  <a:noFill/>
                </a:ln>
                <a:solidFill>
                  <a:srgbClr val="004C7F">
                    <a:lumMod val="75000"/>
                  </a:srgbClr>
                </a:solidFill>
                <a:effectLst/>
                <a:uLnTx/>
                <a:uFillTx/>
                <a:latin typeface="Calibri" panose="020F0502020204030204" pitchFamily="34" charset="0"/>
                <a:cs typeface="Calibri" panose="020F0502020204030204" pitchFamily="34" charset="0"/>
              </a:rPr>
              <a:t>Jonathan Artz, MD, MS</a:t>
            </a:r>
          </a:p>
          <a:p>
            <a:pPr marL="857250" lvl="3">
              <a:defRPr/>
            </a:pPr>
            <a:r>
              <a:rPr lang="en-US" sz="2400">
                <a:solidFill>
                  <a:srgbClr val="004C7F">
                    <a:lumMod val="75000"/>
                  </a:srgbClr>
                </a:solidFill>
                <a:latin typeface="Calibri" panose="020F0502020204030204" pitchFamily="34" charset="0"/>
                <a:cs typeface="Calibri" panose="020F0502020204030204" pitchFamily="34" charset="0"/>
              </a:rPr>
              <a:t>Assistant Medical Director, Bluebonnet Trails Community Services</a:t>
            </a:r>
          </a:p>
          <a:p>
            <a:pPr marL="857250" lvl="3">
              <a:defRPr/>
            </a:pPr>
            <a:endParaRPr kumimoji="0" lang="en-US" sz="2400" b="0" i="0" u="none" strike="noStrike" kern="1200" cap="none" spc="0" normalizeH="0" baseline="0" noProof="0">
              <a:ln>
                <a:noFill/>
              </a:ln>
              <a:solidFill>
                <a:srgbClr val="004C7F">
                  <a:lumMod val="75000"/>
                </a:srgbClr>
              </a:solidFill>
              <a:effectLst/>
              <a:uLnTx/>
              <a:uFillTx/>
              <a:latin typeface="Calibri" panose="020F0502020204030204" pitchFamily="34" charset="0"/>
              <a:cs typeface="Calibri" panose="020F0502020204030204" pitchFamily="34" charset="0"/>
            </a:endParaRPr>
          </a:p>
          <a:p>
            <a:pPr marL="400050" lvl="2">
              <a:defRPr/>
            </a:pPr>
            <a:r>
              <a:rPr lang="en-US" sz="2400">
                <a:solidFill>
                  <a:srgbClr val="004C7F">
                    <a:lumMod val="75000"/>
                  </a:srgbClr>
                </a:solidFill>
                <a:latin typeface="Calibri" panose="020F0502020204030204" pitchFamily="34" charset="0"/>
                <a:cs typeface="Calibri" panose="020F0502020204030204" pitchFamily="34" charset="0"/>
              </a:rPr>
              <a:t>Courtney Bearden, PMHNP-BC</a:t>
            </a:r>
          </a:p>
          <a:p>
            <a:pPr marL="857250" lvl="3">
              <a:defRPr/>
            </a:pPr>
            <a:r>
              <a:rPr lang="en-US" sz="2400">
                <a:solidFill>
                  <a:srgbClr val="004C7F">
                    <a:lumMod val="75000"/>
                  </a:srgbClr>
                </a:solidFill>
                <a:latin typeface="Calibri" panose="020F0502020204030204" pitchFamily="34" charset="0"/>
                <a:cs typeface="Calibri" panose="020F0502020204030204" pitchFamily="34" charset="0"/>
              </a:rPr>
              <a:t>Director of Medical Services Administration, Bluebonnet Trails Community Services</a:t>
            </a:r>
          </a:p>
        </p:txBody>
      </p:sp>
      <p:pic>
        <p:nvPicPr>
          <p:cNvPr id="10" name="Picture 9" descr="Text&#10;&#10;Description automatically generated with medium confidence">
            <a:extLst>
              <a:ext uri="{FF2B5EF4-FFF2-40B4-BE49-F238E27FC236}">
                <a16:creationId xmlns:a16="http://schemas.microsoft.com/office/drawing/2014/main" id="{9B0969D6-8D5F-4576-A5E9-EA485937BA83}"/>
              </a:ext>
            </a:extLst>
          </p:cNvPr>
          <p:cNvPicPr>
            <a:picLocks noChangeAspect="1"/>
          </p:cNvPicPr>
          <p:nvPr/>
        </p:nvPicPr>
        <p:blipFill>
          <a:blip r:embed="rId3"/>
          <a:stretch>
            <a:fillRect/>
          </a:stretch>
        </p:blipFill>
        <p:spPr>
          <a:xfrm>
            <a:off x="209435" y="658446"/>
            <a:ext cx="3553058" cy="120926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94501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CE3552-0813-6607-5FD4-A51B4A2AC74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280502D-2E8B-30B6-3480-81C14B3557D6}"/>
              </a:ext>
            </a:extLst>
          </p:cNvPr>
          <p:cNvSpPr/>
          <p:nvPr/>
        </p:nvSpPr>
        <p:spPr>
          <a:xfrm>
            <a:off x="4148045" y="-1"/>
            <a:ext cx="7879092" cy="694341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4C7F"/>
              </a:solidFill>
              <a:effectLst/>
              <a:uLnTx/>
              <a:uFillTx/>
              <a:latin typeface="Franklin Gothic Book"/>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1" i="0" u="none" strike="noStrike" kern="1200" cap="none" spc="0" normalizeH="0" baseline="0" noProof="0">
              <a:ln>
                <a:noFill/>
              </a:ln>
              <a:solidFill>
                <a:srgbClr val="004C7F"/>
              </a:solidFill>
              <a:effectLst/>
              <a:uLnTx/>
              <a:uFillTx/>
              <a:latin typeface="Franklin Gothic Book"/>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4C7F">
                  <a:lumMod val="75000"/>
                </a:srgbClr>
              </a:solidFill>
              <a:effectLst/>
              <a:uLnTx/>
              <a:uFillTx/>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6E4B7240-C0F8-7BF0-2863-5A3A2789DB7E}"/>
              </a:ext>
            </a:extLst>
          </p:cNvPr>
          <p:cNvSpPr/>
          <p:nvPr/>
        </p:nvSpPr>
        <p:spPr>
          <a:xfrm>
            <a:off x="4312908" y="1684159"/>
            <a:ext cx="7879092" cy="3429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4C7F"/>
              </a:solidFill>
              <a:effectLst/>
              <a:uLnTx/>
              <a:uFillTx/>
              <a:latin typeface="Franklin Gothic Book"/>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1" i="0" u="none" strike="noStrike" kern="1200" cap="none" spc="0" normalizeH="0" baseline="0" noProof="0" dirty="0">
              <a:ln>
                <a:noFill/>
              </a:ln>
              <a:solidFill>
                <a:srgbClr val="004C7F"/>
              </a:solidFill>
              <a:effectLst/>
              <a:uLnTx/>
              <a:uFillTx/>
              <a:latin typeface="Franklin Gothic Book"/>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4C7F">
                    <a:lumMod val="75000"/>
                  </a:srgbClr>
                </a:solidFill>
                <a:effectLst/>
                <a:uLnTx/>
                <a:uFillTx/>
                <a:latin typeface="Calibri" panose="020F0502020204030204" pitchFamily="34" charset="0"/>
                <a:cs typeface="Calibri" panose="020F0502020204030204" pitchFamily="34" charset="0"/>
              </a:rPr>
              <a:t>Objectives</a:t>
            </a:r>
            <a:endParaRPr kumimoji="0" lang="en-US" sz="2400" b="1" i="0" u="none" strike="noStrike" kern="1200" cap="none" spc="0" normalizeH="0" baseline="0" noProof="0" dirty="0">
              <a:ln>
                <a:noFill/>
              </a:ln>
              <a:solidFill>
                <a:srgbClr val="004C7F">
                  <a:lumMod val="75000"/>
                </a:srgbClr>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tab pos="4513263" algn="l"/>
              </a:tabLst>
              <a:defRPr/>
            </a:pPr>
            <a:endParaRPr kumimoji="0" lang="en-US" sz="700" b="1" i="1" u="none" strike="noStrike" kern="1200" cap="none" spc="0" normalizeH="0" baseline="0" noProof="0" dirty="0">
              <a:ln>
                <a:noFill/>
              </a:ln>
              <a:solidFill>
                <a:srgbClr val="004C7F">
                  <a:lumMod val="75000"/>
                </a:srgbClr>
              </a:solidFill>
              <a:effectLst/>
              <a:uLnTx/>
              <a:uFillTx/>
              <a:latin typeface="Calibri" panose="020F0502020204030204" pitchFamily="34" charset="0"/>
              <a:cs typeface="Calibri" panose="020F0502020204030204" pitchFamily="34" charset="0"/>
            </a:endParaRPr>
          </a:p>
          <a:p>
            <a:pPr lvl="2" indent="-514350">
              <a:buFont typeface="Arial" panose="020B0604020202020204" pitchFamily="34" charset="0"/>
              <a:buChar char="•"/>
              <a:defRPr/>
            </a:pPr>
            <a:endParaRPr kumimoji="0" lang="en-US" sz="2400" b="0" i="0" u="none" strike="noStrike" kern="1200" cap="none" spc="0" normalizeH="0" baseline="0" noProof="0" dirty="0">
              <a:ln>
                <a:noFill/>
              </a:ln>
              <a:solidFill>
                <a:srgbClr val="004C7F">
                  <a:lumMod val="75000"/>
                </a:srgbClr>
              </a:solidFill>
              <a:effectLst/>
              <a:uLnTx/>
              <a:uFillTx/>
              <a:latin typeface="Calibri" panose="020F0502020204030204" pitchFamily="34" charset="0"/>
              <a:cs typeface="Calibri" panose="020F0502020204030204" pitchFamily="34" charset="0"/>
            </a:endParaRPr>
          </a:p>
          <a:p>
            <a:pPr marR="0">
              <a:lnSpc>
                <a:spcPct val="140000"/>
              </a:lnSpc>
              <a:spcAft>
                <a:spcPts val="800"/>
              </a:spcAft>
              <a:buFont typeface="Corbel" panose="020B0503020204020204" pitchFamily="34" charset="0"/>
              <a:buNone/>
            </a:pPr>
            <a:r>
              <a:rPr lang="en-US" sz="2800" dirty="0">
                <a:effectLst/>
              </a:rPr>
              <a:t>1. Describe the logistical challenges of implementing a jail psychiatric clinic. </a:t>
            </a:r>
          </a:p>
          <a:p>
            <a:pPr marR="0">
              <a:lnSpc>
                <a:spcPct val="140000"/>
              </a:lnSpc>
              <a:spcAft>
                <a:spcPts val="800"/>
              </a:spcAft>
              <a:buFont typeface="Corbel" panose="020B0503020204020204" pitchFamily="34" charset="0"/>
              <a:buNone/>
            </a:pPr>
            <a:r>
              <a:rPr lang="en-US" sz="2800" dirty="0">
                <a:solidFill>
                  <a:schemeClr val="tx1"/>
                </a:solidFill>
                <a:effectLst/>
              </a:rPr>
              <a:t>2. Identify unique challenges of treating patients in a county jail setting. </a:t>
            </a:r>
          </a:p>
          <a:p>
            <a:pPr>
              <a:lnSpc>
                <a:spcPct val="140000"/>
              </a:lnSpc>
              <a:buFont typeface="Corbel" panose="020B0503020204020204" pitchFamily="34" charset="0"/>
              <a:buNone/>
            </a:pPr>
            <a:r>
              <a:rPr lang="en-US" sz="2800" dirty="0">
                <a:solidFill>
                  <a:schemeClr val="tx1"/>
                </a:solidFill>
                <a:effectLst/>
              </a:rPr>
              <a:t>3. Describe the process for competency evaluations and completing forced medicine applications.</a:t>
            </a:r>
            <a:endParaRPr lang="en-US" sz="2800" dirty="0">
              <a:solidFill>
                <a:schemeClr val="tx1"/>
              </a:solidFill>
            </a:endParaRPr>
          </a:p>
        </p:txBody>
      </p:sp>
      <p:sp>
        <p:nvSpPr>
          <p:cNvPr id="6" name="Title 5">
            <a:extLst>
              <a:ext uri="{FF2B5EF4-FFF2-40B4-BE49-F238E27FC236}">
                <a16:creationId xmlns:a16="http://schemas.microsoft.com/office/drawing/2014/main" id="{466FDF3B-A298-1351-551E-18A56F4120E9}"/>
              </a:ext>
            </a:extLst>
          </p:cNvPr>
          <p:cNvSpPr>
            <a:spLocks noGrp="1"/>
          </p:cNvSpPr>
          <p:nvPr>
            <p:ph type="title"/>
          </p:nvPr>
        </p:nvSpPr>
        <p:spPr>
          <a:xfrm>
            <a:off x="62141" y="597764"/>
            <a:ext cx="3980650" cy="5601790"/>
          </a:xfrm>
        </p:spPr>
        <p:txBody>
          <a:bodyPr/>
          <a:lstStyle/>
          <a:p>
            <a:pPr algn="ctr"/>
            <a:r>
              <a:rPr lang="en-US" sz="5400" cap="none">
                <a:effectLst>
                  <a:outerShdw blurRad="50800" dist="38100" dir="13500000" algn="br" rotWithShape="0">
                    <a:prstClr val="black">
                      <a:alpha val="40000"/>
                    </a:prstClr>
                  </a:outerShdw>
                </a:effectLst>
              </a:rPr>
              <a:t>Objectives</a:t>
            </a:r>
          </a:p>
        </p:txBody>
      </p:sp>
      <p:pic>
        <p:nvPicPr>
          <p:cNvPr id="10" name="Picture 9" descr="Text&#10;&#10;Description automatically generated with medium confidence">
            <a:extLst>
              <a:ext uri="{FF2B5EF4-FFF2-40B4-BE49-F238E27FC236}">
                <a16:creationId xmlns:a16="http://schemas.microsoft.com/office/drawing/2014/main" id="{08793B97-EB52-6C3D-B260-A1EDBD109AB3}"/>
              </a:ext>
            </a:extLst>
          </p:cNvPr>
          <p:cNvPicPr>
            <a:picLocks noChangeAspect="1"/>
          </p:cNvPicPr>
          <p:nvPr/>
        </p:nvPicPr>
        <p:blipFill>
          <a:blip r:embed="rId3"/>
          <a:stretch>
            <a:fillRect/>
          </a:stretch>
        </p:blipFill>
        <p:spPr>
          <a:xfrm>
            <a:off x="209435" y="658446"/>
            <a:ext cx="3553058" cy="1209266"/>
          </a:xfrm>
          <a:prstGeom prst="rect">
            <a:avLst/>
          </a:prstGeom>
          <a:effectLst>
            <a:outerShdw blurRad="50800" dist="38100" dir="2700000" algn="tl" rotWithShape="0">
              <a:prstClr val="black">
                <a:alpha val="40000"/>
              </a:prstClr>
            </a:outerShdw>
          </a:effectLst>
        </p:spPr>
      </p:pic>
      <p:cxnSp>
        <p:nvCxnSpPr>
          <p:cNvPr id="3" name="Straight Connector 2">
            <a:extLst>
              <a:ext uri="{FF2B5EF4-FFF2-40B4-BE49-F238E27FC236}">
                <a16:creationId xmlns:a16="http://schemas.microsoft.com/office/drawing/2014/main" id="{A5A91C25-54D0-AB83-5054-9E3235335A3A}"/>
              </a:ext>
            </a:extLst>
          </p:cNvPr>
          <p:cNvCxnSpPr>
            <a:cxnSpLocks/>
          </p:cNvCxnSpPr>
          <p:nvPr/>
        </p:nvCxnSpPr>
        <p:spPr>
          <a:xfrm>
            <a:off x="5615608" y="1510848"/>
            <a:ext cx="4953715" cy="0"/>
          </a:xfrm>
          <a:prstGeom prst="line">
            <a:avLst/>
          </a:prstGeom>
          <a:ln w="28575">
            <a:solidFill>
              <a:srgbClr val="FFC61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44660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DF179-9E7D-7EE7-A4E8-0D2939A370F6}"/>
            </a:ext>
          </a:extLst>
        </p:cNvPr>
        <p:cNvGrpSpPr/>
        <p:nvPr/>
      </p:nvGrpSpPr>
      <p:grpSpPr>
        <a:xfrm>
          <a:off x="0" y="0"/>
          <a:ext cx="0" cy="0"/>
          <a:chOff x="0" y="0"/>
          <a:chExt cx="0" cy="0"/>
        </a:xfrm>
      </p:grpSpPr>
      <p:pic>
        <p:nvPicPr>
          <p:cNvPr id="3074" name="Picture 2" descr="A diagram of a law enforcement process&#10;&#10;AI-generated content may be incorrect.">
            <a:extLst>
              <a:ext uri="{FF2B5EF4-FFF2-40B4-BE49-F238E27FC236}">
                <a16:creationId xmlns:a16="http://schemas.microsoft.com/office/drawing/2014/main" id="{2144B1AB-BC25-7A30-7D5E-820E4C6924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052" y="0"/>
            <a:ext cx="4491037"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660CB806-C86A-ECEE-13DE-C0E2D04F7AF6}"/>
              </a:ext>
            </a:extLst>
          </p:cNvPr>
          <p:cNvSpPr txBox="1">
            <a:spLocks/>
          </p:cNvSpPr>
          <p:nvPr/>
        </p:nvSpPr>
        <p:spPr>
          <a:xfrm>
            <a:off x="4877088" y="1979036"/>
            <a:ext cx="7314911" cy="4622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cap="none" spc="120" baseline="0">
                <a:solidFill>
                  <a:schemeClr val="bg1"/>
                </a:solidFill>
                <a:latin typeface="+mj-lt"/>
                <a:ea typeface="+mj-ea"/>
                <a:cs typeface="+mj-cs"/>
              </a:defRPr>
            </a:lvl1pPr>
          </a:lstStyle>
          <a:p>
            <a:pPr marL="457200" indent="-457200">
              <a:buFont typeface="Arial" panose="020B0604020202020204" pitchFamily="34" charset="0"/>
              <a:buChar char="•"/>
            </a:pPr>
            <a:r>
              <a:rPr lang="en-US" sz="3200" dirty="0">
                <a:solidFill>
                  <a:schemeClr val="tx1"/>
                </a:solidFill>
              </a:rPr>
              <a:t>Jail Diversion Services</a:t>
            </a:r>
          </a:p>
          <a:p>
            <a:pPr marL="457200" indent="-457200">
              <a:buFont typeface="Arial" panose="020B0604020202020204" pitchFamily="34" charset="0"/>
              <a:buChar char="•"/>
            </a:pPr>
            <a:r>
              <a:rPr lang="en-US" sz="3200" dirty="0">
                <a:solidFill>
                  <a:schemeClr val="tx1"/>
                </a:solidFill>
              </a:rPr>
              <a:t>Jail Medical/Psychiatric Care</a:t>
            </a:r>
          </a:p>
          <a:p>
            <a:pPr marL="457200" indent="-457200">
              <a:buFont typeface="Arial" panose="020B0604020202020204" pitchFamily="34" charset="0"/>
              <a:buChar char="•"/>
            </a:pPr>
            <a:r>
              <a:rPr lang="en-US" sz="3200" b="1" u="sng" dirty="0">
                <a:solidFill>
                  <a:schemeClr val="tx1"/>
                </a:solidFill>
              </a:rPr>
              <a:t>Jail Based Competency Restoration</a:t>
            </a:r>
          </a:p>
        </p:txBody>
      </p:sp>
      <p:sp>
        <p:nvSpPr>
          <p:cNvPr id="11" name="Rectangle 10">
            <a:extLst>
              <a:ext uri="{FF2B5EF4-FFF2-40B4-BE49-F238E27FC236}">
                <a16:creationId xmlns:a16="http://schemas.microsoft.com/office/drawing/2014/main" id="{C43CCA8A-E404-9F2C-7B14-47ED59FEE68D}"/>
              </a:ext>
            </a:extLst>
          </p:cNvPr>
          <p:cNvSpPr/>
          <p:nvPr/>
        </p:nvSpPr>
        <p:spPr>
          <a:xfrm>
            <a:off x="386049" y="3428999"/>
            <a:ext cx="4491038" cy="109803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5895202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B9893-8902-B794-4294-164C950D7683}"/>
              </a:ext>
            </a:extLst>
          </p:cNvPr>
          <p:cNvSpPr>
            <a:spLocks noGrp="1"/>
          </p:cNvSpPr>
          <p:nvPr>
            <p:ph type="title"/>
          </p:nvPr>
        </p:nvSpPr>
        <p:spPr>
          <a:xfrm>
            <a:off x="293914" y="281389"/>
            <a:ext cx="10515600" cy="1325563"/>
          </a:xfrm>
        </p:spPr>
        <p:txBody>
          <a:bodyPr/>
          <a:lstStyle/>
          <a:p>
            <a:r>
              <a:rPr lang="en-US" b="1" dirty="0"/>
              <a:t>What Makes Someone Incompetent to Stand Trial (IST)?</a:t>
            </a:r>
          </a:p>
        </p:txBody>
      </p:sp>
      <p:pic>
        <p:nvPicPr>
          <p:cNvPr id="9" name="Picture 8" descr="A screenshot of a white text&#10;&#10;AI-generated content may be incorrect.">
            <a:extLst>
              <a:ext uri="{FF2B5EF4-FFF2-40B4-BE49-F238E27FC236}">
                <a16:creationId xmlns:a16="http://schemas.microsoft.com/office/drawing/2014/main" id="{DFF83A2A-BD18-D7FC-80E5-CF6A2BD7D2FF}"/>
              </a:ext>
            </a:extLst>
          </p:cNvPr>
          <p:cNvPicPr>
            <a:picLocks noChangeAspect="1"/>
          </p:cNvPicPr>
          <p:nvPr/>
        </p:nvPicPr>
        <p:blipFill>
          <a:blip r:embed="rId3"/>
          <a:stretch>
            <a:fillRect/>
          </a:stretch>
        </p:blipFill>
        <p:spPr>
          <a:xfrm>
            <a:off x="134860" y="1606952"/>
            <a:ext cx="5416854" cy="4611375"/>
          </a:xfrm>
          <a:prstGeom prst="rect">
            <a:avLst/>
          </a:prstGeom>
        </p:spPr>
      </p:pic>
      <p:pic>
        <p:nvPicPr>
          <p:cNvPr id="1029" name="Picture 5" descr="A white text on a white background&#10;&#10;AI-generated content may be incorrect.">
            <a:extLst>
              <a:ext uri="{FF2B5EF4-FFF2-40B4-BE49-F238E27FC236}">
                <a16:creationId xmlns:a16="http://schemas.microsoft.com/office/drawing/2014/main" id="{02999F84-2F7D-A719-54AC-30B4168DFE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8028" y="1627036"/>
            <a:ext cx="4784362" cy="309060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 close up of a text&#10;&#10;AI-generated content may be incorrect.">
            <a:extLst>
              <a:ext uri="{FF2B5EF4-FFF2-40B4-BE49-F238E27FC236}">
                <a16:creationId xmlns:a16="http://schemas.microsoft.com/office/drawing/2014/main" id="{8DFE56AF-66A9-0B78-9F13-4324220C2C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1670" y="4717640"/>
            <a:ext cx="4790720" cy="1949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60133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0CC60-610A-AD73-2161-43AA168C517A}"/>
              </a:ext>
            </a:extLst>
          </p:cNvPr>
          <p:cNvSpPr>
            <a:spLocks noGrp="1"/>
          </p:cNvSpPr>
          <p:nvPr>
            <p:ph type="title"/>
          </p:nvPr>
        </p:nvSpPr>
        <p:spPr/>
        <p:txBody>
          <a:bodyPr/>
          <a:lstStyle/>
          <a:p>
            <a:r>
              <a:rPr lang="en-US" dirty="0"/>
              <a:t>Qualifications for Competency Evaluations</a:t>
            </a:r>
          </a:p>
        </p:txBody>
      </p:sp>
      <p:sp>
        <p:nvSpPr>
          <p:cNvPr id="4" name="Content Placeholder 3">
            <a:extLst>
              <a:ext uri="{FF2B5EF4-FFF2-40B4-BE49-F238E27FC236}">
                <a16:creationId xmlns:a16="http://schemas.microsoft.com/office/drawing/2014/main" id="{969BEB9D-3F66-481A-E7D6-4E7B1111CEBE}"/>
              </a:ext>
            </a:extLst>
          </p:cNvPr>
          <p:cNvSpPr>
            <a:spLocks noGrp="1"/>
          </p:cNvSpPr>
          <p:nvPr>
            <p:ph sz="half" idx="2"/>
          </p:nvPr>
        </p:nvSpPr>
        <p:spPr>
          <a:xfrm>
            <a:off x="380698" y="1825625"/>
            <a:ext cx="10973102" cy="4351338"/>
          </a:xfrm>
        </p:spPr>
        <p:txBody>
          <a:bodyPr>
            <a:normAutofit fontScale="47500" lnSpcReduction="20000"/>
          </a:bodyPr>
          <a:lstStyle/>
          <a:p>
            <a:pPr fontAlgn="base"/>
            <a:r>
              <a:rPr lang="en-US" b="1" dirty="0"/>
              <a:t>Art. 46B.022. EXPERTS:  QUALIFICATIONS.  </a:t>
            </a:r>
            <a:r>
              <a:rPr lang="en-US" dirty="0"/>
              <a:t>(a)  To qualify for appointment under this subchapter as an expert, a psychiatrist or psychologist must:</a:t>
            </a:r>
          </a:p>
          <a:p>
            <a:pPr fontAlgn="base"/>
            <a:r>
              <a:rPr lang="en-US" dirty="0"/>
              <a:t>(1)  as appropriate, be a physician licensed in this state or be a psychologist licensed in this state who has a doctoral degree in psychology; and</a:t>
            </a:r>
          </a:p>
          <a:p>
            <a:pPr fontAlgn="base"/>
            <a:r>
              <a:rPr lang="en-US" dirty="0"/>
              <a:t>(2)  have the following certification or training:</a:t>
            </a:r>
          </a:p>
          <a:p>
            <a:pPr fontAlgn="base"/>
            <a:r>
              <a:rPr lang="en-US" dirty="0"/>
              <a:t>(A)  as appropriate, certification by:</a:t>
            </a:r>
          </a:p>
          <a:p>
            <a:pPr fontAlgn="base"/>
            <a:r>
              <a:rPr lang="en-US" dirty="0"/>
              <a:t>(</a:t>
            </a:r>
            <a:r>
              <a:rPr lang="en-US" dirty="0" err="1"/>
              <a:t>i</a:t>
            </a:r>
            <a:r>
              <a:rPr lang="en-US" dirty="0"/>
              <a:t>)  the American Board of Psychiatry and Neurology with added or special qualifications in forensic psychiatry; or</a:t>
            </a:r>
          </a:p>
          <a:p>
            <a:pPr fontAlgn="base"/>
            <a:r>
              <a:rPr lang="en-US" dirty="0"/>
              <a:t>(ii)  the American Board of Professional Psychology in forensic psychology; or</a:t>
            </a:r>
          </a:p>
          <a:p>
            <a:pPr fontAlgn="base"/>
            <a:r>
              <a:rPr lang="en-US" dirty="0"/>
              <a:t>(B)  training consisting of:</a:t>
            </a:r>
          </a:p>
          <a:p>
            <a:pPr fontAlgn="base"/>
            <a:r>
              <a:rPr lang="en-US" dirty="0"/>
              <a:t>(</a:t>
            </a:r>
            <a:r>
              <a:rPr lang="en-US" dirty="0" err="1"/>
              <a:t>i</a:t>
            </a:r>
            <a:r>
              <a:rPr lang="en-US" dirty="0"/>
              <a:t>)  at least 24 hours of specialized forensic training relating to incompetency or insanity evaluations; and</a:t>
            </a:r>
          </a:p>
          <a:p>
            <a:pPr fontAlgn="base"/>
            <a:r>
              <a:rPr lang="en-US" dirty="0"/>
              <a:t>(ii)  at least eight hours of continuing education relating to forensic evaluations, completed in the 12 months preceding the appointment.</a:t>
            </a:r>
          </a:p>
          <a:p>
            <a:pPr fontAlgn="base"/>
            <a:r>
              <a:rPr lang="en-US" dirty="0"/>
              <a:t>(b) In addition to meeting qualifications required by Subsection (a), to be appointed as an expert a psychiatrist or psychologist must have completed six hours of required continuing education in courses in forensic psychiatry or psychology, as appropriate, in either of the reporting periods in the 24 months preceding the appointment.</a:t>
            </a:r>
          </a:p>
          <a:p>
            <a:pPr fontAlgn="base"/>
            <a:r>
              <a:rPr lang="en-US" b="1" dirty="0"/>
              <a:t>(c) A court may appoint as an expert a psychiatrist or psychologist who does not meet the requirements of Subsections (a) and (b) only if exigent circumstances require the court to base the appointment on professional training or experience of the expert that directly provides the expert with a specialized expertise to examine the defendant that would not ordinarily be possessed by a psychiatrist or psychologist who meets the requirements of Subsections (a) and (b).</a:t>
            </a:r>
          </a:p>
          <a:p>
            <a:endParaRPr lang="en-US" dirty="0"/>
          </a:p>
        </p:txBody>
      </p:sp>
    </p:spTree>
    <p:extLst>
      <p:ext uri="{BB962C8B-B14F-4D97-AF65-F5344CB8AC3E}">
        <p14:creationId xmlns:p14="http://schemas.microsoft.com/office/powerpoint/2010/main" val="3184979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35618-44BA-8C5A-6B75-CA76E30E5165}"/>
              </a:ext>
            </a:extLst>
          </p:cNvPr>
          <p:cNvSpPr>
            <a:spLocks noGrp="1"/>
          </p:cNvSpPr>
          <p:nvPr>
            <p:ph type="title"/>
          </p:nvPr>
        </p:nvSpPr>
        <p:spPr/>
        <p:txBody>
          <a:bodyPr/>
          <a:lstStyle/>
          <a:p>
            <a:r>
              <a:rPr lang="en-US" dirty="0"/>
              <a:t>Competency Evaluations</a:t>
            </a:r>
          </a:p>
        </p:txBody>
      </p:sp>
      <p:sp>
        <p:nvSpPr>
          <p:cNvPr id="4" name="Content Placeholder 3">
            <a:extLst>
              <a:ext uri="{FF2B5EF4-FFF2-40B4-BE49-F238E27FC236}">
                <a16:creationId xmlns:a16="http://schemas.microsoft.com/office/drawing/2014/main" id="{9F494554-78F7-242C-BCE5-268AC5788481}"/>
              </a:ext>
            </a:extLst>
          </p:cNvPr>
          <p:cNvSpPr>
            <a:spLocks noGrp="1"/>
          </p:cNvSpPr>
          <p:nvPr>
            <p:ph sz="half" idx="2"/>
          </p:nvPr>
        </p:nvSpPr>
        <p:spPr>
          <a:xfrm>
            <a:off x="6619796" y="1915105"/>
            <a:ext cx="5181600" cy="4351338"/>
          </a:xfrm>
        </p:spPr>
        <p:txBody>
          <a:bodyPr>
            <a:normAutofit fontScale="92500" lnSpcReduction="20000"/>
          </a:bodyPr>
          <a:lstStyle/>
          <a:p>
            <a:pPr algn="ctr"/>
            <a:r>
              <a:rPr lang="en-US" u="sng" dirty="0"/>
              <a:t>Validated Competency Eval Tools</a:t>
            </a:r>
          </a:p>
          <a:p>
            <a:pPr marL="457200" indent="-457200">
              <a:buFont typeface="Arial" panose="020B0604020202020204" pitchFamily="34" charset="0"/>
              <a:buChar char="•"/>
            </a:pPr>
            <a:r>
              <a:rPr lang="en-US" dirty="0"/>
              <a:t>MacArthur Competence Assessment Tool–Criminal Adjudication</a:t>
            </a:r>
          </a:p>
          <a:p>
            <a:pPr marL="457200" indent="-457200">
              <a:buFont typeface="Arial" panose="020B0604020202020204" pitchFamily="34" charset="0"/>
              <a:buChar char="•"/>
            </a:pPr>
            <a:r>
              <a:rPr lang="en-US" dirty="0"/>
              <a:t>North Texas State Hospital (NTSH) Vernon Competency Assessment</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a:p>
            <a:r>
              <a:rPr lang="en-US" dirty="0"/>
              <a:t>Reports are typically written with template.</a:t>
            </a:r>
          </a:p>
        </p:txBody>
      </p:sp>
      <p:pic>
        <p:nvPicPr>
          <p:cNvPr id="7172" name="Picture 4">
            <a:extLst>
              <a:ext uri="{FF2B5EF4-FFF2-40B4-BE49-F238E27FC236}">
                <a16:creationId xmlns:a16="http://schemas.microsoft.com/office/drawing/2014/main" id="{BEEDC326-7A84-0D5A-61CF-47285741C5F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056" b="55416"/>
          <a:stretch>
            <a:fillRect/>
          </a:stretch>
        </p:blipFill>
        <p:spPr bwMode="auto">
          <a:xfrm>
            <a:off x="1" y="1606584"/>
            <a:ext cx="6483928" cy="325193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a:extLst>
              <a:ext uri="{FF2B5EF4-FFF2-40B4-BE49-F238E27FC236}">
                <a16:creationId xmlns:a16="http://schemas.microsoft.com/office/drawing/2014/main" id="{A669F127-681B-F529-80FC-66081E02B9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0635" b="3402"/>
          <a:stretch>
            <a:fillRect/>
          </a:stretch>
        </p:blipFill>
        <p:spPr bwMode="auto">
          <a:xfrm>
            <a:off x="0" y="4824874"/>
            <a:ext cx="6483928" cy="2033126"/>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3">
            <a:extLst>
              <a:ext uri="{FF2B5EF4-FFF2-40B4-BE49-F238E27FC236}">
                <a16:creationId xmlns:a16="http://schemas.microsoft.com/office/drawing/2014/main" id="{E7E73CA8-BEE4-62B5-637B-D976EA62F262}"/>
              </a:ext>
            </a:extLst>
          </p:cNvPr>
          <p:cNvSpPr txBox="1">
            <a:spLocks/>
          </p:cNvSpPr>
          <p:nvPr/>
        </p:nvSpPr>
        <p:spPr>
          <a:xfrm>
            <a:off x="6619796" y="5841437"/>
            <a:ext cx="5181600" cy="4351338"/>
          </a:xfrm>
          <a:prstGeom prst="rect">
            <a:avLst/>
          </a:prstGeom>
        </p:spPr>
        <p:txBody>
          <a:bodyPr vert="horz" lIns="91440" tIns="45720" rIns="91440" bIns="45720" rtlCol="0">
            <a:normAutofit/>
          </a:bodyPr>
          <a:lstStyle>
            <a:lvl1pPr marL="0" indent="0" algn="l" defTabSz="914400" rtl="0" eaLnBrk="1" latinLnBrk="0" hangingPunct="1">
              <a:lnSpc>
                <a:spcPct val="101000"/>
              </a:lnSpc>
              <a:spcBef>
                <a:spcPts val="700"/>
              </a:spcBef>
              <a:spcAft>
                <a:spcPts val="700"/>
              </a:spcAft>
              <a:buFont typeface="Arial" panose="020B0604020202020204" pitchFamily="34" charset="0"/>
              <a:buNone/>
              <a:defRPr sz="2600" kern="1200" spc="50" baseline="0">
                <a:solidFill>
                  <a:schemeClr val="tx1"/>
                </a:solidFill>
                <a:latin typeface="+mn-lt"/>
                <a:ea typeface="+mn-ea"/>
                <a:cs typeface="+mn-cs"/>
              </a:defRPr>
            </a:lvl1pPr>
            <a:lvl2pPr marL="274320" indent="-274320" algn="l" defTabSz="914400" rtl="0" eaLnBrk="1" latinLnBrk="0" hangingPunct="1">
              <a:lnSpc>
                <a:spcPct val="101000"/>
              </a:lnSpc>
              <a:spcBef>
                <a:spcPts val="400"/>
              </a:spcBef>
              <a:spcAft>
                <a:spcPts val="400"/>
              </a:spcAft>
              <a:buClrTx/>
              <a:buFont typeface="Wingdings" panose="05000000000000000000" pitchFamily="2" charset="2"/>
              <a:buChar char="§"/>
              <a:defRPr sz="2300" kern="1200" spc="50" baseline="0">
                <a:solidFill>
                  <a:schemeClr val="tx1"/>
                </a:solidFill>
                <a:latin typeface="+mn-lt"/>
                <a:ea typeface="+mn-ea"/>
                <a:cs typeface="+mn-cs"/>
              </a:defRPr>
            </a:lvl2pPr>
            <a:lvl3pPr marL="27432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mn-lt"/>
                <a:ea typeface="+mn-ea"/>
                <a:cs typeface="+mn-cs"/>
              </a:defRPr>
            </a:lvl3pPr>
            <a:lvl4pPr marL="594360" indent="-274320" algn="l" defTabSz="914400" rtl="0" eaLnBrk="1" latinLnBrk="0" hangingPunct="1">
              <a:lnSpc>
                <a:spcPct val="101000"/>
              </a:lnSpc>
              <a:spcBef>
                <a:spcPts val="400"/>
              </a:spcBef>
              <a:spcAft>
                <a:spcPts val="400"/>
              </a:spcAft>
              <a:buClrTx/>
              <a:buFont typeface="Wingdings" panose="05000000000000000000" pitchFamily="2" charset="2"/>
              <a:buChar char="§"/>
              <a:defRPr sz="1800" kern="1200" spc="50" baseline="0">
                <a:solidFill>
                  <a:schemeClr val="tx1"/>
                </a:solidFill>
                <a:latin typeface="+mn-lt"/>
                <a:ea typeface="+mn-ea"/>
                <a:cs typeface="+mn-cs"/>
              </a:defRPr>
            </a:lvl4pPr>
            <a:lvl5pPr marL="59436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23672705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5E1AEF-F60C-F071-DCA6-43461EF44FBB}"/>
            </a:ext>
          </a:extLst>
        </p:cNvPr>
        <p:cNvGrpSpPr/>
        <p:nvPr/>
      </p:nvGrpSpPr>
      <p:grpSpPr>
        <a:xfrm>
          <a:off x="0" y="0"/>
          <a:ext cx="0" cy="0"/>
          <a:chOff x="0" y="0"/>
          <a:chExt cx="0" cy="0"/>
        </a:xfrm>
      </p:grpSpPr>
      <p:pic>
        <p:nvPicPr>
          <p:cNvPr id="4098" name="Picture 2" descr="A diagram of a criminal procedure&#10;&#10;AI-generated content may be incorrect.">
            <a:extLst>
              <a:ext uri="{FF2B5EF4-FFF2-40B4-BE49-F238E27FC236}">
                <a16:creationId xmlns:a16="http://schemas.microsoft.com/office/drawing/2014/main" id="{2226BF0D-CAA3-1436-2F00-EDAB5FB227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637" y="0"/>
            <a:ext cx="5567363"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46B1565-D89A-7DC1-79A7-BA45FD699659}"/>
              </a:ext>
            </a:extLst>
          </p:cNvPr>
          <p:cNvSpPr/>
          <p:nvPr/>
        </p:nvSpPr>
        <p:spPr>
          <a:xfrm>
            <a:off x="2863849" y="2781300"/>
            <a:ext cx="1987551" cy="64770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4121375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9E7EF-F517-E7AB-59BA-4C24CFC6C25F}"/>
            </a:ext>
          </a:extLst>
        </p:cNvPr>
        <p:cNvGrpSpPr/>
        <p:nvPr/>
      </p:nvGrpSpPr>
      <p:grpSpPr>
        <a:xfrm>
          <a:off x="0" y="0"/>
          <a:ext cx="0" cy="0"/>
          <a:chOff x="0" y="0"/>
          <a:chExt cx="0" cy="0"/>
        </a:xfrm>
      </p:grpSpPr>
      <p:pic>
        <p:nvPicPr>
          <p:cNvPr id="2050" name="Picture 2" descr="A diagram of steps to court&#10;&#10;AI-generated content may be incorrect.">
            <a:extLst>
              <a:ext uri="{FF2B5EF4-FFF2-40B4-BE49-F238E27FC236}">
                <a16:creationId xmlns:a16="http://schemas.microsoft.com/office/drawing/2014/main" id="{24373075-7BC2-7016-102A-9387309CD6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670" t="1930" r="2758"/>
          <a:stretch>
            <a:fillRect/>
          </a:stretch>
        </p:blipFill>
        <p:spPr bwMode="auto">
          <a:xfrm>
            <a:off x="279919" y="209015"/>
            <a:ext cx="8770775" cy="6439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51799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FBA2D-008E-00C6-9703-C75E2896DA4C}"/>
            </a:ext>
          </a:extLst>
        </p:cNvPr>
        <p:cNvGrpSpPr/>
        <p:nvPr/>
      </p:nvGrpSpPr>
      <p:grpSpPr>
        <a:xfrm>
          <a:off x="0" y="0"/>
          <a:ext cx="0" cy="0"/>
          <a:chOff x="0" y="0"/>
          <a:chExt cx="0" cy="0"/>
        </a:xfrm>
      </p:grpSpPr>
      <p:pic>
        <p:nvPicPr>
          <p:cNvPr id="4098" name="Picture 2" descr="A table with blue and white text&#10;&#10;AI-generated content may be incorrect.">
            <a:extLst>
              <a:ext uri="{FF2B5EF4-FFF2-40B4-BE49-F238E27FC236}">
                <a16:creationId xmlns:a16="http://schemas.microsoft.com/office/drawing/2014/main" id="{9000A9BE-252A-A2BD-A870-8EB5D8B351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528" y="267607"/>
            <a:ext cx="9197103" cy="620576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21CBDC0-D8DA-BB66-2A28-6E2795DA1A94}"/>
              </a:ext>
            </a:extLst>
          </p:cNvPr>
          <p:cNvSpPr/>
          <p:nvPr/>
        </p:nvSpPr>
        <p:spPr>
          <a:xfrm>
            <a:off x="7067927" y="72060"/>
            <a:ext cx="2642661" cy="671388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271826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A01E9A-F1CB-EC76-618B-A86BED4D4B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B76F04-FB6F-AA25-C5A4-73D93335CA17}"/>
              </a:ext>
            </a:extLst>
          </p:cNvPr>
          <p:cNvSpPr>
            <a:spLocks noGrp="1"/>
          </p:cNvSpPr>
          <p:nvPr>
            <p:ph type="title"/>
          </p:nvPr>
        </p:nvSpPr>
        <p:spPr>
          <a:xfrm>
            <a:off x="293914" y="281389"/>
            <a:ext cx="10515600" cy="1325563"/>
          </a:xfrm>
        </p:spPr>
        <p:txBody>
          <a:bodyPr/>
          <a:lstStyle/>
          <a:p>
            <a:r>
              <a:rPr lang="en-US" b="1"/>
              <a:t>Requirements for JBCR</a:t>
            </a:r>
          </a:p>
        </p:txBody>
      </p:sp>
      <p:sp>
        <p:nvSpPr>
          <p:cNvPr id="5" name="Content Placeholder 2">
            <a:extLst>
              <a:ext uri="{FF2B5EF4-FFF2-40B4-BE49-F238E27FC236}">
                <a16:creationId xmlns:a16="http://schemas.microsoft.com/office/drawing/2014/main" id="{2CC30284-EBFB-6F7D-30F8-BED4F2CF9983}"/>
              </a:ext>
            </a:extLst>
          </p:cNvPr>
          <p:cNvSpPr>
            <a:spLocks noGrp="1"/>
          </p:cNvSpPr>
          <p:nvPr/>
        </p:nvSpPr>
        <p:spPr>
          <a:xfrm>
            <a:off x="586408" y="2035209"/>
            <a:ext cx="10515600" cy="4351338"/>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000000"/>
                </a:solidFill>
                <a:ea typeface="+mn-lt"/>
                <a:cs typeface="+mn-lt"/>
              </a:rPr>
              <a:t>Jail-based competency restoration (JBCR) </a:t>
            </a:r>
            <a:r>
              <a:rPr lang="en-US" dirty="0">
                <a:solidFill>
                  <a:srgbClr val="000000"/>
                </a:solidFill>
                <a:ea typeface="+mn-lt"/>
                <a:cs typeface="+mn-lt"/>
              </a:rPr>
              <a:t>is provided in jail to people found IST. In Texas, the Local Mental Health Authority (LMHA) or Local Behavioral Health Authority (LBHA) must contract with the county jail to provide CR services (CCP Art. 46B.091(c)). </a:t>
            </a:r>
          </a:p>
          <a:p>
            <a:pPr marL="0" indent="0">
              <a:buNone/>
            </a:pPr>
            <a:endParaRPr lang="en-US" dirty="0">
              <a:ea typeface="+mn-lt"/>
              <a:cs typeface="+mn-lt"/>
            </a:endParaRPr>
          </a:p>
          <a:p>
            <a:pPr marL="0" indent="0">
              <a:buNone/>
            </a:pPr>
            <a:r>
              <a:rPr lang="en-US" b="1" dirty="0">
                <a:ea typeface="+mn-lt"/>
                <a:cs typeface="+mn-lt"/>
              </a:rPr>
              <a:t>The JBCR program must: </a:t>
            </a:r>
          </a:p>
          <a:p>
            <a:pPr marL="0" indent="0">
              <a:buNone/>
            </a:pPr>
            <a:r>
              <a:rPr lang="en-US" dirty="0">
                <a:ea typeface="+mn-lt"/>
                <a:cs typeface="+mn-lt"/>
              </a:rPr>
              <a:t>• Operate in a designated space in the jail to conduct JBCR services; </a:t>
            </a:r>
          </a:p>
          <a:p>
            <a:pPr marL="0" indent="0">
              <a:buNone/>
            </a:pPr>
            <a:r>
              <a:rPr lang="en-US" dirty="0">
                <a:ea typeface="+mn-lt"/>
                <a:cs typeface="+mn-lt"/>
              </a:rPr>
              <a:t>• Ensure coordination of general health care; supply clinically appropriate psychoactive medications to</a:t>
            </a:r>
            <a:r>
              <a:rPr lang="en-US" b="1" dirty="0">
                <a:ea typeface="+mn-lt"/>
                <a:cs typeface="+mn-lt"/>
              </a:rPr>
              <a:t> </a:t>
            </a:r>
            <a:r>
              <a:rPr lang="en-US" b="1" u="sng" dirty="0">
                <a:ea typeface="+mn-lt"/>
                <a:cs typeface="+mn-lt"/>
              </a:rPr>
              <a:t>administer court-order medications to program participants</a:t>
            </a:r>
            <a:r>
              <a:rPr lang="en-US" b="1" dirty="0">
                <a:ea typeface="+mn-lt"/>
                <a:cs typeface="+mn-lt"/>
              </a:rPr>
              <a:t>; </a:t>
            </a:r>
            <a:r>
              <a:rPr lang="en-US" dirty="0">
                <a:ea typeface="+mn-lt"/>
                <a:cs typeface="+mn-lt"/>
              </a:rPr>
              <a:t>and </a:t>
            </a:r>
          </a:p>
          <a:p>
            <a:pPr marL="0" indent="0">
              <a:buNone/>
            </a:pPr>
            <a:r>
              <a:rPr lang="en-US" dirty="0">
                <a:ea typeface="+mn-lt"/>
                <a:cs typeface="+mn-lt"/>
              </a:rPr>
              <a:t>• Provide weekly competency restoration hours commensurate to the hours provided as part of a competency restoration program at an inpatient mental health facility (CCP Art. 46B.091(d)). </a:t>
            </a:r>
            <a:endParaRPr lang="en-US" dirty="0"/>
          </a:p>
        </p:txBody>
      </p:sp>
    </p:spTree>
    <p:extLst>
      <p:ext uri="{BB962C8B-B14F-4D97-AF65-F5344CB8AC3E}">
        <p14:creationId xmlns:p14="http://schemas.microsoft.com/office/powerpoint/2010/main" val="2682207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1F210C-E341-EC7C-5CED-0F1F6F1EBAD0}"/>
            </a:ext>
          </a:extLst>
        </p:cNvPr>
        <p:cNvGrpSpPr/>
        <p:nvPr/>
      </p:nvGrpSpPr>
      <p:grpSpPr>
        <a:xfrm>
          <a:off x="0" y="0"/>
          <a:ext cx="0" cy="0"/>
          <a:chOff x="0" y="0"/>
          <a:chExt cx="0" cy="0"/>
        </a:xfrm>
      </p:grpSpPr>
      <p:pic>
        <p:nvPicPr>
          <p:cNvPr id="5122" name="Picture 2">
            <a:extLst>
              <a:ext uri="{FF2B5EF4-FFF2-40B4-BE49-F238E27FC236}">
                <a16:creationId xmlns:a16="http://schemas.microsoft.com/office/drawing/2014/main" id="{D8EF1860-379D-1828-FD77-68E7AE541F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3924"/>
            <a:ext cx="9317264" cy="688384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E8DCAA0-02DE-8169-1967-F0B6E9D9CBE2}"/>
              </a:ext>
            </a:extLst>
          </p:cNvPr>
          <p:cNvSpPr/>
          <p:nvPr/>
        </p:nvSpPr>
        <p:spPr>
          <a:xfrm>
            <a:off x="6691087" y="5207991"/>
            <a:ext cx="2031999" cy="1347848"/>
          </a:xfrm>
          <a:prstGeom prst="rect">
            <a:avLst/>
          </a:prstGeom>
          <a:noFill/>
          <a:ln w="57150" cap="flat" cmpd="sng" algn="ctr">
            <a:solidFill>
              <a:srgbClr val="FF0000"/>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ysClr val="window" lastClr="FFFFFF"/>
                </a:solidFill>
                <a:latin typeface="Aptos" panose="020B0004020202020204"/>
              </a:defRPr>
            </a:lvl1pPr>
            <a:lvl2pPr marL="457200" algn="l" defTabSz="914400" rtl="0" eaLnBrk="1" latinLnBrk="0" hangingPunct="1">
              <a:defRPr sz="1800" kern="1200">
                <a:solidFill>
                  <a:sysClr val="window" lastClr="FFFFFF"/>
                </a:solidFill>
                <a:latin typeface="Aptos" panose="020B0004020202020204"/>
              </a:defRPr>
            </a:lvl2pPr>
            <a:lvl3pPr marL="914400" algn="l" defTabSz="914400" rtl="0" eaLnBrk="1" latinLnBrk="0" hangingPunct="1">
              <a:defRPr sz="1800" kern="1200">
                <a:solidFill>
                  <a:sysClr val="window" lastClr="FFFFFF"/>
                </a:solidFill>
                <a:latin typeface="Aptos" panose="020B0004020202020204"/>
              </a:defRPr>
            </a:lvl3pPr>
            <a:lvl4pPr marL="1371600" algn="l" defTabSz="914400" rtl="0" eaLnBrk="1" latinLnBrk="0" hangingPunct="1">
              <a:defRPr sz="1800" kern="1200">
                <a:solidFill>
                  <a:sysClr val="window" lastClr="FFFFFF"/>
                </a:solidFill>
                <a:latin typeface="Aptos" panose="020B0004020202020204"/>
              </a:defRPr>
            </a:lvl4pPr>
            <a:lvl5pPr marL="1828800" algn="l" defTabSz="914400" rtl="0" eaLnBrk="1" latinLnBrk="0" hangingPunct="1">
              <a:defRPr sz="1800" kern="1200">
                <a:solidFill>
                  <a:sysClr val="window" lastClr="FFFFFF"/>
                </a:solidFill>
                <a:latin typeface="Aptos" panose="020B0004020202020204"/>
              </a:defRPr>
            </a:lvl5pPr>
            <a:lvl6pPr marL="2286000" algn="l" defTabSz="914400" rtl="0" eaLnBrk="1" latinLnBrk="0" hangingPunct="1">
              <a:defRPr sz="1800" kern="1200">
                <a:solidFill>
                  <a:sysClr val="window" lastClr="FFFFFF"/>
                </a:solidFill>
                <a:latin typeface="Aptos" panose="020B0004020202020204"/>
              </a:defRPr>
            </a:lvl6pPr>
            <a:lvl7pPr marL="2743200" algn="l" defTabSz="914400" rtl="0" eaLnBrk="1" latinLnBrk="0" hangingPunct="1">
              <a:defRPr sz="1800" kern="1200">
                <a:solidFill>
                  <a:sysClr val="window" lastClr="FFFFFF"/>
                </a:solidFill>
                <a:latin typeface="Aptos" panose="020B0004020202020204"/>
              </a:defRPr>
            </a:lvl7pPr>
            <a:lvl8pPr marL="3200400" algn="l" defTabSz="914400" rtl="0" eaLnBrk="1" latinLnBrk="0" hangingPunct="1">
              <a:defRPr sz="1800" kern="1200">
                <a:solidFill>
                  <a:sysClr val="window" lastClr="FFFFFF"/>
                </a:solidFill>
                <a:latin typeface="Aptos" panose="020B0004020202020204"/>
              </a:defRPr>
            </a:lvl8pPr>
            <a:lvl9pPr marL="3657600" algn="l" defTabSz="914400" rtl="0" eaLnBrk="1" latinLnBrk="0" hangingPunct="1">
              <a:defRPr sz="1800" kern="1200">
                <a:solidFill>
                  <a:sysClr val="window" lastClr="FFFFFF"/>
                </a:solidFill>
                <a:latin typeface="Aptos" panose="020B0004020202020204"/>
              </a:defRPr>
            </a:lvl9pPr>
          </a:lstStyle>
          <a:p>
            <a:pPr algn="ctr"/>
            <a:endParaRPr lang="en-US"/>
          </a:p>
        </p:txBody>
      </p:sp>
      <p:sp>
        <p:nvSpPr>
          <p:cNvPr id="3" name="TextBox 5">
            <a:extLst>
              <a:ext uri="{FF2B5EF4-FFF2-40B4-BE49-F238E27FC236}">
                <a16:creationId xmlns:a16="http://schemas.microsoft.com/office/drawing/2014/main" id="{05C67F4A-5ACE-1271-3C0E-B1FEA8ED7553}"/>
              </a:ext>
            </a:extLst>
          </p:cNvPr>
          <p:cNvSpPr txBox="1"/>
          <p:nvPr/>
        </p:nvSpPr>
        <p:spPr>
          <a:xfrm>
            <a:off x="8904513" y="5541819"/>
            <a:ext cx="3065813" cy="66326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“High Clinical Acuity” likely to need Court ordered Meds</a:t>
            </a:r>
          </a:p>
        </p:txBody>
      </p:sp>
      <p:sp>
        <p:nvSpPr>
          <p:cNvPr id="4" name="TextBox 4">
            <a:extLst>
              <a:ext uri="{FF2B5EF4-FFF2-40B4-BE49-F238E27FC236}">
                <a16:creationId xmlns:a16="http://schemas.microsoft.com/office/drawing/2014/main" id="{70EA84A2-7A91-3EAA-E6C6-E2B82549C135}"/>
              </a:ext>
            </a:extLst>
          </p:cNvPr>
          <p:cNvSpPr txBox="1"/>
          <p:nvPr/>
        </p:nvSpPr>
        <p:spPr>
          <a:xfrm>
            <a:off x="0" y="6489410"/>
            <a:ext cx="962747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i="1"/>
              <a:t>Texas Competency Restoration Guide</a:t>
            </a:r>
            <a:r>
              <a:rPr lang="en-US"/>
              <a:t>. Texas Health and Human Services, Mar. 2024.</a:t>
            </a:r>
          </a:p>
        </p:txBody>
      </p:sp>
    </p:spTree>
    <p:extLst>
      <p:ext uri="{BB962C8B-B14F-4D97-AF65-F5344CB8AC3E}">
        <p14:creationId xmlns:p14="http://schemas.microsoft.com/office/powerpoint/2010/main" val="12919917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6AC6A-155C-452B-A591-5E0B91903EAC}"/>
              </a:ext>
            </a:extLst>
          </p:cNvPr>
          <p:cNvSpPr>
            <a:spLocks noGrp="1"/>
          </p:cNvSpPr>
          <p:nvPr>
            <p:ph type="title"/>
          </p:nvPr>
        </p:nvSpPr>
        <p:spPr/>
        <p:txBody>
          <a:bodyPr/>
          <a:lstStyle/>
          <a:p>
            <a:r>
              <a:rPr lang="en-US"/>
              <a:t>Disclosure to Learners</a:t>
            </a:r>
          </a:p>
        </p:txBody>
      </p:sp>
      <p:sp>
        <p:nvSpPr>
          <p:cNvPr id="3" name="Text Placeholder 2">
            <a:extLst>
              <a:ext uri="{FF2B5EF4-FFF2-40B4-BE49-F238E27FC236}">
                <a16:creationId xmlns:a16="http://schemas.microsoft.com/office/drawing/2014/main" id="{75E2845A-EF74-496A-BB22-37F68516BA94}"/>
              </a:ext>
            </a:extLst>
          </p:cNvPr>
          <p:cNvSpPr>
            <a:spLocks noGrp="1"/>
          </p:cNvSpPr>
          <p:nvPr>
            <p:ph type="body" idx="1"/>
          </p:nvPr>
        </p:nvSpPr>
        <p:spPr/>
        <p:txBody>
          <a:bodyPr>
            <a:normAutofit/>
          </a:bodyPr>
          <a:lstStyle/>
          <a:p>
            <a:r>
              <a:rPr lang="en-US" sz="3200"/>
              <a:t>38th Annual Texas Council Conference</a:t>
            </a:r>
          </a:p>
          <a:p>
            <a:r>
              <a:rPr lang="en-US" sz="3200"/>
              <a:t>June 25-27, 2025</a:t>
            </a:r>
          </a:p>
        </p:txBody>
      </p:sp>
    </p:spTree>
    <p:extLst>
      <p:ext uri="{BB962C8B-B14F-4D97-AF65-F5344CB8AC3E}">
        <p14:creationId xmlns:p14="http://schemas.microsoft.com/office/powerpoint/2010/main" val="4428505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A9833-825D-9723-0EE7-5A7CF2A4F3E7}"/>
              </a:ext>
            </a:extLst>
          </p:cNvPr>
          <p:cNvSpPr>
            <a:spLocks noGrp="1"/>
          </p:cNvSpPr>
          <p:nvPr>
            <p:ph type="title"/>
          </p:nvPr>
        </p:nvSpPr>
        <p:spPr/>
        <p:txBody>
          <a:bodyPr/>
          <a:lstStyle/>
          <a:p>
            <a:r>
              <a:rPr lang="en-US" dirty="0"/>
              <a:t>Court-Ordered/Forced Medications: Overview</a:t>
            </a:r>
          </a:p>
        </p:txBody>
      </p:sp>
      <p:sp>
        <p:nvSpPr>
          <p:cNvPr id="6" name="Content Placeholder 2">
            <a:extLst>
              <a:ext uri="{FF2B5EF4-FFF2-40B4-BE49-F238E27FC236}">
                <a16:creationId xmlns:a16="http://schemas.microsoft.com/office/drawing/2014/main" id="{A1AA12F4-C6DF-FEDA-F50B-20F521F94058}"/>
              </a:ext>
            </a:extLst>
          </p:cNvPr>
          <p:cNvSpPr>
            <a:spLocks noGrp="1"/>
          </p:cNvSpPr>
          <p:nvPr/>
        </p:nvSpPr>
        <p:spPr>
          <a:xfrm>
            <a:off x="838200" y="3054485"/>
            <a:ext cx="10515600" cy="3432040"/>
          </a:xfrm>
          <a:prstGeom prst="rect">
            <a:avLst/>
          </a:prstGeom>
        </p:spPr>
        <p:txBody>
          <a:bodyPr vert="horz" lIns="91440" tIns="45720" rIns="91440" bIns="45720" rtlCol="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ea typeface="+mn-lt"/>
                <a:cs typeface="+mn-lt"/>
              </a:rPr>
              <a:t>Forced medications are typically indicated in patients with anosognosia…</a:t>
            </a:r>
          </a:p>
          <a:p>
            <a:pPr lvl="1"/>
            <a:r>
              <a:rPr lang="en-US" dirty="0">
                <a:ea typeface="+mn-lt"/>
                <a:cs typeface="+mn-lt"/>
              </a:rPr>
              <a:t>60%-70% of patients with schizophrenia and other primary psychotic disorders have anosognosia.</a:t>
            </a:r>
          </a:p>
          <a:p>
            <a:pPr lvl="1"/>
            <a:r>
              <a:rPr lang="en-US" dirty="0">
                <a:ea typeface="+mn-lt"/>
                <a:cs typeface="+mn-lt"/>
              </a:rPr>
              <a:t>50% of people with bipolar spectrum illness have anosognosia.</a:t>
            </a:r>
          </a:p>
          <a:p>
            <a:pPr marL="0" indent="0">
              <a:buNone/>
            </a:pPr>
            <a:r>
              <a:rPr lang="en-US" dirty="0">
                <a:ea typeface="+mn-lt"/>
                <a:cs typeface="+mn-lt"/>
              </a:rPr>
              <a:t>• Forced medications typically occur in three contexts in Texas:</a:t>
            </a:r>
          </a:p>
          <a:p>
            <a:pPr lvl="1"/>
            <a:r>
              <a:rPr lang="en-US" b="1" u="sng" dirty="0">
                <a:ea typeface="+mn-lt"/>
                <a:cs typeface="+mn-lt"/>
              </a:rPr>
              <a:t>Court Ordered Inpatient Mental Health Services </a:t>
            </a:r>
            <a:r>
              <a:rPr lang="en-US" sz="1600" b="1" u="sng" dirty="0">
                <a:ea typeface="+mn-lt"/>
                <a:cs typeface="+mn-lt"/>
              </a:rPr>
              <a:t>(OPC; Civil Commitment)</a:t>
            </a:r>
          </a:p>
          <a:p>
            <a:pPr lvl="1"/>
            <a:r>
              <a:rPr lang="en-US" dirty="0">
                <a:ea typeface="+mn-lt"/>
                <a:cs typeface="+mn-lt"/>
              </a:rPr>
              <a:t>Court Ordered (Civil) Outpatient Treatment </a:t>
            </a:r>
            <a:r>
              <a:rPr lang="en-US" sz="1600" dirty="0">
                <a:ea typeface="+mn-lt"/>
                <a:cs typeface="+mn-lt"/>
              </a:rPr>
              <a:t>(Indirectly; typically modified to inpatient if noncompliant)</a:t>
            </a:r>
          </a:p>
          <a:p>
            <a:pPr lvl="1"/>
            <a:r>
              <a:rPr lang="en-US" b="1" u="sng" dirty="0">
                <a:ea typeface="+mn-lt"/>
                <a:cs typeface="+mn-lt"/>
              </a:rPr>
              <a:t>Competency Restoration </a:t>
            </a:r>
            <a:r>
              <a:rPr lang="en-US" sz="1600" b="1" u="sng" dirty="0">
                <a:ea typeface="+mn-lt"/>
                <a:cs typeface="+mn-lt"/>
              </a:rPr>
              <a:t>(Criminal Proceeding) </a:t>
            </a:r>
            <a:endParaRPr lang="en-US" b="1" u="sng" dirty="0">
              <a:ea typeface="+mn-lt"/>
              <a:cs typeface="+mn-lt"/>
            </a:endParaRPr>
          </a:p>
          <a:p>
            <a:pPr lvl="1"/>
            <a:endParaRPr lang="en-US" sz="1600" dirty="0">
              <a:ea typeface="+mn-lt"/>
              <a:cs typeface="+mn-lt"/>
            </a:endParaRPr>
          </a:p>
          <a:p>
            <a:pPr lvl="1"/>
            <a:endParaRPr lang="en-US" sz="1600" dirty="0">
              <a:ea typeface="+mn-lt"/>
              <a:cs typeface="+mn-lt"/>
            </a:endParaRPr>
          </a:p>
          <a:p>
            <a:pPr lvl="1"/>
            <a:endParaRPr lang="en-US" sz="1600" dirty="0">
              <a:ea typeface="+mn-lt"/>
              <a:cs typeface="+mn-lt"/>
            </a:endParaRPr>
          </a:p>
          <a:p>
            <a:pPr lvl="1"/>
            <a:endParaRPr lang="en-US" sz="1600" dirty="0">
              <a:ea typeface="+mn-lt"/>
              <a:cs typeface="+mn-lt"/>
            </a:endParaRPr>
          </a:p>
          <a:p>
            <a:pPr lvl="1"/>
            <a:endParaRPr lang="en-US" dirty="0"/>
          </a:p>
        </p:txBody>
      </p:sp>
      <p:sp>
        <p:nvSpPr>
          <p:cNvPr id="7" name="Content Placeholder 2">
            <a:extLst>
              <a:ext uri="{FF2B5EF4-FFF2-40B4-BE49-F238E27FC236}">
                <a16:creationId xmlns:a16="http://schemas.microsoft.com/office/drawing/2014/main" id="{ED0D2E51-F2E0-56A2-07D7-F030A82B3D13}"/>
              </a:ext>
            </a:extLst>
          </p:cNvPr>
          <p:cNvSpPr>
            <a:spLocks noGrp="1"/>
          </p:cNvSpPr>
          <p:nvPr/>
        </p:nvSpPr>
        <p:spPr>
          <a:xfrm>
            <a:off x="838200" y="1787288"/>
            <a:ext cx="10515600" cy="110756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dirty="0">
                <a:solidFill>
                  <a:srgbClr val="588838"/>
                </a:solidFill>
              </a:rPr>
              <a:t>“Drugs don’t work in patients who don’t take them”</a:t>
            </a:r>
          </a:p>
          <a:p>
            <a:pPr marL="0" indent="0" algn="ctr">
              <a:buNone/>
            </a:pPr>
            <a:r>
              <a:rPr lang="en-US" sz="1800" dirty="0">
                <a:solidFill>
                  <a:srgbClr val="588838"/>
                </a:solidFill>
              </a:rPr>
              <a:t>- General C. Everett Koop, MD,  13</a:t>
            </a:r>
            <a:r>
              <a:rPr lang="en-US" sz="1800" baseline="30000" dirty="0">
                <a:solidFill>
                  <a:srgbClr val="588838"/>
                </a:solidFill>
              </a:rPr>
              <a:t>th</a:t>
            </a:r>
            <a:r>
              <a:rPr lang="en-US" sz="1800" dirty="0">
                <a:solidFill>
                  <a:srgbClr val="588838"/>
                </a:solidFill>
              </a:rPr>
              <a:t> US Surgeon General (1982 – 1989)</a:t>
            </a:r>
            <a:endParaRPr lang="en-US" dirty="0">
              <a:solidFill>
                <a:srgbClr val="588838"/>
              </a:solidFill>
            </a:endParaRPr>
          </a:p>
        </p:txBody>
      </p:sp>
    </p:spTree>
    <p:extLst>
      <p:ext uri="{BB962C8B-B14F-4D97-AF65-F5344CB8AC3E}">
        <p14:creationId xmlns:p14="http://schemas.microsoft.com/office/powerpoint/2010/main" val="18927740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E885C-28CE-C11A-9FD5-A69B32B6A624}"/>
            </a:ext>
          </a:extLst>
        </p:cNvPr>
        <p:cNvGrpSpPr/>
        <p:nvPr/>
      </p:nvGrpSpPr>
      <p:grpSpPr>
        <a:xfrm>
          <a:off x="0" y="0"/>
          <a:ext cx="0" cy="0"/>
          <a:chOff x="0" y="0"/>
          <a:chExt cx="0" cy="0"/>
        </a:xfrm>
      </p:grpSpPr>
      <p:pic>
        <p:nvPicPr>
          <p:cNvPr id="3074" name="Picture 2" descr="A diagram of a law enforcement process&#10;&#10;AI-generated content may be incorrect.">
            <a:extLst>
              <a:ext uri="{FF2B5EF4-FFF2-40B4-BE49-F238E27FC236}">
                <a16:creationId xmlns:a16="http://schemas.microsoft.com/office/drawing/2014/main" id="{C07DA1CC-01E7-E4F8-7B2E-C7FF4A0A8A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052" y="0"/>
            <a:ext cx="4491037"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C6E757DA-D505-2157-85E9-4881DD828A6E}"/>
              </a:ext>
            </a:extLst>
          </p:cNvPr>
          <p:cNvSpPr txBox="1">
            <a:spLocks/>
          </p:cNvSpPr>
          <p:nvPr/>
        </p:nvSpPr>
        <p:spPr>
          <a:xfrm>
            <a:off x="4877088" y="1979036"/>
            <a:ext cx="7314911" cy="4622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cap="none" spc="120" baseline="0">
                <a:solidFill>
                  <a:schemeClr val="bg1"/>
                </a:solidFill>
                <a:latin typeface="+mj-lt"/>
                <a:ea typeface="+mj-ea"/>
                <a:cs typeface="+mj-cs"/>
              </a:defRPr>
            </a:lvl1pPr>
          </a:lstStyle>
          <a:p>
            <a:pPr marL="457200" indent="-457200">
              <a:buFont typeface="Arial" panose="020B0604020202020204" pitchFamily="34" charset="0"/>
              <a:buChar char="•"/>
            </a:pPr>
            <a:r>
              <a:rPr lang="en-US" sz="3200" u="sng" dirty="0">
                <a:solidFill>
                  <a:schemeClr val="tx1"/>
                </a:solidFill>
              </a:rPr>
              <a:t>Jail Diversion Services</a:t>
            </a:r>
          </a:p>
          <a:p>
            <a:pPr marL="457200" indent="-457200">
              <a:buFont typeface="Arial" panose="020B0604020202020204" pitchFamily="34" charset="0"/>
              <a:buChar char="•"/>
            </a:pPr>
            <a:r>
              <a:rPr lang="en-US" sz="3200" dirty="0">
                <a:solidFill>
                  <a:schemeClr val="tx1"/>
                </a:solidFill>
              </a:rPr>
              <a:t>Jail Medical/Psychiatric Care</a:t>
            </a:r>
          </a:p>
          <a:p>
            <a:pPr marL="457200" indent="-457200">
              <a:buFont typeface="Arial" panose="020B0604020202020204" pitchFamily="34" charset="0"/>
              <a:buChar char="•"/>
            </a:pPr>
            <a:r>
              <a:rPr lang="en-US" sz="3200" b="1" dirty="0">
                <a:solidFill>
                  <a:schemeClr val="tx1"/>
                </a:solidFill>
              </a:rPr>
              <a:t>Jail Based Competency Restoration</a:t>
            </a:r>
          </a:p>
        </p:txBody>
      </p:sp>
      <p:sp>
        <p:nvSpPr>
          <p:cNvPr id="11" name="Rectangle 10">
            <a:extLst>
              <a:ext uri="{FF2B5EF4-FFF2-40B4-BE49-F238E27FC236}">
                <a16:creationId xmlns:a16="http://schemas.microsoft.com/office/drawing/2014/main" id="{4C50B0C5-50A0-D7DC-9E31-CC4176A6F8B6}"/>
              </a:ext>
            </a:extLst>
          </p:cNvPr>
          <p:cNvSpPr/>
          <p:nvPr/>
        </p:nvSpPr>
        <p:spPr>
          <a:xfrm>
            <a:off x="386049" y="3428999"/>
            <a:ext cx="4491038" cy="109803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0096772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C7D396-7E3C-2CC4-2BC5-7A3EBAF565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2995F9-C593-4E8D-AFE8-E4E6C7276812}"/>
              </a:ext>
            </a:extLst>
          </p:cNvPr>
          <p:cNvSpPr>
            <a:spLocks noGrp="1"/>
          </p:cNvSpPr>
          <p:nvPr>
            <p:ph type="title"/>
          </p:nvPr>
        </p:nvSpPr>
        <p:spPr>
          <a:xfrm>
            <a:off x="293914" y="281389"/>
            <a:ext cx="10515600" cy="1325563"/>
          </a:xfrm>
        </p:spPr>
        <p:txBody>
          <a:bodyPr/>
          <a:lstStyle/>
          <a:p>
            <a:r>
              <a:rPr lang="en-US" b="1" dirty="0"/>
              <a:t>Court-Ordered Medications:</a:t>
            </a:r>
            <a:br>
              <a:rPr lang="en-US" b="1" dirty="0"/>
            </a:br>
            <a:r>
              <a:rPr lang="en-US" b="1" dirty="0"/>
              <a:t>Inpatient</a:t>
            </a:r>
          </a:p>
        </p:txBody>
      </p:sp>
      <p:sp>
        <p:nvSpPr>
          <p:cNvPr id="5" name="Content Placeholder 2">
            <a:extLst>
              <a:ext uri="{FF2B5EF4-FFF2-40B4-BE49-F238E27FC236}">
                <a16:creationId xmlns:a16="http://schemas.microsoft.com/office/drawing/2014/main" id="{F5C34266-0842-F12D-B9A4-DB1ABBCDE9ED}"/>
              </a:ext>
            </a:extLst>
          </p:cNvPr>
          <p:cNvSpPr>
            <a:spLocks noGrp="1"/>
          </p:cNvSpPr>
          <p:nvPr/>
        </p:nvSpPr>
        <p:spPr>
          <a:xfrm>
            <a:off x="586408" y="2035209"/>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7" name="TextBox 6">
            <a:extLst>
              <a:ext uri="{FF2B5EF4-FFF2-40B4-BE49-F238E27FC236}">
                <a16:creationId xmlns:a16="http://schemas.microsoft.com/office/drawing/2014/main" id="{B626543D-5E3C-40D0-1730-EC98B40727EB}"/>
              </a:ext>
            </a:extLst>
          </p:cNvPr>
          <p:cNvSpPr txBox="1"/>
          <p:nvPr/>
        </p:nvSpPr>
        <p:spPr>
          <a:xfrm>
            <a:off x="586408" y="4483871"/>
            <a:ext cx="8162270" cy="2246769"/>
          </a:xfrm>
          <a:prstGeom prst="rect">
            <a:avLst/>
          </a:prstGeom>
          <a:noFill/>
        </p:spPr>
        <p:txBody>
          <a:bodyPr wrap="square">
            <a:spAutoFit/>
          </a:bodyPr>
          <a:lstStyle/>
          <a:p>
            <a:r>
              <a:rPr lang="en-US" sz="1400" dirty="0"/>
              <a:t>    Section </a:t>
            </a:r>
            <a:r>
              <a:rPr lang="en-US" sz="1400" b="1" dirty="0"/>
              <a:t>574.106(b) of the Health &amp; Safety Code </a:t>
            </a:r>
            <a:r>
              <a:rPr lang="en-US" sz="1400" dirty="0"/>
              <a:t>offers a list of considerations for the court in determining the patient’s best interest. The court shall consider:</a:t>
            </a:r>
            <a:br>
              <a:rPr lang="en-US" sz="1400" dirty="0"/>
            </a:br>
            <a:r>
              <a:rPr lang="en-US" sz="1400" dirty="0"/>
              <a:t>•    the patient’s expressed preferences regarding treatment with psychoactive medication;</a:t>
            </a:r>
            <a:br>
              <a:rPr lang="en-US" sz="1400" dirty="0"/>
            </a:br>
            <a:r>
              <a:rPr lang="en-US" sz="1400" dirty="0"/>
              <a:t>•    the patient’s religious beliefs;</a:t>
            </a:r>
            <a:br>
              <a:rPr lang="en-US" sz="1400" dirty="0"/>
            </a:br>
            <a:r>
              <a:rPr lang="en-US" sz="1400" dirty="0"/>
              <a:t>•    the risks and benefits, from the patient’s perspective, of taking psychoactive medication;</a:t>
            </a:r>
            <a:br>
              <a:rPr lang="en-US" sz="1400" dirty="0"/>
            </a:br>
            <a:r>
              <a:rPr lang="en-US" sz="1400" dirty="0"/>
              <a:t>•    the consequences to the patient if the psychoactive medication is not administered;</a:t>
            </a:r>
            <a:br>
              <a:rPr lang="en-US" sz="1400" dirty="0"/>
            </a:br>
            <a:r>
              <a:rPr lang="en-US" sz="1400" dirty="0"/>
              <a:t>•    the prognosis for the patient if she’s treated with psychoactive medication;</a:t>
            </a:r>
            <a:br>
              <a:rPr lang="en-US" sz="1400" dirty="0"/>
            </a:br>
            <a:r>
              <a:rPr lang="en-US" sz="1400" dirty="0"/>
              <a:t>•    alternative, less intrusive treatments that are likely to produce the same results as treatment with psychoactive medication; and</a:t>
            </a:r>
            <a:br>
              <a:rPr lang="en-US" sz="1400" dirty="0"/>
            </a:br>
            <a:r>
              <a:rPr lang="en-US" sz="1400" dirty="0"/>
              <a:t>•    less intrusive treatments likely to secure the patient’s agreement to take the psychoactive medication.</a:t>
            </a:r>
          </a:p>
        </p:txBody>
      </p:sp>
      <p:pic>
        <p:nvPicPr>
          <p:cNvPr id="8" name="Picture 7">
            <a:extLst>
              <a:ext uri="{FF2B5EF4-FFF2-40B4-BE49-F238E27FC236}">
                <a16:creationId xmlns:a16="http://schemas.microsoft.com/office/drawing/2014/main" id="{479A7DA6-4604-030C-E50C-49FF772557FC}"/>
              </a:ext>
            </a:extLst>
          </p:cNvPr>
          <p:cNvPicPr>
            <a:picLocks noChangeAspect="1"/>
          </p:cNvPicPr>
          <p:nvPr/>
        </p:nvPicPr>
        <p:blipFill>
          <a:blip r:embed="rId3"/>
          <a:stretch>
            <a:fillRect/>
          </a:stretch>
        </p:blipFill>
        <p:spPr>
          <a:xfrm>
            <a:off x="8748678" y="2628900"/>
            <a:ext cx="3443322" cy="3443322"/>
          </a:xfrm>
          <a:prstGeom prst="rect">
            <a:avLst/>
          </a:prstGeom>
        </p:spPr>
      </p:pic>
      <p:sp>
        <p:nvSpPr>
          <p:cNvPr id="9" name="TextBox 8">
            <a:extLst>
              <a:ext uri="{FF2B5EF4-FFF2-40B4-BE49-F238E27FC236}">
                <a16:creationId xmlns:a16="http://schemas.microsoft.com/office/drawing/2014/main" id="{22EEB346-BACD-D871-7024-C72C32140D21}"/>
              </a:ext>
            </a:extLst>
          </p:cNvPr>
          <p:cNvSpPr txBox="1"/>
          <p:nvPr/>
        </p:nvSpPr>
        <p:spPr>
          <a:xfrm>
            <a:off x="493591" y="1622751"/>
            <a:ext cx="8162270" cy="2862322"/>
          </a:xfrm>
          <a:prstGeom prst="rect">
            <a:avLst/>
          </a:prstGeom>
          <a:noFill/>
        </p:spPr>
        <p:txBody>
          <a:bodyPr wrap="square">
            <a:spAutoFit/>
          </a:bodyPr>
          <a:lstStyle/>
          <a:p>
            <a:pPr marL="285750" indent="-285750">
              <a:buFont typeface="Arial" panose="020B0604020202020204" pitchFamily="34" charset="0"/>
              <a:buChar char="•"/>
            </a:pPr>
            <a:r>
              <a:rPr lang="en-US" sz="2000" b="1" dirty="0"/>
              <a:t>A treating physician may file an application in probate court to administer antidepressants, antipsychotics, anxiolytics/sedatives, hypnotics, and mood stabilizers.</a:t>
            </a:r>
          </a:p>
          <a:p>
            <a:pPr marL="285750" indent="-285750">
              <a:buFont typeface="Arial" panose="020B0604020202020204" pitchFamily="34" charset="0"/>
              <a:buChar char="•"/>
            </a:pPr>
            <a:endParaRPr lang="en-US" sz="2000" b="1" dirty="0"/>
          </a:p>
          <a:p>
            <a:pPr marL="285750" indent="-285750">
              <a:buFont typeface="Arial" panose="020B0604020202020204" pitchFamily="34" charset="0"/>
              <a:buChar char="•"/>
            </a:pPr>
            <a:r>
              <a:rPr lang="en-US" sz="2000" b="1" dirty="0"/>
              <a:t>The court must find that the administration of medication is in the patient’s </a:t>
            </a:r>
            <a:r>
              <a:rPr lang="en-US" sz="2000" b="1" u="sng" dirty="0"/>
              <a:t>best interest </a:t>
            </a:r>
            <a:r>
              <a:rPr lang="en-US" sz="2000" b="1" dirty="0"/>
              <a:t>and that this patient lacks capacity to make a decision regarding use of that medication to authorize medication administration without patient’s consent for the full duration of the underlying inpatient commitment order.</a:t>
            </a:r>
          </a:p>
        </p:txBody>
      </p:sp>
    </p:spTree>
    <p:extLst>
      <p:ext uri="{BB962C8B-B14F-4D97-AF65-F5344CB8AC3E}">
        <p14:creationId xmlns:p14="http://schemas.microsoft.com/office/powerpoint/2010/main" val="34501346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F3345-CCCD-6BA9-1E8C-AF5E50C4FABB}"/>
            </a:ext>
          </a:extLst>
        </p:cNvPr>
        <p:cNvGrpSpPr/>
        <p:nvPr/>
      </p:nvGrpSpPr>
      <p:grpSpPr>
        <a:xfrm>
          <a:off x="0" y="0"/>
          <a:ext cx="0" cy="0"/>
          <a:chOff x="0" y="0"/>
          <a:chExt cx="0" cy="0"/>
        </a:xfrm>
      </p:grpSpPr>
      <p:pic>
        <p:nvPicPr>
          <p:cNvPr id="3074" name="Picture 2" descr="A diagram of a law enforcement process&#10;&#10;AI-generated content may be incorrect.">
            <a:extLst>
              <a:ext uri="{FF2B5EF4-FFF2-40B4-BE49-F238E27FC236}">
                <a16:creationId xmlns:a16="http://schemas.microsoft.com/office/drawing/2014/main" id="{750371C5-A18B-377A-AC42-8D4819A75D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052" y="0"/>
            <a:ext cx="4491037"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004E51E6-4A0F-13E2-62A1-4501BF63AADD}"/>
              </a:ext>
            </a:extLst>
          </p:cNvPr>
          <p:cNvSpPr txBox="1">
            <a:spLocks/>
          </p:cNvSpPr>
          <p:nvPr/>
        </p:nvSpPr>
        <p:spPr>
          <a:xfrm>
            <a:off x="4877088" y="1979036"/>
            <a:ext cx="7314911" cy="4622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cap="none" spc="120" baseline="0">
                <a:solidFill>
                  <a:schemeClr val="bg1"/>
                </a:solidFill>
                <a:latin typeface="+mj-lt"/>
                <a:ea typeface="+mj-ea"/>
                <a:cs typeface="+mj-cs"/>
              </a:defRPr>
            </a:lvl1pPr>
          </a:lstStyle>
          <a:p>
            <a:pPr marL="457200" indent="-457200">
              <a:buFont typeface="Arial" panose="020B0604020202020204" pitchFamily="34" charset="0"/>
              <a:buChar char="•"/>
            </a:pPr>
            <a:r>
              <a:rPr lang="en-US" sz="3200" dirty="0">
                <a:solidFill>
                  <a:schemeClr val="tx1"/>
                </a:solidFill>
              </a:rPr>
              <a:t>Jail Diversion Services</a:t>
            </a:r>
          </a:p>
          <a:p>
            <a:pPr marL="457200" indent="-457200">
              <a:buFont typeface="Arial" panose="020B0604020202020204" pitchFamily="34" charset="0"/>
              <a:buChar char="•"/>
            </a:pPr>
            <a:r>
              <a:rPr lang="en-US" sz="3200" dirty="0">
                <a:solidFill>
                  <a:schemeClr val="tx1"/>
                </a:solidFill>
              </a:rPr>
              <a:t>Jail Medical/Psychiatric Care</a:t>
            </a:r>
          </a:p>
          <a:p>
            <a:pPr marL="457200" indent="-457200">
              <a:buFont typeface="Arial" panose="020B0604020202020204" pitchFamily="34" charset="0"/>
              <a:buChar char="•"/>
            </a:pPr>
            <a:r>
              <a:rPr lang="en-US" sz="3200" b="1" u="sng" dirty="0">
                <a:solidFill>
                  <a:schemeClr val="tx1"/>
                </a:solidFill>
              </a:rPr>
              <a:t>Jail Based Competency Restoration</a:t>
            </a:r>
          </a:p>
        </p:txBody>
      </p:sp>
      <p:sp>
        <p:nvSpPr>
          <p:cNvPr id="11" name="Rectangle 10">
            <a:extLst>
              <a:ext uri="{FF2B5EF4-FFF2-40B4-BE49-F238E27FC236}">
                <a16:creationId xmlns:a16="http://schemas.microsoft.com/office/drawing/2014/main" id="{96CE8EFF-3B76-91F4-EE26-5F3BB414366C}"/>
              </a:ext>
            </a:extLst>
          </p:cNvPr>
          <p:cNvSpPr/>
          <p:nvPr/>
        </p:nvSpPr>
        <p:spPr>
          <a:xfrm>
            <a:off x="386049" y="3428999"/>
            <a:ext cx="4491038" cy="109803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5973853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F3739-DBF9-F1FA-8D7C-BE423DBFF6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508D6C-A437-1147-32DC-5C1214C95386}"/>
              </a:ext>
            </a:extLst>
          </p:cNvPr>
          <p:cNvSpPr>
            <a:spLocks noGrp="1"/>
          </p:cNvSpPr>
          <p:nvPr>
            <p:ph type="title"/>
          </p:nvPr>
        </p:nvSpPr>
        <p:spPr>
          <a:xfrm>
            <a:off x="293914" y="281389"/>
            <a:ext cx="10515600" cy="1325563"/>
          </a:xfrm>
        </p:spPr>
        <p:txBody>
          <a:bodyPr/>
          <a:lstStyle/>
          <a:p>
            <a:r>
              <a:rPr lang="en-US" sz="4400" b="1" dirty="0"/>
              <a:t>Court-Ordered Medications:</a:t>
            </a:r>
            <a:br>
              <a:rPr lang="en-US" sz="4400" b="1" dirty="0"/>
            </a:br>
            <a:r>
              <a:rPr lang="en-US" sz="4400" b="1" dirty="0"/>
              <a:t>Jail Based Competency Restoration</a:t>
            </a:r>
          </a:p>
        </p:txBody>
      </p:sp>
      <p:sp>
        <p:nvSpPr>
          <p:cNvPr id="5" name="Content Placeholder 2">
            <a:extLst>
              <a:ext uri="{FF2B5EF4-FFF2-40B4-BE49-F238E27FC236}">
                <a16:creationId xmlns:a16="http://schemas.microsoft.com/office/drawing/2014/main" id="{B02C885F-8071-1759-32DD-B59BCD817CA2}"/>
              </a:ext>
            </a:extLst>
          </p:cNvPr>
          <p:cNvSpPr>
            <a:spLocks noGrp="1"/>
          </p:cNvSpPr>
          <p:nvPr/>
        </p:nvSpPr>
        <p:spPr>
          <a:xfrm>
            <a:off x="586408" y="2035209"/>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pic>
        <p:nvPicPr>
          <p:cNvPr id="4" name="Picture 3">
            <a:extLst>
              <a:ext uri="{FF2B5EF4-FFF2-40B4-BE49-F238E27FC236}">
                <a16:creationId xmlns:a16="http://schemas.microsoft.com/office/drawing/2014/main" id="{A2B8F832-608F-596D-FAC3-BBCBEC3C3CA6}"/>
              </a:ext>
            </a:extLst>
          </p:cNvPr>
          <p:cNvPicPr>
            <a:picLocks noChangeAspect="1"/>
          </p:cNvPicPr>
          <p:nvPr/>
        </p:nvPicPr>
        <p:blipFill>
          <a:blip r:embed="rId3"/>
          <a:stretch>
            <a:fillRect/>
          </a:stretch>
        </p:blipFill>
        <p:spPr>
          <a:xfrm>
            <a:off x="293914" y="1606952"/>
            <a:ext cx="2451100" cy="1879600"/>
          </a:xfrm>
          <a:prstGeom prst="rect">
            <a:avLst/>
          </a:prstGeom>
        </p:spPr>
      </p:pic>
      <p:pic>
        <p:nvPicPr>
          <p:cNvPr id="6" name="Picture 5">
            <a:extLst>
              <a:ext uri="{FF2B5EF4-FFF2-40B4-BE49-F238E27FC236}">
                <a16:creationId xmlns:a16="http://schemas.microsoft.com/office/drawing/2014/main" id="{197D8981-8BCA-B757-701F-151443F59243}"/>
              </a:ext>
            </a:extLst>
          </p:cNvPr>
          <p:cNvPicPr>
            <a:picLocks noChangeAspect="1"/>
          </p:cNvPicPr>
          <p:nvPr/>
        </p:nvPicPr>
        <p:blipFill>
          <a:blip r:embed="rId4"/>
          <a:stretch>
            <a:fillRect/>
          </a:stretch>
        </p:blipFill>
        <p:spPr>
          <a:xfrm>
            <a:off x="2745014" y="1752634"/>
            <a:ext cx="2374900" cy="1752600"/>
          </a:xfrm>
          <a:prstGeom prst="rect">
            <a:avLst/>
          </a:prstGeom>
        </p:spPr>
      </p:pic>
      <p:pic>
        <p:nvPicPr>
          <p:cNvPr id="7" name="Picture 6">
            <a:extLst>
              <a:ext uri="{FF2B5EF4-FFF2-40B4-BE49-F238E27FC236}">
                <a16:creationId xmlns:a16="http://schemas.microsoft.com/office/drawing/2014/main" id="{27AC937D-61B2-A950-250D-DFE25741C55D}"/>
              </a:ext>
            </a:extLst>
          </p:cNvPr>
          <p:cNvPicPr>
            <a:picLocks noChangeAspect="1"/>
          </p:cNvPicPr>
          <p:nvPr/>
        </p:nvPicPr>
        <p:blipFill>
          <a:blip r:embed="rId5"/>
          <a:stretch>
            <a:fillRect/>
          </a:stretch>
        </p:blipFill>
        <p:spPr>
          <a:xfrm>
            <a:off x="1519464" y="3583022"/>
            <a:ext cx="2400300" cy="3086100"/>
          </a:xfrm>
          <a:prstGeom prst="rect">
            <a:avLst/>
          </a:prstGeom>
        </p:spPr>
      </p:pic>
      <p:sp>
        <p:nvSpPr>
          <p:cNvPr id="8" name="Content Placeholder 2">
            <a:extLst>
              <a:ext uri="{FF2B5EF4-FFF2-40B4-BE49-F238E27FC236}">
                <a16:creationId xmlns:a16="http://schemas.microsoft.com/office/drawing/2014/main" id="{A7105737-36B5-005B-11C4-583AE5BA0E99}"/>
              </a:ext>
            </a:extLst>
          </p:cNvPr>
          <p:cNvSpPr>
            <a:spLocks noGrp="1"/>
          </p:cNvSpPr>
          <p:nvPr/>
        </p:nvSpPr>
        <p:spPr>
          <a:xfrm>
            <a:off x="5473246" y="1789213"/>
            <a:ext cx="6424840" cy="4787397"/>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ea typeface="+mn-lt"/>
                <a:cs typeface="+mn-lt"/>
              </a:rPr>
              <a:t>Article 46B.086 “Court-Ordered Medications” outlines the process by which defendants may be forcibly medicated to restore competence.</a:t>
            </a:r>
          </a:p>
          <a:p>
            <a:r>
              <a:rPr lang="en-US" sz="2000" dirty="0">
                <a:ea typeface="+mn-lt"/>
                <a:cs typeface="+mn-lt"/>
              </a:rPr>
              <a:t>Patient who “</a:t>
            </a:r>
            <a:r>
              <a:rPr lang="en-US" sz="2000" dirty="0"/>
              <a:t>is in custody awaiting trial in a criminal proceeding”</a:t>
            </a:r>
            <a:r>
              <a:rPr lang="en-US" sz="2000" dirty="0">
                <a:ea typeface="+mn-lt"/>
                <a:cs typeface="+mn-lt"/>
              </a:rPr>
              <a:t> must first have a hearing under Texas Health and Safety Code 574.106</a:t>
            </a:r>
          </a:p>
          <a:p>
            <a:pPr lvl="1"/>
            <a:r>
              <a:rPr lang="en-US" sz="1600" dirty="0">
                <a:ea typeface="+mn-lt"/>
                <a:cs typeface="+mn-lt"/>
              </a:rPr>
              <a:t>Probate court must find by clear and convincing evidence that treatment with proposed medication is in the defendant’s best interest, that the patient lacks capacity, and </a:t>
            </a:r>
            <a:r>
              <a:rPr lang="en-US" sz="1600" b="1" dirty="0">
                <a:ea typeface="+mn-lt"/>
                <a:cs typeface="+mn-lt"/>
              </a:rPr>
              <a:t>that they present a danger to themselves others.</a:t>
            </a:r>
          </a:p>
          <a:p>
            <a:r>
              <a:rPr lang="en-US" sz="2000" dirty="0">
                <a:ea typeface="+mn-lt"/>
                <a:cs typeface="+mn-lt"/>
              </a:rPr>
              <a:t>^If this is rejected the prosecutor has 15 days to file a motion to compel medication that will be heard in criminal court which must find:</a:t>
            </a:r>
          </a:p>
          <a:p>
            <a:pPr lvl="1"/>
            <a:r>
              <a:rPr lang="en-US" sz="1400" dirty="0"/>
              <a:t> 1)    the prescribed medication is medically appropriate, is in the defendant’s best medical interest, and does not present side effects that cause harm to the defendant that is greater than the medical benefit;</a:t>
            </a:r>
            <a:br>
              <a:rPr lang="en-US" sz="1000" dirty="0"/>
            </a:br>
            <a:r>
              <a:rPr lang="en-US" sz="1400" dirty="0"/>
              <a:t>    2)    the State has a clear and compelling interest in the defendant obtaining and maintaining competency to stand trial;</a:t>
            </a:r>
            <a:br>
              <a:rPr lang="en-US" sz="1000" dirty="0"/>
            </a:br>
            <a:r>
              <a:rPr lang="en-US" sz="1400" dirty="0"/>
              <a:t>    3)    no other, less-invasive means of obtaining and maintaining the defendant’s competency exists; and</a:t>
            </a:r>
            <a:br>
              <a:rPr lang="en-US" sz="1000" dirty="0"/>
            </a:br>
            <a:r>
              <a:rPr lang="en-US" sz="1400" dirty="0"/>
              <a:t>    4)    the prescribed medication will not unduly prejudice the defendant’s rights or use of defensive theories at trial</a:t>
            </a:r>
            <a:endParaRPr lang="en-US" sz="4400" dirty="0">
              <a:ea typeface="+mn-lt"/>
              <a:cs typeface="+mn-lt"/>
            </a:endParaRPr>
          </a:p>
          <a:p>
            <a:pPr lvl="1"/>
            <a:endParaRPr lang="en-US" sz="1600" dirty="0">
              <a:ea typeface="+mn-lt"/>
              <a:cs typeface="+mn-lt"/>
            </a:endParaRPr>
          </a:p>
          <a:p>
            <a:endParaRPr lang="en-US" sz="2000" dirty="0">
              <a:ea typeface="+mn-lt"/>
              <a:cs typeface="+mn-lt"/>
            </a:endParaRPr>
          </a:p>
          <a:p>
            <a:endParaRPr lang="en-US" dirty="0"/>
          </a:p>
        </p:txBody>
      </p:sp>
    </p:spTree>
    <p:extLst>
      <p:ext uri="{BB962C8B-B14F-4D97-AF65-F5344CB8AC3E}">
        <p14:creationId xmlns:p14="http://schemas.microsoft.com/office/powerpoint/2010/main" val="17641791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D0427-E913-1823-5609-C12964193D21}"/>
              </a:ext>
            </a:extLst>
          </p:cNvPr>
          <p:cNvSpPr>
            <a:spLocks noGrp="1"/>
          </p:cNvSpPr>
          <p:nvPr>
            <p:ph type="title"/>
          </p:nvPr>
        </p:nvSpPr>
        <p:spPr/>
        <p:txBody>
          <a:bodyPr/>
          <a:lstStyle/>
          <a:p>
            <a:r>
              <a:rPr lang="en-US" sz="4000" dirty="0"/>
              <a:t>Assessing for Forced Medications</a:t>
            </a:r>
          </a:p>
        </p:txBody>
      </p:sp>
      <p:sp>
        <p:nvSpPr>
          <p:cNvPr id="3" name="Content Placeholder 2">
            <a:extLst>
              <a:ext uri="{FF2B5EF4-FFF2-40B4-BE49-F238E27FC236}">
                <a16:creationId xmlns:a16="http://schemas.microsoft.com/office/drawing/2014/main" id="{812590DE-CC53-7D31-D333-C5C97DBE8806}"/>
              </a:ext>
            </a:extLst>
          </p:cNvPr>
          <p:cNvSpPr>
            <a:spLocks noGrp="1"/>
          </p:cNvSpPr>
          <p:nvPr>
            <p:ph sz="half" idx="1"/>
          </p:nvPr>
        </p:nvSpPr>
        <p:spPr>
          <a:xfrm>
            <a:off x="380699" y="1958936"/>
            <a:ext cx="3917758" cy="4351338"/>
          </a:xfrm>
        </p:spPr>
        <p:txBody>
          <a:bodyPr>
            <a:normAutofit lnSpcReduction="10000"/>
          </a:bodyPr>
          <a:lstStyle/>
          <a:p>
            <a:pPr marL="457200" indent="-457200">
              <a:buFont typeface="Arial" panose="020B0604020202020204" pitchFamily="34" charset="0"/>
              <a:buChar char="•"/>
            </a:pPr>
            <a:r>
              <a:rPr lang="en-US" sz="2400" b="1" dirty="0">
                <a:solidFill>
                  <a:srgbClr val="588838"/>
                </a:solidFill>
              </a:rPr>
              <a:t>Level of insight into illness and need for treatment.</a:t>
            </a:r>
          </a:p>
          <a:p>
            <a:pPr marL="457200" indent="-457200">
              <a:buFont typeface="Arial" panose="020B0604020202020204" pitchFamily="34" charset="0"/>
              <a:buChar char="•"/>
            </a:pPr>
            <a:r>
              <a:rPr lang="en-US" sz="2400" b="1" dirty="0">
                <a:solidFill>
                  <a:srgbClr val="588838"/>
                </a:solidFill>
              </a:rPr>
              <a:t>Relevant examples of impaired judgement.</a:t>
            </a:r>
          </a:p>
          <a:p>
            <a:pPr marL="457200" indent="-457200">
              <a:buFont typeface="Arial" panose="020B0604020202020204" pitchFamily="34" charset="0"/>
              <a:buChar char="•"/>
            </a:pPr>
            <a:r>
              <a:rPr lang="en-US" sz="2400" b="1" dirty="0">
                <a:solidFill>
                  <a:srgbClr val="588838"/>
                </a:solidFill>
              </a:rPr>
              <a:t>Risk of harm to others</a:t>
            </a:r>
          </a:p>
          <a:p>
            <a:pPr marL="457200" indent="-457200">
              <a:buFont typeface="Arial" panose="020B0604020202020204" pitchFamily="34" charset="0"/>
              <a:buChar char="•"/>
            </a:pPr>
            <a:r>
              <a:rPr lang="en-US" sz="2400" b="1" dirty="0">
                <a:solidFill>
                  <a:srgbClr val="588838"/>
                </a:solidFill>
              </a:rPr>
              <a:t>Risk of harm to self</a:t>
            </a:r>
          </a:p>
          <a:p>
            <a:pPr marL="457200" indent="-457200">
              <a:buFont typeface="Arial" panose="020B0604020202020204" pitchFamily="34" charset="0"/>
              <a:buChar char="•"/>
            </a:pPr>
            <a:r>
              <a:rPr lang="en-US" sz="2400" b="1" dirty="0">
                <a:solidFill>
                  <a:srgbClr val="588838"/>
                </a:solidFill>
              </a:rPr>
              <a:t>Deterioration</a:t>
            </a:r>
            <a:r>
              <a:rPr lang="en-US" sz="2400" dirty="0">
                <a:solidFill>
                  <a:srgbClr val="588838"/>
                </a:solidFill>
              </a:rPr>
              <a:t> </a:t>
            </a:r>
            <a:r>
              <a:rPr lang="en-US" sz="1400" dirty="0">
                <a:solidFill>
                  <a:srgbClr val="588838"/>
                </a:solidFill>
              </a:rPr>
              <a:t>(functional impairment attributable to mental illness that impedes ability to obtain fundamental life necessities)</a:t>
            </a:r>
            <a:endParaRPr lang="en-US" sz="2400" dirty="0">
              <a:solidFill>
                <a:srgbClr val="588838"/>
              </a:solidFill>
            </a:endParaRPr>
          </a:p>
        </p:txBody>
      </p:sp>
      <p:pic>
        <p:nvPicPr>
          <p:cNvPr id="5" name="Google Shape;163;p29">
            <a:extLst>
              <a:ext uri="{FF2B5EF4-FFF2-40B4-BE49-F238E27FC236}">
                <a16:creationId xmlns:a16="http://schemas.microsoft.com/office/drawing/2014/main" id="{0803016F-694F-1DD6-AAD7-256AA29983B4}"/>
              </a:ext>
            </a:extLst>
          </p:cNvPr>
          <p:cNvPicPr preferRelativeResize="0"/>
          <p:nvPr/>
        </p:nvPicPr>
        <p:blipFill>
          <a:blip r:embed="rId3">
            <a:alphaModFix/>
          </a:blip>
          <a:stretch>
            <a:fillRect/>
          </a:stretch>
        </p:blipFill>
        <p:spPr>
          <a:xfrm>
            <a:off x="4298456" y="1825625"/>
            <a:ext cx="7843242" cy="4351338"/>
          </a:xfrm>
          <a:prstGeom prst="rect">
            <a:avLst/>
          </a:prstGeom>
          <a:noFill/>
          <a:ln>
            <a:noFill/>
          </a:ln>
        </p:spPr>
      </p:pic>
      <p:sp>
        <p:nvSpPr>
          <p:cNvPr id="7" name="TextBox 6">
            <a:extLst>
              <a:ext uri="{FF2B5EF4-FFF2-40B4-BE49-F238E27FC236}">
                <a16:creationId xmlns:a16="http://schemas.microsoft.com/office/drawing/2014/main" id="{15113C94-8CFB-69B7-19B3-A6EB76E8028C}"/>
              </a:ext>
            </a:extLst>
          </p:cNvPr>
          <p:cNvSpPr txBox="1"/>
          <p:nvPr/>
        </p:nvSpPr>
        <p:spPr>
          <a:xfrm>
            <a:off x="3672484" y="6310274"/>
            <a:ext cx="8312944" cy="338554"/>
          </a:xfrm>
          <a:prstGeom prst="rect">
            <a:avLst/>
          </a:prstGeom>
          <a:noFill/>
        </p:spPr>
        <p:txBody>
          <a:bodyPr wrap="square">
            <a:spAutoFit/>
          </a:bodyPr>
          <a:lstStyle/>
          <a:p>
            <a:r>
              <a:rPr lang="en-US" sz="800" dirty="0">
                <a:solidFill>
                  <a:srgbClr val="212121"/>
                </a:solidFill>
                <a:latin typeface="BlinkMacSystemFont"/>
              </a:rPr>
              <a:t>Whiting D, Lichtenstein P, Fazel S. Violence and mental disorders: a structured review of associations by individual diagnoses, risk factors, and risk assessment. Lancet Psychiatry. 2021 Feb;8(2):150-161. </a:t>
            </a:r>
            <a:r>
              <a:rPr lang="en-US" sz="800" dirty="0" err="1">
                <a:solidFill>
                  <a:srgbClr val="212121"/>
                </a:solidFill>
                <a:latin typeface="BlinkMacSystemFont"/>
              </a:rPr>
              <a:t>doi</a:t>
            </a:r>
            <a:r>
              <a:rPr lang="en-US" sz="800" dirty="0">
                <a:solidFill>
                  <a:srgbClr val="212121"/>
                </a:solidFill>
                <a:latin typeface="BlinkMacSystemFont"/>
              </a:rPr>
              <a:t>: 10.1016/S2215-0366(20)30262-5. </a:t>
            </a:r>
            <a:r>
              <a:rPr lang="en-US" sz="800" dirty="0" err="1">
                <a:solidFill>
                  <a:srgbClr val="212121"/>
                </a:solidFill>
                <a:latin typeface="BlinkMacSystemFont"/>
              </a:rPr>
              <a:t>Epub</a:t>
            </a:r>
            <a:r>
              <a:rPr lang="en-US" sz="800" dirty="0">
                <a:solidFill>
                  <a:srgbClr val="212121"/>
                </a:solidFill>
                <a:latin typeface="BlinkMacSystemFont"/>
              </a:rPr>
              <a:t> 2020 Oct 20. PMID: 33096045.</a:t>
            </a:r>
            <a:endParaRPr lang="en-US" sz="800" dirty="0"/>
          </a:p>
        </p:txBody>
      </p:sp>
    </p:spTree>
    <p:extLst>
      <p:ext uri="{BB962C8B-B14F-4D97-AF65-F5344CB8AC3E}">
        <p14:creationId xmlns:p14="http://schemas.microsoft.com/office/powerpoint/2010/main" val="3547744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11C83A-6C16-8E56-F383-A00B7C7804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957207-BFB4-2492-ACB6-C6FCD3E0689F}"/>
              </a:ext>
            </a:extLst>
          </p:cNvPr>
          <p:cNvSpPr>
            <a:spLocks noGrp="1"/>
          </p:cNvSpPr>
          <p:nvPr>
            <p:ph type="title"/>
          </p:nvPr>
        </p:nvSpPr>
        <p:spPr>
          <a:xfrm>
            <a:off x="293914" y="281389"/>
            <a:ext cx="10515600" cy="1325563"/>
          </a:xfrm>
        </p:spPr>
        <p:txBody>
          <a:bodyPr/>
          <a:lstStyle/>
          <a:p>
            <a:r>
              <a:rPr lang="en-US" b="1" dirty="0"/>
              <a:t>Resources</a:t>
            </a:r>
          </a:p>
        </p:txBody>
      </p:sp>
      <p:sp>
        <p:nvSpPr>
          <p:cNvPr id="5" name="Content Placeholder 2">
            <a:extLst>
              <a:ext uri="{FF2B5EF4-FFF2-40B4-BE49-F238E27FC236}">
                <a16:creationId xmlns:a16="http://schemas.microsoft.com/office/drawing/2014/main" id="{6261554D-E084-3D9E-2AEC-3D3504621B03}"/>
              </a:ext>
            </a:extLst>
          </p:cNvPr>
          <p:cNvSpPr>
            <a:spLocks noGrp="1"/>
          </p:cNvSpPr>
          <p:nvPr/>
        </p:nvSpPr>
        <p:spPr>
          <a:xfrm>
            <a:off x="586408" y="2035209"/>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4" name="TextBox 3">
            <a:extLst>
              <a:ext uri="{FF2B5EF4-FFF2-40B4-BE49-F238E27FC236}">
                <a16:creationId xmlns:a16="http://schemas.microsoft.com/office/drawing/2014/main" id="{DC291857-7DA7-0B9F-C8F2-F33862343632}"/>
              </a:ext>
            </a:extLst>
          </p:cNvPr>
          <p:cNvSpPr txBox="1"/>
          <p:nvPr/>
        </p:nvSpPr>
        <p:spPr>
          <a:xfrm>
            <a:off x="4587784" y="1901986"/>
            <a:ext cx="2954612" cy="342017"/>
          </a:xfrm>
          <a:prstGeom prst="rect">
            <a:avLst/>
          </a:prstGeom>
          <a:noFill/>
        </p:spPr>
        <p:txBody>
          <a:bodyPr wrap="square">
            <a:spAutoFit/>
          </a:bodyPr>
          <a:lstStyle/>
          <a:p>
            <a:pPr algn="l" rtl="0" fontAlgn="base">
              <a:lnSpc>
                <a:spcPts val="2100"/>
              </a:lnSpc>
            </a:pPr>
            <a:r>
              <a:rPr lang="en-US" sz="1100" b="0" i="0" u="sng" strike="noStrike" dirty="0">
                <a:solidFill>
                  <a:srgbClr val="467886"/>
                </a:solidFill>
                <a:effectLst/>
                <a:latin typeface="Aptos" panose="020B0004020202020204" pitchFamily="34" charset="0"/>
                <a:hlinkClick r:id="rId3"/>
              </a:rPr>
              <a:t>https://txbhjustice.org/resources/downloads</a:t>
            </a:r>
            <a:endParaRPr lang="en-US" sz="1100" b="0" i="0" dirty="0">
              <a:solidFill>
                <a:srgbClr val="000000"/>
              </a:solidFill>
              <a:effectLst/>
              <a:latin typeface="Arial" panose="020B0604020202020204" pitchFamily="34" charset="0"/>
            </a:endParaRPr>
          </a:p>
        </p:txBody>
      </p:sp>
      <p:pic>
        <p:nvPicPr>
          <p:cNvPr id="3" name="Picture 2">
            <a:extLst>
              <a:ext uri="{FF2B5EF4-FFF2-40B4-BE49-F238E27FC236}">
                <a16:creationId xmlns:a16="http://schemas.microsoft.com/office/drawing/2014/main" id="{234505CD-390D-8D3B-37E5-D7EF2C062BDA}"/>
              </a:ext>
            </a:extLst>
          </p:cNvPr>
          <p:cNvPicPr>
            <a:picLocks noChangeAspect="1"/>
          </p:cNvPicPr>
          <p:nvPr/>
        </p:nvPicPr>
        <p:blipFill>
          <a:blip r:embed="rId4"/>
          <a:stretch>
            <a:fillRect/>
          </a:stretch>
        </p:blipFill>
        <p:spPr>
          <a:xfrm>
            <a:off x="5065082" y="2259216"/>
            <a:ext cx="1941048" cy="1941048"/>
          </a:xfrm>
          <a:prstGeom prst="rect">
            <a:avLst/>
          </a:prstGeom>
        </p:spPr>
      </p:pic>
      <p:sp>
        <p:nvSpPr>
          <p:cNvPr id="7" name="TextBox 6">
            <a:extLst>
              <a:ext uri="{FF2B5EF4-FFF2-40B4-BE49-F238E27FC236}">
                <a16:creationId xmlns:a16="http://schemas.microsoft.com/office/drawing/2014/main" id="{72F74B1F-6673-0276-4868-AE41B9FED11D}"/>
              </a:ext>
            </a:extLst>
          </p:cNvPr>
          <p:cNvSpPr txBox="1"/>
          <p:nvPr/>
        </p:nvSpPr>
        <p:spPr>
          <a:xfrm>
            <a:off x="4234316" y="4645649"/>
            <a:ext cx="3955341" cy="253916"/>
          </a:xfrm>
          <a:prstGeom prst="rect">
            <a:avLst/>
          </a:prstGeom>
          <a:noFill/>
        </p:spPr>
        <p:txBody>
          <a:bodyPr wrap="square">
            <a:spAutoFit/>
          </a:bodyPr>
          <a:lstStyle/>
          <a:p>
            <a:r>
              <a:rPr lang="en-US" sz="1050" b="0" i="0" u="sng" strike="noStrike" dirty="0">
                <a:solidFill>
                  <a:srgbClr val="467886"/>
                </a:solidFill>
                <a:effectLst/>
                <a:latin typeface="Calibri" panose="020F0502020204030204" pitchFamily="34" charset="0"/>
                <a:hlinkClick r:id="rId5"/>
              </a:rPr>
              <a:t>https://www.texasjcmh.gov/forms/jcmh-committee-forms-database/</a:t>
            </a:r>
            <a:endParaRPr lang="en-US" sz="1050" dirty="0"/>
          </a:p>
        </p:txBody>
      </p:sp>
      <p:pic>
        <p:nvPicPr>
          <p:cNvPr id="8" name="Picture 7">
            <a:extLst>
              <a:ext uri="{FF2B5EF4-FFF2-40B4-BE49-F238E27FC236}">
                <a16:creationId xmlns:a16="http://schemas.microsoft.com/office/drawing/2014/main" id="{00D40AB5-2129-551A-2B84-96E4B8FF88CC}"/>
              </a:ext>
            </a:extLst>
          </p:cNvPr>
          <p:cNvPicPr>
            <a:picLocks noChangeAspect="1"/>
          </p:cNvPicPr>
          <p:nvPr/>
        </p:nvPicPr>
        <p:blipFill>
          <a:blip r:embed="rId6"/>
          <a:stretch>
            <a:fillRect/>
          </a:stretch>
        </p:blipFill>
        <p:spPr>
          <a:xfrm>
            <a:off x="5083106" y="4910830"/>
            <a:ext cx="1905000" cy="1905000"/>
          </a:xfrm>
          <a:prstGeom prst="rect">
            <a:avLst/>
          </a:prstGeom>
        </p:spPr>
      </p:pic>
      <p:pic>
        <p:nvPicPr>
          <p:cNvPr id="11" name="Picture 10">
            <a:extLst>
              <a:ext uri="{FF2B5EF4-FFF2-40B4-BE49-F238E27FC236}">
                <a16:creationId xmlns:a16="http://schemas.microsoft.com/office/drawing/2014/main" id="{E290815B-3B70-36ED-12D8-0167EBDE2BC2}"/>
              </a:ext>
            </a:extLst>
          </p:cNvPr>
          <p:cNvPicPr>
            <a:picLocks noChangeAspect="1"/>
          </p:cNvPicPr>
          <p:nvPr/>
        </p:nvPicPr>
        <p:blipFill>
          <a:blip r:embed="rId7"/>
          <a:stretch>
            <a:fillRect/>
          </a:stretch>
        </p:blipFill>
        <p:spPr>
          <a:xfrm>
            <a:off x="76429" y="4418070"/>
            <a:ext cx="4187314" cy="2233658"/>
          </a:xfrm>
          <a:prstGeom prst="rect">
            <a:avLst/>
          </a:prstGeom>
        </p:spPr>
      </p:pic>
      <p:sp>
        <p:nvSpPr>
          <p:cNvPr id="12" name="Content Placeholder 2">
            <a:extLst>
              <a:ext uri="{FF2B5EF4-FFF2-40B4-BE49-F238E27FC236}">
                <a16:creationId xmlns:a16="http://schemas.microsoft.com/office/drawing/2014/main" id="{5691311C-6707-EBC5-721F-BFA9048DC2C1}"/>
              </a:ext>
            </a:extLst>
          </p:cNvPr>
          <p:cNvSpPr>
            <a:spLocks noGrp="1"/>
          </p:cNvSpPr>
          <p:nvPr/>
        </p:nvSpPr>
        <p:spPr>
          <a:xfrm>
            <a:off x="8421630" y="1650405"/>
            <a:ext cx="3326149" cy="492620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u="sng" dirty="0">
                <a:ea typeface="+mn-lt"/>
                <a:cs typeface="+mn-lt"/>
              </a:rPr>
              <a:t>Other Resources</a:t>
            </a:r>
          </a:p>
          <a:p>
            <a:r>
              <a:rPr lang="en-US" dirty="0">
                <a:ea typeface="+mn-lt"/>
                <a:cs typeface="+mn-lt"/>
              </a:rPr>
              <a:t>Texas State Auditors Office (Data &amp; Report)</a:t>
            </a:r>
          </a:p>
          <a:p>
            <a:r>
              <a:rPr lang="en-US" dirty="0">
                <a:ea typeface="+mn-lt"/>
                <a:cs typeface="+mn-lt"/>
              </a:rPr>
              <a:t>Treatment Advocacy Center (TAC)</a:t>
            </a:r>
          </a:p>
          <a:p>
            <a:r>
              <a:rPr lang="en-US" dirty="0">
                <a:ea typeface="+mn-lt"/>
                <a:cs typeface="+mn-lt"/>
              </a:rPr>
              <a:t>Journal of Correctional Health Care </a:t>
            </a:r>
          </a:p>
          <a:p>
            <a:endParaRPr lang="en-US" sz="3200" dirty="0"/>
          </a:p>
        </p:txBody>
      </p:sp>
      <p:pic>
        <p:nvPicPr>
          <p:cNvPr id="13" name="Picture 12">
            <a:extLst>
              <a:ext uri="{FF2B5EF4-FFF2-40B4-BE49-F238E27FC236}">
                <a16:creationId xmlns:a16="http://schemas.microsoft.com/office/drawing/2014/main" id="{B0A35055-055B-4064-BBE8-38596F6D96FF}"/>
              </a:ext>
            </a:extLst>
          </p:cNvPr>
          <p:cNvPicPr>
            <a:picLocks noChangeAspect="1"/>
          </p:cNvPicPr>
          <p:nvPr/>
        </p:nvPicPr>
        <p:blipFill>
          <a:blip r:embed="rId8"/>
          <a:stretch>
            <a:fillRect/>
          </a:stretch>
        </p:blipFill>
        <p:spPr>
          <a:xfrm>
            <a:off x="145570" y="1762764"/>
            <a:ext cx="3886200" cy="2590800"/>
          </a:xfrm>
          <a:prstGeom prst="rect">
            <a:avLst/>
          </a:prstGeom>
        </p:spPr>
      </p:pic>
      <p:sp>
        <p:nvSpPr>
          <p:cNvPr id="14" name="Content Placeholder 2">
            <a:extLst>
              <a:ext uri="{FF2B5EF4-FFF2-40B4-BE49-F238E27FC236}">
                <a16:creationId xmlns:a16="http://schemas.microsoft.com/office/drawing/2014/main" id="{DFA61D94-B274-ED0E-A5E9-9565B134C471}"/>
              </a:ext>
            </a:extLst>
          </p:cNvPr>
          <p:cNvSpPr>
            <a:spLocks noGrp="1"/>
          </p:cNvSpPr>
          <p:nvPr/>
        </p:nvSpPr>
        <p:spPr>
          <a:xfrm>
            <a:off x="4002343" y="1650405"/>
            <a:ext cx="4187314" cy="426421"/>
          </a:xfrm>
          <a:prstGeom prst="rect">
            <a:avLst/>
          </a:prstGeom>
        </p:spPr>
        <p:txBody>
          <a:bodyPr vert="horz" lIns="91440" tIns="45720" rIns="91440" bIns="45720" rtlCol="0" anchor="t">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ea typeface="+mn-lt"/>
                <a:cs typeface="+mn-lt"/>
              </a:rPr>
              <a:t>Texas Behavioral Health Justice Technical Assistance Center</a:t>
            </a:r>
            <a:endParaRPr lang="en-US" dirty="0"/>
          </a:p>
        </p:txBody>
      </p:sp>
      <p:sp>
        <p:nvSpPr>
          <p:cNvPr id="16" name="TextBox 15">
            <a:extLst>
              <a:ext uri="{FF2B5EF4-FFF2-40B4-BE49-F238E27FC236}">
                <a16:creationId xmlns:a16="http://schemas.microsoft.com/office/drawing/2014/main" id="{14EB03F3-F0D2-3C72-F122-A695F822AE19}"/>
              </a:ext>
            </a:extLst>
          </p:cNvPr>
          <p:cNvSpPr txBox="1"/>
          <p:nvPr/>
        </p:nvSpPr>
        <p:spPr>
          <a:xfrm>
            <a:off x="4002343" y="4169406"/>
            <a:ext cx="4434887" cy="584775"/>
          </a:xfrm>
          <a:prstGeom prst="rect">
            <a:avLst/>
          </a:prstGeom>
          <a:noFill/>
        </p:spPr>
        <p:txBody>
          <a:bodyPr wrap="square">
            <a:spAutoFit/>
          </a:bodyPr>
          <a:lstStyle/>
          <a:p>
            <a:pPr marL="0" indent="0" algn="ctr">
              <a:buNone/>
            </a:pPr>
            <a:r>
              <a:rPr lang="en-US" sz="1600" b="1" dirty="0">
                <a:ea typeface="+mn-lt"/>
                <a:cs typeface="+mn-lt"/>
              </a:rPr>
              <a:t>Texas Judicial Commission on Mental Health (Forms)</a:t>
            </a:r>
            <a:endParaRPr lang="en-US" sz="1600" dirty="0"/>
          </a:p>
        </p:txBody>
      </p:sp>
      <p:cxnSp>
        <p:nvCxnSpPr>
          <p:cNvPr id="18" name="Straight Arrow Connector 17">
            <a:extLst>
              <a:ext uri="{FF2B5EF4-FFF2-40B4-BE49-F238E27FC236}">
                <a16:creationId xmlns:a16="http://schemas.microsoft.com/office/drawing/2014/main" id="{0550E134-4592-BC90-85C9-A8D5ECCFD128}"/>
              </a:ext>
            </a:extLst>
          </p:cNvPr>
          <p:cNvCxnSpPr/>
          <p:nvPr/>
        </p:nvCxnSpPr>
        <p:spPr>
          <a:xfrm flipH="1">
            <a:off x="4263743" y="5815013"/>
            <a:ext cx="679732"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61832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CB1E55-5697-F618-4C7E-B3D4D770DE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7B202F-EFE5-2467-C293-6768D30570FE}"/>
              </a:ext>
            </a:extLst>
          </p:cNvPr>
          <p:cNvSpPr>
            <a:spLocks noGrp="1"/>
          </p:cNvSpPr>
          <p:nvPr>
            <p:ph type="title"/>
          </p:nvPr>
        </p:nvSpPr>
        <p:spPr>
          <a:xfrm>
            <a:off x="293914" y="281389"/>
            <a:ext cx="10515600" cy="1325563"/>
          </a:xfrm>
        </p:spPr>
        <p:txBody>
          <a:bodyPr/>
          <a:lstStyle/>
          <a:p>
            <a:r>
              <a:rPr lang="en-US" b="1"/>
              <a:t>References</a:t>
            </a:r>
          </a:p>
        </p:txBody>
      </p:sp>
      <p:sp>
        <p:nvSpPr>
          <p:cNvPr id="5" name="Content Placeholder 2">
            <a:extLst>
              <a:ext uri="{FF2B5EF4-FFF2-40B4-BE49-F238E27FC236}">
                <a16:creationId xmlns:a16="http://schemas.microsoft.com/office/drawing/2014/main" id="{78B6DC8E-AA13-F81D-1805-6365DED41FC9}"/>
              </a:ext>
            </a:extLst>
          </p:cNvPr>
          <p:cNvSpPr>
            <a:spLocks noGrp="1"/>
          </p:cNvSpPr>
          <p:nvPr/>
        </p:nvSpPr>
        <p:spPr>
          <a:xfrm>
            <a:off x="586408" y="2035209"/>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3" name="Content Placeholder 2">
            <a:extLst>
              <a:ext uri="{FF2B5EF4-FFF2-40B4-BE49-F238E27FC236}">
                <a16:creationId xmlns:a16="http://schemas.microsoft.com/office/drawing/2014/main" id="{F5D70BF4-E2EE-728C-926F-47664BAC5C82}"/>
              </a:ext>
            </a:extLst>
          </p:cNvPr>
          <p:cNvSpPr>
            <a:spLocks noGrp="1"/>
          </p:cNvSpPr>
          <p:nvPr/>
        </p:nvSpPr>
        <p:spPr>
          <a:xfrm>
            <a:off x="467139" y="1722783"/>
            <a:ext cx="11380304" cy="4853828"/>
          </a:xfrm>
          <a:prstGeom prst="rect">
            <a:avLst/>
          </a:prstGeom>
        </p:spPr>
        <p:txBody>
          <a:bodyPr vert="horz" lIns="91440" tIns="45720" rIns="91440" bIns="45720" rtlCol="0" anchor="t">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American Psychiatric Association. (2013). Diagnostic and statistical manual of mental disorders (5th ed.). Washington, DC.</a:t>
            </a:r>
          </a:p>
          <a:p>
            <a:r>
              <a:rPr lang="en-US" dirty="0"/>
              <a:t>Center, Treatment Advocacy. "Anosognosia.” https://</a:t>
            </a:r>
            <a:r>
              <a:rPr lang="en-US" dirty="0" err="1"/>
              <a:t>www.tac.org</a:t>
            </a:r>
            <a:r>
              <a:rPr lang="en-US" dirty="0"/>
              <a:t>/wp-content/uploads/2024/01/Anosognosia-Research-</a:t>
            </a:r>
            <a:r>
              <a:rPr lang="en-US" dirty="0" err="1"/>
              <a:t>Summary.pdf</a:t>
            </a:r>
            <a:endParaRPr lang="en-US" dirty="0">
              <a:ea typeface="+mn-lt"/>
              <a:cs typeface="+mn-lt"/>
            </a:endParaRPr>
          </a:p>
          <a:p>
            <a:r>
              <a:rPr lang="en-US" dirty="0">
                <a:ea typeface="+mn-lt"/>
                <a:cs typeface="+mn-lt"/>
              </a:rPr>
              <a:t>Collier, Lisa. </a:t>
            </a:r>
            <a:r>
              <a:rPr lang="en-US" i="1" dirty="0">
                <a:ea typeface="+mn-lt"/>
                <a:cs typeface="+mn-lt"/>
              </a:rPr>
              <a:t>Legislative Requirement: A Review of Competency Restoration Services for Inmates in County Jails</a:t>
            </a:r>
            <a:r>
              <a:rPr lang="en-US" dirty="0">
                <a:ea typeface="+mn-lt"/>
                <a:cs typeface="+mn-lt"/>
              </a:rPr>
              <a:t>. The State of Texas State Auditor, Nov. 2024.</a:t>
            </a:r>
            <a:endParaRPr lang="en-US" dirty="0"/>
          </a:p>
          <a:p>
            <a:r>
              <a:rPr lang="en-US" dirty="0">
                <a:ea typeface="+mn-lt"/>
                <a:cs typeface="+mn-lt"/>
              </a:rPr>
              <a:t>Roberson, Alyssa, and Michael J. Vitacco. "Jail-based competency restoration: What's out there and what's missing." </a:t>
            </a:r>
            <a:r>
              <a:rPr lang="en-US" i="1" dirty="0">
                <a:ea typeface="+mn-lt"/>
                <a:cs typeface="+mn-lt"/>
              </a:rPr>
              <a:t>Journal of Correctional Health Care</a:t>
            </a:r>
            <a:r>
              <a:rPr lang="en-US" dirty="0">
                <a:ea typeface="+mn-lt"/>
                <a:cs typeface="+mn-lt"/>
              </a:rPr>
              <a:t> 28.4 (2022): 230-235.</a:t>
            </a:r>
          </a:p>
          <a:p>
            <a:r>
              <a:rPr lang="en-US" dirty="0"/>
              <a:t>Whiting D, Lichtenstein P, Fazel S. Violence and mental disorders: a structured review of associations by individual diagnoses, risk factors, and risk assessment. Lancet Psychiatry. 2021 Feb;8(2):150-161. </a:t>
            </a:r>
            <a:r>
              <a:rPr lang="en-US" dirty="0" err="1"/>
              <a:t>doi</a:t>
            </a:r>
            <a:r>
              <a:rPr lang="en-US" dirty="0"/>
              <a:t>: 10.1016/S2215-0366(20)30262-5. </a:t>
            </a:r>
            <a:r>
              <a:rPr lang="en-US" dirty="0" err="1"/>
              <a:t>Epub</a:t>
            </a:r>
            <a:r>
              <a:rPr lang="en-US" dirty="0"/>
              <a:t> 2020 Oct 20. PMID: 33096045.</a:t>
            </a:r>
          </a:p>
          <a:p>
            <a:r>
              <a:rPr lang="en-US" i="1" dirty="0">
                <a:ea typeface="+mn-lt"/>
                <a:cs typeface="+mn-lt"/>
              </a:rPr>
              <a:t>Texas Competency Restoration Guide</a:t>
            </a:r>
            <a:r>
              <a:rPr lang="en-US" dirty="0">
                <a:ea typeface="+mn-lt"/>
                <a:cs typeface="+mn-lt"/>
              </a:rPr>
              <a:t>. Texas Health and Human Services, Mar. 2024.</a:t>
            </a:r>
            <a:endParaRPr lang="en-US" dirty="0"/>
          </a:p>
          <a:p>
            <a:r>
              <a:rPr lang="en-US" dirty="0">
                <a:ea typeface="+mn-lt"/>
                <a:cs typeface="+mn-lt"/>
              </a:rPr>
              <a:t>Texas Code of Criminal Procedure, Title 1. Code of Criminal Procedure</a:t>
            </a:r>
            <a:endParaRPr lang="en-US" dirty="0"/>
          </a:p>
          <a:p>
            <a:r>
              <a:rPr lang="en-US" dirty="0">
                <a:ea typeface="+mn-lt"/>
                <a:cs typeface="+mn-lt"/>
              </a:rPr>
              <a:t>Texas Health and Safety Code, Title 7. Mental Health and Intellectual Disability, Subtitle C. Texas Mental Health Code</a:t>
            </a:r>
            <a:endParaRPr lang="en-US" dirty="0"/>
          </a:p>
          <a:p>
            <a:r>
              <a:rPr lang="en-US" dirty="0"/>
              <a:t>Texas CCP Ch 46B, 26 TAC ch307 competency restoration; Title 4 HSC Ch 247, Title 7 Ch 574</a:t>
            </a:r>
          </a:p>
          <a:p>
            <a:r>
              <a:rPr lang="en-US" dirty="0"/>
              <a:t>NTSH Vernon competency program screening assessment</a:t>
            </a:r>
          </a:p>
          <a:p>
            <a:r>
              <a:rPr lang="en-US" dirty="0"/>
              <a:t>https://</a:t>
            </a:r>
            <a:r>
              <a:rPr lang="en-US" dirty="0" err="1"/>
              <a:t>www.tdcaa.com</a:t>
            </a:r>
            <a:r>
              <a:rPr lang="en-US" dirty="0"/>
              <a:t>/journal/drugs-</a:t>
            </a:r>
            <a:r>
              <a:rPr lang="en-US" dirty="0" err="1"/>
              <a:t>dont</a:t>
            </a:r>
            <a:r>
              <a:rPr lang="en-US" dirty="0"/>
              <a:t>-work-in-patients-who-</a:t>
            </a:r>
            <a:r>
              <a:rPr lang="en-US" dirty="0" err="1"/>
              <a:t>dont</a:t>
            </a:r>
            <a:r>
              <a:rPr lang="en-US" dirty="0"/>
              <a:t>-take-them/</a:t>
            </a:r>
          </a:p>
          <a:p>
            <a:r>
              <a:rPr lang="en-US" sz="2500" dirty="0">
                <a:ea typeface="+mn-lt"/>
                <a:cs typeface="+mn-lt"/>
                <a:hlinkClick r:id="rId3"/>
              </a:rPr>
              <a:t>https://www.tac.org/wp-content/uploads/2024/05/TAC-Texas-AOT-Guide.pdf</a:t>
            </a:r>
            <a:endParaRPr lang="en-US" sz="2500" dirty="0">
              <a:ea typeface="+mn-lt"/>
              <a:cs typeface="+mn-lt"/>
            </a:endParaRPr>
          </a:p>
          <a:p>
            <a:r>
              <a:rPr lang="en-US" sz="2500" u="sng" dirty="0">
                <a:solidFill>
                  <a:srgbClr val="467886"/>
                </a:solidFill>
                <a:effectLst/>
                <a:ea typeface="Aptos" panose="020B0004020202020204" pitchFamily="34" charset="0"/>
                <a:cs typeface="Calibri" panose="020F0502020204030204" pitchFamily="34" charset="0"/>
                <a:hlinkClick r:id="rId4"/>
              </a:rPr>
              <a:t>https://mmhpi.org/topics/policy-research/smart-justice-texas-needs-more-effective-alternatives-than-jail-to-treat-mentally-ill/</a:t>
            </a:r>
            <a:endParaRPr lang="en-US" sz="2500" u="sng" dirty="0">
              <a:solidFill>
                <a:srgbClr val="467886"/>
              </a:solidFill>
              <a:effectLst/>
              <a:ea typeface="Aptos" panose="020B0004020202020204" pitchFamily="34" charset="0"/>
              <a:cs typeface="Calibri" panose="020F0502020204030204" pitchFamily="34" charset="0"/>
            </a:endParaRPr>
          </a:p>
          <a:p>
            <a:r>
              <a:rPr lang="en-US" sz="2500" u="sng" dirty="0">
                <a:solidFill>
                  <a:srgbClr val="467886"/>
                </a:solidFill>
                <a:effectLst/>
                <a:ea typeface="Aptos" panose="020B0004020202020204" pitchFamily="34" charset="0"/>
                <a:cs typeface="Calibri" panose="020F0502020204030204" pitchFamily="34" charset="0"/>
                <a:hlinkClick r:id="rId5"/>
              </a:rPr>
              <a:t>https://www.tcjs.state.tx.us/wp-content/uploads/2019/08/TA_Memo_-_LMHAs_and_County_Jails-1.pdf</a:t>
            </a:r>
            <a:endParaRPr lang="en-US" sz="2500" u="sng" dirty="0">
              <a:solidFill>
                <a:srgbClr val="467886"/>
              </a:solidFill>
              <a:effectLst/>
              <a:ea typeface="Aptos" panose="020B0004020202020204" pitchFamily="34" charset="0"/>
              <a:cs typeface="Calibri" panose="020F0502020204030204" pitchFamily="34" charset="0"/>
            </a:endParaRPr>
          </a:p>
          <a:p>
            <a:r>
              <a:rPr lang="en-US" sz="2500" u="sng" dirty="0">
                <a:solidFill>
                  <a:srgbClr val="467886"/>
                </a:solidFill>
                <a:effectLst/>
                <a:ea typeface="Aptos" panose="020B0004020202020204" pitchFamily="34" charset="0"/>
                <a:cs typeface="Calibri" panose="020F0502020204030204" pitchFamily="34" charset="0"/>
                <a:hlinkClick r:id="rId6"/>
              </a:rPr>
              <a:t>https://countyprogress.com/mental-health-jail/</a:t>
            </a:r>
            <a:endParaRPr lang="en-US" sz="2500" dirty="0">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0989685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a:extLst>
            <a:ext uri="{FF2B5EF4-FFF2-40B4-BE49-F238E27FC236}">
              <a16:creationId xmlns:a16="http://schemas.microsoft.com/office/drawing/2014/main" id="{1E74F76A-026D-91BE-2902-FE8D130F34B3}"/>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48640267-71D0-17EC-5FED-AA5D34CC782E}"/>
              </a:ext>
            </a:extLst>
          </p:cNvPr>
          <p:cNvSpPr/>
          <p:nvPr/>
        </p:nvSpPr>
        <p:spPr>
          <a:xfrm>
            <a:off x="0" y="4194070"/>
            <a:ext cx="12192000" cy="191871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4C7F"/>
              </a:solidFill>
              <a:effectLst/>
              <a:uLnTx/>
              <a:uFillTx/>
              <a:latin typeface="Franklin Gothic Book"/>
              <a:ea typeface="+mn-ea"/>
              <a:cs typeface="+mn-cs"/>
            </a:endParaRPr>
          </a:p>
        </p:txBody>
      </p:sp>
      <p:sp>
        <p:nvSpPr>
          <p:cNvPr id="13" name="Title 12">
            <a:extLst>
              <a:ext uri="{FF2B5EF4-FFF2-40B4-BE49-F238E27FC236}">
                <a16:creationId xmlns:a16="http://schemas.microsoft.com/office/drawing/2014/main" id="{E3BB3C09-C86D-126E-1576-276E96187CBC}"/>
              </a:ext>
            </a:extLst>
          </p:cNvPr>
          <p:cNvSpPr>
            <a:spLocks noGrp="1"/>
          </p:cNvSpPr>
          <p:nvPr>
            <p:ph type="title"/>
          </p:nvPr>
        </p:nvSpPr>
        <p:spPr>
          <a:xfrm>
            <a:off x="0" y="4417577"/>
            <a:ext cx="12192000" cy="1471699"/>
          </a:xfrm>
          <a:effectLst>
            <a:softEdge rad="63500"/>
          </a:effectLst>
        </p:spPr>
        <p:txBody>
          <a:bodyPr anchor="ctr"/>
          <a:lstStyle/>
          <a:p>
            <a:pPr algn="ctr"/>
            <a:r>
              <a:rPr lang="en-US" sz="5400" b="1" cap="none" spc="300">
                <a:solidFill>
                  <a:srgbClr val="FFC000"/>
                </a:solidFill>
                <a:effectLst>
                  <a:outerShdw blurRad="50800" dist="38100" dir="2700000" algn="tl" rotWithShape="0">
                    <a:prstClr val="black">
                      <a:alpha val="40000"/>
                    </a:prstClr>
                  </a:outerShdw>
                </a:effectLst>
                <a:latin typeface="Franklin Gothic Heavy" panose="020B0903020102020204" pitchFamily="34" charset="0"/>
              </a:rPr>
              <a:t>Questions?</a:t>
            </a:r>
            <a:endParaRPr lang="en-US" sz="5400" cap="none" spc="300">
              <a:solidFill>
                <a:srgbClr val="FFC000"/>
              </a:solidFill>
              <a:effectLst>
                <a:outerShdw blurRad="50800" dist="38100" dir="2700000" algn="tl" rotWithShape="0">
                  <a:prstClr val="black">
                    <a:alpha val="40000"/>
                  </a:prstClr>
                </a:outerShdw>
              </a:effectLst>
              <a:latin typeface="Franklin Gothic Heavy" panose="020B0903020102020204" pitchFamily="34" charset="0"/>
            </a:endParaRPr>
          </a:p>
        </p:txBody>
      </p:sp>
      <p:pic>
        <p:nvPicPr>
          <p:cNvPr id="3" name="Picture 2">
            <a:extLst>
              <a:ext uri="{FF2B5EF4-FFF2-40B4-BE49-F238E27FC236}">
                <a16:creationId xmlns:a16="http://schemas.microsoft.com/office/drawing/2014/main" id="{AED1B097-432B-9286-CAF7-F9761ACA0B4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51229" y="1014063"/>
            <a:ext cx="5651003" cy="1832614"/>
          </a:xfrm>
          <a:prstGeom prst="rect">
            <a:avLst/>
          </a:prstGeom>
        </p:spPr>
      </p:pic>
    </p:spTree>
    <p:extLst>
      <p:ext uri="{BB962C8B-B14F-4D97-AF65-F5344CB8AC3E}">
        <p14:creationId xmlns:p14="http://schemas.microsoft.com/office/powerpoint/2010/main" val="179608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1D64919-2EC4-4065-9F5F-089309874143}"/>
              </a:ext>
            </a:extLst>
          </p:cNvPr>
          <p:cNvSpPr>
            <a:spLocks noGrp="1"/>
          </p:cNvSpPr>
          <p:nvPr>
            <p:ph sz="half" idx="1"/>
          </p:nvPr>
        </p:nvSpPr>
        <p:spPr>
          <a:xfrm>
            <a:off x="2405862" y="2277185"/>
            <a:ext cx="8947935" cy="4351338"/>
          </a:xfrm>
        </p:spPr>
        <p:txBody>
          <a:bodyPr>
            <a:noAutofit/>
          </a:bodyPr>
          <a:lstStyle/>
          <a:p>
            <a:pPr marL="0" indent="0">
              <a:buNone/>
            </a:pPr>
            <a:r>
              <a:rPr lang="en-US"/>
              <a:t>Successful completion of this continuing education activity includes:</a:t>
            </a:r>
          </a:p>
          <a:p>
            <a:pPr marL="0" indent="0">
              <a:buNone/>
            </a:pPr>
            <a:endParaRPr lang="en-US"/>
          </a:p>
          <a:p>
            <a:pPr>
              <a:spcBef>
                <a:spcPts val="0"/>
              </a:spcBef>
            </a:pPr>
            <a:r>
              <a:rPr lang="en-US"/>
              <a:t>Missing no more than 15 minutes of the activity or each session.</a:t>
            </a:r>
          </a:p>
          <a:p>
            <a:pPr>
              <a:spcBef>
                <a:spcPts val="0"/>
              </a:spcBef>
            </a:pPr>
            <a:r>
              <a:rPr lang="en-US"/>
              <a:t>Completion and submission of participant evaluation.</a:t>
            </a:r>
          </a:p>
          <a:p>
            <a:pPr marL="0" indent="0">
              <a:buNone/>
            </a:pPr>
            <a:endParaRPr lang="en-US"/>
          </a:p>
        </p:txBody>
      </p:sp>
      <p:sp>
        <p:nvSpPr>
          <p:cNvPr id="4" name="Title 3">
            <a:extLst>
              <a:ext uri="{FF2B5EF4-FFF2-40B4-BE49-F238E27FC236}">
                <a16:creationId xmlns:a16="http://schemas.microsoft.com/office/drawing/2014/main" id="{E08F8D94-2629-4CCA-8DE4-3C743392B06D}"/>
              </a:ext>
            </a:extLst>
          </p:cNvPr>
          <p:cNvSpPr>
            <a:spLocks noGrp="1"/>
          </p:cNvSpPr>
          <p:nvPr>
            <p:ph type="title"/>
          </p:nvPr>
        </p:nvSpPr>
        <p:spPr/>
        <p:txBody>
          <a:bodyPr/>
          <a:lstStyle/>
          <a:p>
            <a:r>
              <a:rPr lang="en-US"/>
              <a:t>Successful Completion </a:t>
            </a:r>
          </a:p>
        </p:txBody>
      </p:sp>
    </p:spTree>
    <p:extLst>
      <p:ext uri="{BB962C8B-B14F-4D97-AF65-F5344CB8AC3E}">
        <p14:creationId xmlns:p14="http://schemas.microsoft.com/office/powerpoint/2010/main" val="35574075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EDB0905-0F05-41DF-895A-169A79285E5E}"/>
              </a:ext>
            </a:extLst>
          </p:cNvPr>
          <p:cNvSpPr>
            <a:spLocks noGrp="1"/>
          </p:cNvSpPr>
          <p:nvPr>
            <p:ph sz="half" idx="1"/>
          </p:nvPr>
        </p:nvSpPr>
        <p:spPr>
          <a:xfrm>
            <a:off x="2405862" y="1825624"/>
            <a:ext cx="9786138" cy="5032375"/>
          </a:xfrm>
        </p:spPr>
        <p:txBody>
          <a:bodyPr>
            <a:noAutofit/>
          </a:bodyPr>
          <a:lstStyle/>
          <a:p>
            <a:pPr marL="0" marR="0" indent="0">
              <a:spcBef>
                <a:spcPts val="0"/>
              </a:spcBef>
              <a:spcAft>
                <a:spcPts val="0"/>
              </a:spcAft>
              <a:buNone/>
            </a:pPr>
            <a:r>
              <a:rPr lang="en-US" sz="2300" b="1">
                <a:effectLst/>
                <a:ea typeface="Times New Roman" panose="02020603050405020304" pitchFamily="18" charset="0"/>
                <a:cs typeface="Calibri" panose="020F0502020204030204" pitchFamily="34" charset="0"/>
              </a:rPr>
              <a:t>Continuing Medical Education:</a:t>
            </a:r>
            <a:endParaRPr lang="en-US" sz="2300">
              <a:effectLst/>
              <a:ea typeface="Times New Roman" panose="02020603050405020304" pitchFamily="18" charset="0"/>
            </a:endParaRPr>
          </a:p>
          <a:p>
            <a:pPr marL="0" marR="0" indent="0">
              <a:spcBef>
                <a:spcPts val="0"/>
              </a:spcBef>
              <a:spcAft>
                <a:spcPts val="0"/>
              </a:spcAft>
              <a:buNone/>
            </a:pPr>
            <a:r>
              <a:rPr lang="en-US" sz="2300">
                <a:effectLst/>
                <a:ea typeface="Times New Roman" panose="02020603050405020304" pitchFamily="18" charset="0"/>
                <a:cs typeface="Calibri" panose="020F0502020204030204" pitchFamily="34" charset="0"/>
              </a:rPr>
              <a:t>This activity has been planned and implemented in accordance with the accreditation requirements and policies of the Texas Medical Association (TMA) through the joint providership of The Texas Department of State Health Services Continuing Education Program and Texas Council of Community Centers. </a:t>
            </a:r>
            <a:endParaRPr lang="en-US" sz="2300">
              <a:effectLst/>
              <a:ea typeface="Times New Roman" panose="02020603050405020304" pitchFamily="18" charset="0"/>
            </a:endParaRPr>
          </a:p>
          <a:p>
            <a:pPr marL="0" marR="0" indent="0">
              <a:spcBef>
                <a:spcPts val="0"/>
              </a:spcBef>
              <a:spcAft>
                <a:spcPts val="0"/>
              </a:spcAft>
              <a:buNone/>
            </a:pPr>
            <a:r>
              <a:rPr lang="en-US" sz="2300">
                <a:effectLst/>
                <a:ea typeface="Times New Roman" panose="02020603050405020304" pitchFamily="18" charset="0"/>
                <a:cs typeface="Calibri" panose="020F0502020204030204" pitchFamily="34" charset="0"/>
              </a:rPr>
              <a:t>The Texas Department of State Health Services Continuing Education Program is accredited by the Texas Medical Association to provide continuing medical education for physicians.</a:t>
            </a:r>
            <a:endParaRPr lang="en-US" sz="2300">
              <a:effectLst/>
              <a:ea typeface="Times New Roman" panose="02020603050405020304" pitchFamily="18" charset="0"/>
            </a:endParaRPr>
          </a:p>
          <a:p>
            <a:pPr marL="0" marR="0" indent="0">
              <a:spcBef>
                <a:spcPts val="0"/>
              </a:spcBef>
              <a:spcAft>
                <a:spcPts val="0"/>
              </a:spcAft>
              <a:buNone/>
            </a:pPr>
            <a:r>
              <a:rPr lang="en-US" sz="2300">
                <a:effectLst/>
                <a:ea typeface="Times New Roman" panose="02020603050405020304" pitchFamily="18" charset="0"/>
                <a:cs typeface="Calibri" panose="020F0502020204030204" pitchFamily="34" charset="0"/>
              </a:rPr>
              <a:t>The Texas Department of State Health Services Continuing Education Program designates this live activity for a maximum of 6.00 </a:t>
            </a:r>
            <a:r>
              <a:rPr lang="en-US" sz="2300" i="1">
                <a:effectLst/>
                <a:ea typeface="Times New Roman" panose="02020603050405020304" pitchFamily="18" charset="0"/>
                <a:cs typeface="Calibri" panose="020F0502020204030204" pitchFamily="34" charset="0"/>
              </a:rPr>
              <a:t>AMA PRA Category 1 Credits</a:t>
            </a:r>
            <a:r>
              <a:rPr lang="en-US" sz="2300">
                <a:effectLst/>
                <a:ea typeface="Times New Roman" panose="02020603050405020304" pitchFamily="18" charset="0"/>
                <a:cs typeface="Calibri" panose="020F0502020204030204" pitchFamily="34" charset="0"/>
              </a:rPr>
              <a:t>™. Physicians should claim only the credit commensurate with the extent of their participation in the activity.</a:t>
            </a:r>
            <a:endParaRPr lang="en-US" sz="2300">
              <a:effectLst/>
              <a:ea typeface="Times New Roman" panose="02020603050405020304" pitchFamily="18" charset="0"/>
            </a:endParaRPr>
          </a:p>
          <a:p>
            <a:pPr marL="0" marR="0" indent="0">
              <a:spcBef>
                <a:spcPts val="0"/>
              </a:spcBef>
              <a:spcAft>
                <a:spcPts val="0"/>
              </a:spcAft>
              <a:buNone/>
            </a:pPr>
            <a:r>
              <a:rPr lang="en-US" sz="2300">
                <a:effectLst/>
                <a:ea typeface="Times New Roman" panose="02020603050405020304" pitchFamily="18" charset="0"/>
                <a:cs typeface="Calibri" panose="020F0502020204030204" pitchFamily="34" charset="0"/>
              </a:rPr>
              <a:t>This activity has been designated by the Texas Department of State Health Services Continuing Education Program for 1.50 credits of education in medical ethics and/or professional responsibility.</a:t>
            </a:r>
            <a:endParaRPr lang="en-US" sz="2300">
              <a:effectLst/>
              <a:ea typeface="Times New Roman" panose="02020603050405020304" pitchFamily="18" charset="0"/>
            </a:endParaRPr>
          </a:p>
          <a:p>
            <a:pPr marL="0" indent="0">
              <a:buNone/>
            </a:pPr>
            <a:endParaRPr lang="en-US" sz="2300"/>
          </a:p>
          <a:p>
            <a:pPr marL="0" indent="0">
              <a:buNone/>
            </a:pPr>
            <a:endParaRPr lang="en-US" sz="2300"/>
          </a:p>
        </p:txBody>
      </p:sp>
      <p:sp>
        <p:nvSpPr>
          <p:cNvPr id="4" name="Title 3">
            <a:extLst>
              <a:ext uri="{FF2B5EF4-FFF2-40B4-BE49-F238E27FC236}">
                <a16:creationId xmlns:a16="http://schemas.microsoft.com/office/drawing/2014/main" id="{6F37A709-8833-4C81-A563-2F1FD3290D27}"/>
              </a:ext>
            </a:extLst>
          </p:cNvPr>
          <p:cNvSpPr>
            <a:spLocks noGrp="1"/>
          </p:cNvSpPr>
          <p:nvPr>
            <p:ph type="title"/>
          </p:nvPr>
        </p:nvSpPr>
        <p:spPr/>
        <p:txBody>
          <a:bodyPr/>
          <a:lstStyle/>
          <a:p>
            <a:r>
              <a:rPr lang="en-US"/>
              <a:t>Continuing Education</a:t>
            </a:r>
          </a:p>
        </p:txBody>
      </p:sp>
    </p:spTree>
    <p:extLst>
      <p:ext uri="{BB962C8B-B14F-4D97-AF65-F5344CB8AC3E}">
        <p14:creationId xmlns:p14="http://schemas.microsoft.com/office/powerpoint/2010/main" val="16776810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558334C-396D-470C-8B17-E713FE36DA35}"/>
              </a:ext>
            </a:extLst>
          </p:cNvPr>
          <p:cNvSpPr>
            <a:spLocks noGrp="1"/>
          </p:cNvSpPr>
          <p:nvPr>
            <p:ph sz="half" idx="1"/>
          </p:nvPr>
        </p:nvSpPr>
        <p:spPr>
          <a:xfrm>
            <a:off x="2405862" y="1825624"/>
            <a:ext cx="9786138" cy="5032375"/>
          </a:xfrm>
        </p:spPr>
        <p:txBody>
          <a:bodyPr>
            <a:noAutofit/>
          </a:bodyPr>
          <a:lstStyle/>
          <a:p>
            <a:pPr marL="0" indent="0">
              <a:buNone/>
            </a:pPr>
            <a:r>
              <a:rPr lang="en-US" sz="2400" b="1"/>
              <a:t>Nursing Continuing Professional Development: </a:t>
            </a:r>
          </a:p>
          <a:p>
            <a:pPr marL="0" indent="0">
              <a:buNone/>
            </a:pPr>
            <a:r>
              <a:rPr lang="en-US" sz="2400"/>
              <a:t>The Texas Department of State Health Services Continuing Education Program is accredited as a provider of nursing continuing professional development by the American Nurses Credentialing Center’s Commission on Accreditation.</a:t>
            </a:r>
          </a:p>
          <a:p>
            <a:pPr marL="0" indent="0">
              <a:buNone/>
            </a:pPr>
            <a:r>
              <a:rPr lang="en-US" sz="2400"/>
              <a:t>The Texas Department of State Health Services Continuing Education Program has designated a maximum of 6.00 contact hours of Nursing Continuing Professional Development.</a:t>
            </a:r>
          </a:p>
          <a:p>
            <a:pPr marL="0" indent="0">
              <a:buNone/>
            </a:pPr>
            <a:r>
              <a:rPr lang="en-US" sz="2400" b="1"/>
              <a:t>Licensed Psychologists:</a:t>
            </a:r>
          </a:p>
          <a:p>
            <a:pPr marL="0" indent="0">
              <a:buNone/>
            </a:pPr>
            <a:r>
              <a:rPr lang="en-US" sz="2400"/>
              <a:t>The Texas Department of State Health Services Continuing Education Program has designated a maximum of 6.00 contact hours for Licensed Psychologists.</a:t>
            </a:r>
          </a:p>
          <a:p>
            <a:pPr marL="0" indent="0">
              <a:buNone/>
            </a:pPr>
            <a:r>
              <a:rPr lang="en-US" sz="2400"/>
              <a:t>This activity has been designated by The Texas Department of State Health Services Continuing Education Program for 1.50 hours in professional ethics.</a:t>
            </a:r>
          </a:p>
          <a:p>
            <a:pPr marL="0" indent="0">
              <a:buNone/>
            </a:pPr>
            <a:endParaRPr lang="en-US" sz="2400"/>
          </a:p>
        </p:txBody>
      </p:sp>
      <p:sp>
        <p:nvSpPr>
          <p:cNvPr id="4" name="Title 3">
            <a:extLst>
              <a:ext uri="{FF2B5EF4-FFF2-40B4-BE49-F238E27FC236}">
                <a16:creationId xmlns:a16="http://schemas.microsoft.com/office/drawing/2014/main" id="{5EA79F93-12B5-45EE-AD5E-412DFD820E1A}"/>
              </a:ext>
            </a:extLst>
          </p:cNvPr>
          <p:cNvSpPr>
            <a:spLocks noGrp="1"/>
          </p:cNvSpPr>
          <p:nvPr>
            <p:ph type="title"/>
          </p:nvPr>
        </p:nvSpPr>
        <p:spPr/>
        <p:txBody>
          <a:bodyPr/>
          <a:lstStyle/>
          <a:p>
            <a:r>
              <a:rPr lang="en-US"/>
              <a:t>Continuing Education</a:t>
            </a:r>
          </a:p>
        </p:txBody>
      </p:sp>
    </p:spTree>
    <p:extLst>
      <p:ext uri="{BB962C8B-B14F-4D97-AF65-F5344CB8AC3E}">
        <p14:creationId xmlns:p14="http://schemas.microsoft.com/office/powerpoint/2010/main" val="29184878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7FEAAB-A246-4FB3-AEE4-862017E99855}"/>
              </a:ext>
            </a:extLst>
          </p:cNvPr>
          <p:cNvSpPr>
            <a:spLocks noGrp="1"/>
          </p:cNvSpPr>
          <p:nvPr>
            <p:ph sz="half" idx="1"/>
          </p:nvPr>
        </p:nvSpPr>
        <p:spPr>
          <a:xfrm>
            <a:off x="2405862" y="2299761"/>
            <a:ext cx="8947935" cy="4351338"/>
          </a:xfrm>
        </p:spPr>
        <p:txBody>
          <a:bodyPr>
            <a:normAutofit/>
          </a:bodyPr>
          <a:lstStyle/>
          <a:p>
            <a:pPr marL="0" indent="0">
              <a:buNone/>
            </a:pPr>
            <a:endParaRPr lang="en-US"/>
          </a:p>
          <a:p>
            <a:pPr marL="0" indent="0">
              <a:buNone/>
            </a:pPr>
            <a:r>
              <a:rPr lang="en-US"/>
              <a:t>This event received no commercial support.</a:t>
            </a:r>
          </a:p>
          <a:p>
            <a:pPr marL="0" indent="0">
              <a:buNone/>
            </a:pPr>
            <a:endParaRPr lang="en-US"/>
          </a:p>
          <a:p>
            <a:pPr marL="0" indent="0">
              <a:buNone/>
            </a:pPr>
            <a:r>
              <a:rPr lang="en-US"/>
              <a:t>The speakers and Planning Committee for this event have disclosed no financial interests.</a:t>
            </a:r>
          </a:p>
          <a:p>
            <a:pPr marL="0" indent="0">
              <a:buNone/>
            </a:pPr>
            <a:endParaRPr lang="en-US"/>
          </a:p>
        </p:txBody>
      </p:sp>
      <p:sp>
        <p:nvSpPr>
          <p:cNvPr id="4" name="Title 3">
            <a:extLst>
              <a:ext uri="{FF2B5EF4-FFF2-40B4-BE49-F238E27FC236}">
                <a16:creationId xmlns:a16="http://schemas.microsoft.com/office/drawing/2014/main" id="{0CBF4DBC-4652-4A9F-93E4-5878D0D53EF9}"/>
              </a:ext>
            </a:extLst>
          </p:cNvPr>
          <p:cNvSpPr>
            <a:spLocks noGrp="1"/>
          </p:cNvSpPr>
          <p:nvPr>
            <p:ph type="title"/>
          </p:nvPr>
        </p:nvSpPr>
        <p:spPr/>
        <p:txBody>
          <a:bodyPr>
            <a:normAutofit/>
          </a:bodyPr>
          <a:lstStyle/>
          <a:p>
            <a:r>
              <a:rPr lang="en-US"/>
              <a:t>Commercial Support &amp;</a:t>
            </a:r>
            <a:br>
              <a:rPr lang="en-US"/>
            </a:br>
            <a:r>
              <a:rPr lang="en-US"/>
              <a:t>Disclosure of Conflict of Interest</a:t>
            </a:r>
          </a:p>
        </p:txBody>
      </p:sp>
    </p:spTree>
    <p:extLst>
      <p:ext uri="{BB962C8B-B14F-4D97-AF65-F5344CB8AC3E}">
        <p14:creationId xmlns:p14="http://schemas.microsoft.com/office/powerpoint/2010/main" val="5242100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913F7F6-D232-49F4-801E-308499AB85C4}"/>
              </a:ext>
            </a:extLst>
          </p:cNvPr>
          <p:cNvSpPr>
            <a:spLocks noGrp="1"/>
          </p:cNvSpPr>
          <p:nvPr>
            <p:ph sz="half" idx="1"/>
          </p:nvPr>
        </p:nvSpPr>
        <p:spPr>
          <a:xfrm>
            <a:off x="2405862" y="2277184"/>
            <a:ext cx="8947935" cy="4351338"/>
          </a:xfrm>
        </p:spPr>
        <p:txBody>
          <a:bodyPr>
            <a:normAutofit lnSpcReduction="10000"/>
          </a:bodyPr>
          <a:lstStyle/>
          <a:p>
            <a:pPr marL="0" indent="0">
              <a:lnSpc>
                <a:spcPct val="120000"/>
              </a:lnSpc>
              <a:buNone/>
            </a:pPr>
            <a:r>
              <a:rPr lang="en-US"/>
              <a:t>Accredited status does not imply endorsement of any commercial products or services by the Texas Department of State Health Services, Texas Medical Association, or American Nurse Credentialing Center.</a:t>
            </a:r>
          </a:p>
          <a:p>
            <a:pPr marL="0" indent="0">
              <a:lnSpc>
                <a:spcPct val="120000"/>
              </a:lnSpc>
              <a:buNone/>
            </a:pPr>
            <a:endParaRPr lang="en-US"/>
          </a:p>
          <a:p>
            <a:pPr marL="0" indent="0">
              <a:lnSpc>
                <a:spcPct val="120000"/>
              </a:lnSpc>
              <a:buNone/>
            </a:pPr>
            <a:r>
              <a:rPr lang="en-US"/>
              <a:t>The speakers did not disclose the use of products for a purpose other than what it had been approved for by the Food and Drug Administration.</a:t>
            </a:r>
          </a:p>
          <a:p>
            <a:pPr marL="0" indent="0">
              <a:lnSpc>
                <a:spcPct val="120000"/>
              </a:lnSpc>
              <a:buNone/>
            </a:pPr>
            <a:endParaRPr lang="en-US"/>
          </a:p>
          <a:p>
            <a:pPr marL="0" indent="0">
              <a:lnSpc>
                <a:spcPct val="120000"/>
              </a:lnSpc>
              <a:buNone/>
            </a:pPr>
            <a:endParaRPr lang="en-US"/>
          </a:p>
        </p:txBody>
      </p:sp>
      <p:sp>
        <p:nvSpPr>
          <p:cNvPr id="4" name="Title 3">
            <a:extLst>
              <a:ext uri="{FF2B5EF4-FFF2-40B4-BE49-F238E27FC236}">
                <a16:creationId xmlns:a16="http://schemas.microsoft.com/office/drawing/2014/main" id="{931782AD-DB88-4F72-A4EB-E45B3878425A}"/>
              </a:ext>
            </a:extLst>
          </p:cNvPr>
          <p:cNvSpPr>
            <a:spLocks noGrp="1"/>
          </p:cNvSpPr>
          <p:nvPr>
            <p:ph type="title"/>
          </p:nvPr>
        </p:nvSpPr>
        <p:spPr/>
        <p:txBody>
          <a:bodyPr/>
          <a:lstStyle/>
          <a:p>
            <a:r>
              <a:rPr lang="en-US"/>
              <a:t>Non-Endorsement Statement &amp;</a:t>
            </a:r>
            <a:br>
              <a:rPr lang="en-US"/>
            </a:br>
            <a:r>
              <a:rPr lang="en-US"/>
              <a:t>Off Label Use</a:t>
            </a:r>
          </a:p>
        </p:txBody>
      </p:sp>
    </p:spTree>
    <p:extLst>
      <p:ext uri="{BB962C8B-B14F-4D97-AF65-F5344CB8AC3E}">
        <p14:creationId xmlns:p14="http://schemas.microsoft.com/office/powerpoint/2010/main" val="609722184"/>
      </p:ext>
    </p:extLst>
  </p:cSld>
  <p:clrMapOvr>
    <a:masterClrMapping/>
  </p:clrMapOvr>
</p:sld>
</file>

<file path=ppt/theme/theme1.xml><?xml version="1.0" encoding="utf-8"?>
<a:theme xmlns:a="http://schemas.openxmlformats.org/drawingml/2006/main" name="BTCS FY23">
  <a:themeElements>
    <a:clrScheme name="Custom 8">
      <a:dk1>
        <a:srgbClr val="FFC61A"/>
      </a:dk1>
      <a:lt1>
        <a:srgbClr val="004C7F"/>
      </a:lt1>
      <a:dk2>
        <a:srgbClr val="FFFFFF"/>
      </a:dk2>
      <a:lt2>
        <a:srgbClr val="FFFFFF"/>
      </a:lt2>
      <a:accent1>
        <a:srgbClr val="00BAC7"/>
      </a:accent1>
      <a:accent2>
        <a:srgbClr val="8B8B8B"/>
      </a:accent2>
      <a:accent3>
        <a:srgbClr val="65C1FF"/>
      </a:accent3>
      <a:accent4>
        <a:srgbClr val="6F7EFD"/>
      </a:accent4>
      <a:accent5>
        <a:srgbClr val="ACACAC"/>
      </a:accent5>
      <a:accent6>
        <a:srgbClr val="737373"/>
      </a:accent6>
      <a:hlink>
        <a:srgbClr val="0099FF"/>
      </a:hlink>
      <a:folHlink>
        <a:srgbClr val="868686"/>
      </a:folHlink>
    </a:clrScheme>
    <a:fontScheme name="Custom 2">
      <a:majorFont>
        <a:latin typeface="Franklin Gothic Heavy"/>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TCS FY23" id="{497188FC-5A6F-4FF4-8972-CDDA659D060B}" vid="{6B5C43B4-7361-4E78-BD67-2A72D335338E}"/>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JuxtaposeVTI">
  <a:themeElements>
    <a:clrScheme name="Custom 8">
      <a:dk1>
        <a:srgbClr val="FFC61A"/>
      </a:dk1>
      <a:lt1>
        <a:srgbClr val="004C7F"/>
      </a:lt1>
      <a:dk2>
        <a:srgbClr val="FFFFFF"/>
      </a:dk2>
      <a:lt2>
        <a:srgbClr val="FFFFFF"/>
      </a:lt2>
      <a:accent1>
        <a:srgbClr val="00BAC7"/>
      </a:accent1>
      <a:accent2>
        <a:srgbClr val="8B8B8B"/>
      </a:accent2>
      <a:accent3>
        <a:srgbClr val="65C1FF"/>
      </a:accent3>
      <a:accent4>
        <a:srgbClr val="6F7EFD"/>
      </a:accent4>
      <a:accent5>
        <a:srgbClr val="ACACAC"/>
      </a:accent5>
      <a:accent6>
        <a:srgbClr val="737373"/>
      </a:accent6>
      <a:hlink>
        <a:srgbClr val="0099FF"/>
      </a:hlink>
      <a:folHlink>
        <a:srgbClr val="868686"/>
      </a:folHlink>
    </a:clrScheme>
    <a:fontScheme name="Custom 2">
      <a:majorFont>
        <a:latin typeface="Franklin Gothic Heavy"/>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uxtaposeVTI" id="{FBDCC3B4-6EA8-442A-B697-43C068E31FE3}" vid="{090F2E09-E4E2-4F71-A70E-279F5A0D9E0A}"/>
    </a:ext>
  </a:extLst>
</a:theme>
</file>

<file path=ppt/theme/theme4.xml><?xml version="1.0" encoding="utf-8"?>
<a:theme xmlns:a="http://schemas.openxmlformats.org/drawingml/2006/main" name="1_BTCS FY23">
  <a:themeElements>
    <a:clrScheme name="Custom 8">
      <a:dk1>
        <a:srgbClr val="FFC61A"/>
      </a:dk1>
      <a:lt1>
        <a:srgbClr val="004C7F"/>
      </a:lt1>
      <a:dk2>
        <a:srgbClr val="FFFFFF"/>
      </a:dk2>
      <a:lt2>
        <a:srgbClr val="FFFFFF"/>
      </a:lt2>
      <a:accent1>
        <a:srgbClr val="00BAC7"/>
      </a:accent1>
      <a:accent2>
        <a:srgbClr val="8B8B8B"/>
      </a:accent2>
      <a:accent3>
        <a:srgbClr val="65C1FF"/>
      </a:accent3>
      <a:accent4>
        <a:srgbClr val="6F7EFD"/>
      </a:accent4>
      <a:accent5>
        <a:srgbClr val="ACACAC"/>
      </a:accent5>
      <a:accent6>
        <a:srgbClr val="737373"/>
      </a:accent6>
      <a:hlink>
        <a:srgbClr val="0099FF"/>
      </a:hlink>
      <a:folHlink>
        <a:srgbClr val="868686"/>
      </a:folHlink>
    </a:clrScheme>
    <a:fontScheme name="Custom 2">
      <a:majorFont>
        <a:latin typeface="Franklin Gothic Heavy"/>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TCS FY23" id="{497188FC-5A6F-4FF4-8972-CDDA659D060B}" vid="{6B5C43B4-7361-4E78-BD67-2A72D335338E}"/>
    </a:ext>
  </a:extLst>
</a:theme>
</file>

<file path=ppt/theme/theme5.xml><?xml version="1.0" encoding="utf-8"?>
<a:theme xmlns:a="http://schemas.openxmlformats.org/drawingml/2006/main" name="DSHS Slide Theme">
  <a:themeElements>
    <a:clrScheme name="DSHS">
      <a:dk1>
        <a:srgbClr val="000000"/>
      </a:dk1>
      <a:lt1>
        <a:sysClr val="window" lastClr="FFFFFF"/>
      </a:lt1>
      <a:dk2>
        <a:srgbClr val="44546A"/>
      </a:dk2>
      <a:lt2>
        <a:srgbClr val="E7E6E6"/>
      </a:lt2>
      <a:accent1>
        <a:srgbClr val="003087"/>
      </a:accent1>
      <a:accent2>
        <a:srgbClr val="C00000"/>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SHS-Powerpoint-Template.potx" id="{6FC93773-1777-49B8-B085-21A8058814C0}" vid="{683E1146-0F7A-4BF5-8A2F-3CF7ECB0942A}"/>
    </a:ext>
  </a:extLst>
</a:theme>
</file>

<file path=ppt/theme/theme6.xml><?xml version="1.0" encoding="utf-8"?>
<a:theme xmlns:a="http://schemas.openxmlformats.org/drawingml/2006/main" name="DSHS Slide Layout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SHS-Powerpoint-Template.potx" id="{6FC93773-1777-49B8-B085-21A8058814C0}" vid="{4124A9E9-EF70-4508-B786-ECE044002AD0}"/>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65c711e-27e6-4324-bf90-a5ec3f069998">
      <Terms xmlns="http://schemas.microsoft.com/office/infopath/2007/PartnerControls"/>
    </lcf76f155ced4ddcb4097134ff3c332f>
    <TaxCatchAll xmlns="e694438a-7240-4bc0-bfb6-db224c0d4b8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FC47EB7EA4C6942AA3AB0BC0A9BEB19" ma:contentTypeVersion="" ma:contentTypeDescription="Create a new document." ma:contentTypeScope="" ma:versionID="7048420be1c87e771149196d2364f179">
  <xsd:schema xmlns:xsd="http://www.w3.org/2001/XMLSchema" xmlns:xs="http://www.w3.org/2001/XMLSchema" xmlns:p="http://schemas.microsoft.com/office/2006/metadata/properties" xmlns:ns2="665c711e-27e6-4324-bf90-a5ec3f069998" xmlns:ns3="e694438a-7240-4bc0-bfb6-db224c0d4b81" targetNamespace="http://schemas.microsoft.com/office/2006/metadata/properties" ma:root="true" ma:fieldsID="4a814d5cb4dd0fc9b702deab379e27fa" ns2:_="" ns3:_="">
    <xsd:import namespace="665c711e-27e6-4324-bf90-a5ec3f069998"/>
    <xsd:import namespace="e694438a-7240-4bc0-bfb6-db224c0d4b8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lcf76f155ced4ddcb4097134ff3c332f" minOccurs="0"/>
                <xsd:element ref="ns3:TaxCatchAll"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5c711e-27e6-4324-bf90-a5ec3f06999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652d374d-0d3e-485b-9a40-c86fb5835895" ma:termSetId="09814cd3-568e-fe90-9814-8d621ff8fb84" ma:anchorId="fba54fb3-c3e1-fe81-a776-ca4b69148c4d" ma:open="true" ma:isKeyword="false">
      <xsd:complexType>
        <xsd:sequence>
          <xsd:element ref="pc:Terms" minOccurs="0" maxOccurs="1"/>
        </xsd:sequence>
      </xsd:complex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694438a-7240-4bc0-bfb6-db224c0d4b81"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d0085873-75f3-4a00-821c-90751f231390}" ma:internalName="TaxCatchAll" ma:showField="CatchAllData" ma:web="e694438a-7240-4bc0-bfb6-db224c0d4b8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1EA94DC-3B27-4A18-9330-910F6C15ED11}">
  <ds:schemaRefs>
    <ds:schemaRef ds:uri="665c711e-27e6-4324-bf90-a5ec3f069998"/>
    <ds:schemaRef ds:uri="e694438a-7240-4bc0-bfb6-db224c0d4b8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A0CB3650-A5DA-4821-B477-1D8793D27489}">
  <ds:schemaRefs>
    <ds:schemaRef ds:uri="665c711e-27e6-4324-bf90-a5ec3f069998"/>
    <ds:schemaRef ds:uri="e694438a-7240-4bc0-bfb6-db224c0d4b8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0B3A838-A338-4BF0-8564-39F02F08DEA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1223</TotalTime>
  <Words>3489</Words>
  <Application>Microsoft Office PowerPoint</Application>
  <PresentationFormat>Widescreen</PresentationFormat>
  <Paragraphs>321</Paragraphs>
  <Slides>48</Slides>
  <Notes>45</Notes>
  <HiddenSlides>0</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48</vt:i4>
      </vt:variant>
    </vt:vector>
  </HeadingPairs>
  <TitlesOfParts>
    <vt:vector size="64" baseType="lpstr">
      <vt:lpstr>Meiryo</vt:lpstr>
      <vt:lpstr>Aptos</vt:lpstr>
      <vt:lpstr>Arial</vt:lpstr>
      <vt:lpstr>BlinkMacSystemFont</vt:lpstr>
      <vt:lpstr>Calibri</vt:lpstr>
      <vt:lpstr>Corbel</vt:lpstr>
      <vt:lpstr>Franklin Gothic Book</vt:lpstr>
      <vt:lpstr>Franklin Gothic Heavy</vt:lpstr>
      <vt:lpstr>Times New Roman</vt:lpstr>
      <vt:lpstr>Wingdings</vt:lpstr>
      <vt:lpstr>BTCS FY23</vt:lpstr>
      <vt:lpstr>Custom Design</vt:lpstr>
      <vt:lpstr>JuxtaposeVTI</vt:lpstr>
      <vt:lpstr>1_BTCS FY23</vt:lpstr>
      <vt:lpstr>DSHS Slide Theme</vt:lpstr>
      <vt:lpstr>DSHS Slide Layout 2</vt:lpstr>
      <vt:lpstr>Check in code 3003</vt:lpstr>
      <vt:lpstr>Jailhouse Docs: Psychiatric Care in the county jail setting</vt:lpstr>
      <vt:lpstr>PowerPoint Presentation</vt:lpstr>
      <vt:lpstr>Disclosure to Learners</vt:lpstr>
      <vt:lpstr>Successful Completion </vt:lpstr>
      <vt:lpstr>Continuing Education</vt:lpstr>
      <vt:lpstr>Continuing Education</vt:lpstr>
      <vt:lpstr>Commercial Support &amp; Disclosure of Conflict of Interest</vt:lpstr>
      <vt:lpstr>Non-Endorsement Statement &amp; Off Label Use</vt:lpstr>
      <vt:lpstr>Objectives</vt:lpstr>
      <vt:lpstr>Objectives</vt:lpstr>
      <vt:lpstr>Meet Jake</vt:lpstr>
      <vt:lpstr>Meet Jake</vt:lpstr>
      <vt:lpstr>Meet Jake</vt:lpstr>
      <vt:lpstr>Psychiatric needs in the county-based jail system</vt:lpstr>
      <vt:lpstr>PowerPoint Presentation</vt:lpstr>
      <vt:lpstr>PowerPoint Presentation</vt:lpstr>
      <vt:lpstr>PowerPoint Presentation</vt:lpstr>
      <vt:lpstr>Meet Jake</vt:lpstr>
      <vt:lpstr>Contracting Process</vt:lpstr>
      <vt:lpstr>Logistical Challenges</vt:lpstr>
      <vt:lpstr>Objectives</vt:lpstr>
      <vt:lpstr>Formulary Limitations</vt:lpstr>
      <vt:lpstr>Formulary Limitations</vt:lpstr>
      <vt:lpstr>Safety Precautions</vt:lpstr>
      <vt:lpstr>Safety Precautions</vt:lpstr>
      <vt:lpstr>Benefits</vt:lpstr>
      <vt:lpstr>Meet Jake</vt:lpstr>
      <vt:lpstr>PowerPoint Presentation</vt:lpstr>
      <vt:lpstr>Objectives</vt:lpstr>
      <vt:lpstr>PowerPoint Presentation</vt:lpstr>
      <vt:lpstr>What Makes Someone Incompetent to Stand Trial (IST)?</vt:lpstr>
      <vt:lpstr>Qualifications for Competency Evaluations</vt:lpstr>
      <vt:lpstr>Competency Evaluations</vt:lpstr>
      <vt:lpstr>PowerPoint Presentation</vt:lpstr>
      <vt:lpstr>PowerPoint Presentation</vt:lpstr>
      <vt:lpstr>PowerPoint Presentation</vt:lpstr>
      <vt:lpstr>Requirements for JBCR</vt:lpstr>
      <vt:lpstr>PowerPoint Presentation</vt:lpstr>
      <vt:lpstr>Court-Ordered/Forced Medications: Overview</vt:lpstr>
      <vt:lpstr>PowerPoint Presentation</vt:lpstr>
      <vt:lpstr>Court-Ordered Medications: Inpatient</vt:lpstr>
      <vt:lpstr>PowerPoint Presentation</vt:lpstr>
      <vt:lpstr>Court-Ordered Medications: Jail Based Competency Restoration</vt:lpstr>
      <vt:lpstr>Assessing for Forced Medications</vt:lpstr>
      <vt:lpstr>Resources</vt:lpstr>
      <vt:lpstr>References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ELT Quarterly Meeting</dc:title>
  <dc:creator>Sanders, Jessica</dc:creator>
  <cp:lastModifiedBy>Bearden, Courtney</cp:lastModifiedBy>
  <cp:revision>19</cp:revision>
  <dcterms:created xsi:type="dcterms:W3CDTF">2022-11-21T19:49:56Z</dcterms:created>
  <dcterms:modified xsi:type="dcterms:W3CDTF">2025-06-23T12:54:51Z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0x0101000FC47EB7EA4C6942AA3AB0BC0A9BEB19</vt:lpwstr>
  </property>
</Properties>
</file>