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8.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9.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0.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6" r:id="rId2"/>
    <p:sldMasterId id="2147483675" r:id="rId3"/>
  </p:sldMasterIdLst>
  <p:notesMasterIdLst>
    <p:notesMasterId r:id="rId68"/>
  </p:notesMasterIdLst>
  <p:sldIdLst>
    <p:sldId id="336" r:id="rId4"/>
    <p:sldId id="263" r:id="rId5"/>
    <p:sldId id="282" r:id="rId6"/>
    <p:sldId id="280" r:id="rId7"/>
    <p:sldId id="281" r:id="rId8"/>
    <p:sldId id="279" r:id="rId9"/>
    <p:sldId id="276" r:id="rId10"/>
    <p:sldId id="335" r:id="rId11"/>
    <p:sldId id="341" r:id="rId12"/>
    <p:sldId id="317" r:id="rId13"/>
    <p:sldId id="318" r:id="rId14"/>
    <p:sldId id="323" r:id="rId15"/>
    <p:sldId id="324" r:id="rId16"/>
    <p:sldId id="321" r:id="rId17"/>
    <p:sldId id="285" r:id="rId18"/>
    <p:sldId id="338" r:id="rId19"/>
    <p:sldId id="339" r:id="rId20"/>
    <p:sldId id="342" r:id="rId21"/>
    <p:sldId id="343" r:id="rId22"/>
    <p:sldId id="344" r:id="rId23"/>
    <p:sldId id="296" r:id="rId24"/>
    <p:sldId id="256" r:id="rId25"/>
    <p:sldId id="435" r:id="rId26"/>
    <p:sldId id="337" r:id="rId27"/>
    <p:sldId id="273" r:id="rId28"/>
    <p:sldId id="274" r:id="rId29"/>
    <p:sldId id="295" r:id="rId30"/>
    <p:sldId id="258" r:id="rId31"/>
    <p:sldId id="294" r:id="rId32"/>
    <p:sldId id="287" r:id="rId33"/>
    <p:sldId id="289" r:id="rId34"/>
    <p:sldId id="299" r:id="rId35"/>
    <p:sldId id="277" r:id="rId36"/>
    <p:sldId id="345" r:id="rId37"/>
    <p:sldId id="290" r:id="rId38"/>
    <p:sldId id="293" r:id="rId39"/>
    <p:sldId id="474" r:id="rId40"/>
    <p:sldId id="455" r:id="rId41"/>
    <p:sldId id="394" r:id="rId42"/>
    <p:sldId id="414" r:id="rId43"/>
    <p:sldId id="410" r:id="rId44"/>
    <p:sldId id="416" r:id="rId45"/>
    <p:sldId id="456" r:id="rId46"/>
    <p:sldId id="457" r:id="rId47"/>
    <p:sldId id="334" r:id="rId48"/>
    <p:sldId id="475" r:id="rId49"/>
    <p:sldId id="307" r:id="rId50"/>
    <p:sldId id="308" r:id="rId51"/>
    <p:sldId id="417" r:id="rId52"/>
    <p:sldId id="464" r:id="rId53"/>
    <p:sldId id="465" r:id="rId54"/>
    <p:sldId id="466" r:id="rId55"/>
    <p:sldId id="467" r:id="rId56"/>
    <p:sldId id="468" r:id="rId57"/>
    <p:sldId id="469" r:id="rId58"/>
    <p:sldId id="460" r:id="rId59"/>
    <p:sldId id="461" r:id="rId60"/>
    <p:sldId id="454" r:id="rId61"/>
    <p:sldId id="448" r:id="rId62"/>
    <p:sldId id="463" r:id="rId63"/>
    <p:sldId id="283" r:id="rId64"/>
    <p:sldId id="470" r:id="rId65"/>
    <p:sldId id="472" r:id="rId66"/>
    <p:sldId id="471"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81506D2-91B9-4009-A6F8-EC4347F19F69}">
          <p14:sldIdLst>
            <p14:sldId id="336"/>
            <p14:sldId id="263"/>
            <p14:sldId id="282"/>
            <p14:sldId id="280"/>
            <p14:sldId id="281"/>
            <p14:sldId id="279"/>
            <p14:sldId id="276"/>
            <p14:sldId id="335"/>
            <p14:sldId id="341"/>
            <p14:sldId id="317"/>
            <p14:sldId id="318"/>
            <p14:sldId id="323"/>
            <p14:sldId id="324"/>
            <p14:sldId id="321"/>
            <p14:sldId id="285"/>
            <p14:sldId id="338"/>
            <p14:sldId id="339"/>
            <p14:sldId id="342"/>
            <p14:sldId id="343"/>
            <p14:sldId id="344"/>
            <p14:sldId id="296"/>
            <p14:sldId id="256"/>
            <p14:sldId id="435"/>
            <p14:sldId id="337"/>
            <p14:sldId id="273"/>
            <p14:sldId id="274"/>
            <p14:sldId id="295"/>
            <p14:sldId id="258"/>
            <p14:sldId id="294"/>
            <p14:sldId id="287"/>
            <p14:sldId id="289"/>
            <p14:sldId id="299"/>
            <p14:sldId id="277"/>
            <p14:sldId id="345"/>
            <p14:sldId id="290"/>
            <p14:sldId id="293"/>
            <p14:sldId id="474"/>
            <p14:sldId id="455"/>
            <p14:sldId id="394"/>
            <p14:sldId id="414"/>
            <p14:sldId id="410"/>
            <p14:sldId id="416"/>
            <p14:sldId id="456"/>
            <p14:sldId id="457"/>
            <p14:sldId id="334"/>
            <p14:sldId id="475"/>
            <p14:sldId id="307"/>
            <p14:sldId id="308"/>
            <p14:sldId id="417"/>
            <p14:sldId id="464"/>
            <p14:sldId id="465"/>
            <p14:sldId id="466"/>
            <p14:sldId id="467"/>
            <p14:sldId id="468"/>
            <p14:sldId id="469"/>
            <p14:sldId id="460"/>
            <p14:sldId id="461"/>
            <p14:sldId id="454"/>
            <p14:sldId id="448"/>
            <p14:sldId id="463"/>
            <p14:sldId id="283"/>
            <p14:sldId id="470"/>
            <p14:sldId id="472"/>
            <p14:sldId id="47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CB9"/>
    <a:srgbClr val="333333"/>
    <a:srgbClr val="556A7E"/>
    <a:srgbClr val="1F4E79"/>
    <a:srgbClr val="264780"/>
    <a:srgbClr val="0058A3"/>
    <a:srgbClr val="FFC600"/>
    <a:srgbClr val="003087"/>
    <a:srgbClr val="F2F2F2"/>
    <a:srgbClr val="3F576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6" d="100"/>
          <a:sy n="106" d="100"/>
        </p:scale>
        <p:origin x="792"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ata12.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50.png"/><Relationship Id="rId7" Type="http://schemas.openxmlformats.org/officeDocument/2006/relationships/image" Target="../media/image52.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55.svg"/><Relationship Id="rId4" Type="http://schemas.openxmlformats.org/officeDocument/2006/relationships/image" Target="../media/image51.svg"/><Relationship Id="rId9" Type="http://schemas.openxmlformats.org/officeDocument/2006/relationships/image" Target="../media/image54.png"/></Relationships>
</file>

<file path=ppt/diagrams/_rels/data16.xml.rels><?xml version="1.0" encoding="UTF-8" standalone="yes"?>
<Relationships xmlns="http://schemas.openxmlformats.org/package/2006/relationships"><Relationship Id="rId8" Type="http://schemas.openxmlformats.org/officeDocument/2006/relationships/image" Target="../media/image65.svg"/><Relationship Id="rId13" Type="http://schemas.openxmlformats.org/officeDocument/2006/relationships/image" Target="../media/image70.png"/><Relationship Id="rId18" Type="http://schemas.openxmlformats.org/officeDocument/2006/relationships/image" Target="../media/image75.sv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svg"/><Relationship Id="rId17" Type="http://schemas.openxmlformats.org/officeDocument/2006/relationships/image" Target="../media/image74.png"/><Relationship Id="rId2" Type="http://schemas.openxmlformats.org/officeDocument/2006/relationships/image" Target="../media/image59.svg"/><Relationship Id="rId16" Type="http://schemas.openxmlformats.org/officeDocument/2006/relationships/image" Target="../media/image73.svg"/><Relationship Id="rId20" Type="http://schemas.openxmlformats.org/officeDocument/2006/relationships/image" Target="../media/image77.svg"/><Relationship Id="rId1" Type="http://schemas.openxmlformats.org/officeDocument/2006/relationships/image" Target="../media/image58.png"/><Relationship Id="rId6" Type="http://schemas.openxmlformats.org/officeDocument/2006/relationships/image" Target="../media/image63.svg"/><Relationship Id="rId11" Type="http://schemas.openxmlformats.org/officeDocument/2006/relationships/image" Target="../media/image68.png"/><Relationship Id="rId5" Type="http://schemas.openxmlformats.org/officeDocument/2006/relationships/image" Target="../media/image62.png"/><Relationship Id="rId15" Type="http://schemas.openxmlformats.org/officeDocument/2006/relationships/image" Target="../media/image72.png"/><Relationship Id="rId10" Type="http://schemas.openxmlformats.org/officeDocument/2006/relationships/image" Target="../media/image67.svg"/><Relationship Id="rId19" Type="http://schemas.openxmlformats.org/officeDocument/2006/relationships/image" Target="../media/image76.png"/><Relationship Id="rId4" Type="http://schemas.openxmlformats.org/officeDocument/2006/relationships/image" Target="../media/image61.svg"/><Relationship Id="rId9" Type="http://schemas.openxmlformats.org/officeDocument/2006/relationships/image" Target="../media/image66.png"/><Relationship Id="rId14" Type="http://schemas.openxmlformats.org/officeDocument/2006/relationships/image" Target="../media/image71.svg"/></Relationships>
</file>

<file path=ppt/diagrams/_rels/data3.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diagrams/_rels/data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rawing12.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50.png"/><Relationship Id="rId7" Type="http://schemas.openxmlformats.org/officeDocument/2006/relationships/image" Target="../media/image52.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55.svg"/><Relationship Id="rId4" Type="http://schemas.openxmlformats.org/officeDocument/2006/relationships/image" Target="../media/image51.svg"/><Relationship Id="rId9" Type="http://schemas.openxmlformats.org/officeDocument/2006/relationships/image" Target="../media/image54.png"/></Relationships>
</file>

<file path=ppt/diagrams/_rels/drawing16.xml.rels><?xml version="1.0" encoding="UTF-8" standalone="yes"?>
<Relationships xmlns="http://schemas.openxmlformats.org/package/2006/relationships"><Relationship Id="rId8" Type="http://schemas.openxmlformats.org/officeDocument/2006/relationships/image" Target="../media/image65.svg"/><Relationship Id="rId13" Type="http://schemas.openxmlformats.org/officeDocument/2006/relationships/image" Target="../media/image70.png"/><Relationship Id="rId18" Type="http://schemas.openxmlformats.org/officeDocument/2006/relationships/image" Target="../media/image75.sv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svg"/><Relationship Id="rId17" Type="http://schemas.openxmlformats.org/officeDocument/2006/relationships/image" Target="../media/image74.png"/><Relationship Id="rId2" Type="http://schemas.openxmlformats.org/officeDocument/2006/relationships/image" Target="../media/image59.svg"/><Relationship Id="rId16" Type="http://schemas.openxmlformats.org/officeDocument/2006/relationships/image" Target="../media/image73.svg"/><Relationship Id="rId20" Type="http://schemas.openxmlformats.org/officeDocument/2006/relationships/image" Target="../media/image77.svg"/><Relationship Id="rId1" Type="http://schemas.openxmlformats.org/officeDocument/2006/relationships/image" Target="../media/image58.png"/><Relationship Id="rId6" Type="http://schemas.openxmlformats.org/officeDocument/2006/relationships/image" Target="../media/image63.svg"/><Relationship Id="rId11" Type="http://schemas.openxmlformats.org/officeDocument/2006/relationships/image" Target="../media/image68.png"/><Relationship Id="rId5" Type="http://schemas.openxmlformats.org/officeDocument/2006/relationships/image" Target="../media/image62.png"/><Relationship Id="rId15" Type="http://schemas.openxmlformats.org/officeDocument/2006/relationships/image" Target="../media/image72.png"/><Relationship Id="rId10" Type="http://schemas.openxmlformats.org/officeDocument/2006/relationships/image" Target="../media/image67.svg"/><Relationship Id="rId19" Type="http://schemas.openxmlformats.org/officeDocument/2006/relationships/image" Target="../media/image76.png"/><Relationship Id="rId4" Type="http://schemas.openxmlformats.org/officeDocument/2006/relationships/image" Target="../media/image61.svg"/><Relationship Id="rId9" Type="http://schemas.openxmlformats.org/officeDocument/2006/relationships/image" Target="../media/image66.png"/><Relationship Id="rId14" Type="http://schemas.openxmlformats.org/officeDocument/2006/relationships/image" Target="../media/image71.svg"/></Relationships>
</file>

<file path=ppt/diagrams/_rels/drawing3.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diagrams/_rels/drawing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9E1195-1195-4D6B-976B-0134DA74A4AC}" type="doc">
      <dgm:prSet loTypeId="urn:microsoft.com/office/officeart/2018/2/layout/IconVerticalSolidList" loCatId="icon" qsTypeId="urn:microsoft.com/office/officeart/2005/8/quickstyle/simple1" qsCatId="simple" csTypeId="urn:microsoft.com/office/officeart/2005/8/colors/colorful5" csCatId="colorful" phldr="1"/>
      <dgm:spPr/>
      <dgm:t>
        <a:bodyPr/>
        <a:lstStyle/>
        <a:p>
          <a:endParaRPr lang="en-US"/>
        </a:p>
      </dgm:t>
    </dgm:pt>
    <dgm:pt modelId="{0383C0DF-919D-4A90-AB1A-54F0F43D6907}">
      <dgm:prSet/>
      <dgm:spPr/>
      <dgm:t>
        <a:bodyPr/>
        <a:lstStyle/>
        <a:p>
          <a:pPr>
            <a:lnSpc>
              <a:spcPct val="100000"/>
            </a:lnSpc>
          </a:pPr>
          <a:r>
            <a:rPr lang="en-US"/>
            <a:t>Examine the challenges associated with competency restoration for justice-involved youth in Texas, including limited availability of appropriate services, the impact of state hospital and state-supported living center waitlists, and financial considerations affecting access to care.</a:t>
          </a:r>
        </a:p>
      </dgm:t>
    </dgm:pt>
    <dgm:pt modelId="{73A97101-DC45-4DED-9EE5-F1FC6D30D0EA}" type="parTrans" cxnId="{C1FF2AFA-7F6A-43A1-ADC1-A387B9E46BE5}">
      <dgm:prSet/>
      <dgm:spPr/>
      <dgm:t>
        <a:bodyPr/>
        <a:lstStyle/>
        <a:p>
          <a:endParaRPr lang="en-US"/>
        </a:p>
      </dgm:t>
    </dgm:pt>
    <dgm:pt modelId="{CD212A25-511E-4B4E-B374-631E6DA269BD}" type="sibTrans" cxnId="{C1FF2AFA-7F6A-43A1-ADC1-A387B9E46BE5}">
      <dgm:prSet/>
      <dgm:spPr/>
      <dgm:t>
        <a:bodyPr/>
        <a:lstStyle/>
        <a:p>
          <a:endParaRPr lang="en-US"/>
        </a:p>
      </dgm:t>
    </dgm:pt>
    <dgm:pt modelId="{79417F5B-7EB7-4803-BBC8-F2FCFC3C571B}">
      <dgm:prSet/>
      <dgm:spPr/>
      <dgm:t>
        <a:bodyPr/>
        <a:lstStyle/>
        <a:p>
          <a:pPr>
            <a:lnSpc>
              <a:spcPct val="100000"/>
            </a:lnSpc>
          </a:pPr>
          <a:r>
            <a:rPr lang="en-US"/>
            <a:t>Outline the structure, methodologies, and interactive strategies used by the Legal Education Attainment Program (LEAP) to help youth attain fitness/competency without state hospitalization, in accordance with legislative updates to competency restoration options and requirements.</a:t>
          </a:r>
        </a:p>
      </dgm:t>
    </dgm:pt>
    <dgm:pt modelId="{9BFE598B-0809-4541-AAC0-264FDE1C457E}" type="parTrans" cxnId="{781E0FEC-008E-4BF2-8691-3C70D973BF6B}">
      <dgm:prSet/>
      <dgm:spPr/>
      <dgm:t>
        <a:bodyPr/>
        <a:lstStyle/>
        <a:p>
          <a:endParaRPr lang="en-US"/>
        </a:p>
      </dgm:t>
    </dgm:pt>
    <dgm:pt modelId="{C7892C0C-B56E-4858-99C0-32DA0BF2493D}" type="sibTrans" cxnId="{781E0FEC-008E-4BF2-8691-3C70D973BF6B}">
      <dgm:prSet/>
      <dgm:spPr/>
      <dgm:t>
        <a:bodyPr/>
        <a:lstStyle/>
        <a:p>
          <a:endParaRPr lang="en-US"/>
        </a:p>
      </dgm:t>
    </dgm:pt>
    <dgm:pt modelId="{BD3D0E15-5D8B-4628-A387-ADDD8296A8D9}">
      <dgm:prSet/>
      <dgm:spPr/>
      <dgm:t>
        <a:bodyPr/>
        <a:lstStyle/>
        <a:p>
          <a:pPr>
            <a:lnSpc>
              <a:spcPct val="100000"/>
            </a:lnSpc>
          </a:pPr>
          <a:r>
            <a:rPr lang="en-US"/>
            <a:t>Explain the psychologist’s role in fitness/competency evaluations, treatment planning, and implementation of developmentally appropriate interventions within alternative programs like LEAP. </a:t>
          </a:r>
        </a:p>
      </dgm:t>
    </dgm:pt>
    <dgm:pt modelId="{97D26AD6-3855-43FA-A5F5-0B5868261B83}" type="parTrans" cxnId="{7EB10E3B-D2F7-4769-9F46-D9158DCE61B8}">
      <dgm:prSet/>
      <dgm:spPr/>
      <dgm:t>
        <a:bodyPr/>
        <a:lstStyle/>
        <a:p>
          <a:endParaRPr lang="en-US"/>
        </a:p>
      </dgm:t>
    </dgm:pt>
    <dgm:pt modelId="{14AC8485-43D6-4CD4-8244-06F9BA40F5E9}" type="sibTrans" cxnId="{7EB10E3B-D2F7-4769-9F46-D9158DCE61B8}">
      <dgm:prSet/>
      <dgm:spPr/>
      <dgm:t>
        <a:bodyPr/>
        <a:lstStyle/>
        <a:p>
          <a:endParaRPr lang="en-US"/>
        </a:p>
      </dgm:t>
    </dgm:pt>
    <dgm:pt modelId="{9D7DB1FF-F944-479C-809B-ED9DBF635B24}" type="pres">
      <dgm:prSet presAssocID="{959E1195-1195-4D6B-976B-0134DA74A4AC}" presName="root" presStyleCnt="0">
        <dgm:presLayoutVars>
          <dgm:dir/>
          <dgm:resizeHandles val="exact"/>
        </dgm:presLayoutVars>
      </dgm:prSet>
      <dgm:spPr/>
    </dgm:pt>
    <dgm:pt modelId="{CD97DC6B-C32F-4401-9CA7-518F0869F7C6}" type="pres">
      <dgm:prSet presAssocID="{0383C0DF-919D-4A90-AB1A-54F0F43D6907}" presName="compNode" presStyleCnt="0"/>
      <dgm:spPr/>
    </dgm:pt>
    <dgm:pt modelId="{C1B4D32A-DC87-4BAA-BC2A-D3816BF38178}" type="pres">
      <dgm:prSet presAssocID="{0383C0DF-919D-4A90-AB1A-54F0F43D6907}" presName="bgRect" presStyleLbl="bgShp" presStyleIdx="0" presStyleCnt="3"/>
      <dgm:spPr/>
    </dgm:pt>
    <dgm:pt modelId="{2FBA6A76-9C0A-4AF2-B5A7-C00A9D170391}" type="pres">
      <dgm:prSet presAssocID="{0383C0DF-919D-4A90-AB1A-54F0F43D690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Judge"/>
        </a:ext>
      </dgm:extLst>
    </dgm:pt>
    <dgm:pt modelId="{57D7FF70-13D2-4505-9B79-B3C1F6EFF431}" type="pres">
      <dgm:prSet presAssocID="{0383C0DF-919D-4A90-AB1A-54F0F43D6907}" presName="spaceRect" presStyleCnt="0"/>
      <dgm:spPr/>
    </dgm:pt>
    <dgm:pt modelId="{CC17E23F-BD95-4B10-9B0E-D7EFFF32A32A}" type="pres">
      <dgm:prSet presAssocID="{0383C0DF-919D-4A90-AB1A-54F0F43D6907}" presName="parTx" presStyleLbl="revTx" presStyleIdx="0" presStyleCnt="3">
        <dgm:presLayoutVars>
          <dgm:chMax val="0"/>
          <dgm:chPref val="0"/>
        </dgm:presLayoutVars>
      </dgm:prSet>
      <dgm:spPr/>
    </dgm:pt>
    <dgm:pt modelId="{BC1ECA65-C97E-4C66-B007-7837111DB6DD}" type="pres">
      <dgm:prSet presAssocID="{CD212A25-511E-4B4E-B374-631E6DA269BD}" presName="sibTrans" presStyleCnt="0"/>
      <dgm:spPr/>
    </dgm:pt>
    <dgm:pt modelId="{1C273EF0-E89C-4DC4-837A-FF51C4BA512A}" type="pres">
      <dgm:prSet presAssocID="{79417F5B-7EB7-4803-BBC8-F2FCFC3C571B}" presName="compNode" presStyleCnt="0"/>
      <dgm:spPr/>
    </dgm:pt>
    <dgm:pt modelId="{01C1B45E-DB5F-4241-8AEC-BE3F90B24832}" type="pres">
      <dgm:prSet presAssocID="{79417F5B-7EB7-4803-BBC8-F2FCFC3C571B}" presName="bgRect" presStyleLbl="bgShp" presStyleIdx="1" presStyleCnt="3"/>
      <dgm:spPr/>
    </dgm:pt>
    <dgm:pt modelId="{B4A0100D-D661-4828-B3BF-AEADF96CAA50}" type="pres">
      <dgm:prSet presAssocID="{79417F5B-7EB7-4803-BBC8-F2FCFC3C571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lassroom"/>
        </a:ext>
      </dgm:extLst>
    </dgm:pt>
    <dgm:pt modelId="{1524EDA3-4ADE-4EC3-B75F-9D6E51C799AE}" type="pres">
      <dgm:prSet presAssocID="{79417F5B-7EB7-4803-BBC8-F2FCFC3C571B}" presName="spaceRect" presStyleCnt="0"/>
      <dgm:spPr/>
    </dgm:pt>
    <dgm:pt modelId="{65B1BD3E-F008-4322-8FC5-8B48C32EFBAF}" type="pres">
      <dgm:prSet presAssocID="{79417F5B-7EB7-4803-BBC8-F2FCFC3C571B}" presName="parTx" presStyleLbl="revTx" presStyleIdx="1" presStyleCnt="3">
        <dgm:presLayoutVars>
          <dgm:chMax val="0"/>
          <dgm:chPref val="0"/>
        </dgm:presLayoutVars>
      </dgm:prSet>
      <dgm:spPr/>
    </dgm:pt>
    <dgm:pt modelId="{B557A8DF-7323-4A63-B985-F217A4F0C616}" type="pres">
      <dgm:prSet presAssocID="{C7892C0C-B56E-4858-99C0-32DA0BF2493D}" presName="sibTrans" presStyleCnt="0"/>
      <dgm:spPr/>
    </dgm:pt>
    <dgm:pt modelId="{A136CDA2-73E1-4726-BADD-B6E0F7C08B70}" type="pres">
      <dgm:prSet presAssocID="{BD3D0E15-5D8B-4628-A387-ADDD8296A8D9}" presName="compNode" presStyleCnt="0"/>
      <dgm:spPr/>
    </dgm:pt>
    <dgm:pt modelId="{D96DC1D9-0E23-4311-92BD-45E66F9FD07C}" type="pres">
      <dgm:prSet presAssocID="{BD3D0E15-5D8B-4628-A387-ADDD8296A8D9}" presName="bgRect" presStyleLbl="bgShp" presStyleIdx="2" presStyleCnt="3"/>
      <dgm:spPr/>
    </dgm:pt>
    <dgm:pt modelId="{5AECFAE8-03F4-4DCA-9DB0-C7EDA7468DF3}" type="pres">
      <dgm:prSet presAssocID="{BD3D0E15-5D8B-4628-A387-ADDD8296A8D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ead with Gears"/>
        </a:ext>
      </dgm:extLst>
    </dgm:pt>
    <dgm:pt modelId="{ABF7FC83-9670-4D11-89E5-FDF9415FE1E6}" type="pres">
      <dgm:prSet presAssocID="{BD3D0E15-5D8B-4628-A387-ADDD8296A8D9}" presName="spaceRect" presStyleCnt="0"/>
      <dgm:spPr/>
    </dgm:pt>
    <dgm:pt modelId="{155A4BDC-5207-41AB-B67F-1A9966CD0140}" type="pres">
      <dgm:prSet presAssocID="{BD3D0E15-5D8B-4628-A387-ADDD8296A8D9}" presName="parTx" presStyleLbl="revTx" presStyleIdx="2" presStyleCnt="3">
        <dgm:presLayoutVars>
          <dgm:chMax val="0"/>
          <dgm:chPref val="0"/>
        </dgm:presLayoutVars>
      </dgm:prSet>
      <dgm:spPr/>
    </dgm:pt>
  </dgm:ptLst>
  <dgm:cxnLst>
    <dgm:cxn modelId="{822B1139-8C93-40AD-919D-B8FDFF938F06}" type="presOf" srcId="{0383C0DF-919D-4A90-AB1A-54F0F43D6907}" destId="{CC17E23F-BD95-4B10-9B0E-D7EFFF32A32A}" srcOrd="0" destOrd="0" presId="urn:microsoft.com/office/officeart/2018/2/layout/IconVerticalSolidList"/>
    <dgm:cxn modelId="{7EB10E3B-D2F7-4769-9F46-D9158DCE61B8}" srcId="{959E1195-1195-4D6B-976B-0134DA74A4AC}" destId="{BD3D0E15-5D8B-4628-A387-ADDD8296A8D9}" srcOrd="2" destOrd="0" parTransId="{97D26AD6-3855-43FA-A5F5-0B5868261B83}" sibTransId="{14AC8485-43D6-4CD4-8244-06F9BA40F5E9}"/>
    <dgm:cxn modelId="{2A94E57F-0518-4B0B-8D5A-F852E25B3ED9}" type="presOf" srcId="{79417F5B-7EB7-4803-BBC8-F2FCFC3C571B}" destId="{65B1BD3E-F008-4322-8FC5-8B48C32EFBAF}" srcOrd="0" destOrd="0" presId="urn:microsoft.com/office/officeart/2018/2/layout/IconVerticalSolidList"/>
    <dgm:cxn modelId="{E89C8CBD-A5DF-449E-9734-BBE469D3FB2B}" type="presOf" srcId="{BD3D0E15-5D8B-4628-A387-ADDD8296A8D9}" destId="{155A4BDC-5207-41AB-B67F-1A9966CD0140}" srcOrd="0" destOrd="0" presId="urn:microsoft.com/office/officeart/2018/2/layout/IconVerticalSolidList"/>
    <dgm:cxn modelId="{4A3CA4C0-AC62-4BD5-853F-6D206FC24367}" type="presOf" srcId="{959E1195-1195-4D6B-976B-0134DA74A4AC}" destId="{9D7DB1FF-F944-479C-809B-ED9DBF635B24}" srcOrd="0" destOrd="0" presId="urn:microsoft.com/office/officeart/2018/2/layout/IconVerticalSolidList"/>
    <dgm:cxn modelId="{781E0FEC-008E-4BF2-8691-3C70D973BF6B}" srcId="{959E1195-1195-4D6B-976B-0134DA74A4AC}" destId="{79417F5B-7EB7-4803-BBC8-F2FCFC3C571B}" srcOrd="1" destOrd="0" parTransId="{9BFE598B-0809-4541-AAC0-264FDE1C457E}" sibTransId="{C7892C0C-B56E-4858-99C0-32DA0BF2493D}"/>
    <dgm:cxn modelId="{C1FF2AFA-7F6A-43A1-ADC1-A387B9E46BE5}" srcId="{959E1195-1195-4D6B-976B-0134DA74A4AC}" destId="{0383C0DF-919D-4A90-AB1A-54F0F43D6907}" srcOrd="0" destOrd="0" parTransId="{73A97101-DC45-4DED-9EE5-F1FC6D30D0EA}" sibTransId="{CD212A25-511E-4B4E-B374-631E6DA269BD}"/>
    <dgm:cxn modelId="{4E7DF0E4-AC8F-4FB6-8836-331DB1EC6B5E}" type="presParOf" srcId="{9D7DB1FF-F944-479C-809B-ED9DBF635B24}" destId="{CD97DC6B-C32F-4401-9CA7-518F0869F7C6}" srcOrd="0" destOrd="0" presId="urn:microsoft.com/office/officeart/2018/2/layout/IconVerticalSolidList"/>
    <dgm:cxn modelId="{98F3E738-9DB1-4C9C-9583-79ADF197178C}" type="presParOf" srcId="{CD97DC6B-C32F-4401-9CA7-518F0869F7C6}" destId="{C1B4D32A-DC87-4BAA-BC2A-D3816BF38178}" srcOrd="0" destOrd="0" presId="urn:microsoft.com/office/officeart/2018/2/layout/IconVerticalSolidList"/>
    <dgm:cxn modelId="{760A677B-2ED0-4508-865A-C6E6DBEFDC68}" type="presParOf" srcId="{CD97DC6B-C32F-4401-9CA7-518F0869F7C6}" destId="{2FBA6A76-9C0A-4AF2-B5A7-C00A9D170391}" srcOrd="1" destOrd="0" presId="urn:microsoft.com/office/officeart/2018/2/layout/IconVerticalSolidList"/>
    <dgm:cxn modelId="{7A9739D4-6A1B-4A29-A15C-CF901187BB27}" type="presParOf" srcId="{CD97DC6B-C32F-4401-9CA7-518F0869F7C6}" destId="{57D7FF70-13D2-4505-9B79-B3C1F6EFF431}" srcOrd="2" destOrd="0" presId="urn:microsoft.com/office/officeart/2018/2/layout/IconVerticalSolidList"/>
    <dgm:cxn modelId="{E1F30890-E95C-4919-A345-7E0B0D1F9CD0}" type="presParOf" srcId="{CD97DC6B-C32F-4401-9CA7-518F0869F7C6}" destId="{CC17E23F-BD95-4B10-9B0E-D7EFFF32A32A}" srcOrd="3" destOrd="0" presId="urn:microsoft.com/office/officeart/2018/2/layout/IconVerticalSolidList"/>
    <dgm:cxn modelId="{853E3462-4550-4CEE-A6BE-0A593E28EE14}" type="presParOf" srcId="{9D7DB1FF-F944-479C-809B-ED9DBF635B24}" destId="{BC1ECA65-C97E-4C66-B007-7837111DB6DD}" srcOrd="1" destOrd="0" presId="urn:microsoft.com/office/officeart/2018/2/layout/IconVerticalSolidList"/>
    <dgm:cxn modelId="{244E2E8B-07AB-4726-A3F9-5A45D6774160}" type="presParOf" srcId="{9D7DB1FF-F944-479C-809B-ED9DBF635B24}" destId="{1C273EF0-E89C-4DC4-837A-FF51C4BA512A}" srcOrd="2" destOrd="0" presId="urn:microsoft.com/office/officeart/2018/2/layout/IconVerticalSolidList"/>
    <dgm:cxn modelId="{B8D6A7BD-037E-45E2-BB09-60B3BD010FEE}" type="presParOf" srcId="{1C273EF0-E89C-4DC4-837A-FF51C4BA512A}" destId="{01C1B45E-DB5F-4241-8AEC-BE3F90B24832}" srcOrd="0" destOrd="0" presId="urn:microsoft.com/office/officeart/2018/2/layout/IconVerticalSolidList"/>
    <dgm:cxn modelId="{C995E0AE-2691-42A7-9BFF-D1B57ACB60A8}" type="presParOf" srcId="{1C273EF0-E89C-4DC4-837A-FF51C4BA512A}" destId="{B4A0100D-D661-4828-B3BF-AEADF96CAA50}" srcOrd="1" destOrd="0" presId="urn:microsoft.com/office/officeart/2018/2/layout/IconVerticalSolidList"/>
    <dgm:cxn modelId="{3655C671-C6CB-4A6E-ACA6-E597BFDF0DC2}" type="presParOf" srcId="{1C273EF0-E89C-4DC4-837A-FF51C4BA512A}" destId="{1524EDA3-4ADE-4EC3-B75F-9D6E51C799AE}" srcOrd="2" destOrd="0" presId="urn:microsoft.com/office/officeart/2018/2/layout/IconVerticalSolidList"/>
    <dgm:cxn modelId="{CE911F1C-897A-4A6B-8CB7-7DA41BF00B00}" type="presParOf" srcId="{1C273EF0-E89C-4DC4-837A-FF51C4BA512A}" destId="{65B1BD3E-F008-4322-8FC5-8B48C32EFBAF}" srcOrd="3" destOrd="0" presId="urn:microsoft.com/office/officeart/2018/2/layout/IconVerticalSolidList"/>
    <dgm:cxn modelId="{CB75F3A8-F6CA-428D-A184-212CC8653FEA}" type="presParOf" srcId="{9D7DB1FF-F944-479C-809B-ED9DBF635B24}" destId="{B557A8DF-7323-4A63-B985-F217A4F0C616}" srcOrd="3" destOrd="0" presId="urn:microsoft.com/office/officeart/2018/2/layout/IconVerticalSolidList"/>
    <dgm:cxn modelId="{2B19047F-186C-4039-BD05-DF33AF51ED0A}" type="presParOf" srcId="{9D7DB1FF-F944-479C-809B-ED9DBF635B24}" destId="{A136CDA2-73E1-4726-BADD-B6E0F7C08B70}" srcOrd="4" destOrd="0" presId="urn:microsoft.com/office/officeart/2018/2/layout/IconVerticalSolidList"/>
    <dgm:cxn modelId="{13364020-7DCE-4F0E-B635-A5AB2FC16E84}" type="presParOf" srcId="{A136CDA2-73E1-4726-BADD-B6E0F7C08B70}" destId="{D96DC1D9-0E23-4311-92BD-45E66F9FD07C}" srcOrd="0" destOrd="0" presId="urn:microsoft.com/office/officeart/2018/2/layout/IconVerticalSolidList"/>
    <dgm:cxn modelId="{8EDA9364-7F0A-460E-B0D4-20C6503F97D5}" type="presParOf" srcId="{A136CDA2-73E1-4726-BADD-B6E0F7C08B70}" destId="{5AECFAE8-03F4-4DCA-9DB0-C7EDA7468DF3}" srcOrd="1" destOrd="0" presId="urn:microsoft.com/office/officeart/2018/2/layout/IconVerticalSolidList"/>
    <dgm:cxn modelId="{5D4E54C6-8190-48A6-89CE-BE35E023947C}" type="presParOf" srcId="{A136CDA2-73E1-4726-BADD-B6E0F7C08B70}" destId="{ABF7FC83-9670-4D11-89E5-FDF9415FE1E6}" srcOrd="2" destOrd="0" presId="urn:microsoft.com/office/officeart/2018/2/layout/IconVerticalSolidList"/>
    <dgm:cxn modelId="{8CC8A317-1A25-40B7-90AF-FE6C6A5FA34F}" type="presParOf" srcId="{A136CDA2-73E1-4726-BADD-B6E0F7C08B70}" destId="{155A4BDC-5207-41AB-B67F-1A9966CD014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F33983E-23BF-419A-A5EE-FBF69CA6D951}" type="doc">
      <dgm:prSet loTypeId="urn:diagrams.loki3.com/VaryingWidthList" loCatId="list" qsTypeId="urn:microsoft.com/office/officeart/2005/8/quickstyle/simple1" qsCatId="simple" csTypeId="urn:microsoft.com/office/officeart/2005/8/colors/accent1_5" csCatId="accent1" phldr="1"/>
      <dgm:spPr/>
      <dgm:t>
        <a:bodyPr/>
        <a:lstStyle/>
        <a:p>
          <a:endParaRPr lang="en-US"/>
        </a:p>
      </dgm:t>
    </dgm:pt>
    <dgm:pt modelId="{FAFA62AD-8193-40B9-ADBC-A972CA2BD999}">
      <dgm:prSet phldrT="[Text]"/>
      <dgm:spPr/>
      <dgm:t>
        <a:bodyPr/>
        <a:lstStyle/>
        <a:p>
          <a:r>
            <a:rPr lang="en-US" dirty="0">
              <a:effectLst>
                <a:outerShdw blurRad="38100" dist="38100" dir="2700000" algn="tl">
                  <a:srgbClr val="000000">
                    <a:alpha val="43137"/>
                  </a:srgbClr>
                </a:outerShdw>
              </a:effectLst>
            </a:rPr>
            <a:t>Typically modular</a:t>
          </a:r>
        </a:p>
      </dgm:t>
    </dgm:pt>
    <dgm:pt modelId="{052B3A9D-3997-4117-8D20-604F34879E4A}" type="parTrans" cxnId="{AF5BC4A4-23B7-46C2-A819-F17A8B6B8563}">
      <dgm:prSet/>
      <dgm:spPr/>
      <dgm:t>
        <a:bodyPr/>
        <a:lstStyle/>
        <a:p>
          <a:endParaRPr lang="en-US"/>
        </a:p>
      </dgm:t>
    </dgm:pt>
    <dgm:pt modelId="{94F2C31B-DA44-4179-B1C5-B5FECFAEF1A2}" type="sibTrans" cxnId="{AF5BC4A4-23B7-46C2-A819-F17A8B6B8563}">
      <dgm:prSet/>
      <dgm:spPr/>
      <dgm:t>
        <a:bodyPr/>
        <a:lstStyle/>
        <a:p>
          <a:endParaRPr lang="en-US"/>
        </a:p>
      </dgm:t>
    </dgm:pt>
    <dgm:pt modelId="{D2DBD835-098F-4E60-AD05-1A53AB19FF1B}">
      <dgm:prSet/>
      <dgm:spPr/>
      <dgm:t>
        <a:bodyPr/>
        <a:lstStyle/>
        <a:p>
          <a:r>
            <a:rPr lang="en-US" dirty="0">
              <a:effectLst>
                <a:outerShdw blurRad="38100" dist="38100" dir="2700000" algn="tl">
                  <a:srgbClr val="000000">
                    <a:alpha val="43137"/>
                  </a:srgbClr>
                </a:outerShdw>
              </a:effectLst>
            </a:rPr>
            <a:t>Based off of adult programs</a:t>
          </a:r>
        </a:p>
      </dgm:t>
    </dgm:pt>
    <dgm:pt modelId="{D706FE14-7D7E-4000-BE75-A36158D8E928}" type="parTrans" cxnId="{EA3D6763-B545-4C1A-8C18-C4D8D52E7BFA}">
      <dgm:prSet/>
      <dgm:spPr/>
      <dgm:t>
        <a:bodyPr/>
        <a:lstStyle/>
        <a:p>
          <a:endParaRPr lang="en-US"/>
        </a:p>
      </dgm:t>
    </dgm:pt>
    <dgm:pt modelId="{351EB8D9-D243-4E80-A341-C98D2074456A}" type="sibTrans" cxnId="{EA3D6763-B545-4C1A-8C18-C4D8D52E7BFA}">
      <dgm:prSet/>
      <dgm:spPr/>
      <dgm:t>
        <a:bodyPr/>
        <a:lstStyle/>
        <a:p>
          <a:endParaRPr lang="en-US"/>
        </a:p>
      </dgm:t>
    </dgm:pt>
    <dgm:pt modelId="{F640803E-705E-4280-A151-CCFF8CB48BED}">
      <dgm:prSet/>
      <dgm:spPr/>
      <dgm:t>
        <a:bodyPr/>
        <a:lstStyle/>
        <a:p>
          <a:r>
            <a:rPr lang="en-US" dirty="0">
              <a:effectLst>
                <a:outerShdw blurRad="38100" dist="38100" dir="2700000" algn="tl">
                  <a:srgbClr val="000000">
                    <a:alpha val="43137"/>
                  </a:srgbClr>
                </a:outerShdw>
              </a:effectLst>
            </a:rPr>
            <a:t>Some run as groups, some as individual</a:t>
          </a:r>
        </a:p>
      </dgm:t>
    </dgm:pt>
    <dgm:pt modelId="{657A336A-F4B5-4C3C-ABE3-AA357E94C90D}" type="parTrans" cxnId="{F477DDCF-10F5-4815-8131-1A8EB51843A0}">
      <dgm:prSet/>
      <dgm:spPr/>
      <dgm:t>
        <a:bodyPr/>
        <a:lstStyle/>
        <a:p>
          <a:endParaRPr lang="en-US"/>
        </a:p>
      </dgm:t>
    </dgm:pt>
    <dgm:pt modelId="{1DEE6286-CFD1-4710-A4AE-DEC822649833}" type="sibTrans" cxnId="{F477DDCF-10F5-4815-8131-1A8EB51843A0}">
      <dgm:prSet/>
      <dgm:spPr/>
      <dgm:t>
        <a:bodyPr/>
        <a:lstStyle/>
        <a:p>
          <a:endParaRPr lang="en-US"/>
        </a:p>
      </dgm:t>
    </dgm:pt>
    <dgm:pt modelId="{E2F685CC-7D00-4F5F-8015-ED5B15431E58}" type="pres">
      <dgm:prSet presAssocID="{2F33983E-23BF-419A-A5EE-FBF69CA6D951}" presName="Name0" presStyleCnt="0">
        <dgm:presLayoutVars>
          <dgm:resizeHandles/>
        </dgm:presLayoutVars>
      </dgm:prSet>
      <dgm:spPr/>
    </dgm:pt>
    <dgm:pt modelId="{CFD16E78-CF5F-4BF3-8FCE-656E2375D570}" type="pres">
      <dgm:prSet presAssocID="{FAFA62AD-8193-40B9-ADBC-A972CA2BD999}" presName="text" presStyleLbl="node1" presStyleIdx="0" presStyleCnt="3">
        <dgm:presLayoutVars>
          <dgm:bulletEnabled val="1"/>
        </dgm:presLayoutVars>
      </dgm:prSet>
      <dgm:spPr/>
    </dgm:pt>
    <dgm:pt modelId="{80C5ECB0-1B82-4DFD-AAE6-1B15AB19CD75}" type="pres">
      <dgm:prSet presAssocID="{94F2C31B-DA44-4179-B1C5-B5FECFAEF1A2}" presName="space" presStyleCnt="0"/>
      <dgm:spPr/>
    </dgm:pt>
    <dgm:pt modelId="{03A2F877-D208-4760-BD44-8C19D1E62E6D}" type="pres">
      <dgm:prSet presAssocID="{D2DBD835-098F-4E60-AD05-1A53AB19FF1B}" presName="text" presStyleLbl="node1" presStyleIdx="1" presStyleCnt="3">
        <dgm:presLayoutVars>
          <dgm:bulletEnabled val="1"/>
        </dgm:presLayoutVars>
      </dgm:prSet>
      <dgm:spPr/>
    </dgm:pt>
    <dgm:pt modelId="{A8F68899-7764-4450-AEA8-D6B683751D9E}" type="pres">
      <dgm:prSet presAssocID="{351EB8D9-D243-4E80-A341-C98D2074456A}" presName="space" presStyleCnt="0"/>
      <dgm:spPr/>
    </dgm:pt>
    <dgm:pt modelId="{6C8794F7-801B-4549-9C07-415065D7E9CF}" type="pres">
      <dgm:prSet presAssocID="{F640803E-705E-4280-A151-CCFF8CB48BED}" presName="text" presStyleLbl="node1" presStyleIdx="2" presStyleCnt="3">
        <dgm:presLayoutVars>
          <dgm:bulletEnabled val="1"/>
        </dgm:presLayoutVars>
      </dgm:prSet>
      <dgm:spPr/>
    </dgm:pt>
  </dgm:ptLst>
  <dgm:cxnLst>
    <dgm:cxn modelId="{C3E98D5D-48EE-43D3-B095-172F6761AE5C}" type="presOf" srcId="{D2DBD835-098F-4E60-AD05-1A53AB19FF1B}" destId="{03A2F877-D208-4760-BD44-8C19D1E62E6D}" srcOrd="0" destOrd="0" presId="urn:diagrams.loki3.com/VaryingWidthList"/>
    <dgm:cxn modelId="{EA3D6763-B545-4C1A-8C18-C4D8D52E7BFA}" srcId="{2F33983E-23BF-419A-A5EE-FBF69CA6D951}" destId="{D2DBD835-098F-4E60-AD05-1A53AB19FF1B}" srcOrd="1" destOrd="0" parTransId="{D706FE14-7D7E-4000-BE75-A36158D8E928}" sibTransId="{351EB8D9-D243-4E80-A341-C98D2074456A}"/>
    <dgm:cxn modelId="{3FE2E384-1A41-4030-B2F2-A9920BFB91A6}" type="presOf" srcId="{2F33983E-23BF-419A-A5EE-FBF69CA6D951}" destId="{E2F685CC-7D00-4F5F-8015-ED5B15431E58}" srcOrd="0" destOrd="0" presId="urn:diagrams.loki3.com/VaryingWidthList"/>
    <dgm:cxn modelId="{AF5BC4A4-23B7-46C2-A819-F17A8B6B8563}" srcId="{2F33983E-23BF-419A-A5EE-FBF69CA6D951}" destId="{FAFA62AD-8193-40B9-ADBC-A972CA2BD999}" srcOrd="0" destOrd="0" parTransId="{052B3A9D-3997-4117-8D20-604F34879E4A}" sibTransId="{94F2C31B-DA44-4179-B1C5-B5FECFAEF1A2}"/>
    <dgm:cxn modelId="{441E4FAA-423C-48F2-80CE-924D3C540251}" type="presOf" srcId="{FAFA62AD-8193-40B9-ADBC-A972CA2BD999}" destId="{CFD16E78-CF5F-4BF3-8FCE-656E2375D570}" srcOrd="0" destOrd="0" presId="urn:diagrams.loki3.com/VaryingWidthList"/>
    <dgm:cxn modelId="{F477DDCF-10F5-4815-8131-1A8EB51843A0}" srcId="{2F33983E-23BF-419A-A5EE-FBF69CA6D951}" destId="{F640803E-705E-4280-A151-CCFF8CB48BED}" srcOrd="2" destOrd="0" parTransId="{657A336A-F4B5-4C3C-ABE3-AA357E94C90D}" sibTransId="{1DEE6286-CFD1-4710-A4AE-DEC822649833}"/>
    <dgm:cxn modelId="{79DDC1FA-B46E-495F-90C5-86CAF9CF837D}" type="presOf" srcId="{F640803E-705E-4280-A151-CCFF8CB48BED}" destId="{6C8794F7-801B-4549-9C07-415065D7E9CF}" srcOrd="0" destOrd="0" presId="urn:diagrams.loki3.com/VaryingWidthList"/>
    <dgm:cxn modelId="{CBBEEDCF-F92C-4411-8A2B-C91E8AFED890}" type="presParOf" srcId="{E2F685CC-7D00-4F5F-8015-ED5B15431E58}" destId="{CFD16E78-CF5F-4BF3-8FCE-656E2375D570}" srcOrd="0" destOrd="0" presId="urn:diagrams.loki3.com/VaryingWidthList"/>
    <dgm:cxn modelId="{9AA946A7-D166-42A8-BA19-5466CE21A4EE}" type="presParOf" srcId="{E2F685CC-7D00-4F5F-8015-ED5B15431E58}" destId="{80C5ECB0-1B82-4DFD-AAE6-1B15AB19CD75}" srcOrd="1" destOrd="0" presId="urn:diagrams.loki3.com/VaryingWidthList"/>
    <dgm:cxn modelId="{97BA7A01-79E3-403E-AE03-8BA30A252288}" type="presParOf" srcId="{E2F685CC-7D00-4F5F-8015-ED5B15431E58}" destId="{03A2F877-D208-4760-BD44-8C19D1E62E6D}" srcOrd="2" destOrd="0" presId="urn:diagrams.loki3.com/VaryingWidthList"/>
    <dgm:cxn modelId="{3784E18A-7A89-428B-8522-053AE5A0AB4A}" type="presParOf" srcId="{E2F685CC-7D00-4F5F-8015-ED5B15431E58}" destId="{A8F68899-7764-4450-AEA8-D6B683751D9E}" srcOrd="3" destOrd="0" presId="urn:diagrams.loki3.com/VaryingWidthList"/>
    <dgm:cxn modelId="{9FD0EA9D-A20A-4729-8EC1-826400AE37AF}" type="presParOf" srcId="{E2F685CC-7D00-4F5F-8015-ED5B15431E58}" destId="{6C8794F7-801B-4549-9C07-415065D7E9CF}" srcOrd="4" destOrd="0" presId="urn:diagrams.loki3.com/VaryingWidth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0FA8E3E-003A-4354-B50F-243E6FDFD800}"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8D9D4564-9A8A-4A7A-BC8C-8C823F0597C3}">
      <dgm:prSet phldrT="[Text]"/>
      <dgm:spPr/>
      <dgm:t>
        <a:bodyPr/>
        <a:lstStyle/>
        <a:p>
          <a:r>
            <a:rPr lang="en-US" dirty="0">
              <a:effectLst>
                <a:outerShdw blurRad="38100" dist="38100" dir="2700000" algn="tl">
                  <a:srgbClr val="000000">
                    <a:alpha val="43137"/>
                  </a:srgbClr>
                </a:outerShdw>
              </a:effectLst>
            </a:rPr>
            <a:t>Utah</a:t>
          </a:r>
        </a:p>
      </dgm:t>
    </dgm:pt>
    <dgm:pt modelId="{7103C6A1-AA70-444E-9FEC-409EE6E87363}" type="parTrans" cxnId="{3B208163-EC5A-4024-81B3-CD06D08A36EC}">
      <dgm:prSet/>
      <dgm:spPr/>
      <dgm:t>
        <a:bodyPr/>
        <a:lstStyle/>
        <a:p>
          <a:endParaRPr lang="en-US"/>
        </a:p>
      </dgm:t>
    </dgm:pt>
    <dgm:pt modelId="{1D20B303-F743-4AD1-B429-59BC356F1257}" type="sibTrans" cxnId="{3B208163-EC5A-4024-81B3-CD06D08A36EC}">
      <dgm:prSet/>
      <dgm:spPr/>
      <dgm:t>
        <a:bodyPr/>
        <a:lstStyle/>
        <a:p>
          <a:endParaRPr lang="en-US"/>
        </a:p>
      </dgm:t>
    </dgm:pt>
    <dgm:pt modelId="{220842C8-6578-402D-8004-91F9743420F7}">
      <dgm:prSet phldrT="[Text]"/>
      <dgm:spPr/>
      <dgm:t>
        <a:bodyPr/>
        <a:lstStyle/>
        <a:p>
          <a:r>
            <a:rPr lang="en-US" dirty="0">
              <a:effectLst>
                <a:outerShdw blurRad="38100" dist="38100" dir="2700000" algn="tl">
                  <a:srgbClr val="000000">
                    <a:alpha val="43137"/>
                  </a:srgbClr>
                </a:outerShdw>
              </a:effectLst>
            </a:rPr>
            <a:t>Colorado</a:t>
          </a:r>
        </a:p>
      </dgm:t>
    </dgm:pt>
    <dgm:pt modelId="{318A7FB8-5CB1-467F-80E8-62CB5C36FB9F}" type="parTrans" cxnId="{7EE43158-8C3B-491B-B1E3-FB4E684376CF}">
      <dgm:prSet/>
      <dgm:spPr/>
      <dgm:t>
        <a:bodyPr/>
        <a:lstStyle/>
        <a:p>
          <a:endParaRPr lang="en-US"/>
        </a:p>
      </dgm:t>
    </dgm:pt>
    <dgm:pt modelId="{78DA7C55-B899-4331-9400-EDDA0AC3BAF6}" type="sibTrans" cxnId="{7EE43158-8C3B-491B-B1E3-FB4E684376CF}">
      <dgm:prSet/>
      <dgm:spPr/>
      <dgm:t>
        <a:bodyPr/>
        <a:lstStyle/>
        <a:p>
          <a:endParaRPr lang="en-US"/>
        </a:p>
      </dgm:t>
    </dgm:pt>
    <dgm:pt modelId="{AF5914C5-B2C9-448D-9852-E93A803F9402}">
      <dgm:prSet phldrT="[Text]"/>
      <dgm:spPr/>
      <dgm:t>
        <a:bodyPr/>
        <a:lstStyle/>
        <a:p>
          <a:r>
            <a:rPr lang="en-US" dirty="0">
              <a:effectLst>
                <a:outerShdw blurRad="38100" dist="38100" dir="2700000" algn="tl">
                  <a:srgbClr val="000000">
                    <a:alpha val="43137"/>
                  </a:srgbClr>
                </a:outerShdw>
              </a:effectLst>
            </a:rPr>
            <a:t>Virginia</a:t>
          </a:r>
        </a:p>
      </dgm:t>
    </dgm:pt>
    <dgm:pt modelId="{92B7A50E-5DEA-44EB-A61B-AE7912E7FB18}" type="parTrans" cxnId="{4D8AFFF4-986D-4201-8113-4C9891EE085A}">
      <dgm:prSet/>
      <dgm:spPr/>
      <dgm:t>
        <a:bodyPr/>
        <a:lstStyle/>
        <a:p>
          <a:endParaRPr lang="en-US"/>
        </a:p>
      </dgm:t>
    </dgm:pt>
    <dgm:pt modelId="{057E7271-C562-4CE4-AC90-711A9559EDF0}" type="sibTrans" cxnId="{4D8AFFF4-986D-4201-8113-4C9891EE085A}">
      <dgm:prSet/>
      <dgm:spPr/>
      <dgm:t>
        <a:bodyPr/>
        <a:lstStyle/>
        <a:p>
          <a:endParaRPr lang="en-US"/>
        </a:p>
      </dgm:t>
    </dgm:pt>
    <dgm:pt modelId="{6B6B0EC7-18CA-4F8C-8C8A-5F54E665BF69}">
      <dgm:prSet phldrT="[Text]"/>
      <dgm:spPr/>
      <dgm:t>
        <a:bodyPr/>
        <a:lstStyle/>
        <a:p>
          <a:r>
            <a:rPr lang="en-US" dirty="0">
              <a:effectLst>
                <a:outerShdw blurRad="38100" dist="38100" dir="2700000" algn="tl">
                  <a:srgbClr val="000000">
                    <a:alpha val="43137"/>
                  </a:srgbClr>
                </a:outerShdw>
              </a:effectLst>
            </a:rPr>
            <a:t>Florida</a:t>
          </a:r>
        </a:p>
      </dgm:t>
    </dgm:pt>
    <dgm:pt modelId="{7DAA01F8-0D18-4E0D-9529-C93CB370481C}" type="parTrans" cxnId="{CFC77C0A-6497-41EE-8FE6-6B54CB0F6DC6}">
      <dgm:prSet/>
      <dgm:spPr/>
      <dgm:t>
        <a:bodyPr/>
        <a:lstStyle/>
        <a:p>
          <a:endParaRPr lang="en-US"/>
        </a:p>
      </dgm:t>
    </dgm:pt>
    <dgm:pt modelId="{A0E31FBA-7CCB-4088-BD19-0F6E8AA844DF}" type="sibTrans" cxnId="{CFC77C0A-6497-41EE-8FE6-6B54CB0F6DC6}">
      <dgm:prSet/>
      <dgm:spPr/>
      <dgm:t>
        <a:bodyPr/>
        <a:lstStyle/>
        <a:p>
          <a:endParaRPr lang="en-US"/>
        </a:p>
      </dgm:t>
    </dgm:pt>
    <dgm:pt modelId="{74B48E09-90DA-49E7-B754-F908486665D0}">
      <dgm:prSet phldrT="[Text]"/>
      <dgm:spPr/>
      <dgm:t>
        <a:bodyPr/>
        <a:lstStyle/>
        <a:p>
          <a:r>
            <a:rPr lang="en-US" dirty="0">
              <a:effectLst>
                <a:outerShdw blurRad="38100" dist="38100" dir="2700000" algn="tl">
                  <a:srgbClr val="000000">
                    <a:alpha val="43137"/>
                  </a:srgbClr>
                </a:outerShdw>
              </a:effectLst>
            </a:rPr>
            <a:t>Texas</a:t>
          </a:r>
        </a:p>
      </dgm:t>
    </dgm:pt>
    <dgm:pt modelId="{052962C4-9F71-4D45-8E2D-B47CAC89F8C5}" type="parTrans" cxnId="{6D0DA538-2DEE-4A3B-9E22-4C65C585BDC5}">
      <dgm:prSet/>
      <dgm:spPr/>
      <dgm:t>
        <a:bodyPr/>
        <a:lstStyle/>
        <a:p>
          <a:endParaRPr lang="en-US"/>
        </a:p>
      </dgm:t>
    </dgm:pt>
    <dgm:pt modelId="{050A8E74-A5D1-4BE5-91A5-3594D9EDC1A3}" type="sibTrans" cxnId="{6D0DA538-2DEE-4A3B-9E22-4C65C585BDC5}">
      <dgm:prSet/>
      <dgm:spPr/>
      <dgm:t>
        <a:bodyPr/>
        <a:lstStyle/>
        <a:p>
          <a:endParaRPr lang="en-US"/>
        </a:p>
      </dgm:t>
    </dgm:pt>
    <dgm:pt modelId="{053FE491-64A8-452E-A1F6-233EA811493B}">
      <dgm:prSet phldrT="[Text]"/>
      <dgm:spPr/>
      <dgm:t>
        <a:bodyPr/>
        <a:lstStyle/>
        <a:p>
          <a:r>
            <a:rPr lang="en-US" dirty="0">
              <a:effectLst>
                <a:outerShdw blurRad="38100" dist="38100" dir="2700000" algn="tl">
                  <a:srgbClr val="000000">
                    <a:alpha val="43137"/>
                  </a:srgbClr>
                </a:outerShdw>
              </a:effectLst>
            </a:rPr>
            <a:t>Philadelphia</a:t>
          </a:r>
        </a:p>
      </dgm:t>
    </dgm:pt>
    <dgm:pt modelId="{414A7DF6-E1D5-4DF7-899B-482EBB6329E1}" type="parTrans" cxnId="{1F7C0AA9-60AC-48A3-AD01-3A08C7096AAE}">
      <dgm:prSet/>
      <dgm:spPr/>
      <dgm:t>
        <a:bodyPr/>
        <a:lstStyle/>
        <a:p>
          <a:endParaRPr lang="en-US"/>
        </a:p>
      </dgm:t>
    </dgm:pt>
    <dgm:pt modelId="{051A5361-F114-43EC-8CF5-3C2438FFB5EF}" type="sibTrans" cxnId="{1F7C0AA9-60AC-48A3-AD01-3A08C7096AAE}">
      <dgm:prSet/>
      <dgm:spPr/>
      <dgm:t>
        <a:bodyPr/>
        <a:lstStyle/>
        <a:p>
          <a:endParaRPr lang="en-US"/>
        </a:p>
      </dgm:t>
    </dgm:pt>
    <dgm:pt modelId="{01A2B360-7002-4D07-B2D4-42DE3DE0D367}" type="pres">
      <dgm:prSet presAssocID="{20FA8E3E-003A-4354-B50F-243E6FDFD800}" presName="diagram" presStyleCnt="0">
        <dgm:presLayoutVars>
          <dgm:dir/>
          <dgm:resizeHandles val="exact"/>
        </dgm:presLayoutVars>
      </dgm:prSet>
      <dgm:spPr/>
    </dgm:pt>
    <dgm:pt modelId="{6596ABD4-4D09-494B-A9CF-B15BE0E0661B}" type="pres">
      <dgm:prSet presAssocID="{8D9D4564-9A8A-4A7A-BC8C-8C823F0597C3}" presName="node" presStyleLbl="node1" presStyleIdx="0" presStyleCnt="6">
        <dgm:presLayoutVars>
          <dgm:bulletEnabled val="1"/>
        </dgm:presLayoutVars>
      </dgm:prSet>
      <dgm:spPr/>
    </dgm:pt>
    <dgm:pt modelId="{7B01CA73-6D98-42BA-8C96-0349047DE341}" type="pres">
      <dgm:prSet presAssocID="{1D20B303-F743-4AD1-B429-59BC356F1257}" presName="sibTrans" presStyleCnt="0"/>
      <dgm:spPr/>
    </dgm:pt>
    <dgm:pt modelId="{D64B8CC6-DA22-4482-821B-064679659EF7}" type="pres">
      <dgm:prSet presAssocID="{220842C8-6578-402D-8004-91F9743420F7}" presName="node" presStyleLbl="node1" presStyleIdx="1" presStyleCnt="6">
        <dgm:presLayoutVars>
          <dgm:bulletEnabled val="1"/>
        </dgm:presLayoutVars>
      </dgm:prSet>
      <dgm:spPr/>
    </dgm:pt>
    <dgm:pt modelId="{A29FA268-B900-4761-807B-3F527FE39895}" type="pres">
      <dgm:prSet presAssocID="{78DA7C55-B899-4331-9400-EDDA0AC3BAF6}" presName="sibTrans" presStyleCnt="0"/>
      <dgm:spPr/>
    </dgm:pt>
    <dgm:pt modelId="{7CACEE6A-7FA8-4355-AA55-290876DCBA09}" type="pres">
      <dgm:prSet presAssocID="{6B6B0EC7-18CA-4F8C-8C8A-5F54E665BF69}" presName="node" presStyleLbl="node1" presStyleIdx="2" presStyleCnt="6">
        <dgm:presLayoutVars>
          <dgm:bulletEnabled val="1"/>
        </dgm:presLayoutVars>
      </dgm:prSet>
      <dgm:spPr/>
    </dgm:pt>
    <dgm:pt modelId="{0F987B63-EC8C-4E5A-B66F-7A457873154B}" type="pres">
      <dgm:prSet presAssocID="{A0E31FBA-7CCB-4088-BD19-0F6E8AA844DF}" presName="sibTrans" presStyleCnt="0"/>
      <dgm:spPr/>
    </dgm:pt>
    <dgm:pt modelId="{7599353C-957B-42FF-838B-31FC5CC49E1D}" type="pres">
      <dgm:prSet presAssocID="{74B48E09-90DA-49E7-B754-F908486665D0}" presName="node" presStyleLbl="node1" presStyleIdx="3" presStyleCnt="6">
        <dgm:presLayoutVars>
          <dgm:bulletEnabled val="1"/>
        </dgm:presLayoutVars>
      </dgm:prSet>
      <dgm:spPr/>
    </dgm:pt>
    <dgm:pt modelId="{42163B37-02BC-4C97-99DE-AAFFCF9B2E71}" type="pres">
      <dgm:prSet presAssocID="{050A8E74-A5D1-4BE5-91A5-3594D9EDC1A3}" presName="sibTrans" presStyleCnt="0"/>
      <dgm:spPr/>
    </dgm:pt>
    <dgm:pt modelId="{8824C66E-0190-4403-9739-5256087DC67E}" type="pres">
      <dgm:prSet presAssocID="{053FE491-64A8-452E-A1F6-233EA811493B}" presName="node" presStyleLbl="node1" presStyleIdx="4" presStyleCnt="6">
        <dgm:presLayoutVars>
          <dgm:bulletEnabled val="1"/>
        </dgm:presLayoutVars>
      </dgm:prSet>
      <dgm:spPr/>
    </dgm:pt>
    <dgm:pt modelId="{A4C60BFE-7161-4D18-9115-948CD2A41863}" type="pres">
      <dgm:prSet presAssocID="{051A5361-F114-43EC-8CF5-3C2438FFB5EF}" presName="sibTrans" presStyleCnt="0"/>
      <dgm:spPr/>
    </dgm:pt>
    <dgm:pt modelId="{C057CB3E-A790-48E1-9882-EE9140E759EC}" type="pres">
      <dgm:prSet presAssocID="{AF5914C5-B2C9-448D-9852-E93A803F9402}" presName="node" presStyleLbl="node1" presStyleIdx="5" presStyleCnt="6">
        <dgm:presLayoutVars>
          <dgm:bulletEnabled val="1"/>
        </dgm:presLayoutVars>
      </dgm:prSet>
      <dgm:spPr/>
    </dgm:pt>
  </dgm:ptLst>
  <dgm:cxnLst>
    <dgm:cxn modelId="{CFC77C0A-6497-41EE-8FE6-6B54CB0F6DC6}" srcId="{20FA8E3E-003A-4354-B50F-243E6FDFD800}" destId="{6B6B0EC7-18CA-4F8C-8C8A-5F54E665BF69}" srcOrd="2" destOrd="0" parTransId="{7DAA01F8-0D18-4E0D-9529-C93CB370481C}" sibTransId="{A0E31FBA-7CCB-4088-BD19-0F6E8AA844DF}"/>
    <dgm:cxn modelId="{6D0DA538-2DEE-4A3B-9E22-4C65C585BDC5}" srcId="{20FA8E3E-003A-4354-B50F-243E6FDFD800}" destId="{74B48E09-90DA-49E7-B754-F908486665D0}" srcOrd="3" destOrd="0" parTransId="{052962C4-9F71-4D45-8E2D-B47CAC89F8C5}" sibTransId="{050A8E74-A5D1-4BE5-91A5-3594D9EDC1A3}"/>
    <dgm:cxn modelId="{3B208163-EC5A-4024-81B3-CD06D08A36EC}" srcId="{20FA8E3E-003A-4354-B50F-243E6FDFD800}" destId="{8D9D4564-9A8A-4A7A-BC8C-8C823F0597C3}" srcOrd="0" destOrd="0" parTransId="{7103C6A1-AA70-444E-9FEC-409EE6E87363}" sibTransId="{1D20B303-F743-4AD1-B429-59BC356F1257}"/>
    <dgm:cxn modelId="{A7BC5A50-8BA3-48D7-A621-F3CF4660D9D6}" type="presOf" srcId="{74B48E09-90DA-49E7-B754-F908486665D0}" destId="{7599353C-957B-42FF-838B-31FC5CC49E1D}" srcOrd="0" destOrd="0" presId="urn:microsoft.com/office/officeart/2005/8/layout/default"/>
    <dgm:cxn modelId="{2EB69A72-31C7-4FA3-9B5B-DFF1BFC5865C}" type="presOf" srcId="{AF5914C5-B2C9-448D-9852-E93A803F9402}" destId="{C057CB3E-A790-48E1-9882-EE9140E759EC}" srcOrd="0" destOrd="0" presId="urn:microsoft.com/office/officeart/2005/8/layout/default"/>
    <dgm:cxn modelId="{6F990853-0A5C-4C59-8F92-0EB957941F33}" type="presOf" srcId="{053FE491-64A8-452E-A1F6-233EA811493B}" destId="{8824C66E-0190-4403-9739-5256087DC67E}" srcOrd="0" destOrd="0" presId="urn:microsoft.com/office/officeart/2005/8/layout/default"/>
    <dgm:cxn modelId="{D4C7BD53-96FB-4193-8859-26C2A59E2277}" type="presOf" srcId="{8D9D4564-9A8A-4A7A-BC8C-8C823F0597C3}" destId="{6596ABD4-4D09-494B-A9CF-B15BE0E0661B}" srcOrd="0" destOrd="0" presId="urn:microsoft.com/office/officeart/2005/8/layout/default"/>
    <dgm:cxn modelId="{7EE43158-8C3B-491B-B1E3-FB4E684376CF}" srcId="{20FA8E3E-003A-4354-B50F-243E6FDFD800}" destId="{220842C8-6578-402D-8004-91F9743420F7}" srcOrd="1" destOrd="0" parTransId="{318A7FB8-5CB1-467F-80E8-62CB5C36FB9F}" sibTransId="{78DA7C55-B899-4331-9400-EDDA0AC3BAF6}"/>
    <dgm:cxn modelId="{CD84288D-E1D6-4E6D-A486-161C2299AFBE}" type="presOf" srcId="{220842C8-6578-402D-8004-91F9743420F7}" destId="{D64B8CC6-DA22-4482-821B-064679659EF7}" srcOrd="0" destOrd="0" presId="urn:microsoft.com/office/officeart/2005/8/layout/default"/>
    <dgm:cxn modelId="{ED968393-9BC9-4C56-A710-3146B51B19C7}" type="presOf" srcId="{6B6B0EC7-18CA-4F8C-8C8A-5F54E665BF69}" destId="{7CACEE6A-7FA8-4355-AA55-290876DCBA09}" srcOrd="0" destOrd="0" presId="urn:microsoft.com/office/officeart/2005/8/layout/default"/>
    <dgm:cxn modelId="{1F7C0AA9-60AC-48A3-AD01-3A08C7096AAE}" srcId="{20FA8E3E-003A-4354-B50F-243E6FDFD800}" destId="{053FE491-64A8-452E-A1F6-233EA811493B}" srcOrd="4" destOrd="0" parTransId="{414A7DF6-E1D5-4DF7-899B-482EBB6329E1}" sibTransId="{051A5361-F114-43EC-8CF5-3C2438FFB5EF}"/>
    <dgm:cxn modelId="{579193B4-16BD-4381-870A-9F7E616771D1}" type="presOf" srcId="{20FA8E3E-003A-4354-B50F-243E6FDFD800}" destId="{01A2B360-7002-4D07-B2D4-42DE3DE0D367}" srcOrd="0" destOrd="0" presId="urn:microsoft.com/office/officeart/2005/8/layout/default"/>
    <dgm:cxn modelId="{4D8AFFF4-986D-4201-8113-4C9891EE085A}" srcId="{20FA8E3E-003A-4354-B50F-243E6FDFD800}" destId="{AF5914C5-B2C9-448D-9852-E93A803F9402}" srcOrd="5" destOrd="0" parTransId="{92B7A50E-5DEA-44EB-A61B-AE7912E7FB18}" sibTransId="{057E7271-C562-4CE4-AC90-711A9559EDF0}"/>
    <dgm:cxn modelId="{9E48AECB-B447-423E-90D5-85DD7C0A458F}" type="presParOf" srcId="{01A2B360-7002-4D07-B2D4-42DE3DE0D367}" destId="{6596ABD4-4D09-494B-A9CF-B15BE0E0661B}" srcOrd="0" destOrd="0" presId="urn:microsoft.com/office/officeart/2005/8/layout/default"/>
    <dgm:cxn modelId="{2AEB0D67-8766-4FA5-8C56-8304C89246EC}" type="presParOf" srcId="{01A2B360-7002-4D07-B2D4-42DE3DE0D367}" destId="{7B01CA73-6D98-42BA-8C96-0349047DE341}" srcOrd="1" destOrd="0" presId="urn:microsoft.com/office/officeart/2005/8/layout/default"/>
    <dgm:cxn modelId="{3F60FCED-3AF8-498B-BBAF-F89D7A511BA8}" type="presParOf" srcId="{01A2B360-7002-4D07-B2D4-42DE3DE0D367}" destId="{D64B8CC6-DA22-4482-821B-064679659EF7}" srcOrd="2" destOrd="0" presId="urn:microsoft.com/office/officeart/2005/8/layout/default"/>
    <dgm:cxn modelId="{E456E6AB-33EA-4B15-AFD5-CBE92C9533D0}" type="presParOf" srcId="{01A2B360-7002-4D07-B2D4-42DE3DE0D367}" destId="{A29FA268-B900-4761-807B-3F527FE39895}" srcOrd="3" destOrd="0" presId="urn:microsoft.com/office/officeart/2005/8/layout/default"/>
    <dgm:cxn modelId="{87611AD4-A215-44C3-822D-4AAB54275474}" type="presParOf" srcId="{01A2B360-7002-4D07-B2D4-42DE3DE0D367}" destId="{7CACEE6A-7FA8-4355-AA55-290876DCBA09}" srcOrd="4" destOrd="0" presId="urn:microsoft.com/office/officeart/2005/8/layout/default"/>
    <dgm:cxn modelId="{BCB65DEB-8462-44D0-82B4-769FE1DE55D8}" type="presParOf" srcId="{01A2B360-7002-4D07-B2D4-42DE3DE0D367}" destId="{0F987B63-EC8C-4E5A-B66F-7A457873154B}" srcOrd="5" destOrd="0" presId="urn:microsoft.com/office/officeart/2005/8/layout/default"/>
    <dgm:cxn modelId="{BFAB1D94-2814-4CA3-AAE9-52013911C70E}" type="presParOf" srcId="{01A2B360-7002-4D07-B2D4-42DE3DE0D367}" destId="{7599353C-957B-42FF-838B-31FC5CC49E1D}" srcOrd="6" destOrd="0" presId="urn:microsoft.com/office/officeart/2005/8/layout/default"/>
    <dgm:cxn modelId="{7CD82BE9-D7E6-4745-BD42-E6C9C7F31E51}" type="presParOf" srcId="{01A2B360-7002-4D07-B2D4-42DE3DE0D367}" destId="{42163B37-02BC-4C97-99DE-AAFFCF9B2E71}" srcOrd="7" destOrd="0" presId="urn:microsoft.com/office/officeart/2005/8/layout/default"/>
    <dgm:cxn modelId="{13C698DE-FE31-4DBB-9120-4EA747A4A4D7}" type="presParOf" srcId="{01A2B360-7002-4D07-B2D4-42DE3DE0D367}" destId="{8824C66E-0190-4403-9739-5256087DC67E}" srcOrd="8" destOrd="0" presId="urn:microsoft.com/office/officeart/2005/8/layout/default"/>
    <dgm:cxn modelId="{4C98D712-B575-4D94-ACE5-64F32F2609ED}" type="presParOf" srcId="{01A2B360-7002-4D07-B2D4-42DE3DE0D367}" destId="{A4C60BFE-7161-4D18-9115-948CD2A41863}" srcOrd="9" destOrd="0" presId="urn:microsoft.com/office/officeart/2005/8/layout/default"/>
    <dgm:cxn modelId="{8085673C-E594-48DD-A168-4F04D55B29F0}" type="presParOf" srcId="{01A2B360-7002-4D07-B2D4-42DE3DE0D367}" destId="{C057CB3E-A790-48E1-9882-EE9140E759EC}" srcOrd="10"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EF59693-305E-436F-82C7-26A8E90A9D5A}" type="doc">
      <dgm:prSet loTypeId="urn:microsoft.com/office/officeart/2018/2/layout/IconVerticalSolidList" loCatId="icon" qsTypeId="urn:microsoft.com/office/officeart/2005/8/quickstyle/simple1" qsCatId="simple" csTypeId="urn:microsoft.com/office/officeart/2005/8/colors/colorful5" csCatId="colorful" phldr="1"/>
      <dgm:spPr/>
      <dgm:t>
        <a:bodyPr/>
        <a:lstStyle/>
        <a:p>
          <a:endParaRPr lang="en-US"/>
        </a:p>
      </dgm:t>
    </dgm:pt>
    <dgm:pt modelId="{6349CA96-E80A-4F7C-9C5A-8DC57E59E2E7}">
      <dgm:prSet/>
      <dgm:spPr/>
      <dgm:t>
        <a:bodyPr/>
        <a:lstStyle/>
        <a:p>
          <a:pPr>
            <a:lnSpc>
              <a:spcPct val="100000"/>
            </a:lnSpc>
          </a:pPr>
          <a:r>
            <a:rPr lang="en-US" dirty="0"/>
            <a:t>LEAP staff conducts suitability assessment</a:t>
          </a:r>
        </a:p>
      </dgm:t>
    </dgm:pt>
    <dgm:pt modelId="{26485483-E9DB-4F2A-8A94-48D6739498D1}" type="parTrans" cxnId="{2B9BA8B1-9699-4C32-B876-DF0AB272EC4A}">
      <dgm:prSet/>
      <dgm:spPr/>
      <dgm:t>
        <a:bodyPr/>
        <a:lstStyle/>
        <a:p>
          <a:endParaRPr lang="en-US"/>
        </a:p>
      </dgm:t>
    </dgm:pt>
    <dgm:pt modelId="{B70102EF-5BA2-46D7-A174-654B545CB0A0}" type="sibTrans" cxnId="{2B9BA8B1-9699-4C32-B876-DF0AB272EC4A}">
      <dgm:prSet/>
      <dgm:spPr/>
      <dgm:t>
        <a:bodyPr/>
        <a:lstStyle/>
        <a:p>
          <a:endParaRPr lang="en-US"/>
        </a:p>
      </dgm:t>
    </dgm:pt>
    <dgm:pt modelId="{1DC9D7D7-A077-42A7-B202-C9A1A46924C9}">
      <dgm:prSet/>
      <dgm:spPr/>
      <dgm:t>
        <a:bodyPr/>
        <a:lstStyle/>
        <a:p>
          <a:pPr>
            <a:lnSpc>
              <a:spcPct val="100000"/>
            </a:lnSpc>
          </a:pPr>
          <a:r>
            <a:rPr lang="en-US" dirty="0"/>
            <a:t>Treatment plan created by LEAP staff</a:t>
          </a:r>
        </a:p>
      </dgm:t>
    </dgm:pt>
    <dgm:pt modelId="{39A134AF-9422-47D7-A005-6524EA38D418}" type="parTrans" cxnId="{2665782F-FC6D-4E0B-89D5-0E791D29D038}">
      <dgm:prSet/>
      <dgm:spPr/>
      <dgm:t>
        <a:bodyPr/>
        <a:lstStyle/>
        <a:p>
          <a:endParaRPr lang="en-US"/>
        </a:p>
      </dgm:t>
    </dgm:pt>
    <dgm:pt modelId="{019CDE7F-C97C-4163-9CA2-5AA6CD92F892}" type="sibTrans" cxnId="{2665782F-FC6D-4E0B-89D5-0E791D29D038}">
      <dgm:prSet/>
      <dgm:spPr/>
      <dgm:t>
        <a:bodyPr/>
        <a:lstStyle/>
        <a:p>
          <a:endParaRPr lang="en-US"/>
        </a:p>
      </dgm:t>
    </dgm:pt>
    <dgm:pt modelId="{96CED0D2-4BB5-4F12-A353-BC7E692F122C}">
      <dgm:prSet/>
      <dgm:spPr/>
      <dgm:t>
        <a:bodyPr/>
        <a:lstStyle/>
        <a:p>
          <a:pPr>
            <a:lnSpc>
              <a:spcPct val="100000"/>
            </a:lnSpc>
          </a:pPr>
          <a:r>
            <a:rPr lang="en-US" dirty="0"/>
            <a:t>Youth receives one-on-one 1-hour education sessions 2-3 times per week </a:t>
          </a:r>
        </a:p>
      </dgm:t>
    </dgm:pt>
    <dgm:pt modelId="{51098B9A-8AE1-42F1-AA71-A833A7E77958}" type="parTrans" cxnId="{0AE2F990-993F-4A86-86BF-FF0A4F49E868}">
      <dgm:prSet/>
      <dgm:spPr/>
      <dgm:t>
        <a:bodyPr/>
        <a:lstStyle/>
        <a:p>
          <a:endParaRPr lang="en-US"/>
        </a:p>
      </dgm:t>
    </dgm:pt>
    <dgm:pt modelId="{52B038DA-E561-4579-BFAD-CE25918247A9}" type="sibTrans" cxnId="{0AE2F990-993F-4A86-86BF-FF0A4F49E868}">
      <dgm:prSet/>
      <dgm:spPr/>
      <dgm:t>
        <a:bodyPr/>
        <a:lstStyle/>
        <a:p>
          <a:endParaRPr lang="en-US"/>
        </a:p>
      </dgm:t>
    </dgm:pt>
    <dgm:pt modelId="{9D1C1115-0FAD-477A-8D58-957BAB8A103D}">
      <dgm:prSet/>
      <dgm:spPr/>
      <dgm:t>
        <a:bodyPr/>
        <a:lstStyle/>
        <a:p>
          <a:pPr>
            <a:lnSpc>
              <a:spcPct val="100000"/>
            </a:lnSpc>
          </a:pPr>
          <a:r>
            <a:rPr lang="en-US"/>
            <a:t>Pre- and post-tests to track progress</a:t>
          </a:r>
        </a:p>
      </dgm:t>
    </dgm:pt>
    <dgm:pt modelId="{02064A1F-51E4-43BD-A2FB-9110C8CBFC87}" type="parTrans" cxnId="{F00E8501-F686-4980-9060-03EF46B4E44A}">
      <dgm:prSet/>
      <dgm:spPr/>
      <dgm:t>
        <a:bodyPr/>
        <a:lstStyle/>
        <a:p>
          <a:endParaRPr lang="en-US"/>
        </a:p>
      </dgm:t>
    </dgm:pt>
    <dgm:pt modelId="{392E73BC-E3C8-4F75-B62B-3C817624200D}" type="sibTrans" cxnId="{F00E8501-F686-4980-9060-03EF46B4E44A}">
      <dgm:prSet/>
      <dgm:spPr/>
      <dgm:t>
        <a:bodyPr/>
        <a:lstStyle/>
        <a:p>
          <a:endParaRPr lang="en-US"/>
        </a:p>
      </dgm:t>
    </dgm:pt>
    <dgm:pt modelId="{60A26343-A17E-4F84-963E-A28658505573}">
      <dgm:prSet/>
      <dgm:spPr/>
      <dgm:t>
        <a:bodyPr/>
        <a:lstStyle/>
        <a:p>
          <a:pPr>
            <a:lnSpc>
              <a:spcPct val="100000"/>
            </a:lnSpc>
          </a:pPr>
          <a:r>
            <a:rPr lang="en-US"/>
            <a:t>Monthly updates are provided to court</a:t>
          </a:r>
        </a:p>
      </dgm:t>
    </dgm:pt>
    <dgm:pt modelId="{A0C0D853-D7FC-4196-BC95-B53894BB8140}" type="parTrans" cxnId="{02E31285-F6D8-4D02-A4E6-2DEC51938886}">
      <dgm:prSet/>
      <dgm:spPr/>
      <dgm:t>
        <a:bodyPr/>
        <a:lstStyle/>
        <a:p>
          <a:endParaRPr lang="en-US"/>
        </a:p>
      </dgm:t>
    </dgm:pt>
    <dgm:pt modelId="{E1818226-6673-47EC-9ADB-A16441C1F641}" type="sibTrans" cxnId="{02E31285-F6D8-4D02-A4E6-2DEC51938886}">
      <dgm:prSet/>
      <dgm:spPr/>
      <dgm:t>
        <a:bodyPr/>
        <a:lstStyle/>
        <a:p>
          <a:endParaRPr lang="en-US"/>
        </a:p>
      </dgm:t>
    </dgm:pt>
    <dgm:pt modelId="{A4B428DD-B31E-41DD-9CE1-9CE0354F1EFD}">
      <dgm:prSet/>
      <dgm:spPr/>
      <dgm:t>
        <a:bodyPr/>
        <a:lstStyle/>
        <a:p>
          <a:pPr>
            <a:lnSpc>
              <a:spcPct val="100000"/>
            </a:lnSpc>
          </a:pPr>
          <a:r>
            <a:rPr lang="en-US" dirty="0"/>
            <a:t>Conduct independent FTP evaluation between 75th and 90th day in program</a:t>
          </a:r>
        </a:p>
      </dgm:t>
    </dgm:pt>
    <dgm:pt modelId="{C52F40C9-2A29-48DD-8138-53EE67CA64DE}" type="parTrans" cxnId="{C6124FCC-5341-4963-A06A-4758E8805B6B}">
      <dgm:prSet/>
      <dgm:spPr/>
      <dgm:t>
        <a:bodyPr/>
        <a:lstStyle/>
        <a:p>
          <a:endParaRPr lang="en-US"/>
        </a:p>
      </dgm:t>
    </dgm:pt>
    <dgm:pt modelId="{DBB73888-72EB-4864-A13F-E80801BE76AC}" type="sibTrans" cxnId="{C6124FCC-5341-4963-A06A-4758E8805B6B}">
      <dgm:prSet/>
      <dgm:spPr/>
      <dgm:t>
        <a:bodyPr/>
        <a:lstStyle/>
        <a:p>
          <a:endParaRPr lang="en-US"/>
        </a:p>
      </dgm:t>
    </dgm:pt>
    <dgm:pt modelId="{AC437842-D15F-496D-B56F-BA2D4405BF11}">
      <dgm:prSet/>
      <dgm:spPr/>
      <dgm:t>
        <a:bodyPr/>
        <a:lstStyle/>
        <a:p>
          <a:pPr>
            <a:lnSpc>
              <a:spcPct val="100000"/>
            </a:lnSpc>
          </a:pPr>
          <a:endParaRPr lang="en-US" dirty="0"/>
        </a:p>
      </dgm:t>
    </dgm:pt>
    <dgm:pt modelId="{D204CE96-E990-429F-8FFD-F683CAAE25F5}" type="sibTrans" cxnId="{6FAC80E5-A370-4CD3-861E-57BE80F75D7E}">
      <dgm:prSet/>
      <dgm:spPr/>
      <dgm:t>
        <a:bodyPr/>
        <a:lstStyle/>
        <a:p>
          <a:endParaRPr lang="en-US"/>
        </a:p>
      </dgm:t>
    </dgm:pt>
    <dgm:pt modelId="{BF7EC9C0-8841-4672-B6D8-2B43BBB0CF05}" type="parTrans" cxnId="{6FAC80E5-A370-4CD3-861E-57BE80F75D7E}">
      <dgm:prSet/>
      <dgm:spPr/>
      <dgm:t>
        <a:bodyPr/>
        <a:lstStyle/>
        <a:p>
          <a:endParaRPr lang="en-US"/>
        </a:p>
      </dgm:t>
    </dgm:pt>
    <dgm:pt modelId="{E311D1FE-84E4-4867-AF62-CEC819A600AA}" type="pres">
      <dgm:prSet presAssocID="{DEF59693-305E-436F-82C7-26A8E90A9D5A}" presName="root" presStyleCnt="0">
        <dgm:presLayoutVars>
          <dgm:dir/>
          <dgm:resizeHandles val="exact"/>
        </dgm:presLayoutVars>
      </dgm:prSet>
      <dgm:spPr/>
    </dgm:pt>
    <dgm:pt modelId="{520A18AB-369F-4D2F-9273-099816D4E520}" type="pres">
      <dgm:prSet presAssocID="{6349CA96-E80A-4F7C-9C5A-8DC57E59E2E7}" presName="compNode" presStyleCnt="0"/>
      <dgm:spPr/>
    </dgm:pt>
    <dgm:pt modelId="{9740D2E8-0537-4D4A-9EA8-5E3E919B051C}" type="pres">
      <dgm:prSet presAssocID="{6349CA96-E80A-4F7C-9C5A-8DC57E59E2E7}" presName="bgRect" presStyleLbl="bgShp" presStyleIdx="0" presStyleCnt="5"/>
      <dgm:spPr/>
    </dgm:pt>
    <dgm:pt modelId="{FAA133A7-D75A-4A1E-9E49-729D2B1597BE}" type="pres">
      <dgm:prSet presAssocID="{6349CA96-E80A-4F7C-9C5A-8DC57E59E2E7}"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Office Worker"/>
        </a:ext>
      </dgm:extLst>
    </dgm:pt>
    <dgm:pt modelId="{9DFE5CA1-8BEE-443C-A3CB-8525D97B44B3}" type="pres">
      <dgm:prSet presAssocID="{6349CA96-E80A-4F7C-9C5A-8DC57E59E2E7}" presName="spaceRect" presStyleCnt="0"/>
      <dgm:spPr/>
    </dgm:pt>
    <dgm:pt modelId="{9B0CECD9-7D48-4BE5-996A-E1DB55E49BFD}" type="pres">
      <dgm:prSet presAssocID="{6349CA96-E80A-4F7C-9C5A-8DC57E59E2E7}" presName="parTx" presStyleLbl="revTx" presStyleIdx="0" presStyleCnt="7">
        <dgm:presLayoutVars>
          <dgm:chMax val="0"/>
          <dgm:chPref val="0"/>
        </dgm:presLayoutVars>
      </dgm:prSet>
      <dgm:spPr/>
    </dgm:pt>
    <dgm:pt modelId="{69972E68-0B5A-4673-B78E-F85A05B5B4FC}" type="pres">
      <dgm:prSet presAssocID="{6349CA96-E80A-4F7C-9C5A-8DC57E59E2E7}" presName="desTx" presStyleLbl="revTx" presStyleIdx="1" presStyleCnt="7">
        <dgm:presLayoutVars/>
      </dgm:prSet>
      <dgm:spPr/>
    </dgm:pt>
    <dgm:pt modelId="{18D9EA5F-F2A5-4479-9F71-806232F3CE21}" type="pres">
      <dgm:prSet presAssocID="{B70102EF-5BA2-46D7-A174-654B545CB0A0}" presName="sibTrans" presStyleCnt="0"/>
      <dgm:spPr/>
    </dgm:pt>
    <dgm:pt modelId="{C30C90DE-BA5C-4954-A510-4CCBE630A334}" type="pres">
      <dgm:prSet presAssocID="{1DC9D7D7-A077-42A7-B202-C9A1A46924C9}" presName="compNode" presStyleCnt="0"/>
      <dgm:spPr/>
    </dgm:pt>
    <dgm:pt modelId="{8CB0A0C1-B996-4666-BD3E-87CFC2FF7209}" type="pres">
      <dgm:prSet presAssocID="{1DC9D7D7-A077-42A7-B202-C9A1A46924C9}" presName="bgRect" presStyleLbl="bgShp" presStyleIdx="1" presStyleCnt="5"/>
      <dgm:spPr/>
    </dgm:pt>
    <dgm:pt modelId="{E901507A-6E81-43C0-9CB3-C9F3C549345E}" type="pres">
      <dgm:prSet presAssocID="{1DC9D7D7-A077-42A7-B202-C9A1A46924C9}"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mark"/>
        </a:ext>
      </dgm:extLst>
    </dgm:pt>
    <dgm:pt modelId="{BE49F875-4356-450D-8998-4B66DDA79AD6}" type="pres">
      <dgm:prSet presAssocID="{1DC9D7D7-A077-42A7-B202-C9A1A46924C9}" presName="spaceRect" presStyleCnt="0"/>
      <dgm:spPr/>
    </dgm:pt>
    <dgm:pt modelId="{1CF69E9B-5337-4D43-BBA4-7C75CC8C8192}" type="pres">
      <dgm:prSet presAssocID="{1DC9D7D7-A077-42A7-B202-C9A1A46924C9}" presName="parTx" presStyleLbl="revTx" presStyleIdx="2" presStyleCnt="7">
        <dgm:presLayoutVars>
          <dgm:chMax val="0"/>
          <dgm:chPref val="0"/>
        </dgm:presLayoutVars>
      </dgm:prSet>
      <dgm:spPr/>
    </dgm:pt>
    <dgm:pt modelId="{F7242F64-CCDD-44C7-BC54-59846BE86CE7}" type="pres">
      <dgm:prSet presAssocID="{019CDE7F-C97C-4163-9CA2-5AA6CD92F892}" presName="sibTrans" presStyleCnt="0"/>
      <dgm:spPr/>
    </dgm:pt>
    <dgm:pt modelId="{CA02A49F-02D3-41A3-B814-93551928B340}" type="pres">
      <dgm:prSet presAssocID="{96CED0D2-4BB5-4F12-A353-BC7E692F122C}" presName="compNode" presStyleCnt="0"/>
      <dgm:spPr/>
    </dgm:pt>
    <dgm:pt modelId="{9345E383-6DEF-41D7-BBAF-832D5351E251}" type="pres">
      <dgm:prSet presAssocID="{96CED0D2-4BB5-4F12-A353-BC7E692F122C}" presName="bgRect" presStyleLbl="bgShp" presStyleIdx="2" presStyleCnt="5"/>
      <dgm:spPr/>
    </dgm:pt>
    <dgm:pt modelId="{EDD45161-F9E8-450A-BA1E-E8FC55AC2648}" type="pres">
      <dgm:prSet presAssocID="{96CED0D2-4BB5-4F12-A353-BC7E692F122C}"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lassroom"/>
        </a:ext>
      </dgm:extLst>
    </dgm:pt>
    <dgm:pt modelId="{446EF55E-D6AA-4DC4-88A2-2DBC707B7171}" type="pres">
      <dgm:prSet presAssocID="{96CED0D2-4BB5-4F12-A353-BC7E692F122C}" presName="spaceRect" presStyleCnt="0"/>
      <dgm:spPr/>
    </dgm:pt>
    <dgm:pt modelId="{C521A95E-576E-4942-AFA0-17DC00CAE4ED}" type="pres">
      <dgm:prSet presAssocID="{96CED0D2-4BB5-4F12-A353-BC7E692F122C}" presName="parTx" presStyleLbl="revTx" presStyleIdx="3" presStyleCnt="7">
        <dgm:presLayoutVars>
          <dgm:chMax val="0"/>
          <dgm:chPref val="0"/>
        </dgm:presLayoutVars>
      </dgm:prSet>
      <dgm:spPr/>
    </dgm:pt>
    <dgm:pt modelId="{BEF7AAEB-FCB1-4EEC-9E14-541DD79B2244}" type="pres">
      <dgm:prSet presAssocID="{96CED0D2-4BB5-4F12-A353-BC7E692F122C}" presName="desTx" presStyleLbl="revTx" presStyleIdx="4" presStyleCnt="7">
        <dgm:presLayoutVars/>
      </dgm:prSet>
      <dgm:spPr/>
    </dgm:pt>
    <dgm:pt modelId="{81C2EA6B-0C9C-4086-A5CB-AFA4E8A79570}" type="pres">
      <dgm:prSet presAssocID="{52B038DA-E561-4579-BFAD-CE25918247A9}" presName="sibTrans" presStyleCnt="0"/>
      <dgm:spPr/>
    </dgm:pt>
    <dgm:pt modelId="{8C352D6E-BBF2-44BF-B107-07A60260183E}" type="pres">
      <dgm:prSet presAssocID="{60A26343-A17E-4F84-963E-A28658505573}" presName="compNode" presStyleCnt="0"/>
      <dgm:spPr/>
    </dgm:pt>
    <dgm:pt modelId="{2A454C12-86D5-4DBD-82FD-E8438147E84B}" type="pres">
      <dgm:prSet presAssocID="{60A26343-A17E-4F84-963E-A28658505573}" presName="bgRect" presStyleLbl="bgShp" presStyleIdx="3" presStyleCnt="5"/>
      <dgm:spPr/>
    </dgm:pt>
    <dgm:pt modelId="{3CE4809E-BEFE-4B9B-88B4-9DE752C24749}" type="pres">
      <dgm:prSet presAssocID="{60A26343-A17E-4F84-963E-A28658505573}"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Gavel"/>
        </a:ext>
      </dgm:extLst>
    </dgm:pt>
    <dgm:pt modelId="{541FA4B0-5A47-464B-8F1E-632AEA246E30}" type="pres">
      <dgm:prSet presAssocID="{60A26343-A17E-4F84-963E-A28658505573}" presName="spaceRect" presStyleCnt="0"/>
      <dgm:spPr/>
    </dgm:pt>
    <dgm:pt modelId="{D5CBE74C-0E65-4C01-B8A7-97A526ACF594}" type="pres">
      <dgm:prSet presAssocID="{60A26343-A17E-4F84-963E-A28658505573}" presName="parTx" presStyleLbl="revTx" presStyleIdx="5" presStyleCnt="7">
        <dgm:presLayoutVars>
          <dgm:chMax val="0"/>
          <dgm:chPref val="0"/>
        </dgm:presLayoutVars>
      </dgm:prSet>
      <dgm:spPr/>
    </dgm:pt>
    <dgm:pt modelId="{06DB3707-5F81-4303-A366-979A028A5B9A}" type="pres">
      <dgm:prSet presAssocID="{E1818226-6673-47EC-9ADB-A16441C1F641}" presName="sibTrans" presStyleCnt="0"/>
      <dgm:spPr/>
    </dgm:pt>
    <dgm:pt modelId="{A2F729CA-4D76-47C2-9877-F30843A2AFF5}" type="pres">
      <dgm:prSet presAssocID="{A4B428DD-B31E-41DD-9CE1-9CE0354F1EFD}" presName="compNode" presStyleCnt="0"/>
      <dgm:spPr/>
    </dgm:pt>
    <dgm:pt modelId="{D5100563-371E-4096-85D7-4DBCA190667C}" type="pres">
      <dgm:prSet presAssocID="{A4B428DD-B31E-41DD-9CE1-9CE0354F1EFD}" presName="bgRect" presStyleLbl="bgShp" presStyleIdx="4" presStyleCnt="5"/>
      <dgm:spPr/>
    </dgm:pt>
    <dgm:pt modelId="{9147A792-D67A-49AD-986E-3FDD0FDDB024}" type="pres">
      <dgm:prSet presAssocID="{A4B428DD-B31E-41DD-9CE1-9CE0354F1EFD}"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Check List"/>
        </a:ext>
      </dgm:extLst>
    </dgm:pt>
    <dgm:pt modelId="{3B49AC73-88D9-41CC-BAD9-9A8D891CB5BC}" type="pres">
      <dgm:prSet presAssocID="{A4B428DD-B31E-41DD-9CE1-9CE0354F1EFD}" presName="spaceRect" presStyleCnt="0"/>
      <dgm:spPr/>
    </dgm:pt>
    <dgm:pt modelId="{540665FA-8989-48FF-936F-4EFB3E7E7908}" type="pres">
      <dgm:prSet presAssocID="{A4B428DD-B31E-41DD-9CE1-9CE0354F1EFD}" presName="parTx" presStyleLbl="revTx" presStyleIdx="6" presStyleCnt="7">
        <dgm:presLayoutVars>
          <dgm:chMax val="0"/>
          <dgm:chPref val="0"/>
        </dgm:presLayoutVars>
      </dgm:prSet>
      <dgm:spPr/>
    </dgm:pt>
  </dgm:ptLst>
  <dgm:cxnLst>
    <dgm:cxn modelId="{F00E8501-F686-4980-9060-03EF46B4E44A}" srcId="{96CED0D2-4BB5-4F12-A353-BC7E692F122C}" destId="{9D1C1115-0FAD-477A-8D58-957BAB8A103D}" srcOrd="0" destOrd="0" parTransId="{02064A1F-51E4-43BD-A2FB-9110C8CBFC87}" sibTransId="{392E73BC-E3C8-4F75-B62B-3C817624200D}"/>
    <dgm:cxn modelId="{D824E204-8457-4DAE-96CB-EBB0ACCFAEA7}" type="presOf" srcId="{AC437842-D15F-496D-B56F-BA2D4405BF11}" destId="{69972E68-0B5A-4673-B78E-F85A05B5B4FC}" srcOrd="0" destOrd="0" presId="urn:microsoft.com/office/officeart/2018/2/layout/IconVerticalSolidList"/>
    <dgm:cxn modelId="{70969129-4C06-4E6A-AB9C-566012FC9ADF}" type="presOf" srcId="{6349CA96-E80A-4F7C-9C5A-8DC57E59E2E7}" destId="{9B0CECD9-7D48-4BE5-996A-E1DB55E49BFD}" srcOrd="0" destOrd="0" presId="urn:microsoft.com/office/officeart/2018/2/layout/IconVerticalSolidList"/>
    <dgm:cxn modelId="{2665782F-FC6D-4E0B-89D5-0E791D29D038}" srcId="{DEF59693-305E-436F-82C7-26A8E90A9D5A}" destId="{1DC9D7D7-A077-42A7-B202-C9A1A46924C9}" srcOrd="1" destOrd="0" parTransId="{39A134AF-9422-47D7-A005-6524EA38D418}" sibTransId="{019CDE7F-C97C-4163-9CA2-5AA6CD92F892}"/>
    <dgm:cxn modelId="{47C10A46-02AB-48A4-B874-43723C4D40A2}" type="presOf" srcId="{1DC9D7D7-A077-42A7-B202-C9A1A46924C9}" destId="{1CF69E9B-5337-4D43-BBA4-7C75CC8C8192}" srcOrd="0" destOrd="0" presId="urn:microsoft.com/office/officeart/2018/2/layout/IconVerticalSolidList"/>
    <dgm:cxn modelId="{02E31285-F6D8-4D02-A4E6-2DEC51938886}" srcId="{DEF59693-305E-436F-82C7-26A8E90A9D5A}" destId="{60A26343-A17E-4F84-963E-A28658505573}" srcOrd="3" destOrd="0" parTransId="{A0C0D853-D7FC-4196-BC95-B53894BB8140}" sibTransId="{E1818226-6673-47EC-9ADB-A16441C1F641}"/>
    <dgm:cxn modelId="{0AE2F990-993F-4A86-86BF-FF0A4F49E868}" srcId="{DEF59693-305E-436F-82C7-26A8E90A9D5A}" destId="{96CED0D2-4BB5-4F12-A353-BC7E692F122C}" srcOrd="2" destOrd="0" parTransId="{51098B9A-8AE1-42F1-AA71-A833A7E77958}" sibTransId="{52B038DA-E561-4579-BFAD-CE25918247A9}"/>
    <dgm:cxn modelId="{45162E9C-01A0-445F-8D69-62A3E6154DCA}" type="presOf" srcId="{9D1C1115-0FAD-477A-8D58-957BAB8A103D}" destId="{BEF7AAEB-FCB1-4EEC-9E14-541DD79B2244}" srcOrd="0" destOrd="0" presId="urn:microsoft.com/office/officeart/2018/2/layout/IconVerticalSolidList"/>
    <dgm:cxn modelId="{744097A0-DBF7-49AB-8F33-238917FBD099}" type="presOf" srcId="{96CED0D2-4BB5-4F12-A353-BC7E692F122C}" destId="{C521A95E-576E-4942-AFA0-17DC00CAE4ED}" srcOrd="0" destOrd="0" presId="urn:microsoft.com/office/officeart/2018/2/layout/IconVerticalSolidList"/>
    <dgm:cxn modelId="{2B9BA8B1-9699-4C32-B876-DF0AB272EC4A}" srcId="{DEF59693-305E-436F-82C7-26A8E90A9D5A}" destId="{6349CA96-E80A-4F7C-9C5A-8DC57E59E2E7}" srcOrd="0" destOrd="0" parTransId="{26485483-E9DB-4F2A-8A94-48D6739498D1}" sibTransId="{B70102EF-5BA2-46D7-A174-654B545CB0A0}"/>
    <dgm:cxn modelId="{D76165C9-2A35-4017-8911-935F8E00FB30}" type="presOf" srcId="{A4B428DD-B31E-41DD-9CE1-9CE0354F1EFD}" destId="{540665FA-8989-48FF-936F-4EFB3E7E7908}" srcOrd="0" destOrd="0" presId="urn:microsoft.com/office/officeart/2018/2/layout/IconVerticalSolidList"/>
    <dgm:cxn modelId="{C6124FCC-5341-4963-A06A-4758E8805B6B}" srcId="{DEF59693-305E-436F-82C7-26A8E90A9D5A}" destId="{A4B428DD-B31E-41DD-9CE1-9CE0354F1EFD}" srcOrd="4" destOrd="0" parTransId="{C52F40C9-2A29-48DD-8138-53EE67CA64DE}" sibTransId="{DBB73888-72EB-4864-A13F-E80801BE76AC}"/>
    <dgm:cxn modelId="{E6FA82E3-33E4-407C-9954-531036AC4604}" type="presOf" srcId="{60A26343-A17E-4F84-963E-A28658505573}" destId="{D5CBE74C-0E65-4C01-B8A7-97A526ACF594}" srcOrd="0" destOrd="0" presId="urn:microsoft.com/office/officeart/2018/2/layout/IconVerticalSolidList"/>
    <dgm:cxn modelId="{6FAC80E5-A370-4CD3-861E-57BE80F75D7E}" srcId="{6349CA96-E80A-4F7C-9C5A-8DC57E59E2E7}" destId="{AC437842-D15F-496D-B56F-BA2D4405BF11}" srcOrd="0" destOrd="0" parTransId="{BF7EC9C0-8841-4672-B6D8-2B43BBB0CF05}" sibTransId="{D204CE96-E990-429F-8FFD-F683CAAE25F5}"/>
    <dgm:cxn modelId="{8458DAF4-C081-439C-8F79-997E8CFE94A6}" type="presOf" srcId="{DEF59693-305E-436F-82C7-26A8E90A9D5A}" destId="{E311D1FE-84E4-4867-AF62-CEC819A600AA}" srcOrd="0" destOrd="0" presId="urn:microsoft.com/office/officeart/2018/2/layout/IconVerticalSolidList"/>
    <dgm:cxn modelId="{01C59CAC-A9E5-4A09-BBD7-945A66D040E3}" type="presParOf" srcId="{E311D1FE-84E4-4867-AF62-CEC819A600AA}" destId="{520A18AB-369F-4D2F-9273-099816D4E520}" srcOrd="0" destOrd="0" presId="urn:microsoft.com/office/officeart/2018/2/layout/IconVerticalSolidList"/>
    <dgm:cxn modelId="{081DD0F1-FF8A-46D0-941E-CD398AEE210C}" type="presParOf" srcId="{520A18AB-369F-4D2F-9273-099816D4E520}" destId="{9740D2E8-0537-4D4A-9EA8-5E3E919B051C}" srcOrd="0" destOrd="0" presId="urn:microsoft.com/office/officeart/2018/2/layout/IconVerticalSolidList"/>
    <dgm:cxn modelId="{08A311B3-755E-4D41-9DA3-0FAAA951191D}" type="presParOf" srcId="{520A18AB-369F-4D2F-9273-099816D4E520}" destId="{FAA133A7-D75A-4A1E-9E49-729D2B1597BE}" srcOrd="1" destOrd="0" presId="urn:microsoft.com/office/officeart/2018/2/layout/IconVerticalSolidList"/>
    <dgm:cxn modelId="{FC163CAD-B368-48A0-BD93-1D1D013F17F6}" type="presParOf" srcId="{520A18AB-369F-4D2F-9273-099816D4E520}" destId="{9DFE5CA1-8BEE-443C-A3CB-8525D97B44B3}" srcOrd="2" destOrd="0" presId="urn:microsoft.com/office/officeart/2018/2/layout/IconVerticalSolidList"/>
    <dgm:cxn modelId="{3F36D984-B617-4E7A-A0D1-15A476973B7A}" type="presParOf" srcId="{520A18AB-369F-4D2F-9273-099816D4E520}" destId="{9B0CECD9-7D48-4BE5-996A-E1DB55E49BFD}" srcOrd="3" destOrd="0" presId="urn:microsoft.com/office/officeart/2018/2/layout/IconVerticalSolidList"/>
    <dgm:cxn modelId="{574EBC6B-693E-4014-9526-45CAC53DCFB9}" type="presParOf" srcId="{520A18AB-369F-4D2F-9273-099816D4E520}" destId="{69972E68-0B5A-4673-B78E-F85A05B5B4FC}" srcOrd="4" destOrd="0" presId="urn:microsoft.com/office/officeart/2018/2/layout/IconVerticalSolidList"/>
    <dgm:cxn modelId="{5E2051EA-4B71-4E0E-8CFC-D3391F825E94}" type="presParOf" srcId="{E311D1FE-84E4-4867-AF62-CEC819A600AA}" destId="{18D9EA5F-F2A5-4479-9F71-806232F3CE21}" srcOrd="1" destOrd="0" presId="urn:microsoft.com/office/officeart/2018/2/layout/IconVerticalSolidList"/>
    <dgm:cxn modelId="{D4C152D3-B6CD-41D0-882C-0BC0D071A7C9}" type="presParOf" srcId="{E311D1FE-84E4-4867-AF62-CEC819A600AA}" destId="{C30C90DE-BA5C-4954-A510-4CCBE630A334}" srcOrd="2" destOrd="0" presId="urn:microsoft.com/office/officeart/2018/2/layout/IconVerticalSolidList"/>
    <dgm:cxn modelId="{F8B557A7-8661-435A-A9AF-CEFE12407519}" type="presParOf" srcId="{C30C90DE-BA5C-4954-A510-4CCBE630A334}" destId="{8CB0A0C1-B996-4666-BD3E-87CFC2FF7209}" srcOrd="0" destOrd="0" presId="urn:microsoft.com/office/officeart/2018/2/layout/IconVerticalSolidList"/>
    <dgm:cxn modelId="{8429E36C-53D7-4044-A95D-7992FBE9BEBA}" type="presParOf" srcId="{C30C90DE-BA5C-4954-A510-4CCBE630A334}" destId="{E901507A-6E81-43C0-9CB3-C9F3C549345E}" srcOrd="1" destOrd="0" presId="urn:microsoft.com/office/officeart/2018/2/layout/IconVerticalSolidList"/>
    <dgm:cxn modelId="{8A6FD380-7C4D-4455-A810-D279A72C9EAA}" type="presParOf" srcId="{C30C90DE-BA5C-4954-A510-4CCBE630A334}" destId="{BE49F875-4356-450D-8998-4B66DDA79AD6}" srcOrd="2" destOrd="0" presId="urn:microsoft.com/office/officeart/2018/2/layout/IconVerticalSolidList"/>
    <dgm:cxn modelId="{8B5DC1C6-C70F-49C8-BBB6-736B5309C435}" type="presParOf" srcId="{C30C90DE-BA5C-4954-A510-4CCBE630A334}" destId="{1CF69E9B-5337-4D43-BBA4-7C75CC8C8192}" srcOrd="3" destOrd="0" presId="urn:microsoft.com/office/officeart/2018/2/layout/IconVerticalSolidList"/>
    <dgm:cxn modelId="{DA2B1ED8-522C-4086-A973-32287A0F1551}" type="presParOf" srcId="{E311D1FE-84E4-4867-AF62-CEC819A600AA}" destId="{F7242F64-CCDD-44C7-BC54-59846BE86CE7}" srcOrd="3" destOrd="0" presId="urn:microsoft.com/office/officeart/2018/2/layout/IconVerticalSolidList"/>
    <dgm:cxn modelId="{E98D4EB3-8CC4-4A35-95CD-4D9F0F1191F6}" type="presParOf" srcId="{E311D1FE-84E4-4867-AF62-CEC819A600AA}" destId="{CA02A49F-02D3-41A3-B814-93551928B340}" srcOrd="4" destOrd="0" presId="urn:microsoft.com/office/officeart/2018/2/layout/IconVerticalSolidList"/>
    <dgm:cxn modelId="{0EB26680-8199-43D1-AA2D-AB6BC95A8392}" type="presParOf" srcId="{CA02A49F-02D3-41A3-B814-93551928B340}" destId="{9345E383-6DEF-41D7-BBAF-832D5351E251}" srcOrd="0" destOrd="0" presId="urn:microsoft.com/office/officeart/2018/2/layout/IconVerticalSolidList"/>
    <dgm:cxn modelId="{D4A38F31-885B-4180-89C5-E1D02448C9F2}" type="presParOf" srcId="{CA02A49F-02D3-41A3-B814-93551928B340}" destId="{EDD45161-F9E8-450A-BA1E-E8FC55AC2648}" srcOrd="1" destOrd="0" presId="urn:microsoft.com/office/officeart/2018/2/layout/IconVerticalSolidList"/>
    <dgm:cxn modelId="{97C715CA-7C73-4151-BB57-1C8D3D95F141}" type="presParOf" srcId="{CA02A49F-02D3-41A3-B814-93551928B340}" destId="{446EF55E-D6AA-4DC4-88A2-2DBC707B7171}" srcOrd="2" destOrd="0" presId="urn:microsoft.com/office/officeart/2018/2/layout/IconVerticalSolidList"/>
    <dgm:cxn modelId="{20A50CC0-FDAA-4F7D-8C31-DDD18E41F6DA}" type="presParOf" srcId="{CA02A49F-02D3-41A3-B814-93551928B340}" destId="{C521A95E-576E-4942-AFA0-17DC00CAE4ED}" srcOrd="3" destOrd="0" presId="urn:microsoft.com/office/officeart/2018/2/layout/IconVerticalSolidList"/>
    <dgm:cxn modelId="{F0E9C474-D06B-4BA7-9452-BD9D65FC7C30}" type="presParOf" srcId="{CA02A49F-02D3-41A3-B814-93551928B340}" destId="{BEF7AAEB-FCB1-4EEC-9E14-541DD79B2244}" srcOrd="4" destOrd="0" presId="urn:microsoft.com/office/officeart/2018/2/layout/IconVerticalSolidList"/>
    <dgm:cxn modelId="{1D65A69D-F1FC-45B6-965A-5B019C9990E1}" type="presParOf" srcId="{E311D1FE-84E4-4867-AF62-CEC819A600AA}" destId="{81C2EA6B-0C9C-4086-A5CB-AFA4E8A79570}" srcOrd="5" destOrd="0" presId="urn:microsoft.com/office/officeart/2018/2/layout/IconVerticalSolidList"/>
    <dgm:cxn modelId="{B64A1418-8645-4FD9-A7F4-B837F8A85F09}" type="presParOf" srcId="{E311D1FE-84E4-4867-AF62-CEC819A600AA}" destId="{8C352D6E-BBF2-44BF-B107-07A60260183E}" srcOrd="6" destOrd="0" presId="urn:microsoft.com/office/officeart/2018/2/layout/IconVerticalSolidList"/>
    <dgm:cxn modelId="{3D3858FB-10D8-410F-9F4E-AC0EE40865B4}" type="presParOf" srcId="{8C352D6E-BBF2-44BF-B107-07A60260183E}" destId="{2A454C12-86D5-4DBD-82FD-E8438147E84B}" srcOrd="0" destOrd="0" presId="urn:microsoft.com/office/officeart/2018/2/layout/IconVerticalSolidList"/>
    <dgm:cxn modelId="{98FEC837-4CA0-49BD-B725-042834468E99}" type="presParOf" srcId="{8C352D6E-BBF2-44BF-B107-07A60260183E}" destId="{3CE4809E-BEFE-4B9B-88B4-9DE752C24749}" srcOrd="1" destOrd="0" presId="urn:microsoft.com/office/officeart/2018/2/layout/IconVerticalSolidList"/>
    <dgm:cxn modelId="{BE866049-47F4-4949-B172-7FA278B90EEC}" type="presParOf" srcId="{8C352D6E-BBF2-44BF-B107-07A60260183E}" destId="{541FA4B0-5A47-464B-8F1E-632AEA246E30}" srcOrd="2" destOrd="0" presId="urn:microsoft.com/office/officeart/2018/2/layout/IconVerticalSolidList"/>
    <dgm:cxn modelId="{596017A3-5BF9-4315-BF72-64FA41D7187F}" type="presParOf" srcId="{8C352D6E-BBF2-44BF-B107-07A60260183E}" destId="{D5CBE74C-0E65-4C01-B8A7-97A526ACF594}" srcOrd="3" destOrd="0" presId="urn:microsoft.com/office/officeart/2018/2/layout/IconVerticalSolidList"/>
    <dgm:cxn modelId="{6CF2AFB9-DCCE-4E6C-924B-237066661471}" type="presParOf" srcId="{E311D1FE-84E4-4867-AF62-CEC819A600AA}" destId="{06DB3707-5F81-4303-A366-979A028A5B9A}" srcOrd="7" destOrd="0" presId="urn:microsoft.com/office/officeart/2018/2/layout/IconVerticalSolidList"/>
    <dgm:cxn modelId="{1AE080AB-B20F-479D-A4EA-0284280261CE}" type="presParOf" srcId="{E311D1FE-84E4-4867-AF62-CEC819A600AA}" destId="{A2F729CA-4D76-47C2-9877-F30843A2AFF5}" srcOrd="8" destOrd="0" presId="urn:microsoft.com/office/officeart/2018/2/layout/IconVerticalSolidList"/>
    <dgm:cxn modelId="{8539F1F0-79DA-4D03-89A4-73C55EA94E32}" type="presParOf" srcId="{A2F729CA-4D76-47C2-9877-F30843A2AFF5}" destId="{D5100563-371E-4096-85D7-4DBCA190667C}" srcOrd="0" destOrd="0" presId="urn:microsoft.com/office/officeart/2018/2/layout/IconVerticalSolidList"/>
    <dgm:cxn modelId="{68177CD5-D54F-471B-AC91-1A25E4335059}" type="presParOf" srcId="{A2F729CA-4D76-47C2-9877-F30843A2AFF5}" destId="{9147A792-D67A-49AD-986E-3FDD0FDDB024}" srcOrd="1" destOrd="0" presId="urn:microsoft.com/office/officeart/2018/2/layout/IconVerticalSolidList"/>
    <dgm:cxn modelId="{2ECD6F01-08CC-4122-A1AA-FE2F7D711C31}" type="presParOf" srcId="{A2F729CA-4D76-47C2-9877-F30843A2AFF5}" destId="{3B49AC73-88D9-41CC-BAD9-9A8D891CB5BC}" srcOrd="2" destOrd="0" presId="urn:microsoft.com/office/officeart/2018/2/layout/IconVerticalSolidList"/>
    <dgm:cxn modelId="{F2E37A39-E099-461F-92C5-BA9EFF3955E6}" type="presParOf" srcId="{A2F729CA-4D76-47C2-9877-F30843A2AFF5}" destId="{540665FA-8989-48FF-936F-4EFB3E7E790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2140B86-1E8E-4CE9-9904-0E63A8B814D6}" type="doc">
      <dgm:prSet loTypeId="urn:microsoft.com/office/officeart/2005/8/layout/hProcess9" loCatId="process" qsTypeId="urn:microsoft.com/office/officeart/2005/8/quickstyle/3d4" qsCatId="3D" csTypeId="urn:microsoft.com/office/officeart/2005/8/colors/accent1_2" csCatId="accent1" phldr="1"/>
      <dgm:spPr/>
      <dgm:t>
        <a:bodyPr/>
        <a:lstStyle/>
        <a:p>
          <a:endParaRPr lang="en-US"/>
        </a:p>
      </dgm:t>
    </dgm:pt>
    <dgm:pt modelId="{A9D664E5-4B65-43C5-B072-CCE55771798B}">
      <dgm:prSet custT="1"/>
      <dgm:spPr/>
      <dgm:t>
        <a:bodyPr/>
        <a:lstStyle/>
        <a:p>
          <a:pPr rtl="0"/>
          <a:r>
            <a:rPr lang="en-US" sz="1100" b="1" dirty="0"/>
            <a:t>Raising of the issue</a:t>
          </a:r>
        </a:p>
      </dgm:t>
    </dgm:pt>
    <dgm:pt modelId="{CCE4AF52-23FA-45F4-81D2-0523E0741153}" type="parTrans" cxnId="{CA62A057-0E67-4C86-A5E9-68992B939F8B}">
      <dgm:prSet/>
      <dgm:spPr/>
      <dgm:t>
        <a:bodyPr/>
        <a:lstStyle/>
        <a:p>
          <a:endParaRPr lang="en-US"/>
        </a:p>
      </dgm:t>
    </dgm:pt>
    <dgm:pt modelId="{45019B86-63EB-4DE2-91FC-53B24F2C32A3}" type="sibTrans" cxnId="{CA62A057-0E67-4C86-A5E9-68992B939F8B}">
      <dgm:prSet/>
      <dgm:spPr/>
      <dgm:t>
        <a:bodyPr/>
        <a:lstStyle/>
        <a:p>
          <a:endParaRPr lang="en-US"/>
        </a:p>
      </dgm:t>
    </dgm:pt>
    <dgm:pt modelId="{C9AB942F-EDFB-4927-BFA5-561AE765602D}">
      <dgm:prSet custT="1"/>
      <dgm:spPr/>
      <dgm:t>
        <a:bodyPr/>
        <a:lstStyle/>
        <a:p>
          <a:pPr rtl="0"/>
          <a:r>
            <a:rPr lang="en-US" sz="1100" b="1" dirty="0"/>
            <a:t>Expert Fitness Determination</a:t>
          </a:r>
        </a:p>
      </dgm:t>
    </dgm:pt>
    <dgm:pt modelId="{3230F4AC-2F4B-4FB3-A38C-E8D3D99998AA}" type="parTrans" cxnId="{3601081A-8729-4C91-BC46-9AEE7D917536}">
      <dgm:prSet/>
      <dgm:spPr/>
      <dgm:t>
        <a:bodyPr/>
        <a:lstStyle/>
        <a:p>
          <a:endParaRPr lang="en-US"/>
        </a:p>
      </dgm:t>
    </dgm:pt>
    <dgm:pt modelId="{8E857485-B1A3-4BEE-A870-8B7E6D3BCECA}" type="sibTrans" cxnId="{3601081A-8729-4C91-BC46-9AEE7D917536}">
      <dgm:prSet/>
      <dgm:spPr/>
      <dgm:t>
        <a:bodyPr/>
        <a:lstStyle/>
        <a:p>
          <a:endParaRPr lang="en-US"/>
        </a:p>
      </dgm:t>
    </dgm:pt>
    <dgm:pt modelId="{FAB5AC8F-77DF-4DD0-8797-7A34945AAF3B}">
      <dgm:prSet custT="1"/>
      <dgm:spPr/>
      <dgm:t>
        <a:bodyPr/>
        <a:lstStyle/>
        <a:p>
          <a:pPr rtl="0"/>
          <a:r>
            <a:rPr lang="en-US" sz="1100" b="1" dirty="0"/>
            <a:t>Chapter 55 Program Referral</a:t>
          </a:r>
        </a:p>
      </dgm:t>
    </dgm:pt>
    <dgm:pt modelId="{1D542C20-CC93-421B-9CE7-6DA4A197DB24}" type="parTrans" cxnId="{145E1759-88CF-49B2-B9F2-F4DF3AE4B885}">
      <dgm:prSet/>
      <dgm:spPr/>
      <dgm:t>
        <a:bodyPr/>
        <a:lstStyle/>
        <a:p>
          <a:endParaRPr lang="en-US"/>
        </a:p>
      </dgm:t>
    </dgm:pt>
    <dgm:pt modelId="{E5A2AC9D-5A91-409F-B066-639484D57E2A}" type="sibTrans" cxnId="{145E1759-88CF-49B2-B9F2-F4DF3AE4B885}">
      <dgm:prSet/>
      <dgm:spPr/>
      <dgm:t>
        <a:bodyPr/>
        <a:lstStyle/>
        <a:p>
          <a:endParaRPr lang="en-US"/>
        </a:p>
      </dgm:t>
    </dgm:pt>
    <dgm:pt modelId="{87B779AC-5625-4CFD-B92B-10D7A968EA9D}">
      <dgm:prSet custT="1"/>
      <dgm:spPr/>
      <dgm:t>
        <a:bodyPr/>
        <a:lstStyle/>
        <a:p>
          <a:pPr rtl="0"/>
          <a:r>
            <a:rPr lang="en-US" sz="1100" b="1" dirty="0"/>
            <a:t>LEAP Suitability Assessment</a:t>
          </a:r>
        </a:p>
        <a:p>
          <a:pPr rtl="0"/>
          <a:r>
            <a:rPr lang="en-US" sz="1100" b="1" dirty="0"/>
            <a:t>Module 0</a:t>
          </a:r>
        </a:p>
      </dgm:t>
    </dgm:pt>
    <dgm:pt modelId="{39B53AF7-2577-4E5E-8109-4B3242C8E714}" type="parTrans" cxnId="{4575C68D-2B80-4736-92E9-CB1FD27E2808}">
      <dgm:prSet/>
      <dgm:spPr/>
      <dgm:t>
        <a:bodyPr/>
        <a:lstStyle/>
        <a:p>
          <a:endParaRPr lang="en-US"/>
        </a:p>
      </dgm:t>
    </dgm:pt>
    <dgm:pt modelId="{1E8CBE86-EC99-481E-B7FD-A5AF8D5B4568}" type="sibTrans" cxnId="{4575C68D-2B80-4736-92E9-CB1FD27E2808}">
      <dgm:prSet/>
      <dgm:spPr/>
      <dgm:t>
        <a:bodyPr/>
        <a:lstStyle/>
        <a:p>
          <a:endParaRPr lang="en-US"/>
        </a:p>
      </dgm:t>
    </dgm:pt>
    <dgm:pt modelId="{F8FFBDAE-E38B-41D2-BDE4-26462AABFA93}">
      <dgm:prSet custT="1"/>
      <dgm:spPr/>
      <dgm:t>
        <a:bodyPr/>
        <a:lstStyle/>
        <a:p>
          <a:pPr rtl="0"/>
          <a:r>
            <a:rPr lang="en-US" sz="1100" b="1" dirty="0"/>
            <a:t>Fitness Hearing</a:t>
          </a:r>
        </a:p>
      </dgm:t>
    </dgm:pt>
    <dgm:pt modelId="{385BBDA8-1678-4C89-ACC5-C6A3D2725562}" type="parTrans" cxnId="{06271AEA-C326-4370-85BE-5DF4F666F50D}">
      <dgm:prSet/>
      <dgm:spPr/>
      <dgm:t>
        <a:bodyPr/>
        <a:lstStyle/>
        <a:p>
          <a:endParaRPr lang="en-US"/>
        </a:p>
      </dgm:t>
    </dgm:pt>
    <dgm:pt modelId="{D862143A-AD4A-466C-90E8-4086DF7CB79E}" type="sibTrans" cxnId="{06271AEA-C326-4370-85BE-5DF4F666F50D}">
      <dgm:prSet/>
      <dgm:spPr/>
      <dgm:t>
        <a:bodyPr/>
        <a:lstStyle/>
        <a:p>
          <a:endParaRPr lang="en-US"/>
        </a:p>
      </dgm:t>
    </dgm:pt>
    <dgm:pt modelId="{EE723631-B722-451D-8BD6-74E82820BB52}">
      <dgm:prSet custT="1"/>
      <dgm:spPr/>
      <dgm:t>
        <a:bodyPr/>
        <a:lstStyle/>
        <a:p>
          <a:pPr rtl="0"/>
          <a:r>
            <a:rPr lang="en-US" sz="1100" b="1" dirty="0"/>
            <a:t>Court ordered services</a:t>
          </a:r>
        </a:p>
      </dgm:t>
    </dgm:pt>
    <dgm:pt modelId="{554673E1-CDE0-430E-9B2C-4C82E70B0F99}" type="parTrans" cxnId="{15C2257F-6D39-48B9-92B6-E850936730F0}">
      <dgm:prSet/>
      <dgm:spPr/>
      <dgm:t>
        <a:bodyPr/>
        <a:lstStyle/>
        <a:p>
          <a:endParaRPr lang="en-US"/>
        </a:p>
      </dgm:t>
    </dgm:pt>
    <dgm:pt modelId="{39B98827-2325-4103-8342-36CD025F953E}" type="sibTrans" cxnId="{15C2257F-6D39-48B9-92B6-E850936730F0}">
      <dgm:prSet/>
      <dgm:spPr/>
      <dgm:t>
        <a:bodyPr/>
        <a:lstStyle/>
        <a:p>
          <a:endParaRPr lang="en-US"/>
        </a:p>
      </dgm:t>
    </dgm:pt>
    <dgm:pt modelId="{0E542AB7-E44F-4940-A1EE-D3DD8A26B077}">
      <dgm:prSet custT="1"/>
      <dgm:spPr/>
      <dgm:t>
        <a:bodyPr/>
        <a:lstStyle/>
        <a:p>
          <a:pPr rtl="0"/>
          <a:r>
            <a:rPr lang="en-US" sz="1100" b="1" dirty="0"/>
            <a:t>Treatment Plan </a:t>
          </a:r>
        </a:p>
      </dgm:t>
    </dgm:pt>
    <dgm:pt modelId="{19ECC816-A284-4460-B550-5DA199AA9B8C}" type="parTrans" cxnId="{5560A90C-AB52-4D8D-8988-99D2C2E6F2C9}">
      <dgm:prSet/>
      <dgm:spPr/>
      <dgm:t>
        <a:bodyPr/>
        <a:lstStyle/>
        <a:p>
          <a:endParaRPr lang="en-US"/>
        </a:p>
      </dgm:t>
    </dgm:pt>
    <dgm:pt modelId="{6D3104B3-6381-4F48-8AFB-FB68E7F0D905}" type="sibTrans" cxnId="{5560A90C-AB52-4D8D-8988-99D2C2E6F2C9}">
      <dgm:prSet/>
      <dgm:spPr/>
      <dgm:t>
        <a:bodyPr/>
        <a:lstStyle/>
        <a:p>
          <a:endParaRPr lang="en-US"/>
        </a:p>
      </dgm:t>
    </dgm:pt>
    <dgm:pt modelId="{7131579A-5C1C-49F4-BFFA-8334DB2D393C}">
      <dgm:prSet custT="1"/>
      <dgm:spPr/>
      <dgm:t>
        <a:bodyPr/>
        <a:lstStyle/>
        <a:p>
          <a:pPr rtl="0"/>
          <a:r>
            <a:rPr lang="en-US" sz="1100" b="1" dirty="0"/>
            <a:t>Monthly Communication with Court</a:t>
          </a:r>
        </a:p>
      </dgm:t>
    </dgm:pt>
    <dgm:pt modelId="{C0D05E99-F50F-49CF-9E44-1191AA4C28C5}" type="parTrans" cxnId="{11D3C9B6-AADE-4D4B-88CB-95FBE892F1CC}">
      <dgm:prSet/>
      <dgm:spPr/>
      <dgm:t>
        <a:bodyPr/>
        <a:lstStyle/>
        <a:p>
          <a:endParaRPr lang="en-US"/>
        </a:p>
      </dgm:t>
    </dgm:pt>
    <dgm:pt modelId="{5A25E483-BDB8-41EE-9308-188D427ED2FA}" type="sibTrans" cxnId="{11D3C9B6-AADE-4D4B-88CB-95FBE892F1CC}">
      <dgm:prSet/>
      <dgm:spPr/>
      <dgm:t>
        <a:bodyPr/>
        <a:lstStyle/>
        <a:p>
          <a:endParaRPr lang="en-US"/>
        </a:p>
      </dgm:t>
    </dgm:pt>
    <dgm:pt modelId="{9CE1EDD3-7AC3-476B-B79A-DFE9C3B8B0AF}">
      <dgm:prSet custT="1"/>
      <dgm:spPr/>
      <dgm:t>
        <a:bodyPr/>
        <a:lstStyle/>
        <a:p>
          <a:pPr rtl="0"/>
          <a:r>
            <a:rPr lang="en-US" sz="1100" b="1" dirty="0"/>
            <a:t>75</a:t>
          </a:r>
          <a:r>
            <a:rPr lang="en-US" sz="1100" b="1" baseline="30000" dirty="0"/>
            <a:t>th</a:t>
          </a:r>
          <a:r>
            <a:rPr lang="en-US" sz="1100" b="1" dirty="0"/>
            <a:t> Day Assessment</a:t>
          </a:r>
        </a:p>
      </dgm:t>
    </dgm:pt>
    <dgm:pt modelId="{25C2EE03-9CC3-41AD-BB58-0979777201A4}" type="parTrans" cxnId="{50E42070-0E8F-49FD-BFA0-F38C90BB7789}">
      <dgm:prSet/>
      <dgm:spPr/>
      <dgm:t>
        <a:bodyPr/>
        <a:lstStyle/>
        <a:p>
          <a:endParaRPr lang="en-US"/>
        </a:p>
      </dgm:t>
    </dgm:pt>
    <dgm:pt modelId="{B42B92EF-6AEB-4F8F-8529-8034C3C739D1}" type="sibTrans" cxnId="{50E42070-0E8F-49FD-BFA0-F38C90BB7789}">
      <dgm:prSet/>
      <dgm:spPr/>
      <dgm:t>
        <a:bodyPr/>
        <a:lstStyle/>
        <a:p>
          <a:endParaRPr lang="en-US"/>
        </a:p>
      </dgm:t>
    </dgm:pt>
    <dgm:pt modelId="{2F57F8B2-C5BC-454F-A2ED-40FBE5D7B11F}">
      <dgm:prSet custT="1"/>
      <dgm:spPr/>
      <dgm:t>
        <a:bodyPr/>
        <a:lstStyle/>
        <a:p>
          <a:pPr rtl="0"/>
          <a:r>
            <a:rPr lang="en-US" sz="1100" b="1" dirty="0"/>
            <a:t>Restoration Hearing/ Hearing to request an extension</a:t>
          </a:r>
        </a:p>
      </dgm:t>
    </dgm:pt>
    <dgm:pt modelId="{9A541A69-A8E3-4B33-A631-0905B78BA6C6}" type="parTrans" cxnId="{4A7B8772-3A42-4F62-8823-FBF164C4F809}">
      <dgm:prSet/>
      <dgm:spPr/>
      <dgm:t>
        <a:bodyPr/>
        <a:lstStyle/>
        <a:p>
          <a:endParaRPr lang="en-US"/>
        </a:p>
      </dgm:t>
    </dgm:pt>
    <dgm:pt modelId="{B583DB23-A220-402C-867F-9F7E3932386F}" type="sibTrans" cxnId="{4A7B8772-3A42-4F62-8823-FBF164C4F809}">
      <dgm:prSet/>
      <dgm:spPr/>
      <dgm:t>
        <a:bodyPr/>
        <a:lstStyle/>
        <a:p>
          <a:endParaRPr lang="en-US"/>
        </a:p>
      </dgm:t>
    </dgm:pt>
    <dgm:pt modelId="{D64BC5AF-C462-454A-87D3-9CA255769259}" type="pres">
      <dgm:prSet presAssocID="{F2140B86-1E8E-4CE9-9904-0E63A8B814D6}" presName="CompostProcess" presStyleCnt="0">
        <dgm:presLayoutVars>
          <dgm:dir/>
          <dgm:resizeHandles val="exact"/>
        </dgm:presLayoutVars>
      </dgm:prSet>
      <dgm:spPr/>
    </dgm:pt>
    <dgm:pt modelId="{18BEF1BC-35E2-4C53-9C85-2F9BDE45ACA9}" type="pres">
      <dgm:prSet presAssocID="{F2140B86-1E8E-4CE9-9904-0E63A8B814D6}" presName="arrow" presStyleLbl="bgShp" presStyleIdx="0" presStyleCnt="1"/>
      <dgm:spPr/>
    </dgm:pt>
    <dgm:pt modelId="{6241A92F-A523-44A1-A371-52E5911EF5E5}" type="pres">
      <dgm:prSet presAssocID="{F2140B86-1E8E-4CE9-9904-0E63A8B814D6}" presName="linearProcess" presStyleCnt="0"/>
      <dgm:spPr/>
    </dgm:pt>
    <dgm:pt modelId="{B35C1843-DACF-4B3E-B0BE-BDDBA6C7EDF7}" type="pres">
      <dgm:prSet presAssocID="{A9D664E5-4B65-43C5-B072-CCE55771798B}" presName="textNode" presStyleLbl="node1" presStyleIdx="0" presStyleCnt="10">
        <dgm:presLayoutVars>
          <dgm:bulletEnabled val="1"/>
        </dgm:presLayoutVars>
      </dgm:prSet>
      <dgm:spPr/>
    </dgm:pt>
    <dgm:pt modelId="{5F852D5B-4A05-470C-8367-91AA62D5E4C9}" type="pres">
      <dgm:prSet presAssocID="{45019B86-63EB-4DE2-91FC-53B24F2C32A3}" presName="sibTrans" presStyleCnt="0"/>
      <dgm:spPr/>
    </dgm:pt>
    <dgm:pt modelId="{845E1E1C-7E94-4E9F-9BBF-C5E830E04092}" type="pres">
      <dgm:prSet presAssocID="{C9AB942F-EDFB-4927-BFA5-561AE765602D}" presName="textNode" presStyleLbl="node1" presStyleIdx="1" presStyleCnt="10">
        <dgm:presLayoutVars>
          <dgm:bulletEnabled val="1"/>
        </dgm:presLayoutVars>
      </dgm:prSet>
      <dgm:spPr/>
    </dgm:pt>
    <dgm:pt modelId="{1245EFA6-4C85-477A-82AB-CAB3C293AF7C}" type="pres">
      <dgm:prSet presAssocID="{8E857485-B1A3-4BEE-A870-8B7E6D3BCECA}" presName="sibTrans" presStyleCnt="0"/>
      <dgm:spPr/>
    </dgm:pt>
    <dgm:pt modelId="{51C4583F-B232-461F-BDB1-446E6FF584A2}" type="pres">
      <dgm:prSet presAssocID="{FAB5AC8F-77DF-4DD0-8797-7A34945AAF3B}" presName="textNode" presStyleLbl="node1" presStyleIdx="2" presStyleCnt="10">
        <dgm:presLayoutVars>
          <dgm:bulletEnabled val="1"/>
        </dgm:presLayoutVars>
      </dgm:prSet>
      <dgm:spPr/>
    </dgm:pt>
    <dgm:pt modelId="{88CBD99C-2548-4625-AF20-A35EA2BF453C}" type="pres">
      <dgm:prSet presAssocID="{E5A2AC9D-5A91-409F-B066-639484D57E2A}" presName="sibTrans" presStyleCnt="0"/>
      <dgm:spPr/>
    </dgm:pt>
    <dgm:pt modelId="{22312D1F-C4CA-4DB4-8346-E92C1D23109E}" type="pres">
      <dgm:prSet presAssocID="{87B779AC-5625-4CFD-B92B-10D7A968EA9D}" presName="textNode" presStyleLbl="node1" presStyleIdx="3" presStyleCnt="10">
        <dgm:presLayoutVars>
          <dgm:bulletEnabled val="1"/>
        </dgm:presLayoutVars>
      </dgm:prSet>
      <dgm:spPr/>
    </dgm:pt>
    <dgm:pt modelId="{EA9D1262-FB39-45E2-B7CB-9FC7A024725E}" type="pres">
      <dgm:prSet presAssocID="{1E8CBE86-EC99-481E-B7FD-A5AF8D5B4568}" presName="sibTrans" presStyleCnt="0"/>
      <dgm:spPr/>
    </dgm:pt>
    <dgm:pt modelId="{9A635197-ED10-478B-A734-539CC76DC607}" type="pres">
      <dgm:prSet presAssocID="{F8FFBDAE-E38B-41D2-BDE4-26462AABFA93}" presName="textNode" presStyleLbl="node1" presStyleIdx="4" presStyleCnt="10">
        <dgm:presLayoutVars>
          <dgm:bulletEnabled val="1"/>
        </dgm:presLayoutVars>
      </dgm:prSet>
      <dgm:spPr/>
    </dgm:pt>
    <dgm:pt modelId="{E11BA4B0-F37F-4F47-A98B-81045017A29B}" type="pres">
      <dgm:prSet presAssocID="{D862143A-AD4A-466C-90E8-4086DF7CB79E}" presName="sibTrans" presStyleCnt="0"/>
      <dgm:spPr/>
    </dgm:pt>
    <dgm:pt modelId="{12DB9963-FB94-46D4-A631-825D85FB3D92}" type="pres">
      <dgm:prSet presAssocID="{EE723631-B722-451D-8BD6-74E82820BB52}" presName="textNode" presStyleLbl="node1" presStyleIdx="5" presStyleCnt="10">
        <dgm:presLayoutVars>
          <dgm:bulletEnabled val="1"/>
        </dgm:presLayoutVars>
      </dgm:prSet>
      <dgm:spPr/>
    </dgm:pt>
    <dgm:pt modelId="{0F7B6353-B991-47FF-BE38-55659D34DCC0}" type="pres">
      <dgm:prSet presAssocID="{39B98827-2325-4103-8342-36CD025F953E}" presName="sibTrans" presStyleCnt="0"/>
      <dgm:spPr/>
    </dgm:pt>
    <dgm:pt modelId="{0BCC9085-D46E-4450-B5F6-F5B32C0D7979}" type="pres">
      <dgm:prSet presAssocID="{0E542AB7-E44F-4940-A1EE-D3DD8A26B077}" presName="textNode" presStyleLbl="node1" presStyleIdx="6" presStyleCnt="10">
        <dgm:presLayoutVars>
          <dgm:bulletEnabled val="1"/>
        </dgm:presLayoutVars>
      </dgm:prSet>
      <dgm:spPr/>
    </dgm:pt>
    <dgm:pt modelId="{BDCCA832-0177-4567-89F7-1084BD6A016E}" type="pres">
      <dgm:prSet presAssocID="{6D3104B3-6381-4F48-8AFB-FB68E7F0D905}" presName="sibTrans" presStyleCnt="0"/>
      <dgm:spPr/>
    </dgm:pt>
    <dgm:pt modelId="{F4378C00-85C5-4CEB-B9D9-41CAF35CAA07}" type="pres">
      <dgm:prSet presAssocID="{7131579A-5C1C-49F4-BFFA-8334DB2D393C}" presName="textNode" presStyleLbl="node1" presStyleIdx="7" presStyleCnt="10">
        <dgm:presLayoutVars>
          <dgm:bulletEnabled val="1"/>
        </dgm:presLayoutVars>
      </dgm:prSet>
      <dgm:spPr/>
    </dgm:pt>
    <dgm:pt modelId="{6D1D232E-841E-45E0-89E2-FAFC8061656B}" type="pres">
      <dgm:prSet presAssocID="{5A25E483-BDB8-41EE-9308-188D427ED2FA}" presName="sibTrans" presStyleCnt="0"/>
      <dgm:spPr/>
    </dgm:pt>
    <dgm:pt modelId="{13F036C6-3FC9-43B0-93AE-14528AAB859F}" type="pres">
      <dgm:prSet presAssocID="{9CE1EDD3-7AC3-476B-B79A-DFE9C3B8B0AF}" presName="textNode" presStyleLbl="node1" presStyleIdx="8" presStyleCnt="10">
        <dgm:presLayoutVars>
          <dgm:bulletEnabled val="1"/>
        </dgm:presLayoutVars>
      </dgm:prSet>
      <dgm:spPr/>
    </dgm:pt>
    <dgm:pt modelId="{359AF788-14A8-4A3A-9E1B-73F8FF2575B2}" type="pres">
      <dgm:prSet presAssocID="{B42B92EF-6AEB-4F8F-8529-8034C3C739D1}" presName="sibTrans" presStyleCnt="0"/>
      <dgm:spPr/>
    </dgm:pt>
    <dgm:pt modelId="{A5BEA6C3-0339-456B-99A2-E99B81A63599}" type="pres">
      <dgm:prSet presAssocID="{2F57F8B2-C5BC-454F-A2ED-40FBE5D7B11F}" presName="textNode" presStyleLbl="node1" presStyleIdx="9" presStyleCnt="10">
        <dgm:presLayoutVars>
          <dgm:bulletEnabled val="1"/>
        </dgm:presLayoutVars>
      </dgm:prSet>
      <dgm:spPr/>
    </dgm:pt>
  </dgm:ptLst>
  <dgm:cxnLst>
    <dgm:cxn modelId="{1B36AF01-E156-4F0D-87FA-9AC2E8C5E11B}" type="presOf" srcId="{87B779AC-5625-4CFD-B92B-10D7A968EA9D}" destId="{22312D1F-C4CA-4DB4-8346-E92C1D23109E}" srcOrd="0" destOrd="0" presId="urn:microsoft.com/office/officeart/2005/8/layout/hProcess9"/>
    <dgm:cxn modelId="{5560A90C-AB52-4D8D-8988-99D2C2E6F2C9}" srcId="{F2140B86-1E8E-4CE9-9904-0E63A8B814D6}" destId="{0E542AB7-E44F-4940-A1EE-D3DD8A26B077}" srcOrd="6" destOrd="0" parTransId="{19ECC816-A284-4460-B550-5DA199AA9B8C}" sibTransId="{6D3104B3-6381-4F48-8AFB-FB68E7F0D905}"/>
    <dgm:cxn modelId="{3601081A-8729-4C91-BC46-9AEE7D917536}" srcId="{F2140B86-1E8E-4CE9-9904-0E63A8B814D6}" destId="{C9AB942F-EDFB-4927-BFA5-561AE765602D}" srcOrd="1" destOrd="0" parTransId="{3230F4AC-2F4B-4FB3-A38C-E8D3D99998AA}" sibTransId="{8E857485-B1A3-4BEE-A870-8B7E6D3BCECA}"/>
    <dgm:cxn modelId="{5A2A0F1D-E0BD-455C-A17F-DAE5B47D1B08}" type="presOf" srcId="{A9D664E5-4B65-43C5-B072-CCE55771798B}" destId="{B35C1843-DACF-4B3E-B0BE-BDDBA6C7EDF7}" srcOrd="0" destOrd="0" presId="urn:microsoft.com/office/officeart/2005/8/layout/hProcess9"/>
    <dgm:cxn modelId="{E867A036-AF97-4DAE-8C6D-1984A7F5AB80}" type="presOf" srcId="{F8FFBDAE-E38B-41D2-BDE4-26462AABFA93}" destId="{9A635197-ED10-478B-A734-539CC76DC607}" srcOrd="0" destOrd="0" presId="urn:microsoft.com/office/officeart/2005/8/layout/hProcess9"/>
    <dgm:cxn modelId="{4BB3545E-406E-4C3C-A232-3B9327BFCDC5}" type="presOf" srcId="{FAB5AC8F-77DF-4DD0-8797-7A34945AAF3B}" destId="{51C4583F-B232-461F-BDB1-446E6FF584A2}" srcOrd="0" destOrd="0" presId="urn:microsoft.com/office/officeart/2005/8/layout/hProcess9"/>
    <dgm:cxn modelId="{1EF35E6A-0DDA-47D3-9B4A-46FD7EBE2C69}" type="presOf" srcId="{C9AB942F-EDFB-4927-BFA5-561AE765602D}" destId="{845E1E1C-7E94-4E9F-9BBF-C5E830E04092}" srcOrd="0" destOrd="0" presId="urn:microsoft.com/office/officeart/2005/8/layout/hProcess9"/>
    <dgm:cxn modelId="{CDD6F64B-EE93-462C-80CF-07DFAF3B52BB}" type="presOf" srcId="{9CE1EDD3-7AC3-476B-B79A-DFE9C3B8B0AF}" destId="{13F036C6-3FC9-43B0-93AE-14528AAB859F}" srcOrd="0" destOrd="0" presId="urn:microsoft.com/office/officeart/2005/8/layout/hProcess9"/>
    <dgm:cxn modelId="{50E42070-0E8F-49FD-BFA0-F38C90BB7789}" srcId="{F2140B86-1E8E-4CE9-9904-0E63A8B814D6}" destId="{9CE1EDD3-7AC3-476B-B79A-DFE9C3B8B0AF}" srcOrd="8" destOrd="0" parTransId="{25C2EE03-9CC3-41AD-BB58-0979777201A4}" sibTransId="{B42B92EF-6AEB-4F8F-8529-8034C3C739D1}"/>
    <dgm:cxn modelId="{4A7B8772-3A42-4F62-8823-FBF164C4F809}" srcId="{F2140B86-1E8E-4CE9-9904-0E63A8B814D6}" destId="{2F57F8B2-C5BC-454F-A2ED-40FBE5D7B11F}" srcOrd="9" destOrd="0" parTransId="{9A541A69-A8E3-4B33-A631-0905B78BA6C6}" sibTransId="{B583DB23-A220-402C-867F-9F7E3932386F}"/>
    <dgm:cxn modelId="{CA62A057-0E67-4C86-A5E9-68992B939F8B}" srcId="{F2140B86-1E8E-4CE9-9904-0E63A8B814D6}" destId="{A9D664E5-4B65-43C5-B072-CCE55771798B}" srcOrd="0" destOrd="0" parTransId="{CCE4AF52-23FA-45F4-81D2-0523E0741153}" sibTransId="{45019B86-63EB-4DE2-91FC-53B24F2C32A3}"/>
    <dgm:cxn modelId="{145E1759-88CF-49B2-B9F2-F4DF3AE4B885}" srcId="{F2140B86-1E8E-4CE9-9904-0E63A8B814D6}" destId="{FAB5AC8F-77DF-4DD0-8797-7A34945AAF3B}" srcOrd="2" destOrd="0" parTransId="{1D542C20-CC93-421B-9CE7-6DA4A197DB24}" sibTransId="{E5A2AC9D-5A91-409F-B066-639484D57E2A}"/>
    <dgm:cxn modelId="{15C2257F-6D39-48B9-92B6-E850936730F0}" srcId="{F2140B86-1E8E-4CE9-9904-0E63A8B814D6}" destId="{EE723631-B722-451D-8BD6-74E82820BB52}" srcOrd="5" destOrd="0" parTransId="{554673E1-CDE0-430E-9B2C-4C82E70B0F99}" sibTransId="{39B98827-2325-4103-8342-36CD025F953E}"/>
    <dgm:cxn modelId="{B1D68D85-1AB4-49AD-BDC0-590F2019EBC6}" type="presOf" srcId="{0E542AB7-E44F-4940-A1EE-D3DD8A26B077}" destId="{0BCC9085-D46E-4450-B5F6-F5B32C0D7979}" srcOrd="0" destOrd="0" presId="urn:microsoft.com/office/officeart/2005/8/layout/hProcess9"/>
    <dgm:cxn modelId="{4575C68D-2B80-4736-92E9-CB1FD27E2808}" srcId="{F2140B86-1E8E-4CE9-9904-0E63A8B814D6}" destId="{87B779AC-5625-4CFD-B92B-10D7A968EA9D}" srcOrd="3" destOrd="0" parTransId="{39B53AF7-2577-4E5E-8109-4B3242C8E714}" sibTransId="{1E8CBE86-EC99-481E-B7FD-A5AF8D5B4568}"/>
    <dgm:cxn modelId="{11D3C9B6-AADE-4D4B-88CB-95FBE892F1CC}" srcId="{F2140B86-1E8E-4CE9-9904-0E63A8B814D6}" destId="{7131579A-5C1C-49F4-BFFA-8334DB2D393C}" srcOrd="7" destOrd="0" parTransId="{C0D05E99-F50F-49CF-9E44-1191AA4C28C5}" sibTransId="{5A25E483-BDB8-41EE-9308-188D427ED2FA}"/>
    <dgm:cxn modelId="{6D5FDAC2-C57D-4EC8-A432-E31AD2A2E337}" type="presOf" srcId="{F2140B86-1E8E-4CE9-9904-0E63A8B814D6}" destId="{D64BC5AF-C462-454A-87D3-9CA255769259}" srcOrd="0" destOrd="0" presId="urn:microsoft.com/office/officeart/2005/8/layout/hProcess9"/>
    <dgm:cxn modelId="{3D06B2C4-9F45-4E9A-932B-A19810277E7B}" type="presOf" srcId="{EE723631-B722-451D-8BD6-74E82820BB52}" destId="{12DB9963-FB94-46D4-A631-825D85FB3D92}" srcOrd="0" destOrd="0" presId="urn:microsoft.com/office/officeart/2005/8/layout/hProcess9"/>
    <dgm:cxn modelId="{1D67CEE9-354E-4EB1-A808-3E7A6717472D}" type="presOf" srcId="{7131579A-5C1C-49F4-BFFA-8334DB2D393C}" destId="{F4378C00-85C5-4CEB-B9D9-41CAF35CAA07}" srcOrd="0" destOrd="0" presId="urn:microsoft.com/office/officeart/2005/8/layout/hProcess9"/>
    <dgm:cxn modelId="{06271AEA-C326-4370-85BE-5DF4F666F50D}" srcId="{F2140B86-1E8E-4CE9-9904-0E63A8B814D6}" destId="{F8FFBDAE-E38B-41D2-BDE4-26462AABFA93}" srcOrd="4" destOrd="0" parTransId="{385BBDA8-1678-4C89-ACC5-C6A3D2725562}" sibTransId="{D862143A-AD4A-466C-90E8-4086DF7CB79E}"/>
    <dgm:cxn modelId="{1C9822F0-380B-4FF2-A9B3-42D55E12A1AE}" type="presOf" srcId="{2F57F8B2-C5BC-454F-A2ED-40FBE5D7B11F}" destId="{A5BEA6C3-0339-456B-99A2-E99B81A63599}" srcOrd="0" destOrd="0" presId="urn:microsoft.com/office/officeart/2005/8/layout/hProcess9"/>
    <dgm:cxn modelId="{56D6D599-D429-4B42-B607-28CBB355A5D2}" type="presParOf" srcId="{D64BC5AF-C462-454A-87D3-9CA255769259}" destId="{18BEF1BC-35E2-4C53-9C85-2F9BDE45ACA9}" srcOrd="0" destOrd="0" presId="urn:microsoft.com/office/officeart/2005/8/layout/hProcess9"/>
    <dgm:cxn modelId="{D1C56A51-E462-4511-B6A9-7270D2EDFB3B}" type="presParOf" srcId="{D64BC5AF-C462-454A-87D3-9CA255769259}" destId="{6241A92F-A523-44A1-A371-52E5911EF5E5}" srcOrd="1" destOrd="0" presId="urn:microsoft.com/office/officeart/2005/8/layout/hProcess9"/>
    <dgm:cxn modelId="{9C6A3BC4-43AE-4050-93A6-F00BD19DF74A}" type="presParOf" srcId="{6241A92F-A523-44A1-A371-52E5911EF5E5}" destId="{B35C1843-DACF-4B3E-B0BE-BDDBA6C7EDF7}" srcOrd="0" destOrd="0" presId="urn:microsoft.com/office/officeart/2005/8/layout/hProcess9"/>
    <dgm:cxn modelId="{E41480F3-235D-4F47-9239-C28D2BC698DC}" type="presParOf" srcId="{6241A92F-A523-44A1-A371-52E5911EF5E5}" destId="{5F852D5B-4A05-470C-8367-91AA62D5E4C9}" srcOrd="1" destOrd="0" presId="urn:microsoft.com/office/officeart/2005/8/layout/hProcess9"/>
    <dgm:cxn modelId="{16C63C51-694C-4673-B2DD-CF37D7D6CD5E}" type="presParOf" srcId="{6241A92F-A523-44A1-A371-52E5911EF5E5}" destId="{845E1E1C-7E94-4E9F-9BBF-C5E830E04092}" srcOrd="2" destOrd="0" presId="urn:microsoft.com/office/officeart/2005/8/layout/hProcess9"/>
    <dgm:cxn modelId="{DE1309CF-DDD7-4751-80E6-938BDF568FED}" type="presParOf" srcId="{6241A92F-A523-44A1-A371-52E5911EF5E5}" destId="{1245EFA6-4C85-477A-82AB-CAB3C293AF7C}" srcOrd="3" destOrd="0" presId="urn:microsoft.com/office/officeart/2005/8/layout/hProcess9"/>
    <dgm:cxn modelId="{FA09A9B3-6F10-44F1-BE47-A360536A9D7C}" type="presParOf" srcId="{6241A92F-A523-44A1-A371-52E5911EF5E5}" destId="{51C4583F-B232-461F-BDB1-446E6FF584A2}" srcOrd="4" destOrd="0" presId="urn:microsoft.com/office/officeart/2005/8/layout/hProcess9"/>
    <dgm:cxn modelId="{066C0876-0AFA-4815-A928-D65C4A0446B2}" type="presParOf" srcId="{6241A92F-A523-44A1-A371-52E5911EF5E5}" destId="{88CBD99C-2548-4625-AF20-A35EA2BF453C}" srcOrd="5" destOrd="0" presId="urn:microsoft.com/office/officeart/2005/8/layout/hProcess9"/>
    <dgm:cxn modelId="{35ED795E-D554-414F-AFB3-66F85B25A4EA}" type="presParOf" srcId="{6241A92F-A523-44A1-A371-52E5911EF5E5}" destId="{22312D1F-C4CA-4DB4-8346-E92C1D23109E}" srcOrd="6" destOrd="0" presId="urn:microsoft.com/office/officeart/2005/8/layout/hProcess9"/>
    <dgm:cxn modelId="{F23806E3-C0A5-45B1-A063-4EE77B200048}" type="presParOf" srcId="{6241A92F-A523-44A1-A371-52E5911EF5E5}" destId="{EA9D1262-FB39-45E2-B7CB-9FC7A024725E}" srcOrd="7" destOrd="0" presId="urn:microsoft.com/office/officeart/2005/8/layout/hProcess9"/>
    <dgm:cxn modelId="{093265D3-EA1A-4CEF-9C27-87C7E9C05444}" type="presParOf" srcId="{6241A92F-A523-44A1-A371-52E5911EF5E5}" destId="{9A635197-ED10-478B-A734-539CC76DC607}" srcOrd="8" destOrd="0" presId="urn:microsoft.com/office/officeart/2005/8/layout/hProcess9"/>
    <dgm:cxn modelId="{8109A90C-88EE-4012-A1D7-DAC5FDCF34C6}" type="presParOf" srcId="{6241A92F-A523-44A1-A371-52E5911EF5E5}" destId="{E11BA4B0-F37F-4F47-A98B-81045017A29B}" srcOrd="9" destOrd="0" presId="urn:microsoft.com/office/officeart/2005/8/layout/hProcess9"/>
    <dgm:cxn modelId="{A79DB5E4-2DC7-459D-95D3-67CD6BDA2893}" type="presParOf" srcId="{6241A92F-A523-44A1-A371-52E5911EF5E5}" destId="{12DB9963-FB94-46D4-A631-825D85FB3D92}" srcOrd="10" destOrd="0" presId="urn:microsoft.com/office/officeart/2005/8/layout/hProcess9"/>
    <dgm:cxn modelId="{F3168311-771E-444F-BF06-28AEED37A98C}" type="presParOf" srcId="{6241A92F-A523-44A1-A371-52E5911EF5E5}" destId="{0F7B6353-B991-47FF-BE38-55659D34DCC0}" srcOrd="11" destOrd="0" presId="urn:microsoft.com/office/officeart/2005/8/layout/hProcess9"/>
    <dgm:cxn modelId="{A02F6450-B3A2-4A09-90C4-18AB8BE4C25B}" type="presParOf" srcId="{6241A92F-A523-44A1-A371-52E5911EF5E5}" destId="{0BCC9085-D46E-4450-B5F6-F5B32C0D7979}" srcOrd="12" destOrd="0" presId="urn:microsoft.com/office/officeart/2005/8/layout/hProcess9"/>
    <dgm:cxn modelId="{2DE48C43-DAFC-45EB-87B6-C6DEEA034903}" type="presParOf" srcId="{6241A92F-A523-44A1-A371-52E5911EF5E5}" destId="{BDCCA832-0177-4567-89F7-1084BD6A016E}" srcOrd="13" destOrd="0" presId="urn:microsoft.com/office/officeart/2005/8/layout/hProcess9"/>
    <dgm:cxn modelId="{8AA38BC5-6DBF-4D44-9CD8-0F5042A7C935}" type="presParOf" srcId="{6241A92F-A523-44A1-A371-52E5911EF5E5}" destId="{F4378C00-85C5-4CEB-B9D9-41CAF35CAA07}" srcOrd="14" destOrd="0" presId="urn:microsoft.com/office/officeart/2005/8/layout/hProcess9"/>
    <dgm:cxn modelId="{76039B54-74B0-4B20-BD0F-DD66DCF30237}" type="presParOf" srcId="{6241A92F-A523-44A1-A371-52E5911EF5E5}" destId="{6D1D232E-841E-45E0-89E2-FAFC8061656B}" srcOrd="15" destOrd="0" presId="urn:microsoft.com/office/officeart/2005/8/layout/hProcess9"/>
    <dgm:cxn modelId="{5DF95EC6-6ABB-45C4-BCDD-7015FE85A978}" type="presParOf" srcId="{6241A92F-A523-44A1-A371-52E5911EF5E5}" destId="{13F036C6-3FC9-43B0-93AE-14528AAB859F}" srcOrd="16" destOrd="0" presId="urn:microsoft.com/office/officeart/2005/8/layout/hProcess9"/>
    <dgm:cxn modelId="{93A9A97D-B9F0-4F87-9181-FACC0F2064CB}" type="presParOf" srcId="{6241A92F-A523-44A1-A371-52E5911EF5E5}" destId="{359AF788-14A8-4A3A-9E1B-73F8FF2575B2}" srcOrd="17" destOrd="0" presId="urn:microsoft.com/office/officeart/2005/8/layout/hProcess9"/>
    <dgm:cxn modelId="{16FDAC98-6022-4102-953F-1B8BCF56A69E}" type="presParOf" srcId="{6241A92F-A523-44A1-A371-52E5911EF5E5}" destId="{A5BEA6C3-0339-456B-99A2-E99B81A63599}" srcOrd="1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159F7859-A3C8-4D4E-AEB3-5CCCF49B6356}" type="doc">
      <dgm:prSet loTypeId="urn:microsoft.com/office/officeart/2005/8/layout/vList2" loCatId="list" qsTypeId="urn:microsoft.com/office/officeart/2005/8/quickstyle/simple1" qsCatId="simple" csTypeId="urn:microsoft.com/office/officeart/2005/8/colors/accent1_3" csCatId="accent1" phldr="1"/>
      <dgm:spPr/>
      <dgm:t>
        <a:bodyPr/>
        <a:lstStyle/>
        <a:p>
          <a:endParaRPr lang="en-US"/>
        </a:p>
      </dgm:t>
    </dgm:pt>
    <dgm:pt modelId="{900AB6D6-9A1E-4301-9E5F-E4CE1F5602ED}">
      <dgm:prSet phldrT="[Text]"/>
      <dgm:spPr/>
      <dgm:t>
        <a:bodyPr/>
        <a:lstStyle/>
        <a:p>
          <a:r>
            <a:rPr lang="en-US" dirty="0">
              <a:effectLst>
                <a:outerShdw blurRad="38100" dist="38100" dir="2700000" algn="tl">
                  <a:srgbClr val="000000">
                    <a:alpha val="43137"/>
                  </a:srgbClr>
                </a:outerShdw>
              </a:effectLst>
            </a:rPr>
            <a:t>Interactive</a:t>
          </a:r>
        </a:p>
      </dgm:t>
    </dgm:pt>
    <dgm:pt modelId="{DDBD4847-C21C-4DDF-A68C-D2192BDC2EFC}" type="parTrans" cxnId="{57DD48F4-72F0-4305-93AE-38354B6FBBFF}">
      <dgm:prSet/>
      <dgm:spPr/>
      <dgm:t>
        <a:bodyPr/>
        <a:lstStyle/>
        <a:p>
          <a:endParaRPr lang="en-US"/>
        </a:p>
      </dgm:t>
    </dgm:pt>
    <dgm:pt modelId="{E36419FF-D127-4F22-A20E-7F4477BAFA19}" type="sibTrans" cxnId="{57DD48F4-72F0-4305-93AE-38354B6FBBFF}">
      <dgm:prSet/>
      <dgm:spPr/>
      <dgm:t>
        <a:bodyPr/>
        <a:lstStyle/>
        <a:p>
          <a:endParaRPr lang="en-US"/>
        </a:p>
      </dgm:t>
    </dgm:pt>
    <dgm:pt modelId="{D10B305D-0DF0-46F9-91A2-0EF720235676}">
      <dgm:prSet/>
      <dgm:spPr/>
      <dgm:t>
        <a:bodyPr/>
        <a:lstStyle/>
        <a:p>
          <a:r>
            <a:rPr lang="en-US" dirty="0">
              <a:effectLst>
                <a:outerShdw blurRad="38100" dist="38100" dir="2700000" algn="tl">
                  <a:srgbClr val="000000">
                    <a:alpha val="43137"/>
                  </a:srgbClr>
                </a:outerShdw>
              </a:effectLst>
            </a:rPr>
            <a:t>Engaging</a:t>
          </a:r>
        </a:p>
      </dgm:t>
    </dgm:pt>
    <dgm:pt modelId="{04D9FC5F-6067-4BC1-8AAF-C2C1CDCBD4EC}" type="parTrans" cxnId="{2118D7F5-138C-4D23-9DA5-3B8F8C209C37}">
      <dgm:prSet/>
      <dgm:spPr/>
      <dgm:t>
        <a:bodyPr/>
        <a:lstStyle/>
        <a:p>
          <a:endParaRPr lang="en-US"/>
        </a:p>
      </dgm:t>
    </dgm:pt>
    <dgm:pt modelId="{316768C7-EA8C-409B-A134-1C5224809208}" type="sibTrans" cxnId="{2118D7F5-138C-4D23-9DA5-3B8F8C209C37}">
      <dgm:prSet/>
      <dgm:spPr/>
      <dgm:t>
        <a:bodyPr/>
        <a:lstStyle/>
        <a:p>
          <a:endParaRPr lang="en-US"/>
        </a:p>
      </dgm:t>
    </dgm:pt>
    <dgm:pt modelId="{A156509A-BFA9-47DA-96A0-24D29300C745}">
      <dgm:prSet/>
      <dgm:spPr/>
      <dgm:t>
        <a:bodyPr/>
        <a:lstStyle/>
        <a:p>
          <a:r>
            <a:rPr lang="en-US" dirty="0">
              <a:effectLst>
                <a:outerShdw blurRad="38100" dist="38100" dir="2700000" algn="tl">
                  <a:srgbClr val="000000">
                    <a:alpha val="43137"/>
                  </a:srgbClr>
                </a:outerShdw>
              </a:effectLst>
            </a:rPr>
            <a:t>Developmentally appropriate</a:t>
          </a:r>
        </a:p>
      </dgm:t>
    </dgm:pt>
    <dgm:pt modelId="{90ECF43B-2D4B-45AA-B0C3-0ECC76083088}" type="parTrans" cxnId="{EE9CFC95-F881-450B-A6B6-EE13591CF9C4}">
      <dgm:prSet/>
      <dgm:spPr/>
      <dgm:t>
        <a:bodyPr/>
        <a:lstStyle/>
        <a:p>
          <a:endParaRPr lang="en-US"/>
        </a:p>
      </dgm:t>
    </dgm:pt>
    <dgm:pt modelId="{BD919B8D-5B74-4619-BFC7-3FCCAA173E8B}" type="sibTrans" cxnId="{EE9CFC95-F881-450B-A6B6-EE13591CF9C4}">
      <dgm:prSet/>
      <dgm:spPr/>
      <dgm:t>
        <a:bodyPr/>
        <a:lstStyle/>
        <a:p>
          <a:endParaRPr lang="en-US"/>
        </a:p>
      </dgm:t>
    </dgm:pt>
    <dgm:pt modelId="{1981729F-1EE1-4387-93F2-B6F60E939ADF}">
      <dgm:prSet/>
      <dgm:spPr/>
      <dgm:t>
        <a:bodyPr/>
        <a:lstStyle/>
        <a:p>
          <a:r>
            <a:rPr lang="en-US">
              <a:effectLst>
                <a:outerShdw blurRad="38100" dist="38100" dir="2700000" algn="tl">
                  <a:srgbClr val="000000">
                    <a:alpha val="43137"/>
                  </a:srgbClr>
                </a:outerShdw>
              </a:effectLst>
            </a:rPr>
            <a:t>Defense Attorney Approved</a:t>
          </a:r>
          <a:endParaRPr lang="en-US" dirty="0">
            <a:effectLst>
              <a:outerShdw blurRad="38100" dist="38100" dir="2700000" algn="tl">
                <a:srgbClr val="000000">
                  <a:alpha val="43137"/>
                </a:srgbClr>
              </a:outerShdw>
            </a:effectLst>
          </a:endParaRPr>
        </a:p>
      </dgm:t>
    </dgm:pt>
    <dgm:pt modelId="{13D322F4-53F9-4024-8CCF-30E6CF959E84}" type="parTrans" cxnId="{EC92FF96-BAAC-43CD-8374-53FA237A0B99}">
      <dgm:prSet/>
      <dgm:spPr/>
      <dgm:t>
        <a:bodyPr/>
        <a:lstStyle/>
        <a:p>
          <a:endParaRPr lang="en-US"/>
        </a:p>
      </dgm:t>
    </dgm:pt>
    <dgm:pt modelId="{233A3E9A-B646-4E46-B3BF-104B0173FE3A}" type="sibTrans" cxnId="{EC92FF96-BAAC-43CD-8374-53FA237A0B99}">
      <dgm:prSet/>
      <dgm:spPr/>
      <dgm:t>
        <a:bodyPr/>
        <a:lstStyle/>
        <a:p>
          <a:endParaRPr lang="en-US"/>
        </a:p>
      </dgm:t>
    </dgm:pt>
    <dgm:pt modelId="{1460283A-65F4-4541-9B33-109D2798B4A3}">
      <dgm:prSet/>
      <dgm:spPr/>
      <dgm:t>
        <a:bodyPr/>
        <a:lstStyle/>
        <a:p>
          <a:r>
            <a:rPr lang="en-US" dirty="0">
              <a:effectLst>
                <a:outerShdw blurRad="38100" dist="38100" dir="2700000" algn="tl">
                  <a:srgbClr val="000000">
                    <a:alpha val="43137"/>
                  </a:srgbClr>
                </a:outerShdw>
              </a:effectLst>
            </a:rPr>
            <a:t>Customizable</a:t>
          </a:r>
        </a:p>
      </dgm:t>
    </dgm:pt>
    <dgm:pt modelId="{3DB35D5C-79FD-42EC-A2B2-864357916553}" type="parTrans" cxnId="{408A2808-B4A1-4210-B130-DDA81F2FD674}">
      <dgm:prSet/>
      <dgm:spPr/>
      <dgm:t>
        <a:bodyPr/>
        <a:lstStyle/>
        <a:p>
          <a:endParaRPr lang="en-US"/>
        </a:p>
      </dgm:t>
    </dgm:pt>
    <dgm:pt modelId="{71DC6098-2881-4C73-AC64-82A6B3D6D7E5}" type="sibTrans" cxnId="{408A2808-B4A1-4210-B130-DDA81F2FD674}">
      <dgm:prSet/>
      <dgm:spPr/>
      <dgm:t>
        <a:bodyPr/>
        <a:lstStyle/>
        <a:p>
          <a:endParaRPr lang="en-US"/>
        </a:p>
      </dgm:t>
    </dgm:pt>
    <dgm:pt modelId="{381AAA29-9706-4777-B99D-743CD8DFB893}" type="pres">
      <dgm:prSet presAssocID="{159F7859-A3C8-4D4E-AEB3-5CCCF49B6356}" presName="linear" presStyleCnt="0">
        <dgm:presLayoutVars>
          <dgm:animLvl val="lvl"/>
          <dgm:resizeHandles val="exact"/>
        </dgm:presLayoutVars>
      </dgm:prSet>
      <dgm:spPr/>
    </dgm:pt>
    <dgm:pt modelId="{DF0436A3-FF01-45FD-A289-48BA5864D009}" type="pres">
      <dgm:prSet presAssocID="{900AB6D6-9A1E-4301-9E5F-E4CE1F5602ED}" presName="parentText" presStyleLbl="node1" presStyleIdx="0" presStyleCnt="5">
        <dgm:presLayoutVars>
          <dgm:chMax val="0"/>
          <dgm:bulletEnabled val="1"/>
        </dgm:presLayoutVars>
      </dgm:prSet>
      <dgm:spPr/>
    </dgm:pt>
    <dgm:pt modelId="{425D6745-F4EC-4294-9205-FD9A1E70B7F4}" type="pres">
      <dgm:prSet presAssocID="{E36419FF-D127-4F22-A20E-7F4477BAFA19}" presName="spacer" presStyleCnt="0"/>
      <dgm:spPr/>
    </dgm:pt>
    <dgm:pt modelId="{36C4681D-2724-4D0F-BD08-C6644BCFD723}" type="pres">
      <dgm:prSet presAssocID="{D10B305D-0DF0-46F9-91A2-0EF720235676}" presName="parentText" presStyleLbl="node1" presStyleIdx="1" presStyleCnt="5">
        <dgm:presLayoutVars>
          <dgm:chMax val="0"/>
          <dgm:bulletEnabled val="1"/>
        </dgm:presLayoutVars>
      </dgm:prSet>
      <dgm:spPr/>
    </dgm:pt>
    <dgm:pt modelId="{967F24F8-4EA1-4D98-9DF3-C08E2C00D1FC}" type="pres">
      <dgm:prSet presAssocID="{316768C7-EA8C-409B-A134-1C5224809208}" presName="spacer" presStyleCnt="0"/>
      <dgm:spPr/>
    </dgm:pt>
    <dgm:pt modelId="{677AEE4A-6A3B-4923-B937-621633F80E01}" type="pres">
      <dgm:prSet presAssocID="{A156509A-BFA9-47DA-96A0-24D29300C745}" presName="parentText" presStyleLbl="node1" presStyleIdx="2" presStyleCnt="5">
        <dgm:presLayoutVars>
          <dgm:chMax val="0"/>
          <dgm:bulletEnabled val="1"/>
        </dgm:presLayoutVars>
      </dgm:prSet>
      <dgm:spPr/>
    </dgm:pt>
    <dgm:pt modelId="{EC2A0733-E0A4-4FC3-B490-95B265E87361}" type="pres">
      <dgm:prSet presAssocID="{BD919B8D-5B74-4619-BFC7-3FCCAA173E8B}" presName="spacer" presStyleCnt="0"/>
      <dgm:spPr/>
    </dgm:pt>
    <dgm:pt modelId="{ACAB07E5-EBAC-4DE0-B8BE-B0AFD356696F}" type="pres">
      <dgm:prSet presAssocID="{1981729F-1EE1-4387-93F2-B6F60E939ADF}" presName="parentText" presStyleLbl="node1" presStyleIdx="3" presStyleCnt="5">
        <dgm:presLayoutVars>
          <dgm:chMax val="0"/>
          <dgm:bulletEnabled val="1"/>
        </dgm:presLayoutVars>
      </dgm:prSet>
      <dgm:spPr/>
    </dgm:pt>
    <dgm:pt modelId="{2D3784D1-55F5-4A78-AE52-6CD5FBEDC26B}" type="pres">
      <dgm:prSet presAssocID="{233A3E9A-B646-4E46-B3BF-104B0173FE3A}" presName="spacer" presStyleCnt="0"/>
      <dgm:spPr/>
    </dgm:pt>
    <dgm:pt modelId="{33C9A177-A571-4080-8196-A3FBA30E1FAE}" type="pres">
      <dgm:prSet presAssocID="{1460283A-65F4-4541-9B33-109D2798B4A3}" presName="parentText" presStyleLbl="node1" presStyleIdx="4" presStyleCnt="5">
        <dgm:presLayoutVars>
          <dgm:chMax val="0"/>
          <dgm:bulletEnabled val="1"/>
        </dgm:presLayoutVars>
      </dgm:prSet>
      <dgm:spPr/>
    </dgm:pt>
  </dgm:ptLst>
  <dgm:cxnLst>
    <dgm:cxn modelId="{408A2808-B4A1-4210-B130-DDA81F2FD674}" srcId="{159F7859-A3C8-4D4E-AEB3-5CCCF49B6356}" destId="{1460283A-65F4-4541-9B33-109D2798B4A3}" srcOrd="4" destOrd="0" parTransId="{3DB35D5C-79FD-42EC-A2B2-864357916553}" sibTransId="{71DC6098-2881-4C73-AC64-82A6B3D6D7E5}"/>
    <dgm:cxn modelId="{6DE5C110-EF9C-43DE-9049-F407657F6D2C}" type="presOf" srcId="{159F7859-A3C8-4D4E-AEB3-5CCCF49B6356}" destId="{381AAA29-9706-4777-B99D-743CD8DFB893}" srcOrd="0" destOrd="0" presId="urn:microsoft.com/office/officeart/2005/8/layout/vList2"/>
    <dgm:cxn modelId="{1653825F-4FD4-4A15-B647-501C855C68A5}" type="presOf" srcId="{A156509A-BFA9-47DA-96A0-24D29300C745}" destId="{677AEE4A-6A3B-4923-B937-621633F80E01}" srcOrd="0" destOrd="0" presId="urn:microsoft.com/office/officeart/2005/8/layout/vList2"/>
    <dgm:cxn modelId="{EE9CFC95-F881-450B-A6B6-EE13591CF9C4}" srcId="{159F7859-A3C8-4D4E-AEB3-5CCCF49B6356}" destId="{A156509A-BFA9-47DA-96A0-24D29300C745}" srcOrd="2" destOrd="0" parTransId="{90ECF43B-2D4B-45AA-B0C3-0ECC76083088}" sibTransId="{BD919B8D-5B74-4619-BFC7-3FCCAA173E8B}"/>
    <dgm:cxn modelId="{EC92FF96-BAAC-43CD-8374-53FA237A0B99}" srcId="{159F7859-A3C8-4D4E-AEB3-5CCCF49B6356}" destId="{1981729F-1EE1-4387-93F2-B6F60E939ADF}" srcOrd="3" destOrd="0" parTransId="{13D322F4-53F9-4024-8CCF-30E6CF959E84}" sibTransId="{233A3E9A-B646-4E46-B3BF-104B0173FE3A}"/>
    <dgm:cxn modelId="{3F850FA7-CD7D-4DE5-8304-894C27CB6BA2}" type="presOf" srcId="{1460283A-65F4-4541-9B33-109D2798B4A3}" destId="{33C9A177-A571-4080-8196-A3FBA30E1FAE}" srcOrd="0" destOrd="0" presId="urn:microsoft.com/office/officeart/2005/8/layout/vList2"/>
    <dgm:cxn modelId="{AB9A04CD-1400-40B3-9E8A-712ABCA34BA4}" type="presOf" srcId="{D10B305D-0DF0-46F9-91A2-0EF720235676}" destId="{36C4681D-2724-4D0F-BD08-C6644BCFD723}" srcOrd="0" destOrd="0" presId="urn:microsoft.com/office/officeart/2005/8/layout/vList2"/>
    <dgm:cxn modelId="{2A8C3DD3-0E9C-4592-BB84-C3EE13537C7F}" type="presOf" srcId="{900AB6D6-9A1E-4301-9E5F-E4CE1F5602ED}" destId="{DF0436A3-FF01-45FD-A289-48BA5864D009}" srcOrd="0" destOrd="0" presId="urn:microsoft.com/office/officeart/2005/8/layout/vList2"/>
    <dgm:cxn modelId="{2E7D46EE-F1F0-4372-B5D0-1C3F2334E82B}" type="presOf" srcId="{1981729F-1EE1-4387-93F2-B6F60E939ADF}" destId="{ACAB07E5-EBAC-4DE0-B8BE-B0AFD356696F}" srcOrd="0" destOrd="0" presId="urn:microsoft.com/office/officeart/2005/8/layout/vList2"/>
    <dgm:cxn modelId="{57DD48F4-72F0-4305-93AE-38354B6FBBFF}" srcId="{159F7859-A3C8-4D4E-AEB3-5CCCF49B6356}" destId="{900AB6D6-9A1E-4301-9E5F-E4CE1F5602ED}" srcOrd="0" destOrd="0" parTransId="{DDBD4847-C21C-4DDF-A68C-D2192BDC2EFC}" sibTransId="{E36419FF-D127-4F22-A20E-7F4477BAFA19}"/>
    <dgm:cxn modelId="{2118D7F5-138C-4D23-9DA5-3B8F8C209C37}" srcId="{159F7859-A3C8-4D4E-AEB3-5CCCF49B6356}" destId="{D10B305D-0DF0-46F9-91A2-0EF720235676}" srcOrd="1" destOrd="0" parTransId="{04D9FC5F-6067-4BC1-8AAF-C2C1CDCBD4EC}" sibTransId="{316768C7-EA8C-409B-A134-1C5224809208}"/>
    <dgm:cxn modelId="{6E6FCA7D-89CE-43E2-B6E7-193033F47713}" type="presParOf" srcId="{381AAA29-9706-4777-B99D-743CD8DFB893}" destId="{DF0436A3-FF01-45FD-A289-48BA5864D009}" srcOrd="0" destOrd="0" presId="urn:microsoft.com/office/officeart/2005/8/layout/vList2"/>
    <dgm:cxn modelId="{019CC02D-7767-4759-A51B-D74B43F468D2}" type="presParOf" srcId="{381AAA29-9706-4777-B99D-743CD8DFB893}" destId="{425D6745-F4EC-4294-9205-FD9A1E70B7F4}" srcOrd="1" destOrd="0" presId="urn:microsoft.com/office/officeart/2005/8/layout/vList2"/>
    <dgm:cxn modelId="{31F33518-F6D0-4430-A094-FC5D83DBA28D}" type="presParOf" srcId="{381AAA29-9706-4777-B99D-743CD8DFB893}" destId="{36C4681D-2724-4D0F-BD08-C6644BCFD723}" srcOrd="2" destOrd="0" presId="urn:microsoft.com/office/officeart/2005/8/layout/vList2"/>
    <dgm:cxn modelId="{39645D1F-BA19-427B-8ACE-C06990F4F051}" type="presParOf" srcId="{381AAA29-9706-4777-B99D-743CD8DFB893}" destId="{967F24F8-4EA1-4D98-9DF3-C08E2C00D1FC}" srcOrd="3" destOrd="0" presId="urn:microsoft.com/office/officeart/2005/8/layout/vList2"/>
    <dgm:cxn modelId="{FB02A538-DCBA-4AED-97F5-6C7CF0C57F64}" type="presParOf" srcId="{381AAA29-9706-4777-B99D-743CD8DFB893}" destId="{677AEE4A-6A3B-4923-B937-621633F80E01}" srcOrd="4" destOrd="0" presId="urn:microsoft.com/office/officeart/2005/8/layout/vList2"/>
    <dgm:cxn modelId="{E9143571-F2C7-4AF4-B99E-758923C1A2C0}" type="presParOf" srcId="{381AAA29-9706-4777-B99D-743CD8DFB893}" destId="{EC2A0733-E0A4-4FC3-B490-95B265E87361}" srcOrd="5" destOrd="0" presId="urn:microsoft.com/office/officeart/2005/8/layout/vList2"/>
    <dgm:cxn modelId="{74296F31-48BF-4568-8E06-EF30EBE7AD6A}" type="presParOf" srcId="{381AAA29-9706-4777-B99D-743CD8DFB893}" destId="{ACAB07E5-EBAC-4DE0-B8BE-B0AFD356696F}" srcOrd="6" destOrd="0" presId="urn:microsoft.com/office/officeart/2005/8/layout/vList2"/>
    <dgm:cxn modelId="{5009BBAA-0463-4898-9F11-F5888453437E}" type="presParOf" srcId="{381AAA29-9706-4777-B99D-743CD8DFB893}" destId="{2D3784D1-55F5-4A78-AE52-6CD5FBEDC26B}" srcOrd="7" destOrd="0" presId="urn:microsoft.com/office/officeart/2005/8/layout/vList2"/>
    <dgm:cxn modelId="{CC33069B-11E1-453D-9E12-ED3ED92D1573}" type="presParOf" srcId="{381AAA29-9706-4777-B99D-743CD8DFB893}" destId="{33C9A177-A571-4080-8196-A3FBA30E1FAE}"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59A437EA-4007-43D5-9EE6-C625DF9E1A6E}" type="doc">
      <dgm:prSet loTypeId="urn:microsoft.com/office/officeart/2008/layout/LinedList" loCatId="list" qsTypeId="urn:microsoft.com/office/officeart/2005/8/quickstyle/simple5" qsCatId="simple" csTypeId="urn:microsoft.com/office/officeart/2005/8/colors/accent6_2" csCatId="accent6" phldr="1"/>
      <dgm:spPr/>
      <dgm:t>
        <a:bodyPr/>
        <a:lstStyle/>
        <a:p>
          <a:endParaRPr lang="en-US"/>
        </a:p>
      </dgm:t>
    </dgm:pt>
    <dgm:pt modelId="{B99943F8-62A0-4997-81AA-37744A24557B}">
      <dgm:prSet phldrT="[Text]"/>
      <dgm:spPr/>
      <dgm:t>
        <a:bodyPr/>
        <a:lstStyle/>
        <a:p>
          <a:r>
            <a:rPr lang="en-US" b="1" dirty="0"/>
            <a:t>LEAP</a:t>
          </a:r>
          <a:r>
            <a:rPr lang="en-US" dirty="0"/>
            <a:t> is designed to provide youth with information and skills relevant to their ability to participate in court. They learn about:</a:t>
          </a:r>
        </a:p>
      </dgm:t>
    </dgm:pt>
    <dgm:pt modelId="{BE9BEF34-1F20-4AD0-9426-58B98E1E4297}" type="parTrans" cxnId="{951F61B3-55CA-4D67-93D6-C9A1A19BA823}">
      <dgm:prSet/>
      <dgm:spPr/>
      <dgm:t>
        <a:bodyPr/>
        <a:lstStyle/>
        <a:p>
          <a:endParaRPr lang="en-US"/>
        </a:p>
      </dgm:t>
    </dgm:pt>
    <dgm:pt modelId="{27E77E62-412D-4481-BECC-6453B8DB712A}" type="sibTrans" cxnId="{951F61B3-55CA-4D67-93D6-C9A1A19BA823}">
      <dgm:prSet/>
      <dgm:spPr/>
      <dgm:t>
        <a:bodyPr/>
        <a:lstStyle/>
        <a:p>
          <a:endParaRPr lang="en-US"/>
        </a:p>
      </dgm:t>
    </dgm:pt>
    <dgm:pt modelId="{21588C99-3D53-42FF-8F23-D7D7CC695726}">
      <dgm:prSet/>
      <dgm:spPr/>
      <dgm:t>
        <a:bodyPr/>
        <a:lstStyle/>
        <a:p>
          <a:r>
            <a:rPr lang="en-US"/>
            <a:t>The juvenile justice system</a:t>
          </a:r>
        </a:p>
      </dgm:t>
    </dgm:pt>
    <dgm:pt modelId="{C648CED8-C006-47CD-9B69-DBB8AC69DF7F}" type="parTrans" cxnId="{9D1BEF04-4A43-4D45-BE0E-2E55C65537EB}">
      <dgm:prSet/>
      <dgm:spPr/>
      <dgm:t>
        <a:bodyPr/>
        <a:lstStyle/>
        <a:p>
          <a:endParaRPr lang="en-US"/>
        </a:p>
      </dgm:t>
    </dgm:pt>
    <dgm:pt modelId="{E1C4FA67-435C-4770-9BED-4366DB8A6DAC}" type="sibTrans" cxnId="{9D1BEF04-4A43-4D45-BE0E-2E55C65537EB}">
      <dgm:prSet/>
      <dgm:spPr/>
      <dgm:t>
        <a:bodyPr/>
        <a:lstStyle/>
        <a:p>
          <a:endParaRPr lang="en-US"/>
        </a:p>
      </dgm:t>
    </dgm:pt>
    <dgm:pt modelId="{CFA477F8-CF46-450C-850C-3AD1D67F92D7}">
      <dgm:prSet/>
      <dgm:spPr/>
      <dgm:t>
        <a:bodyPr/>
        <a:lstStyle/>
        <a:p>
          <a:r>
            <a:rPr lang="en-US"/>
            <a:t>Legal terms</a:t>
          </a:r>
        </a:p>
      </dgm:t>
    </dgm:pt>
    <dgm:pt modelId="{325E7AEB-6FAE-47A1-83A6-A3AF0C30A504}" type="parTrans" cxnId="{03EE55EC-87A1-4138-8CC4-FEB72CBF6C43}">
      <dgm:prSet/>
      <dgm:spPr/>
      <dgm:t>
        <a:bodyPr/>
        <a:lstStyle/>
        <a:p>
          <a:endParaRPr lang="en-US"/>
        </a:p>
      </dgm:t>
    </dgm:pt>
    <dgm:pt modelId="{60B77079-F5C4-46A9-88E6-49BF85F7A04F}" type="sibTrans" cxnId="{03EE55EC-87A1-4138-8CC4-FEB72CBF6C43}">
      <dgm:prSet/>
      <dgm:spPr/>
      <dgm:t>
        <a:bodyPr/>
        <a:lstStyle/>
        <a:p>
          <a:endParaRPr lang="en-US"/>
        </a:p>
      </dgm:t>
    </dgm:pt>
    <dgm:pt modelId="{4D02C268-D7A1-47F1-A03A-C07B9C393C88}">
      <dgm:prSet/>
      <dgm:spPr/>
      <dgm:t>
        <a:bodyPr/>
        <a:lstStyle/>
        <a:p>
          <a:r>
            <a:rPr lang="en-US" dirty="0"/>
            <a:t>Court processes</a:t>
          </a:r>
        </a:p>
      </dgm:t>
    </dgm:pt>
    <dgm:pt modelId="{09DF9233-3F2E-4708-B129-99A0CBC3A765}" type="parTrans" cxnId="{D3A75993-D181-4C28-A369-57D8B64043E5}">
      <dgm:prSet/>
      <dgm:spPr/>
      <dgm:t>
        <a:bodyPr/>
        <a:lstStyle/>
        <a:p>
          <a:endParaRPr lang="en-US"/>
        </a:p>
      </dgm:t>
    </dgm:pt>
    <dgm:pt modelId="{AE3449B8-4CCA-48D6-B6C0-1F85FE910C9C}" type="sibTrans" cxnId="{D3A75993-D181-4C28-A369-57D8B64043E5}">
      <dgm:prSet/>
      <dgm:spPr/>
      <dgm:t>
        <a:bodyPr/>
        <a:lstStyle/>
        <a:p>
          <a:endParaRPr lang="en-US"/>
        </a:p>
      </dgm:t>
    </dgm:pt>
    <dgm:pt modelId="{7175154C-FD75-40C9-BB7C-B8A6704D94A4}">
      <dgm:prSet/>
      <dgm:spPr/>
      <dgm:t>
        <a:bodyPr/>
        <a:lstStyle/>
        <a:p>
          <a:r>
            <a:rPr lang="en-US"/>
            <a:t>Their rights</a:t>
          </a:r>
        </a:p>
      </dgm:t>
    </dgm:pt>
    <dgm:pt modelId="{CE97EB0F-3E69-4B9D-8AC9-910D2B8468A8}" type="parTrans" cxnId="{F959F66B-A3A6-4E33-9DA4-9F39661F2CA3}">
      <dgm:prSet/>
      <dgm:spPr/>
      <dgm:t>
        <a:bodyPr/>
        <a:lstStyle/>
        <a:p>
          <a:endParaRPr lang="en-US"/>
        </a:p>
      </dgm:t>
    </dgm:pt>
    <dgm:pt modelId="{85609C3F-794D-4979-BD7F-270C9A3C540D}" type="sibTrans" cxnId="{F959F66B-A3A6-4E33-9DA4-9F39661F2CA3}">
      <dgm:prSet/>
      <dgm:spPr/>
      <dgm:t>
        <a:bodyPr/>
        <a:lstStyle/>
        <a:p>
          <a:endParaRPr lang="en-US"/>
        </a:p>
      </dgm:t>
    </dgm:pt>
    <dgm:pt modelId="{4DB12D62-C60E-4BC2-9946-6595F3149BE8}">
      <dgm:prSet/>
      <dgm:spPr/>
      <dgm:t>
        <a:bodyPr/>
        <a:lstStyle/>
        <a:p>
          <a:r>
            <a:rPr lang="en-US" dirty="0"/>
            <a:t>Court personnel</a:t>
          </a:r>
        </a:p>
      </dgm:t>
    </dgm:pt>
    <dgm:pt modelId="{1600D96B-08A8-492A-A837-7E87B08138ED}" type="parTrans" cxnId="{95492BB6-1893-44F4-ADEB-9A718AE1313C}">
      <dgm:prSet/>
      <dgm:spPr/>
      <dgm:t>
        <a:bodyPr/>
        <a:lstStyle/>
        <a:p>
          <a:endParaRPr lang="en-US"/>
        </a:p>
      </dgm:t>
    </dgm:pt>
    <dgm:pt modelId="{F880A827-7B28-4CC1-B86A-D80A17AE22A2}" type="sibTrans" cxnId="{95492BB6-1893-44F4-ADEB-9A718AE1313C}">
      <dgm:prSet/>
      <dgm:spPr/>
      <dgm:t>
        <a:bodyPr/>
        <a:lstStyle/>
        <a:p>
          <a:endParaRPr lang="en-US"/>
        </a:p>
      </dgm:t>
    </dgm:pt>
    <dgm:pt modelId="{60923089-3088-4FF0-882E-820D69F941B5}">
      <dgm:prSet/>
      <dgm:spPr/>
      <dgm:t>
        <a:bodyPr/>
        <a:lstStyle/>
        <a:p>
          <a:r>
            <a:rPr lang="en-US"/>
            <a:t>Courtroom behavior</a:t>
          </a:r>
        </a:p>
      </dgm:t>
    </dgm:pt>
    <dgm:pt modelId="{10D09E72-A797-4E73-B62F-8C66E1D38EA0}" type="parTrans" cxnId="{C8A0BA56-757B-4A9B-B20D-7493EDAAEFBA}">
      <dgm:prSet/>
      <dgm:spPr/>
      <dgm:t>
        <a:bodyPr/>
        <a:lstStyle/>
        <a:p>
          <a:endParaRPr lang="en-US"/>
        </a:p>
      </dgm:t>
    </dgm:pt>
    <dgm:pt modelId="{CC203318-3545-4340-92C8-2321781A9F09}" type="sibTrans" cxnId="{C8A0BA56-757B-4A9B-B20D-7493EDAAEFBA}">
      <dgm:prSet/>
      <dgm:spPr/>
      <dgm:t>
        <a:bodyPr/>
        <a:lstStyle/>
        <a:p>
          <a:endParaRPr lang="en-US"/>
        </a:p>
      </dgm:t>
    </dgm:pt>
    <dgm:pt modelId="{0D337F2C-9C02-425A-824F-63EC0EB62E88}">
      <dgm:prSet/>
      <dgm:spPr/>
      <dgm:t>
        <a:bodyPr/>
        <a:lstStyle/>
        <a:p>
          <a:r>
            <a:rPr lang="en-US"/>
            <a:t>Communicating with their attorney</a:t>
          </a:r>
        </a:p>
      </dgm:t>
    </dgm:pt>
    <dgm:pt modelId="{38C6F253-D865-4EBB-9BA3-BE4FF4F33BA5}" type="parTrans" cxnId="{C0EFEAAD-5960-40E4-8CC4-18A4B915D3B0}">
      <dgm:prSet/>
      <dgm:spPr/>
      <dgm:t>
        <a:bodyPr/>
        <a:lstStyle/>
        <a:p>
          <a:endParaRPr lang="en-US"/>
        </a:p>
      </dgm:t>
    </dgm:pt>
    <dgm:pt modelId="{B83B8441-E193-4F63-8A50-56F6D6F4D093}" type="sibTrans" cxnId="{C0EFEAAD-5960-40E4-8CC4-18A4B915D3B0}">
      <dgm:prSet/>
      <dgm:spPr/>
      <dgm:t>
        <a:bodyPr/>
        <a:lstStyle/>
        <a:p>
          <a:endParaRPr lang="en-US"/>
        </a:p>
      </dgm:t>
    </dgm:pt>
    <dgm:pt modelId="{BB0A79DC-9667-4B2F-B7DC-128B91D58AFF}" type="pres">
      <dgm:prSet presAssocID="{59A437EA-4007-43D5-9EE6-C625DF9E1A6E}" presName="vert0" presStyleCnt="0">
        <dgm:presLayoutVars>
          <dgm:dir/>
          <dgm:animOne val="branch"/>
          <dgm:animLvl val="lvl"/>
        </dgm:presLayoutVars>
      </dgm:prSet>
      <dgm:spPr/>
    </dgm:pt>
    <dgm:pt modelId="{7BB4D28F-63D8-439A-85C2-16EB374F9625}" type="pres">
      <dgm:prSet presAssocID="{B99943F8-62A0-4997-81AA-37744A24557B}" presName="thickLine" presStyleLbl="alignNode1" presStyleIdx="0" presStyleCnt="1"/>
      <dgm:spPr/>
    </dgm:pt>
    <dgm:pt modelId="{7EAED5AC-CE60-4824-B82F-B22B011AA2E7}" type="pres">
      <dgm:prSet presAssocID="{B99943F8-62A0-4997-81AA-37744A24557B}" presName="horz1" presStyleCnt="0"/>
      <dgm:spPr/>
    </dgm:pt>
    <dgm:pt modelId="{23CBCFEF-BB40-4282-8C08-306ECC392787}" type="pres">
      <dgm:prSet presAssocID="{B99943F8-62A0-4997-81AA-37744A24557B}" presName="tx1" presStyleLbl="revTx" presStyleIdx="0" presStyleCnt="8"/>
      <dgm:spPr/>
    </dgm:pt>
    <dgm:pt modelId="{12A46502-1944-4052-A67C-40906E21E4D8}" type="pres">
      <dgm:prSet presAssocID="{B99943F8-62A0-4997-81AA-37744A24557B}" presName="vert1" presStyleCnt="0"/>
      <dgm:spPr/>
    </dgm:pt>
    <dgm:pt modelId="{F64B2280-487F-4D5E-85CF-8DB43CA04109}" type="pres">
      <dgm:prSet presAssocID="{21588C99-3D53-42FF-8F23-D7D7CC695726}" presName="vertSpace2a" presStyleCnt="0"/>
      <dgm:spPr/>
    </dgm:pt>
    <dgm:pt modelId="{B82FF843-8A58-46F1-8C67-45F9828B917A}" type="pres">
      <dgm:prSet presAssocID="{21588C99-3D53-42FF-8F23-D7D7CC695726}" presName="horz2" presStyleCnt="0"/>
      <dgm:spPr/>
    </dgm:pt>
    <dgm:pt modelId="{6D2ACD81-D1DA-49AB-88E8-CB0BB9935658}" type="pres">
      <dgm:prSet presAssocID="{21588C99-3D53-42FF-8F23-D7D7CC695726}" presName="horzSpace2" presStyleCnt="0"/>
      <dgm:spPr/>
    </dgm:pt>
    <dgm:pt modelId="{0C33E237-A1B9-4730-8363-C398B1706900}" type="pres">
      <dgm:prSet presAssocID="{21588C99-3D53-42FF-8F23-D7D7CC695726}" presName="tx2" presStyleLbl="revTx" presStyleIdx="1" presStyleCnt="8"/>
      <dgm:spPr/>
    </dgm:pt>
    <dgm:pt modelId="{373E0F04-2DCD-4BB8-9B21-3028DDA86093}" type="pres">
      <dgm:prSet presAssocID="{21588C99-3D53-42FF-8F23-D7D7CC695726}" presName="vert2" presStyleCnt="0"/>
      <dgm:spPr/>
    </dgm:pt>
    <dgm:pt modelId="{78A607F1-C183-405E-AB6F-1660165843D2}" type="pres">
      <dgm:prSet presAssocID="{21588C99-3D53-42FF-8F23-D7D7CC695726}" presName="thinLine2b" presStyleLbl="callout" presStyleIdx="0" presStyleCnt="7"/>
      <dgm:spPr/>
    </dgm:pt>
    <dgm:pt modelId="{A69EFA16-07F3-4C7A-963E-20514EED56BC}" type="pres">
      <dgm:prSet presAssocID="{21588C99-3D53-42FF-8F23-D7D7CC695726}" presName="vertSpace2b" presStyleCnt="0"/>
      <dgm:spPr/>
    </dgm:pt>
    <dgm:pt modelId="{7361525C-B01B-44B7-8243-4AE8B2598A01}" type="pres">
      <dgm:prSet presAssocID="{CFA477F8-CF46-450C-850C-3AD1D67F92D7}" presName="horz2" presStyleCnt="0"/>
      <dgm:spPr/>
    </dgm:pt>
    <dgm:pt modelId="{FFD980DF-63BB-46DE-947B-F489963F542F}" type="pres">
      <dgm:prSet presAssocID="{CFA477F8-CF46-450C-850C-3AD1D67F92D7}" presName="horzSpace2" presStyleCnt="0"/>
      <dgm:spPr/>
    </dgm:pt>
    <dgm:pt modelId="{736F11D6-5DBE-4ADF-8506-925805456FB3}" type="pres">
      <dgm:prSet presAssocID="{CFA477F8-CF46-450C-850C-3AD1D67F92D7}" presName="tx2" presStyleLbl="revTx" presStyleIdx="2" presStyleCnt="8"/>
      <dgm:spPr/>
    </dgm:pt>
    <dgm:pt modelId="{79025197-350C-4EE5-96B3-7610D3932A14}" type="pres">
      <dgm:prSet presAssocID="{CFA477F8-CF46-450C-850C-3AD1D67F92D7}" presName="vert2" presStyleCnt="0"/>
      <dgm:spPr/>
    </dgm:pt>
    <dgm:pt modelId="{12FBA9BA-D16D-4DB1-B7D1-32EB906A61C0}" type="pres">
      <dgm:prSet presAssocID="{CFA477F8-CF46-450C-850C-3AD1D67F92D7}" presName="thinLine2b" presStyleLbl="callout" presStyleIdx="1" presStyleCnt="7"/>
      <dgm:spPr/>
    </dgm:pt>
    <dgm:pt modelId="{315E4178-3073-4132-A2B7-A867F6A8D4B8}" type="pres">
      <dgm:prSet presAssocID="{CFA477F8-CF46-450C-850C-3AD1D67F92D7}" presName="vertSpace2b" presStyleCnt="0"/>
      <dgm:spPr/>
    </dgm:pt>
    <dgm:pt modelId="{B953E146-447B-4A51-B8E9-2D8211A343E3}" type="pres">
      <dgm:prSet presAssocID="{4D02C268-D7A1-47F1-A03A-C07B9C393C88}" presName="horz2" presStyleCnt="0"/>
      <dgm:spPr/>
    </dgm:pt>
    <dgm:pt modelId="{ED7DF3EE-150F-49E1-99F3-955590F995DE}" type="pres">
      <dgm:prSet presAssocID="{4D02C268-D7A1-47F1-A03A-C07B9C393C88}" presName="horzSpace2" presStyleCnt="0"/>
      <dgm:spPr/>
    </dgm:pt>
    <dgm:pt modelId="{41784AB9-D9BF-4D40-8F4C-F3145762BE3D}" type="pres">
      <dgm:prSet presAssocID="{4D02C268-D7A1-47F1-A03A-C07B9C393C88}" presName="tx2" presStyleLbl="revTx" presStyleIdx="3" presStyleCnt="8"/>
      <dgm:spPr/>
    </dgm:pt>
    <dgm:pt modelId="{C7F728FF-5996-4F01-B59B-71B19F1BFE40}" type="pres">
      <dgm:prSet presAssocID="{4D02C268-D7A1-47F1-A03A-C07B9C393C88}" presName="vert2" presStyleCnt="0"/>
      <dgm:spPr/>
    </dgm:pt>
    <dgm:pt modelId="{38D328CE-FD05-4B1F-A110-A2CD83AA270B}" type="pres">
      <dgm:prSet presAssocID="{4D02C268-D7A1-47F1-A03A-C07B9C393C88}" presName="thinLine2b" presStyleLbl="callout" presStyleIdx="2" presStyleCnt="7"/>
      <dgm:spPr/>
    </dgm:pt>
    <dgm:pt modelId="{CFD8EC1D-F05C-450F-BFF2-45E26CF33B83}" type="pres">
      <dgm:prSet presAssocID="{4D02C268-D7A1-47F1-A03A-C07B9C393C88}" presName="vertSpace2b" presStyleCnt="0"/>
      <dgm:spPr/>
    </dgm:pt>
    <dgm:pt modelId="{FDD18A90-7462-41D1-9E1B-EB17F8CE30C3}" type="pres">
      <dgm:prSet presAssocID="{7175154C-FD75-40C9-BB7C-B8A6704D94A4}" presName="horz2" presStyleCnt="0"/>
      <dgm:spPr/>
    </dgm:pt>
    <dgm:pt modelId="{02251D50-86D4-40EA-A614-E205F5378F7A}" type="pres">
      <dgm:prSet presAssocID="{7175154C-FD75-40C9-BB7C-B8A6704D94A4}" presName="horzSpace2" presStyleCnt="0"/>
      <dgm:spPr/>
    </dgm:pt>
    <dgm:pt modelId="{9ADF73A0-6CC3-44DD-90BC-4F662B2F9A7F}" type="pres">
      <dgm:prSet presAssocID="{7175154C-FD75-40C9-BB7C-B8A6704D94A4}" presName="tx2" presStyleLbl="revTx" presStyleIdx="4" presStyleCnt="8"/>
      <dgm:spPr/>
    </dgm:pt>
    <dgm:pt modelId="{CDA39B89-88F4-466B-8A9C-ADA89938EA3D}" type="pres">
      <dgm:prSet presAssocID="{7175154C-FD75-40C9-BB7C-B8A6704D94A4}" presName="vert2" presStyleCnt="0"/>
      <dgm:spPr/>
    </dgm:pt>
    <dgm:pt modelId="{C5B0FDEE-EC05-4E6B-851E-780E846F3A5A}" type="pres">
      <dgm:prSet presAssocID="{7175154C-FD75-40C9-BB7C-B8A6704D94A4}" presName="thinLine2b" presStyleLbl="callout" presStyleIdx="3" presStyleCnt="7"/>
      <dgm:spPr/>
    </dgm:pt>
    <dgm:pt modelId="{9E606493-578E-47E2-8357-3029CDE61835}" type="pres">
      <dgm:prSet presAssocID="{7175154C-FD75-40C9-BB7C-B8A6704D94A4}" presName="vertSpace2b" presStyleCnt="0"/>
      <dgm:spPr/>
    </dgm:pt>
    <dgm:pt modelId="{04F53B54-DF23-4598-A52A-1D242C7C77CF}" type="pres">
      <dgm:prSet presAssocID="{4DB12D62-C60E-4BC2-9946-6595F3149BE8}" presName="horz2" presStyleCnt="0"/>
      <dgm:spPr/>
    </dgm:pt>
    <dgm:pt modelId="{7C4924CF-45DB-43C3-9E29-C20BA4794773}" type="pres">
      <dgm:prSet presAssocID="{4DB12D62-C60E-4BC2-9946-6595F3149BE8}" presName="horzSpace2" presStyleCnt="0"/>
      <dgm:spPr/>
    </dgm:pt>
    <dgm:pt modelId="{43266B2A-3198-4D5B-9B5F-B0E6575AD4B9}" type="pres">
      <dgm:prSet presAssocID="{4DB12D62-C60E-4BC2-9946-6595F3149BE8}" presName="tx2" presStyleLbl="revTx" presStyleIdx="5" presStyleCnt="8"/>
      <dgm:spPr/>
    </dgm:pt>
    <dgm:pt modelId="{EE3BA162-B97D-47F3-AC11-28D69FC951B4}" type="pres">
      <dgm:prSet presAssocID="{4DB12D62-C60E-4BC2-9946-6595F3149BE8}" presName="vert2" presStyleCnt="0"/>
      <dgm:spPr/>
    </dgm:pt>
    <dgm:pt modelId="{54CBD846-162E-41CE-A3C9-D106B447A131}" type="pres">
      <dgm:prSet presAssocID="{4DB12D62-C60E-4BC2-9946-6595F3149BE8}" presName="thinLine2b" presStyleLbl="callout" presStyleIdx="4" presStyleCnt="7"/>
      <dgm:spPr/>
    </dgm:pt>
    <dgm:pt modelId="{8C56488C-D9A8-483F-9810-396A8EC7B7EC}" type="pres">
      <dgm:prSet presAssocID="{4DB12D62-C60E-4BC2-9946-6595F3149BE8}" presName="vertSpace2b" presStyleCnt="0"/>
      <dgm:spPr/>
    </dgm:pt>
    <dgm:pt modelId="{01C13671-3735-4A5F-8700-EC7135562462}" type="pres">
      <dgm:prSet presAssocID="{60923089-3088-4FF0-882E-820D69F941B5}" presName="horz2" presStyleCnt="0"/>
      <dgm:spPr/>
    </dgm:pt>
    <dgm:pt modelId="{89750C63-E9A1-4DD8-9D17-E262437354F0}" type="pres">
      <dgm:prSet presAssocID="{60923089-3088-4FF0-882E-820D69F941B5}" presName="horzSpace2" presStyleCnt="0"/>
      <dgm:spPr/>
    </dgm:pt>
    <dgm:pt modelId="{D19A14F0-12CD-495F-BE91-ECBB308B55A0}" type="pres">
      <dgm:prSet presAssocID="{60923089-3088-4FF0-882E-820D69F941B5}" presName="tx2" presStyleLbl="revTx" presStyleIdx="6" presStyleCnt="8"/>
      <dgm:spPr/>
    </dgm:pt>
    <dgm:pt modelId="{FEBE195B-6633-47BD-AD50-0061FEC93304}" type="pres">
      <dgm:prSet presAssocID="{60923089-3088-4FF0-882E-820D69F941B5}" presName="vert2" presStyleCnt="0"/>
      <dgm:spPr/>
    </dgm:pt>
    <dgm:pt modelId="{F999D168-0D38-4C00-B399-4B35AF5A585F}" type="pres">
      <dgm:prSet presAssocID="{60923089-3088-4FF0-882E-820D69F941B5}" presName="thinLine2b" presStyleLbl="callout" presStyleIdx="5" presStyleCnt="7"/>
      <dgm:spPr/>
    </dgm:pt>
    <dgm:pt modelId="{D734C0DB-F7CA-4B08-83F6-00716ED03EE6}" type="pres">
      <dgm:prSet presAssocID="{60923089-3088-4FF0-882E-820D69F941B5}" presName="vertSpace2b" presStyleCnt="0"/>
      <dgm:spPr/>
    </dgm:pt>
    <dgm:pt modelId="{BA69A930-A140-446E-AA4D-F1061E5A46AE}" type="pres">
      <dgm:prSet presAssocID="{0D337F2C-9C02-425A-824F-63EC0EB62E88}" presName="horz2" presStyleCnt="0"/>
      <dgm:spPr/>
    </dgm:pt>
    <dgm:pt modelId="{5583016A-BA35-483E-BA42-7B4FC9502293}" type="pres">
      <dgm:prSet presAssocID="{0D337F2C-9C02-425A-824F-63EC0EB62E88}" presName="horzSpace2" presStyleCnt="0"/>
      <dgm:spPr/>
    </dgm:pt>
    <dgm:pt modelId="{8BA50C06-A699-448D-82F4-09382A89C3B1}" type="pres">
      <dgm:prSet presAssocID="{0D337F2C-9C02-425A-824F-63EC0EB62E88}" presName="tx2" presStyleLbl="revTx" presStyleIdx="7" presStyleCnt="8"/>
      <dgm:spPr/>
    </dgm:pt>
    <dgm:pt modelId="{DEB1CFC8-F102-4074-BF88-A28EFC48C942}" type="pres">
      <dgm:prSet presAssocID="{0D337F2C-9C02-425A-824F-63EC0EB62E88}" presName="vert2" presStyleCnt="0"/>
      <dgm:spPr/>
    </dgm:pt>
    <dgm:pt modelId="{435C6198-75B6-4F8D-9373-3CC109B23AC9}" type="pres">
      <dgm:prSet presAssocID="{0D337F2C-9C02-425A-824F-63EC0EB62E88}" presName="thinLine2b" presStyleLbl="callout" presStyleIdx="6" presStyleCnt="7"/>
      <dgm:spPr/>
    </dgm:pt>
    <dgm:pt modelId="{8D1F9C28-2149-43E7-8624-A90F3CB3CF98}" type="pres">
      <dgm:prSet presAssocID="{0D337F2C-9C02-425A-824F-63EC0EB62E88}" presName="vertSpace2b" presStyleCnt="0"/>
      <dgm:spPr/>
    </dgm:pt>
  </dgm:ptLst>
  <dgm:cxnLst>
    <dgm:cxn modelId="{9D1BEF04-4A43-4D45-BE0E-2E55C65537EB}" srcId="{B99943F8-62A0-4997-81AA-37744A24557B}" destId="{21588C99-3D53-42FF-8F23-D7D7CC695726}" srcOrd="0" destOrd="0" parTransId="{C648CED8-C006-47CD-9B69-DBB8AC69DF7F}" sibTransId="{E1C4FA67-435C-4770-9BED-4366DB8A6DAC}"/>
    <dgm:cxn modelId="{54826219-EAE1-45DB-8C37-73C4D23FAE32}" type="presOf" srcId="{21588C99-3D53-42FF-8F23-D7D7CC695726}" destId="{0C33E237-A1B9-4730-8363-C398B1706900}" srcOrd="0" destOrd="0" presId="urn:microsoft.com/office/officeart/2008/layout/LinedList"/>
    <dgm:cxn modelId="{F959F66B-A3A6-4E33-9DA4-9F39661F2CA3}" srcId="{B99943F8-62A0-4997-81AA-37744A24557B}" destId="{7175154C-FD75-40C9-BB7C-B8A6704D94A4}" srcOrd="3" destOrd="0" parTransId="{CE97EB0F-3E69-4B9D-8AC9-910D2B8468A8}" sibTransId="{85609C3F-794D-4979-BD7F-270C9A3C540D}"/>
    <dgm:cxn modelId="{BEB91D4F-AABF-47D0-8368-D7B35FC7CE53}" type="presOf" srcId="{CFA477F8-CF46-450C-850C-3AD1D67F92D7}" destId="{736F11D6-5DBE-4ADF-8506-925805456FB3}" srcOrd="0" destOrd="0" presId="urn:microsoft.com/office/officeart/2008/layout/LinedList"/>
    <dgm:cxn modelId="{C8A0BA56-757B-4A9B-B20D-7493EDAAEFBA}" srcId="{B99943F8-62A0-4997-81AA-37744A24557B}" destId="{60923089-3088-4FF0-882E-820D69F941B5}" srcOrd="5" destOrd="0" parTransId="{10D09E72-A797-4E73-B62F-8C66E1D38EA0}" sibTransId="{CC203318-3545-4340-92C8-2321781A9F09}"/>
    <dgm:cxn modelId="{51E17285-EB43-48AB-B291-2546D6CADDF1}" type="presOf" srcId="{60923089-3088-4FF0-882E-820D69F941B5}" destId="{D19A14F0-12CD-495F-BE91-ECBB308B55A0}" srcOrd="0" destOrd="0" presId="urn:microsoft.com/office/officeart/2008/layout/LinedList"/>
    <dgm:cxn modelId="{D3A75993-D181-4C28-A369-57D8B64043E5}" srcId="{B99943F8-62A0-4997-81AA-37744A24557B}" destId="{4D02C268-D7A1-47F1-A03A-C07B9C393C88}" srcOrd="2" destOrd="0" parTransId="{09DF9233-3F2E-4708-B129-99A0CBC3A765}" sibTransId="{AE3449B8-4CCA-48D6-B6C0-1F85FE910C9C}"/>
    <dgm:cxn modelId="{44B6A394-F66D-42EB-91AA-34925C0DCD0A}" type="presOf" srcId="{B99943F8-62A0-4997-81AA-37744A24557B}" destId="{23CBCFEF-BB40-4282-8C08-306ECC392787}" srcOrd="0" destOrd="0" presId="urn:microsoft.com/office/officeart/2008/layout/LinedList"/>
    <dgm:cxn modelId="{C0EFEAAD-5960-40E4-8CC4-18A4B915D3B0}" srcId="{B99943F8-62A0-4997-81AA-37744A24557B}" destId="{0D337F2C-9C02-425A-824F-63EC0EB62E88}" srcOrd="6" destOrd="0" parTransId="{38C6F253-D865-4EBB-9BA3-BE4FF4F33BA5}" sibTransId="{B83B8441-E193-4F63-8A50-56F6D6F4D093}"/>
    <dgm:cxn modelId="{951F61B3-55CA-4D67-93D6-C9A1A19BA823}" srcId="{59A437EA-4007-43D5-9EE6-C625DF9E1A6E}" destId="{B99943F8-62A0-4997-81AA-37744A24557B}" srcOrd="0" destOrd="0" parTransId="{BE9BEF34-1F20-4AD0-9426-58B98E1E4297}" sibTransId="{27E77E62-412D-4481-BECC-6453B8DB712A}"/>
    <dgm:cxn modelId="{95492BB6-1893-44F4-ADEB-9A718AE1313C}" srcId="{B99943F8-62A0-4997-81AA-37744A24557B}" destId="{4DB12D62-C60E-4BC2-9946-6595F3149BE8}" srcOrd="4" destOrd="0" parTransId="{1600D96B-08A8-492A-A837-7E87B08138ED}" sibTransId="{F880A827-7B28-4CC1-B86A-D80A17AE22A2}"/>
    <dgm:cxn modelId="{CA9501CA-347D-488C-88EC-6607306095A2}" type="presOf" srcId="{7175154C-FD75-40C9-BB7C-B8A6704D94A4}" destId="{9ADF73A0-6CC3-44DD-90BC-4F662B2F9A7F}" srcOrd="0" destOrd="0" presId="urn:microsoft.com/office/officeart/2008/layout/LinedList"/>
    <dgm:cxn modelId="{E23D94CE-3B80-4FB8-BB0F-13E1F413ACD2}" type="presOf" srcId="{59A437EA-4007-43D5-9EE6-C625DF9E1A6E}" destId="{BB0A79DC-9667-4B2F-B7DC-128B91D58AFF}" srcOrd="0" destOrd="0" presId="urn:microsoft.com/office/officeart/2008/layout/LinedList"/>
    <dgm:cxn modelId="{D95029D9-C8FE-4822-ADCC-AEC605E7C46E}" type="presOf" srcId="{0D337F2C-9C02-425A-824F-63EC0EB62E88}" destId="{8BA50C06-A699-448D-82F4-09382A89C3B1}" srcOrd="0" destOrd="0" presId="urn:microsoft.com/office/officeart/2008/layout/LinedList"/>
    <dgm:cxn modelId="{FA1589EB-D25A-4AE8-9809-2115E55804AD}" type="presOf" srcId="{4D02C268-D7A1-47F1-A03A-C07B9C393C88}" destId="{41784AB9-D9BF-4D40-8F4C-F3145762BE3D}" srcOrd="0" destOrd="0" presId="urn:microsoft.com/office/officeart/2008/layout/LinedList"/>
    <dgm:cxn modelId="{03EE55EC-87A1-4138-8CC4-FEB72CBF6C43}" srcId="{B99943F8-62A0-4997-81AA-37744A24557B}" destId="{CFA477F8-CF46-450C-850C-3AD1D67F92D7}" srcOrd="1" destOrd="0" parTransId="{325E7AEB-6FAE-47A1-83A6-A3AF0C30A504}" sibTransId="{60B77079-F5C4-46A9-88E6-49BF85F7A04F}"/>
    <dgm:cxn modelId="{7FF04AF5-E278-458D-90D2-AECE0DCEE497}" type="presOf" srcId="{4DB12D62-C60E-4BC2-9946-6595F3149BE8}" destId="{43266B2A-3198-4D5B-9B5F-B0E6575AD4B9}" srcOrd="0" destOrd="0" presId="urn:microsoft.com/office/officeart/2008/layout/LinedList"/>
    <dgm:cxn modelId="{89CB44ED-6676-49BB-A4FB-32438D8883F5}" type="presParOf" srcId="{BB0A79DC-9667-4B2F-B7DC-128B91D58AFF}" destId="{7BB4D28F-63D8-439A-85C2-16EB374F9625}" srcOrd="0" destOrd="0" presId="urn:microsoft.com/office/officeart/2008/layout/LinedList"/>
    <dgm:cxn modelId="{AA162AA2-0442-4C4D-9282-CCD02051BF93}" type="presParOf" srcId="{BB0A79DC-9667-4B2F-B7DC-128B91D58AFF}" destId="{7EAED5AC-CE60-4824-B82F-B22B011AA2E7}" srcOrd="1" destOrd="0" presId="urn:microsoft.com/office/officeart/2008/layout/LinedList"/>
    <dgm:cxn modelId="{D459CFE7-F2E1-46DE-BDA4-0A290CFFB84B}" type="presParOf" srcId="{7EAED5AC-CE60-4824-B82F-B22B011AA2E7}" destId="{23CBCFEF-BB40-4282-8C08-306ECC392787}" srcOrd="0" destOrd="0" presId="urn:microsoft.com/office/officeart/2008/layout/LinedList"/>
    <dgm:cxn modelId="{BAC6FC36-7B4A-4FD0-8586-7EE999E0B82D}" type="presParOf" srcId="{7EAED5AC-CE60-4824-B82F-B22B011AA2E7}" destId="{12A46502-1944-4052-A67C-40906E21E4D8}" srcOrd="1" destOrd="0" presId="urn:microsoft.com/office/officeart/2008/layout/LinedList"/>
    <dgm:cxn modelId="{55DDDBD7-B1D6-47B1-8EC3-9EA4A0FF5D6A}" type="presParOf" srcId="{12A46502-1944-4052-A67C-40906E21E4D8}" destId="{F64B2280-487F-4D5E-85CF-8DB43CA04109}" srcOrd="0" destOrd="0" presId="urn:microsoft.com/office/officeart/2008/layout/LinedList"/>
    <dgm:cxn modelId="{9C5ABD5D-0D5A-4834-BB16-73501C83F6A4}" type="presParOf" srcId="{12A46502-1944-4052-A67C-40906E21E4D8}" destId="{B82FF843-8A58-46F1-8C67-45F9828B917A}" srcOrd="1" destOrd="0" presId="urn:microsoft.com/office/officeart/2008/layout/LinedList"/>
    <dgm:cxn modelId="{D34E652B-B70F-411B-929A-ADDD90C16A5B}" type="presParOf" srcId="{B82FF843-8A58-46F1-8C67-45F9828B917A}" destId="{6D2ACD81-D1DA-49AB-88E8-CB0BB9935658}" srcOrd="0" destOrd="0" presId="urn:microsoft.com/office/officeart/2008/layout/LinedList"/>
    <dgm:cxn modelId="{F0DCA6AF-28C1-4FCE-8EC4-E64244499289}" type="presParOf" srcId="{B82FF843-8A58-46F1-8C67-45F9828B917A}" destId="{0C33E237-A1B9-4730-8363-C398B1706900}" srcOrd="1" destOrd="0" presId="urn:microsoft.com/office/officeart/2008/layout/LinedList"/>
    <dgm:cxn modelId="{55A19B71-01D9-4DFF-B647-94DD8AD4CCC1}" type="presParOf" srcId="{B82FF843-8A58-46F1-8C67-45F9828B917A}" destId="{373E0F04-2DCD-4BB8-9B21-3028DDA86093}" srcOrd="2" destOrd="0" presId="urn:microsoft.com/office/officeart/2008/layout/LinedList"/>
    <dgm:cxn modelId="{968D305E-0BEC-42CA-A7FA-273EC9FD27DE}" type="presParOf" srcId="{12A46502-1944-4052-A67C-40906E21E4D8}" destId="{78A607F1-C183-405E-AB6F-1660165843D2}" srcOrd="2" destOrd="0" presId="urn:microsoft.com/office/officeart/2008/layout/LinedList"/>
    <dgm:cxn modelId="{3537F8F5-1B7B-42D8-9015-2B6EC5818FD1}" type="presParOf" srcId="{12A46502-1944-4052-A67C-40906E21E4D8}" destId="{A69EFA16-07F3-4C7A-963E-20514EED56BC}" srcOrd="3" destOrd="0" presId="urn:microsoft.com/office/officeart/2008/layout/LinedList"/>
    <dgm:cxn modelId="{039D9824-0F1A-4536-8916-4854973D4578}" type="presParOf" srcId="{12A46502-1944-4052-A67C-40906E21E4D8}" destId="{7361525C-B01B-44B7-8243-4AE8B2598A01}" srcOrd="4" destOrd="0" presId="urn:microsoft.com/office/officeart/2008/layout/LinedList"/>
    <dgm:cxn modelId="{0A9A21FC-6227-49BF-B5F3-95154AC1C4BB}" type="presParOf" srcId="{7361525C-B01B-44B7-8243-4AE8B2598A01}" destId="{FFD980DF-63BB-46DE-947B-F489963F542F}" srcOrd="0" destOrd="0" presId="urn:microsoft.com/office/officeart/2008/layout/LinedList"/>
    <dgm:cxn modelId="{44C8AA69-3B4C-4BF5-AA67-C4F64FC98859}" type="presParOf" srcId="{7361525C-B01B-44B7-8243-4AE8B2598A01}" destId="{736F11D6-5DBE-4ADF-8506-925805456FB3}" srcOrd="1" destOrd="0" presId="urn:microsoft.com/office/officeart/2008/layout/LinedList"/>
    <dgm:cxn modelId="{156DC067-5890-465A-885E-A62B4889D166}" type="presParOf" srcId="{7361525C-B01B-44B7-8243-4AE8B2598A01}" destId="{79025197-350C-4EE5-96B3-7610D3932A14}" srcOrd="2" destOrd="0" presId="urn:microsoft.com/office/officeart/2008/layout/LinedList"/>
    <dgm:cxn modelId="{D391EF0A-D685-4C78-982C-23AF752A0B66}" type="presParOf" srcId="{12A46502-1944-4052-A67C-40906E21E4D8}" destId="{12FBA9BA-D16D-4DB1-B7D1-32EB906A61C0}" srcOrd="5" destOrd="0" presId="urn:microsoft.com/office/officeart/2008/layout/LinedList"/>
    <dgm:cxn modelId="{E5DE1BBA-10B2-4949-BF40-E1A4F2D6DCE4}" type="presParOf" srcId="{12A46502-1944-4052-A67C-40906E21E4D8}" destId="{315E4178-3073-4132-A2B7-A867F6A8D4B8}" srcOrd="6" destOrd="0" presId="urn:microsoft.com/office/officeart/2008/layout/LinedList"/>
    <dgm:cxn modelId="{763F5B8D-CAFD-44B0-A656-F2A110462A69}" type="presParOf" srcId="{12A46502-1944-4052-A67C-40906E21E4D8}" destId="{B953E146-447B-4A51-B8E9-2D8211A343E3}" srcOrd="7" destOrd="0" presId="urn:microsoft.com/office/officeart/2008/layout/LinedList"/>
    <dgm:cxn modelId="{DE7863BC-7FE8-4F91-905B-B59E43BA355E}" type="presParOf" srcId="{B953E146-447B-4A51-B8E9-2D8211A343E3}" destId="{ED7DF3EE-150F-49E1-99F3-955590F995DE}" srcOrd="0" destOrd="0" presId="urn:microsoft.com/office/officeart/2008/layout/LinedList"/>
    <dgm:cxn modelId="{5CF7E85A-03F9-4FB4-BBE8-EECCA44D5241}" type="presParOf" srcId="{B953E146-447B-4A51-B8E9-2D8211A343E3}" destId="{41784AB9-D9BF-4D40-8F4C-F3145762BE3D}" srcOrd="1" destOrd="0" presId="urn:microsoft.com/office/officeart/2008/layout/LinedList"/>
    <dgm:cxn modelId="{2F3FA29D-0845-4EAD-9B24-C37B659FF9CF}" type="presParOf" srcId="{B953E146-447B-4A51-B8E9-2D8211A343E3}" destId="{C7F728FF-5996-4F01-B59B-71B19F1BFE40}" srcOrd="2" destOrd="0" presId="urn:microsoft.com/office/officeart/2008/layout/LinedList"/>
    <dgm:cxn modelId="{3818F1AA-5833-486C-BEE7-66AE6ABF6CC5}" type="presParOf" srcId="{12A46502-1944-4052-A67C-40906E21E4D8}" destId="{38D328CE-FD05-4B1F-A110-A2CD83AA270B}" srcOrd="8" destOrd="0" presId="urn:microsoft.com/office/officeart/2008/layout/LinedList"/>
    <dgm:cxn modelId="{62E1FDDF-7F7D-4AC9-9E26-C76E21152056}" type="presParOf" srcId="{12A46502-1944-4052-A67C-40906E21E4D8}" destId="{CFD8EC1D-F05C-450F-BFF2-45E26CF33B83}" srcOrd="9" destOrd="0" presId="urn:microsoft.com/office/officeart/2008/layout/LinedList"/>
    <dgm:cxn modelId="{A25B5CE2-5CEC-49F7-B17C-EBB63CE9F5F7}" type="presParOf" srcId="{12A46502-1944-4052-A67C-40906E21E4D8}" destId="{FDD18A90-7462-41D1-9E1B-EB17F8CE30C3}" srcOrd="10" destOrd="0" presId="urn:microsoft.com/office/officeart/2008/layout/LinedList"/>
    <dgm:cxn modelId="{4EBED304-D091-4F9B-94FB-A2797A1D63D3}" type="presParOf" srcId="{FDD18A90-7462-41D1-9E1B-EB17F8CE30C3}" destId="{02251D50-86D4-40EA-A614-E205F5378F7A}" srcOrd="0" destOrd="0" presId="urn:microsoft.com/office/officeart/2008/layout/LinedList"/>
    <dgm:cxn modelId="{84E7A578-5FDB-42F2-A4A2-A51D96027DF2}" type="presParOf" srcId="{FDD18A90-7462-41D1-9E1B-EB17F8CE30C3}" destId="{9ADF73A0-6CC3-44DD-90BC-4F662B2F9A7F}" srcOrd="1" destOrd="0" presId="urn:microsoft.com/office/officeart/2008/layout/LinedList"/>
    <dgm:cxn modelId="{42A5622E-D330-4351-8CFE-E1F56E88156E}" type="presParOf" srcId="{FDD18A90-7462-41D1-9E1B-EB17F8CE30C3}" destId="{CDA39B89-88F4-466B-8A9C-ADA89938EA3D}" srcOrd="2" destOrd="0" presId="urn:microsoft.com/office/officeart/2008/layout/LinedList"/>
    <dgm:cxn modelId="{0474366A-1F90-468F-BA58-F657117FAFC6}" type="presParOf" srcId="{12A46502-1944-4052-A67C-40906E21E4D8}" destId="{C5B0FDEE-EC05-4E6B-851E-780E846F3A5A}" srcOrd="11" destOrd="0" presId="urn:microsoft.com/office/officeart/2008/layout/LinedList"/>
    <dgm:cxn modelId="{B2308622-0A50-4F45-80A1-5F8604CAD279}" type="presParOf" srcId="{12A46502-1944-4052-A67C-40906E21E4D8}" destId="{9E606493-578E-47E2-8357-3029CDE61835}" srcOrd="12" destOrd="0" presId="urn:microsoft.com/office/officeart/2008/layout/LinedList"/>
    <dgm:cxn modelId="{381B0902-3C31-4ED9-9A81-F7EE87D5858E}" type="presParOf" srcId="{12A46502-1944-4052-A67C-40906E21E4D8}" destId="{04F53B54-DF23-4598-A52A-1D242C7C77CF}" srcOrd="13" destOrd="0" presId="urn:microsoft.com/office/officeart/2008/layout/LinedList"/>
    <dgm:cxn modelId="{27DFF975-423A-4C71-8970-A1E8071B7E3F}" type="presParOf" srcId="{04F53B54-DF23-4598-A52A-1D242C7C77CF}" destId="{7C4924CF-45DB-43C3-9E29-C20BA4794773}" srcOrd="0" destOrd="0" presId="urn:microsoft.com/office/officeart/2008/layout/LinedList"/>
    <dgm:cxn modelId="{3714EFE6-3F4C-4E19-AA04-30A418CB5890}" type="presParOf" srcId="{04F53B54-DF23-4598-A52A-1D242C7C77CF}" destId="{43266B2A-3198-4D5B-9B5F-B0E6575AD4B9}" srcOrd="1" destOrd="0" presId="urn:microsoft.com/office/officeart/2008/layout/LinedList"/>
    <dgm:cxn modelId="{97550973-2880-47DC-9E41-4EF3219B2D12}" type="presParOf" srcId="{04F53B54-DF23-4598-A52A-1D242C7C77CF}" destId="{EE3BA162-B97D-47F3-AC11-28D69FC951B4}" srcOrd="2" destOrd="0" presId="urn:microsoft.com/office/officeart/2008/layout/LinedList"/>
    <dgm:cxn modelId="{9748E1D0-D17B-4CBD-A114-10B07BF7145F}" type="presParOf" srcId="{12A46502-1944-4052-A67C-40906E21E4D8}" destId="{54CBD846-162E-41CE-A3C9-D106B447A131}" srcOrd="14" destOrd="0" presId="urn:microsoft.com/office/officeart/2008/layout/LinedList"/>
    <dgm:cxn modelId="{5FF87CD0-FC78-42E6-A0B0-E7E4A8F70F9C}" type="presParOf" srcId="{12A46502-1944-4052-A67C-40906E21E4D8}" destId="{8C56488C-D9A8-483F-9810-396A8EC7B7EC}" srcOrd="15" destOrd="0" presId="urn:microsoft.com/office/officeart/2008/layout/LinedList"/>
    <dgm:cxn modelId="{C9302CFA-4310-4C11-B53F-15FEAA7CAF36}" type="presParOf" srcId="{12A46502-1944-4052-A67C-40906E21E4D8}" destId="{01C13671-3735-4A5F-8700-EC7135562462}" srcOrd="16" destOrd="0" presId="urn:microsoft.com/office/officeart/2008/layout/LinedList"/>
    <dgm:cxn modelId="{0D54E163-43AD-45CA-9C6E-0D8FF183AEFB}" type="presParOf" srcId="{01C13671-3735-4A5F-8700-EC7135562462}" destId="{89750C63-E9A1-4DD8-9D17-E262437354F0}" srcOrd="0" destOrd="0" presId="urn:microsoft.com/office/officeart/2008/layout/LinedList"/>
    <dgm:cxn modelId="{590DB400-33E2-4D49-81AD-9F7BEBBCC6E7}" type="presParOf" srcId="{01C13671-3735-4A5F-8700-EC7135562462}" destId="{D19A14F0-12CD-495F-BE91-ECBB308B55A0}" srcOrd="1" destOrd="0" presId="urn:microsoft.com/office/officeart/2008/layout/LinedList"/>
    <dgm:cxn modelId="{A2711B76-5A4E-4384-B34A-3018ACDD977D}" type="presParOf" srcId="{01C13671-3735-4A5F-8700-EC7135562462}" destId="{FEBE195B-6633-47BD-AD50-0061FEC93304}" srcOrd="2" destOrd="0" presId="urn:microsoft.com/office/officeart/2008/layout/LinedList"/>
    <dgm:cxn modelId="{626616EA-F772-4221-A9DD-A709BB812855}" type="presParOf" srcId="{12A46502-1944-4052-A67C-40906E21E4D8}" destId="{F999D168-0D38-4C00-B399-4B35AF5A585F}" srcOrd="17" destOrd="0" presId="urn:microsoft.com/office/officeart/2008/layout/LinedList"/>
    <dgm:cxn modelId="{6EC0B529-513A-479F-8912-0C38D2E28505}" type="presParOf" srcId="{12A46502-1944-4052-A67C-40906E21E4D8}" destId="{D734C0DB-F7CA-4B08-83F6-00716ED03EE6}" srcOrd="18" destOrd="0" presId="urn:microsoft.com/office/officeart/2008/layout/LinedList"/>
    <dgm:cxn modelId="{2E49B402-DF0D-4228-A699-59035316F17F}" type="presParOf" srcId="{12A46502-1944-4052-A67C-40906E21E4D8}" destId="{BA69A930-A140-446E-AA4D-F1061E5A46AE}" srcOrd="19" destOrd="0" presId="urn:microsoft.com/office/officeart/2008/layout/LinedList"/>
    <dgm:cxn modelId="{AA3B25B3-4F00-4ACF-A5DB-2DEAD96D4B5E}" type="presParOf" srcId="{BA69A930-A140-446E-AA4D-F1061E5A46AE}" destId="{5583016A-BA35-483E-BA42-7B4FC9502293}" srcOrd="0" destOrd="0" presId="urn:microsoft.com/office/officeart/2008/layout/LinedList"/>
    <dgm:cxn modelId="{4951DC74-F5AF-4DD1-9A93-09AF6FD0030B}" type="presParOf" srcId="{BA69A930-A140-446E-AA4D-F1061E5A46AE}" destId="{8BA50C06-A699-448D-82F4-09382A89C3B1}" srcOrd="1" destOrd="0" presId="urn:microsoft.com/office/officeart/2008/layout/LinedList"/>
    <dgm:cxn modelId="{2A66376B-41DC-4DA8-B07F-EB1DAAE977B9}" type="presParOf" srcId="{BA69A930-A140-446E-AA4D-F1061E5A46AE}" destId="{DEB1CFC8-F102-4074-BF88-A28EFC48C942}" srcOrd="2" destOrd="0" presId="urn:microsoft.com/office/officeart/2008/layout/LinedList"/>
    <dgm:cxn modelId="{0ED4F51D-38CE-4548-A3E4-65FBDAC93E5D}" type="presParOf" srcId="{12A46502-1944-4052-A67C-40906E21E4D8}" destId="{435C6198-75B6-4F8D-9373-3CC109B23AC9}" srcOrd="20" destOrd="0" presId="urn:microsoft.com/office/officeart/2008/layout/LinedList"/>
    <dgm:cxn modelId="{5F5DC1E7-F987-470A-9A7D-BAB5FFDA59A4}" type="presParOf" srcId="{12A46502-1944-4052-A67C-40906E21E4D8}" destId="{8D1F9C28-2149-43E7-8624-A90F3CB3CF98}" srcOrd="2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7915215-4C6E-476D-9DC7-EA0703268D85}" type="doc">
      <dgm:prSet loTypeId="urn:microsoft.com/office/officeart/2008/layout/PictureStrips" loCatId="list" qsTypeId="urn:microsoft.com/office/officeart/2005/8/quickstyle/simple1" qsCatId="simple" csTypeId="urn:microsoft.com/office/officeart/2005/8/colors/colorful5" csCatId="colorful" phldr="1"/>
      <dgm:spPr/>
      <dgm:t>
        <a:bodyPr/>
        <a:lstStyle/>
        <a:p>
          <a:endParaRPr lang="en-US"/>
        </a:p>
      </dgm:t>
    </dgm:pt>
    <dgm:pt modelId="{8797BECE-5B47-4031-9EEC-6D97E1924C82}">
      <dgm:prSet phldrT="[Text]"/>
      <dgm:spPr/>
      <dgm:t>
        <a:bodyPr/>
        <a:lstStyle/>
        <a:p>
          <a:r>
            <a:rPr lang="en-US" b="1" dirty="0"/>
            <a:t>Module 1: Why Are You Here? Understanding Restoration for Trial Competence</a:t>
          </a:r>
        </a:p>
      </dgm:t>
    </dgm:pt>
    <dgm:pt modelId="{2F10BBAB-FD32-4018-893D-674BE47DAE6F}" type="parTrans" cxnId="{02AED468-784F-4C5A-839E-54428246EC9B}">
      <dgm:prSet/>
      <dgm:spPr/>
      <dgm:t>
        <a:bodyPr/>
        <a:lstStyle/>
        <a:p>
          <a:endParaRPr lang="en-US"/>
        </a:p>
      </dgm:t>
    </dgm:pt>
    <dgm:pt modelId="{23C44472-5C0E-49A6-9B65-8F0005A1CCB2}" type="sibTrans" cxnId="{02AED468-784F-4C5A-839E-54428246EC9B}">
      <dgm:prSet/>
      <dgm:spPr/>
      <dgm:t>
        <a:bodyPr/>
        <a:lstStyle/>
        <a:p>
          <a:endParaRPr lang="en-US"/>
        </a:p>
      </dgm:t>
    </dgm:pt>
    <dgm:pt modelId="{BA1B577B-7157-4447-960C-F7E7854D57A2}">
      <dgm:prSet phldrT="[Text]"/>
      <dgm:spPr/>
      <dgm:t>
        <a:bodyPr/>
        <a:lstStyle/>
        <a:p>
          <a:r>
            <a:rPr lang="en-US" b="1" dirty="0"/>
            <a:t>Module 6: Your Side of the Story</a:t>
          </a:r>
        </a:p>
      </dgm:t>
    </dgm:pt>
    <dgm:pt modelId="{6E678AEB-23A3-4E20-93C4-92A16B28FEB4}" type="parTrans" cxnId="{730FC063-DB32-4D3B-956B-AB68D7EF0F3D}">
      <dgm:prSet/>
      <dgm:spPr/>
      <dgm:t>
        <a:bodyPr/>
        <a:lstStyle/>
        <a:p>
          <a:endParaRPr lang="en-US"/>
        </a:p>
      </dgm:t>
    </dgm:pt>
    <dgm:pt modelId="{4511180D-4EC6-4E2A-96DB-E431E8A6DFB3}" type="sibTrans" cxnId="{730FC063-DB32-4D3B-956B-AB68D7EF0F3D}">
      <dgm:prSet/>
      <dgm:spPr/>
      <dgm:t>
        <a:bodyPr/>
        <a:lstStyle/>
        <a:p>
          <a:endParaRPr lang="en-US"/>
        </a:p>
      </dgm:t>
    </dgm:pt>
    <dgm:pt modelId="{2F79973D-FD30-4D51-9A72-682BF7F72833}">
      <dgm:prSet phldrT="[Text]"/>
      <dgm:spPr/>
      <dgm:t>
        <a:bodyPr/>
        <a:lstStyle/>
        <a:p>
          <a:r>
            <a:rPr lang="en-US" b="1" dirty="0"/>
            <a:t>Module 7: Telling Your Side of the Story</a:t>
          </a:r>
        </a:p>
      </dgm:t>
    </dgm:pt>
    <dgm:pt modelId="{67D53468-5E18-4DFA-B26D-2B0D52CA50DE}" type="parTrans" cxnId="{B35765EC-743D-411C-9EA9-7E4B0BCEC0F5}">
      <dgm:prSet/>
      <dgm:spPr/>
      <dgm:t>
        <a:bodyPr/>
        <a:lstStyle/>
        <a:p>
          <a:endParaRPr lang="en-US"/>
        </a:p>
      </dgm:t>
    </dgm:pt>
    <dgm:pt modelId="{B050E9AC-320C-4F18-9D24-BD233C384B49}" type="sibTrans" cxnId="{B35765EC-743D-411C-9EA9-7E4B0BCEC0F5}">
      <dgm:prSet/>
      <dgm:spPr/>
      <dgm:t>
        <a:bodyPr/>
        <a:lstStyle/>
        <a:p>
          <a:endParaRPr lang="en-US"/>
        </a:p>
      </dgm:t>
    </dgm:pt>
    <dgm:pt modelId="{3A89F461-AD2B-4CFF-A162-7EC17DB8C848}">
      <dgm:prSet/>
      <dgm:spPr/>
      <dgm:t>
        <a:bodyPr/>
        <a:lstStyle/>
        <a:p>
          <a:r>
            <a:rPr lang="en-US" b="1" dirty="0"/>
            <a:t>Module 10: How Do You Act in Court?</a:t>
          </a:r>
        </a:p>
      </dgm:t>
    </dgm:pt>
    <dgm:pt modelId="{7C2F8954-1F6A-457B-A2F1-411AFD963228}" type="parTrans" cxnId="{49C3C520-8A41-40C8-9450-71397796A6A3}">
      <dgm:prSet/>
      <dgm:spPr/>
      <dgm:t>
        <a:bodyPr/>
        <a:lstStyle/>
        <a:p>
          <a:endParaRPr lang="en-US"/>
        </a:p>
      </dgm:t>
    </dgm:pt>
    <dgm:pt modelId="{7314786C-70CD-4FE3-8E62-5EC7A2B96840}" type="sibTrans" cxnId="{49C3C520-8A41-40C8-9450-71397796A6A3}">
      <dgm:prSet/>
      <dgm:spPr/>
      <dgm:t>
        <a:bodyPr/>
        <a:lstStyle/>
        <a:p>
          <a:endParaRPr lang="en-US"/>
        </a:p>
      </dgm:t>
    </dgm:pt>
    <dgm:pt modelId="{0D038E54-9F1F-4A32-B990-CBD869DFD56A}">
      <dgm:prSet/>
      <dgm:spPr/>
      <dgm:t>
        <a:bodyPr/>
        <a:lstStyle/>
        <a:p>
          <a:r>
            <a:rPr lang="en-US" b="1" dirty="0"/>
            <a:t>Module 2: Lawyers, Defense Attorneys, Prosecutors, and Guardian ad Litem</a:t>
          </a:r>
        </a:p>
      </dgm:t>
    </dgm:pt>
    <dgm:pt modelId="{548D70AF-7C90-43B3-8CED-46D76E8243A0}" type="parTrans" cxnId="{4CBCE31D-07F7-46C6-8CCC-A8279CBAD015}">
      <dgm:prSet/>
      <dgm:spPr/>
      <dgm:t>
        <a:bodyPr/>
        <a:lstStyle/>
        <a:p>
          <a:endParaRPr lang="en-US"/>
        </a:p>
      </dgm:t>
    </dgm:pt>
    <dgm:pt modelId="{7BBEAA00-FDCB-4924-919D-54E4113BE4A1}" type="sibTrans" cxnId="{4CBCE31D-07F7-46C6-8CCC-A8279CBAD015}">
      <dgm:prSet/>
      <dgm:spPr/>
      <dgm:t>
        <a:bodyPr/>
        <a:lstStyle/>
        <a:p>
          <a:endParaRPr lang="en-US"/>
        </a:p>
      </dgm:t>
    </dgm:pt>
    <dgm:pt modelId="{BB0A8613-B03E-4ED9-AC49-6BB2CEBE2549}">
      <dgm:prSet/>
      <dgm:spPr/>
      <dgm:t>
        <a:bodyPr/>
        <a:lstStyle/>
        <a:p>
          <a:r>
            <a:rPr lang="en-US" b="1" dirty="0"/>
            <a:t>Module 3: The Juvenile Justice System</a:t>
          </a:r>
        </a:p>
      </dgm:t>
    </dgm:pt>
    <dgm:pt modelId="{7C476DF6-149C-4320-B515-39B42250477A}" type="parTrans" cxnId="{20F852BD-7305-40F2-9CCD-BB5DFA93DC54}">
      <dgm:prSet/>
      <dgm:spPr/>
      <dgm:t>
        <a:bodyPr/>
        <a:lstStyle/>
        <a:p>
          <a:endParaRPr lang="en-US"/>
        </a:p>
      </dgm:t>
    </dgm:pt>
    <dgm:pt modelId="{207F03CE-A36D-4507-B651-95E2FFEA0DED}" type="sibTrans" cxnId="{20F852BD-7305-40F2-9CCD-BB5DFA93DC54}">
      <dgm:prSet/>
      <dgm:spPr/>
      <dgm:t>
        <a:bodyPr/>
        <a:lstStyle/>
        <a:p>
          <a:endParaRPr lang="en-US"/>
        </a:p>
      </dgm:t>
    </dgm:pt>
    <dgm:pt modelId="{C97B2DF2-78FD-4601-8501-4570FC300AF2}">
      <dgm:prSet/>
      <dgm:spPr/>
      <dgm:t>
        <a:bodyPr/>
        <a:lstStyle/>
        <a:p>
          <a:r>
            <a:rPr lang="en-US" b="1" dirty="0"/>
            <a:t>Module 8: How Do You Defend Yourself?</a:t>
          </a:r>
        </a:p>
      </dgm:t>
    </dgm:pt>
    <dgm:pt modelId="{32D614A1-EDAE-4181-9F33-C9F9C7177BFB}" type="parTrans" cxnId="{B4D4F67E-5AEC-4FC0-B475-6512FC2C1B6E}">
      <dgm:prSet/>
      <dgm:spPr/>
      <dgm:t>
        <a:bodyPr/>
        <a:lstStyle/>
        <a:p>
          <a:endParaRPr lang="en-US"/>
        </a:p>
      </dgm:t>
    </dgm:pt>
    <dgm:pt modelId="{997892C7-570B-4376-B56F-92EE873DC39F}" type="sibTrans" cxnId="{B4D4F67E-5AEC-4FC0-B475-6512FC2C1B6E}">
      <dgm:prSet/>
      <dgm:spPr/>
      <dgm:t>
        <a:bodyPr/>
        <a:lstStyle/>
        <a:p>
          <a:endParaRPr lang="en-US"/>
        </a:p>
      </dgm:t>
    </dgm:pt>
    <dgm:pt modelId="{3BFC6B2F-C602-498B-A124-1ACAFC4160CD}">
      <dgm:prSet/>
      <dgm:spPr/>
      <dgm:t>
        <a:bodyPr/>
        <a:lstStyle/>
        <a:p>
          <a:r>
            <a:rPr lang="en-US" b="1" dirty="0"/>
            <a:t>Module 5: What Could Happen to You?</a:t>
          </a:r>
        </a:p>
      </dgm:t>
    </dgm:pt>
    <dgm:pt modelId="{7C98858F-A1F9-4562-97B7-9BC7F67E1C89}" type="parTrans" cxnId="{69041232-F193-4FDB-986A-7A176233E701}">
      <dgm:prSet/>
      <dgm:spPr/>
      <dgm:t>
        <a:bodyPr/>
        <a:lstStyle/>
        <a:p>
          <a:endParaRPr lang="en-US"/>
        </a:p>
      </dgm:t>
    </dgm:pt>
    <dgm:pt modelId="{52007D34-908A-4124-BEE1-F007FA724ABB}" type="sibTrans" cxnId="{69041232-F193-4FDB-986A-7A176233E701}">
      <dgm:prSet/>
      <dgm:spPr/>
      <dgm:t>
        <a:bodyPr/>
        <a:lstStyle/>
        <a:p>
          <a:endParaRPr lang="en-US"/>
        </a:p>
      </dgm:t>
    </dgm:pt>
    <dgm:pt modelId="{C00F6D78-F7BF-4BB7-9604-735946BCC479}">
      <dgm:prSet/>
      <dgm:spPr/>
      <dgm:t>
        <a:bodyPr/>
        <a:lstStyle/>
        <a:p>
          <a:r>
            <a:rPr lang="en-US" b="1" dirty="0"/>
            <a:t>Module 9: Testifying</a:t>
          </a:r>
        </a:p>
      </dgm:t>
    </dgm:pt>
    <dgm:pt modelId="{9AF68290-C3C4-424A-BBBF-FF40D3D249F6}" type="parTrans" cxnId="{DD58C5EB-DBD9-40DA-BB72-37D5A97DDBC6}">
      <dgm:prSet/>
      <dgm:spPr/>
      <dgm:t>
        <a:bodyPr/>
        <a:lstStyle/>
        <a:p>
          <a:endParaRPr lang="en-US"/>
        </a:p>
      </dgm:t>
    </dgm:pt>
    <dgm:pt modelId="{994C00AB-D332-4DBE-A47D-7F17203AA979}" type="sibTrans" cxnId="{DD58C5EB-DBD9-40DA-BB72-37D5A97DDBC6}">
      <dgm:prSet/>
      <dgm:spPr/>
      <dgm:t>
        <a:bodyPr/>
        <a:lstStyle/>
        <a:p>
          <a:endParaRPr lang="en-US"/>
        </a:p>
      </dgm:t>
    </dgm:pt>
    <dgm:pt modelId="{4C391B9D-7A5E-4C6E-BCE1-16BBF65A9CD4}">
      <dgm:prSet/>
      <dgm:spPr/>
      <dgm:t>
        <a:bodyPr/>
        <a:lstStyle/>
        <a:p>
          <a:r>
            <a:rPr lang="en-US" b="1" dirty="0"/>
            <a:t>Module 4: What Are You Charged With? (Allegations)</a:t>
          </a:r>
        </a:p>
      </dgm:t>
    </dgm:pt>
    <dgm:pt modelId="{F0750027-DEB6-456D-8626-AB0DC70D34C9}" type="parTrans" cxnId="{B3F19D2E-42DF-4F24-BAC7-14416E5ACB23}">
      <dgm:prSet/>
      <dgm:spPr/>
      <dgm:t>
        <a:bodyPr/>
        <a:lstStyle/>
        <a:p>
          <a:endParaRPr lang="en-US"/>
        </a:p>
      </dgm:t>
    </dgm:pt>
    <dgm:pt modelId="{74F8122B-4E60-4745-ACAD-0E5379CFD0F8}" type="sibTrans" cxnId="{B3F19D2E-42DF-4F24-BAC7-14416E5ACB23}">
      <dgm:prSet/>
      <dgm:spPr/>
      <dgm:t>
        <a:bodyPr/>
        <a:lstStyle/>
        <a:p>
          <a:endParaRPr lang="en-US"/>
        </a:p>
      </dgm:t>
    </dgm:pt>
    <dgm:pt modelId="{A7751768-253A-4E02-B1DE-5AF690B752D6}" type="pres">
      <dgm:prSet presAssocID="{77915215-4C6E-476D-9DC7-EA0703268D85}" presName="Name0" presStyleCnt="0">
        <dgm:presLayoutVars>
          <dgm:dir/>
          <dgm:resizeHandles val="exact"/>
        </dgm:presLayoutVars>
      </dgm:prSet>
      <dgm:spPr/>
    </dgm:pt>
    <dgm:pt modelId="{0D1071A3-191A-4408-B6C9-0A60D5E47F07}" type="pres">
      <dgm:prSet presAssocID="{8797BECE-5B47-4031-9EEC-6D97E1924C82}" presName="composite" presStyleCnt="0"/>
      <dgm:spPr/>
    </dgm:pt>
    <dgm:pt modelId="{DAF0AF94-9987-4318-A9CB-8C96DD50FE9F}" type="pres">
      <dgm:prSet presAssocID="{8797BECE-5B47-4031-9EEC-6D97E1924C82}" presName="rect1" presStyleLbl="trAlignAcc1" presStyleIdx="0" presStyleCnt="10">
        <dgm:presLayoutVars>
          <dgm:bulletEnabled val="1"/>
        </dgm:presLayoutVars>
      </dgm:prSet>
      <dgm:spPr/>
    </dgm:pt>
    <dgm:pt modelId="{B6789F8C-0EB0-4C32-871D-C52FC1C63877}" type="pres">
      <dgm:prSet presAssocID="{8797BECE-5B47-4031-9EEC-6D97E1924C82}" presName="rect2" presStyleLbl="fgImgPlace1" presStyleIdx="0" presStyleCnt="1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5000" r="-25000"/>
          </a:stretch>
        </a:blipFill>
      </dgm:spPr>
      <dgm:extLst>
        <a:ext uri="{E40237B7-FDA0-4F09-8148-C483321AD2D9}">
          <dgm14:cNvPr xmlns:dgm14="http://schemas.microsoft.com/office/drawing/2010/diagram" id="0" name="" descr="Badge 1 with solid fill"/>
        </a:ext>
      </dgm:extLst>
    </dgm:pt>
    <dgm:pt modelId="{1FFDD933-C66C-4EE6-905B-D460E5CDE776}" type="pres">
      <dgm:prSet presAssocID="{23C44472-5C0E-49A6-9B65-8F0005A1CCB2}" presName="sibTrans" presStyleCnt="0"/>
      <dgm:spPr/>
    </dgm:pt>
    <dgm:pt modelId="{0EA572C4-B4C8-4181-BB48-45D6BCDC7018}" type="pres">
      <dgm:prSet presAssocID="{BA1B577B-7157-4447-960C-F7E7854D57A2}" presName="composite" presStyleCnt="0"/>
      <dgm:spPr/>
    </dgm:pt>
    <dgm:pt modelId="{319640CE-D0C2-49D3-88B7-5517DB2FFB05}" type="pres">
      <dgm:prSet presAssocID="{BA1B577B-7157-4447-960C-F7E7854D57A2}" presName="rect1" presStyleLbl="trAlignAcc1" presStyleIdx="1" presStyleCnt="10">
        <dgm:presLayoutVars>
          <dgm:bulletEnabled val="1"/>
        </dgm:presLayoutVars>
      </dgm:prSet>
      <dgm:spPr/>
    </dgm:pt>
    <dgm:pt modelId="{353A14EF-E2C4-41EE-AC0B-D318A90F9155}" type="pres">
      <dgm:prSet presAssocID="{BA1B577B-7157-4447-960C-F7E7854D57A2}" presName="rect2" presStyleLbl="fgImgPlace1" presStyleIdx="1" presStyleCnt="1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5000" r="-25000"/>
          </a:stretch>
        </a:blipFill>
      </dgm:spPr>
      <dgm:extLst>
        <a:ext uri="{E40237B7-FDA0-4F09-8148-C483321AD2D9}">
          <dgm14:cNvPr xmlns:dgm14="http://schemas.microsoft.com/office/drawing/2010/diagram" id="0" name="" descr="Badge 6 with solid fill"/>
        </a:ext>
      </dgm:extLst>
    </dgm:pt>
    <dgm:pt modelId="{D911ABAF-7304-420F-8BCD-E9716A991735}" type="pres">
      <dgm:prSet presAssocID="{4511180D-4EC6-4E2A-96DB-E431E8A6DFB3}" presName="sibTrans" presStyleCnt="0"/>
      <dgm:spPr/>
    </dgm:pt>
    <dgm:pt modelId="{484F0617-5D18-4871-BBB6-9AE37B334682}" type="pres">
      <dgm:prSet presAssocID="{0D038E54-9F1F-4A32-B990-CBD869DFD56A}" presName="composite" presStyleCnt="0"/>
      <dgm:spPr/>
    </dgm:pt>
    <dgm:pt modelId="{A4532130-DF5C-4F7B-B6BD-510B3E61D3C5}" type="pres">
      <dgm:prSet presAssocID="{0D038E54-9F1F-4A32-B990-CBD869DFD56A}" presName="rect1" presStyleLbl="trAlignAcc1" presStyleIdx="2" presStyleCnt="10">
        <dgm:presLayoutVars>
          <dgm:bulletEnabled val="1"/>
        </dgm:presLayoutVars>
      </dgm:prSet>
      <dgm:spPr/>
    </dgm:pt>
    <dgm:pt modelId="{28D126AA-2880-4ECE-B773-4B8D2A13A704}" type="pres">
      <dgm:prSet presAssocID="{0D038E54-9F1F-4A32-B990-CBD869DFD56A}" presName="rect2" presStyleLbl="fgImgPlace1" presStyleIdx="2" presStyleCnt="10"/>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25000" r="-25000"/>
          </a:stretch>
        </a:blipFill>
      </dgm:spPr>
      <dgm:extLst>
        <a:ext uri="{E40237B7-FDA0-4F09-8148-C483321AD2D9}">
          <dgm14:cNvPr xmlns:dgm14="http://schemas.microsoft.com/office/drawing/2010/diagram" id="0" name="" descr="Badge with solid fill"/>
        </a:ext>
      </dgm:extLst>
    </dgm:pt>
    <dgm:pt modelId="{8B4B45FA-7CBF-4D6D-A03A-138CE0F858BF}" type="pres">
      <dgm:prSet presAssocID="{7BBEAA00-FDCB-4924-919D-54E4113BE4A1}" presName="sibTrans" presStyleCnt="0"/>
      <dgm:spPr/>
    </dgm:pt>
    <dgm:pt modelId="{1BA0922B-CDB5-4D33-A0F5-D1F5C27D03AD}" type="pres">
      <dgm:prSet presAssocID="{2F79973D-FD30-4D51-9A72-682BF7F72833}" presName="composite" presStyleCnt="0"/>
      <dgm:spPr/>
    </dgm:pt>
    <dgm:pt modelId="{43D45D9E-BC86-4F17-9777-A8F3940868FE}" type="pres">
      <dgm:prSet presAssocID="{2F79973D-FD30-4D51-9A72-682BF7F72833}" presName="rect1" presStyleLbl="trAlignAcc1" presStyleIdx="3" presStyleCnt="10">
        <dgm:presLayoutVars>
          <dgm:bulletEnabled val="1"/>
        </dgm:presLayoutVars>
      </dgm:prSet>
      <dgm:spPr/>
    </dgm:pt>
    <dgm:pt modelId="{C0F20358-886A-4821-A044-D473C22194B7}" type="pres">
      <dgm:prSet presAssocID="{2F79973D-FD30-4D51-9A72-682BF7F72833}" presName="rect2" presStyleLbl="fgImgPlace1" presStyleIdx="3" presStyleCnt="10"/>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25000" r="-25000"/>
          </a:stretch>
        </a:blipFill>
      </dgm:spPr>
      <dgm:extLst>
        <a:ext uri="{E40237B7-FDA0-4F09-8148-C483321AD2D9}">
          <dgm14:cNvPr xmlns:dgm14="http://schemas.microsoft.com/office/drawing/2010/diagram" id="0" name="" descr="Badge 7 with solid fill"/>
        </a:ext>
      </dgm:extLst>
    </dgm:pt>
    <dgm:pt modelId="{78C6110A-1A04-425D-A5A0-B503314CEAEC}" type="pres">
      <dgm:prSet presAssocID="{B050E9AC-320C-4F18-9D24-BD233C384B49}" presName="sibTrans" presStyleCnt="0"/>
      <dgm:spPr/>
    </dgm:pt>
    <dgm:pt modelId="{3DD5F2D1-6EAA-49F7-B98B-DBDBCDE1D9C6}" type="pres">
      <dgm:prSet presAssocID="{BB0A8613-B03E-4ED9-AC49-6BB2CEBE2549}" presName="composite" presStyleCnt="0"/>
      <dgm:spPr/>
    </dgm:pt>
    <dgm:pt modelId="{DD26D785-D7EA-41FC-A051-4D22413A8C1E}" type="pres">
      <dgm:prSet presAssocID="{BB0A8613-B03E-4ED9-AC49-6BB2CEBE2549}" presName="rect1" presStyleLbl="trAlignAcc1" presStyleIdx="4" presStyleCnt="10">
        <dgm:presLayoutVars>
          <dgm:bulletEnabled val="1"/>
        </dgm:presLayoutVars>
      </dgm:prSet>
      <dgm:spPr/>
    </dgm:pt>
    <dgm:pt modelId="{2D80BFB9-E9CA-4351-8776-E705A635841C}" type="pres">
      <dgm:prSet presAssocID="{BB0A8613-B03E-4ED9-AC49-6BB2CEBE2549}" presName="rect2" presStyleLbl="fgImgPlace1" presStyleIdx="4" presStyleCnt="10"/>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l="-25000" r="-25000"/>
          </a:stretch>
        </a:blipFill>
      </dgm:spPr>
      <dgm:extLst>
        <a:ext uri="{E40237B7-FDA0-4F09-8148-C483321AD2D9}">
          <dgm14:cNvPr xmlns:dgm14="http://schemas.microsoft.com/office/drawing/2010/diagram" id="0" name="" descr="Badge 3 with solid fill"/>
        </a:ext>
      </dgm:extLst>
    </dgm:pt>
    <dgm:pt modelId="{755E7299-D5E6-4A6B-A1FD-5F782E5C2DDE}" type="pres">
      <dgm:prSet presAssocID="{207F03CE-A36D-4507-B651-95E2FFEA0DED}" presName="sibTrans" presStyleCnt="0"/>
      <dgm:spPr/>
    </dgm:pt>
    <dgm:pt modelId="{F14CBE96-B1F4-40B4-8D22-353399B0B402}" type="pres">
      <dgm:prSet presAssocID="{C97B2DF2-78FD-4601-8501-4570FC300AF2}" presName="composite" presStyleCnt="0"/>
      <dgm:spPr/>
    </dgm:pt>
    <dgm:pt modelId="{10754380-C57C-4995-A0E1-0CC3FBC795E4}" type="pres">
      <dgm:prSet presAssocID="{C97B2DF2-78FD-4601-8501-4570FC300AF2}" presName="rect1" presStyleLbl="trAlignAcc1" presStyleIdx="5" presStyleCnt="10">
        <dgm:presLayoutVars>
          <dgm:bulletEnabled val="1"/>
        </dgm:presLayoutVars>
      </dgm:prSet>
      <dgm:spPr/>
    </dgm:pt>
    <dgm:pt modelId="{A78D32A2-C6C4-4AFB-AED8-C804A537E9BF}" type="pres">
      <dgm:prSet presAssocID="{C97B2DF2-78FD-4601-8501-4570FC300AF2}" presName="rect2" presStyleLbl="fgImgPlace1" presStyleIdx="5" presStyleCnt="10"/>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l="-25000" r="-25000"/>
          </a:stretch>
        </a:blipFill>
      </dgm:spPr>
      <dgm:extLst>
        <a:ext uri="{E40237B7-FDA0-4F09-8148-C483321AD2D9}">
          <dgm14:cNvPr xmlns:dgm14="http://schemas.microsoft.com/office/drawing/2010/diagram" id="0" name="" descr="Badge 8 with solid fill"/>
        </a:ext>
      </dgm:extLst>
    </dgm:pt>
    <dgm:pt modelId="{C3A37EC8-B306-4BD5-AB44-3552DE91B5AF}" type="pres">
      <dgm:prSet presAssocID="{997892C7-570B-4376-B56F-92EE873DC39F}" presName="sibTrans" presStyleCnt="0"/>
      <dgm:spPr/>
    </dgm:pt>
    <dgm:pt modelId="{4A187F2B-CDEA-445A-A6D8-E593B069E083}" type="pres">
      <dgm:prSet presAssocID="{4C391B9D-7A5E-4C6E-BCE1-16BBF65A9CD4}" presName="composite" presStyleCnt="0"/>
      <dgm:spPr/>
    </dgm:pt>
    <dgm:pt modelId="{2B30B5A2-CCAB-447B-B62E-1822C460D9C6}" type="pres">
      <dgm:prSet presAssocID="{4C391B9D-7A5E-4C6E-BCE1-16BBF65A9CD4}" presName="rect1" presStyleLbl="trAlignAcc1" presStyleIdx="6" presStyleCnt="10">
        <dgm:presLayoutVars>
          <dgm:bulletEnabled val="1"/>
        </dgm:presLayoutVars>
      </dgm:prSet>
      <dgm:spPr/>
    </dgm:pt>
    <dgm:pt modelId="{9351B548-5EF5-47E1-9941-C254318721C4}" type="pres">
      <dgm:prSet presAssocID="{4C391B9D-7A5E-4C6E-BCE1-16BBF65A9CD4}" presName="rect2" presStyleLbl="fgImgPlace1" presStyleIdx="6" presStyleCnt="10"/>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l="-25000" r="-25000"/>
          </a:stretch>
        </a:blipFill>
      </dgm:spPr>
      <dgm:extLst>
        <a:ext uri="{E40237B7-FDA0-4F09-8148-C483321AD2D9}">
          <dgm14:cNvPr xmlns:dgm14="http://schemas.microsoft.com/office/drawing/2010/diagram" id="0" name="" descr="Badge 4 with solid fill"/>
        </a:ext>
      </dgm:extLst>
    </dgm:pt>
    <dgm:pt modelId="{8E0BA58E-D9D8-48CE-B5BE-29FF3F0E8B94}" type="pres">
      <dgm:prSet presAssocID="{74F8122B-4E60-4745-ACAD-0E5379CFD0F8}" presName="sibTrans" presStyleCnt="0"/>
      <dgm:spPr/>
    </dgm:pt>
    <dgm:pt modelId="{7971F29B-A9D7-4FD5-97ED-BFE09AA7C821}" type="pres">
      <dgm:prSet presAssocID="{C00F6D78-F7BF-4BB7-9604-735946BCC479}" presName="composite" presStyleCnt="0"/>
      <dgm:spPr/>
    </dgm:pt>
    <dgm:pt modelId="{3BD75CB8-81B6-442C-9C1B-6D7801973793}" type="pres">
      <dgm:prSet presAssocID="{C00F6D78-F7BF-4BB7-9604-735946BCC479}" presName="rect1" presStyleLbl="trAlignAcc1" presStyleIdx="7" presStyleCnt="10">
        <dgm:presLayoutVars>
          <dgm:bulletEnabled val="1"/>
        </dgm:presLayoutVars>
      </dgm:prSet>
      <dgm:spPr/>
    </dgm:pt>
    <dgm:pt modelId="{0132A646-2AEB-437B-A6B4-9CE2FDC33A2A}" type="pres">
      <dgm:prSet presAssocID="{C00F6D78-F7BF-4BB7-9604-735946BCC479}" presName="rect2" presStyleLbl="fgImgPlace1" presStyleIdx="7" presStyleCnt="10"/>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l="-25000" r="-25000"/>
          </a:stretch>
        </a:blipFill>
      </dgm:spPr>
      <dgm:extLst>
        <a:ext uri="{E40237B7-FDA0-4F09-8148-C483321AD2D9}">
          <dgm14:cNvPr xmlns:dgm14="http://schemas.microsoft.com/office/drawing/2010/diagram" id="0" name="" descr="Badge 9 with solid fill"/>
        </a:ext>
      </dgm:extLst>
    </dgm:pt>
    <dgm:pt modelId="{1ABFB0A8-2AB1-464E-876A-78BA6B5022F8}" type="pres">
      <dgm:prSet presAssocID="{994C00AB-D332-4DBE-A47D-7F17203AA979}" presName="sibTrans" presStyleCnt="0"/>
      <dgm:spPr/>
    </dgm:pt>
    <dgm:pt modelId="{624E218D-E933-41FC-8103-EAF865EE81ED}" type="pres">
      <dgm:prSet presAssocID="{3BFC6B2F-C602-498B-A124-1ACAFC4160CD}" presName="composite" presStyleCnt="0"/>
      <dgm:spPr/>
    </dgm:pt>
    <dgm:pt modelId="{E9F31545-2CAD-4C21-A7E9-AF32310315EB}" type="pres">
      <dgm:prSet presAssocID="{3BFC6B2F-C602-498B-A124-1ACAFC4160CD}" presName="rect1" presStyleLbl="trAlignAcc1" presStyleIdx="8" presStyleCnt="10">
        <dgm:presLayoutVars>
          <dgm:bulletEnabled val="1"/>
        </dgm:presLayoutVars>
      </dgm:prSet>
      <dgm:spPr/>
    </dgm:pt>
    <dgm:pt modelId="{861C6902-C9E1-4B82-AC0F-89A8AEE0559D}" type="pres">
      <dgm:prSet presAssocID="{3BFC6B2F-C602-498B-A124-1ACAFC4160CD}" presName="rect2" presStyleLbl="fgImgPlace1" presStyleIdx="8" presStyleCnt="10"/>
      <dgm:spPr>
        <a:blipFill>
          <a:blip xmlns:r="http://schemas.openxmlformats.org/officeDocument/2006/relationships"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l="-25000" r="-25000"/>
          </a:stretch>
        </a:blipFill>
      </dgm:spPr>
      <dgm:extLst>
        <a:ext uri="{E40237B7-FDA0-4F09-8148-C483321AD2D9}">
          <dgm14:cNvPr xmlns:dgm14="http://schemas.microsoft.com/office/drawing/2010/diagram" id="0" name="" descr="Badge 5 with solid fill"/>
        </a:ext>
      </dgm:extLst>
    </dgm:pt>
    <dgm:pt modelId="{3F5504BE-8D00-4E34-AFF9-CF60EA2E0FAB}" type="pres">
      <dgm:prSet presAssocID="{52007D34-908A-4124-BEE1-F007FA724ABB}" presName="sibTrans" presStyleCnt="0"/>
      <dgm:spPr/>
    </dgm:pt>
    <dgm:pt modelId="{D681B941-DA1A-4B95-8370-3A5FB6A637F4}" type="pres">
      <dgm:prSet presAssocID="{3A89F461-AD2B-4CFF-A162-7EC17DB8C848}" presName="composite" presStyleCnt="0"/>
      <dgm:spPr/>
    </dgm:pt>
    <dgm:pt modelId="{666CBC97-4997-4950-87AD-4FDC3F8D3C63}" type="pres">
      <dgm:prSet presAssocID="{3A89F461-AD2B-4CFF-A162-7EC17DB8C848}" presName="rect1" presStyleLbl="trAlignAcc1" presStyleIdx="9" presStyleCnt="10">
        <dgm:presLayoutVars>
          <dgm:bulletEnabled val="1"/>
        </dgm:presLayoutVars>
      </dgm:prSet>
      <dgm:spPr/>
    </dgm:pt>
    <dgm:pt modelId="{CEDA978F-BCFF-47D6-A74C-15FE77F06FD5}" type="pres">
      <dgm:prSet presAssocID="{3A89F461-AD2B-4CFF-A162-7EC17DB8C848}" presName="rect2" presStyleLbl="fgImgPlace1" presStyleIdx="9" presStyleCnt="10"/>
      <dgm:spPr>
        <a:blipFill>
          <a:blip xmlns:r="http://schemas.openxmlformats.org/officeDocument/2006/relationships"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l="-25000" r="-25000"/>
          </a:stretch>
        </a:blipFill>
      </dgm:spPr>
      <dgm:extLst>
        <a:ext uri="{E40237B7-FDA0-4F09-8148-C483321AD2D9}">
          <dgm14:cNvPr xmlns:dgm14="http://schemas.microsoft.com/office/drawing/2010/diagram" id="0" name="" descr="Badge 10 with solid fill"/>
        </a:ext>
      </dgm:extLst>
    </dgm:pt>
  </dgm:ptLst>
  <dgm:cxnLst>
    <dgm:cxn modelId="{4CBCE31D-07F7-46C6-8CCC-A8279CBAD015}" srcId="{77915215-4C6E-476D-9DC7-EA0703268D85}" destId="{0D038E54-9F1F-4A32-B990-CBD869DFD56A}" srcOrd="2" destOrd="0" parTransId="{548D70AF-7C90-43B3-8CED-46D76E8243A0}" sibTransId="{7BBEAA00-FDCB-4924-919D-54E4113BE4A1}"/>
    <dgm:cxn modelId="{49C3C520-8A41-40C8-9450-71397796A6A3}" srcId="{77915215-4C6E-476D-9DC7-EA0703268D85}" destId="{3A89F461-AD2B-4CFF-A162-7EC17DB8C848}" srcOrd="9" destOrd="0" parTransId="{7C2F8954-1F6A-457B-A2F1-411AFD963228}" sibTransId="{7314786C-70CD-4FE3-8E62-5EC7A2B96840}"/>
    <dgm:cxn modelId="{806DCB2D-B4E2-4111-9E2A-6642AE231A74}" type="presOf" srcId="{77915215-4C6E-476D-9DC7-EA0703268D85}" destId="{A7751768-253A-4E02-B1DE-5AF690B752D6}" srcOrd="0" destOrd="0" presId="urn:microsoft.com/office/officeart/2008/layout/PictureStrips"/>
    <dgm:cxn modelId="{B3F19D2E-42DF-4F24-BAC7-14416E5ACB23}" srcId="{77915215-4C6E-476D-9DC7-EA0703268D85}" destId="{4C391B9D-7A5E-4C6E-BCE1-16BBF65A9CD4}" srcOrd="6" destOrd="0" parTransId="{F0750027-DEB6-456D-8626-AB0DC70D34C9}" sibTransId="{74F8122B-4E60-4745-ACAD-0E5379CFD0F8}"/>
    <dgm:cxn modelId="{69041232-F193-4FDB-986A-7A176233E701}" srcId="{77915215-4C6E-476D-9DC7-EA0703268D85}" destId="{3BFC6B2F-C602-498B-A124-1ACAFC4160CD}" srcOrd="8" destOrd="0" parTransId="{7C98858F-A1F9-4562-97B7-9BC7F67E1C89}" sibTransId="{52007D34-908A-4124-BEE1-F007FA724ABB}"/>
    <dgm:cxn modelId="{99F99E3C-B7F9-4EA0-A69D-943A29949F4C}" type="presOf" srcId="{BB0A8613-B03E-4ED9-AC49-6BB2CEBE2549}" destId="{DD26D785-D7EA-41FC-A051-4D22413A8C1E}" srcOrd="0" destOrd="0" presId="urn:microsoft.com/office/officeart/2008/layout/PictureStrips"/>
    <dgm:cxn modelId="{45AC3263-3CBE-44FA-9213-273BC7539574}" type="presOf" srcId="{0D038E54-9F1F-4A32-B990-CBD869DFD56A}" destId="{A4532130-DF5C-4F7B-B6BD-510B3E61D3C5}" srcOrd="0" destOrd="0" presId="urn:microsoft.com/office/officeart/2008/layout/PictureStrips"/>
    <dgm:cxn modelId="{730FC063-DB32-4D3B-956B-AB68D7EF0F3D}" srcId="{77915215-4C6E-476D-9DC7-EA0703268D85}" destId="{BA1B577B-7157-4447-960C-F7E7854D57A2}" srcOrd="1" destOrd="0" parTransId="{6E678AEB-23A3-4E20-93C4-92A16B28FEB4}" sibTransId="{4511180D-4EC6-4E2A-96DB-E431E8A6DFB3}"/>
    <dgm:cxn modelId="{02AED468-784F-4C5A-839E-54428246EC9B}" srcId="{77915215-4C6E-476D-9DC7-EA0703268D85}" destId="{8797BECE-5B47-4031-9EEC-6D97E1924C82}" srcOrd="0" destOrd="0" parTransId="{2F10BBAB-FD32-4018-893D-674BE47DAE6F}" sibTransId="{23C44472-5C0E-49A6-9B65-8F0005A1CCB2}"/>
    <dgm:cxn modelId="{83C9446A-6357-4E36-97E9-6A8E28DC2FC3}" type="presOf" srcId="{C97B2DF2-78FD-4601-8501-4570FC300AF2}" destId="{10754380-C57C-4995-A0E1-0CC3FBC795E4}" srcOrd="0" destOrd="0" presId="urn:microsoft.com/office/officeart/2008/layout/PictureStrips"/>
    <dgm:cxn modelId="{038BD676-23F3-4C7E-B065-5E3891D2995B}" type="presOf" srcId="{3BFC6B2F-C602-498B-A124-1ACAFC4160CD}" destId="{E9F31545-2CAD-4C21-A7E9-AF32310315EB}" srcOrd="0" destOrd="0" presId="urn:microsoft.com/office/officeart/2008/layout/PictureStrips"/>
    <dgm:cxn modelId="{F8A40457-69BE-430F-A519-3EF144FE7909}" type="presOf" srcId="{4C391B9D-7A5E-4C6E-BCE1-16BBF65A9CD4}" destId="{2B30B5A2-CCAB-447B-B62E-1822C460D9C6}" srcOrd="0" destOrd="0" presId="urn:microsoft.com/office/officeart/2008/layout/PictureStrips"/>
    <dgm:cxn modelId="{B4D4F67E-5AEC-4FC0-B475-6512FC2C1B6E}" srcId="{77915215-4C6E-476D-9DC7-EA0703268D85}" destId="{C97B2DF2-78FD-4601-8501-4570FC300AF2}" srcOrd="5" destOrd="0" parTransId="{32D614A1-EDAE-4181-9F33-C9F9C7177BFB}" sibTransId="{997892C7-570B-4376-B56F-92EE873DC39F}"/>
    <dgm:cxn modelId="{7EEA7598-801E-4BD4-A687-67EC831E3D27}" type="presOf" srcId="{C00F6D78-F7BF-4BB7-9604-735946BCC479}" destId="{3BD75CB8-81B6-442C-9C1B-6D7801973793}" srcOrd="0" destOrd="0" presId="urn:microsoft.com/office/officeart/2008/layout/PictureStrips"/>
    <dgm:cxn modelId="{349F5F9B-5246-49AA-9792-03725551B093}" type="presOf" srcId="{2F79973D-FD30-4D51-9A72-682BF7F72833}" destId="{43D45D9E-BC86-4F17-9777-A8F3940868FE}" srcOrd="0" destOrd="0" presId="urn:microsoft.com/office/officeart/2008/layout/PictureStrips"/>
    <dgm:cxn modelId="{1ED8A3B8-EFDE-40C9-91B6-75E48C8391E2}" type="presOf" srcId="{8797BECE-5B47-4031-9EEC-6D97E1924C82}" destId="{DAF0AF94-9987-4318-A9CB-8C96DD50FE9F}" srcOrd="0" destOrd="0" presId="urn:microsoft.com/office/officeart/2008/layout/PictureStrips"/>
    <dgm:cxn modelId="{20F852BD-7305-40F2-9CCD-BB5DFA93DC54}" srcId="{77915215-4C6E-476D-9DC7-EA0703268D85}" destId="{BB0A8613-B03E-4ED9-AC49-6BB2CEBE2549}" srcOrd="4" destOrd="0" parTransId="{7C476DF6-149C-4320-B515-39B42250477A}" sibTransId="{207F03CE-A36D-4507-B651-95E2FFEA0DED}"/>
    <dgm:cxn modelId="{7F55A4E9-51C6-4E1C-8C47-D8CB6521940F}" type="presOf" srcId="{BA1B577B-7157-4447-960C-F7E7854D57A2}" destId="{319640CE-D0C2-49D3-88B7-5517DB2FFB05}" srcOrd="0" destOrd="0" presId="urn:microsoft.com/office/officeart/2008/layout/PictureStrips"/>
    <dgm:cxn modelId="{DD58C5EB-DBD9-40DA-BB72-37D5A97DDBC6}" srcId="{77915215-4C6E-476D-9DC7-EA0703268D85}" destId="{C00F6D78-F7BF-4BB7-9604-735946BCC479}" srcOrd="7" destOrd="0" parTransId="{9AF68290-C3C4-424A-BBBF-FF40D3D249F6}" sibTransId="{994C00AB-D332-4DBE-A47D-7F17203AA979}"/>
    <dgm:cxn modelId="{B35765EC-743D-411C-9EA9-7E4B0BCEC0F5}" srcId="{77915215-4C6E-476D-9DC7-EA0703268D85}" destId="{2F79973D-FD30-4D51-9A72-682BF7F72833}" srcOrd="3" destOrd="0" parTransId="{67D53468-5E18-4DFA-B26D-2B0D52CA50DE}" sibTransId="{B050E9AC-320C-4F18-9D24-BD233C384B49}"/>
    <dgm:cxn modelId="{C87905FE-CCF4-4893-844F-17031938F0EA}" type="presOf" srcId="{3A89F461-AD2B-4CFF-A162-7EC17DB8C848}" destId="{666CBC97-4997-4950-87AD-4FDC3F8D3C63}" srcOrd="0" destOrd="0" presId="urn:microsoft.com/office/officeart/2008/layout/PictureStrips"/>
    <dgm:cxn modelId="{3EBF7911-E16D-4ED0-B623-C308B46B6814}" type="presParOf" srcId="{A7751768-253A-4E02-B1DE-5AF690B752D6}" destId="{0D1071A3-191A-4408-B6C9-0A60D5E47F07}" srcOrd="0" destOrd="0" presId="urn:microsoft.com/office/officeart/2008/layout/PictureStrips"/>
    <dgm:cxn modelId="{0D89502D-6035-474A-9176-C5328FE27761}" type="presParOf" srcId="{0D1071A3-191A-4408-B6C9-0A60D5E47F07}" destId="{DAF0AF94-9987-4318-A9CB-8C96DD50FE9F}" srcOrd="0" destOrd="0" presId="urn:microsoft.com/office/officeart/2008/layout/PictureStrips"/>
    <dgm:cxn modelId="{14A47E13-A812-4AE4-9101-C07379BA29BA}" type="presParOf" srcId="{0D1071A3-191A-4408-B6C9-0A60D5E47F07}" destId="{B6789F8C-0EB0-4C32-871D-C52FC1C63877}" srcOrd="1" destOrd="0" presId="urn:microsoft.com/office/officeart/2008/layout/PictureStrips"/>
    <dgm:cxn modelId="{A133C1C8-D632-4BE6-BDDB-E077D0EDB793}" type="presParOf" srcId="{A7751768-253A-4E02-B1DE-5AF690B752D6}" destId="{1FFDD933-C66C-4EE6-905B-D460E5CDE776}" srcOrd="1" destOrd="0" presId="urn:microsoft.com/office/officeart/2008/layout/PictureStrips"/>
    <dgm:cxn modelId="{C6B086F7-F734-4F6C-A022-5D760E2F6B26}" type="presParOf" srcId="{A7751768-253A-4E02-B1DE-5AF690B752D6}" destId="{0EA572C4-B4C8-4181-BB48-45D6BCDC7018}" srcOrd="2" destOrd="0" presId="urn:microsoft.com/office/officeart/2008/layout/PictureStrips"/>
    <dgm:cxn modelId="{52A651AC-FA93-4113-8CA3-F8EA90C52423}" type="presParOf" srcId="{0EA572C4-B4C8-4181-BB48-45D6BCDC7018}" destId="{319640CE-D0C2-49D3-88B7-5517DB2FFB05}" srcOrd="0" destOrd="0" presId="urn:microsoft.com/office/officeart/2008/layout/PictureStrips"/>
    <dgm:cxn modelId="{02F6CBD7-C6C7-4CFC-9065-CBB1C155712A}" type="presParOf" srcId="{0EA572C4-B4C8-4181-BB48-45D6BCDC7018}" destId="{353A14EF-E2C4-41EE-AC0B-D318A90F9155}" srcOrd="1" destOrd="0" presId="urn:microsoft.com/office/officeart/2008/layout/PictureStrips"/>
    <dgm:cxn modelId="{13A7DEA7-513F-4B87-B669-E0F60E29149D}" type="presParOf" srcId="{A7751768-253A-4E02-B1DE-5AF690B752D6}" destId="{D911ABAF-7304-420F-8BCD-E9716A991735}" srcOrd="3" destOrd="0" presId="urn:microsoft.com/office/officeart/2008/layout/PictureStrips"/>
    <dgm:cxn modelId="{DE322A59-40B8-4DE4-8DC0-628CE69AFEB0}" type="presParOf" srcId="{A7751768-253A-4E02-B1DE-5AF690B752D6}" destId="{484F0617-5D18-4871-BBB6-9AE37B334682}" srcOrd="4" destOrd="0" presId="urn:microsoft.com/office/officeart/2008/layout/PictureStrips"/>
    <dgm:cxn modelId="{229F5432-80F7-4312-8EFD-DDFAFD0DF55A}" type="presParOf" srcId="{484F0617-5D18-4871-BBB6-9AE37B334682}" destId="{A4532130-DF5C-4F7B-B6BD-510B3E61D3C5}" srcOrd="0" destOrd="0" presId="urn:microsoft.com/office/officeart/2008/layout/PictureStrips"/>
    <dgm:cxn modelId="{2B1FDC94-66DC-42A1-9EDE-987C76A3783E}" type="presParOf" srcId="{484F0617-5D18-4871-BBB6-9AE37B334682}" destId="{28D126AA-2880-4ECE-B773-4B8D2A13A704}" srcOrd="1" destOrd="0" presId="urn:microsoft.com/office/officeart/2008/layout/PictureStrips"/>
    <dgm:cxn modelId="{514C45B5-1F1E-44EA-B15D-4901DE7D208A}" type="presParOf" srcId="{A7751768-253A-4E02-B1DE-5AF690B752D6}" destId="{8B4B45FA-7CBF-4D6D-A03A-138CE0F858BF}" srcOrd="5" destOrd="0" presId="urn:microsoft.com/office/officeart/2008/layout/PictureStrips"/>
    <dgm:cxn modelId="{AC3B5F8A-D610-44E7-90AB-112DB8E3C632}" type="presParOf" srcId="{A7751768-253A-4E02-B1DE-5AF690B752D6}" destId="{1BA0922B-CDB5-4D33-A0F5-D1F5C27D03AD}" srcOrd="6" destOrd="0" presId="urn:microsoft.com/office/officeart/2008/layout/PictureStrips"/>
    <dgm:cxn modelId="{0895C0E7-BC7B-4C74-A96D-82A6F848BB61}" type="presParOf" srcId="{1BA0922B-CDB5-4D33-A0F5-D1F5C27D03AD}" destId="{43D45D9E-BC86-4F17-9777-A8F3940868FE}" srcOrd="0" destOrd="0" presId="urn:microsoft.com/office/officeart/2008/layout/PictureStrips"/>
    <dgm:cxn modelId="{09A641B7-A1BB-402F-B86B-FB2628D4C376}" type="presParOf" srcId="{1BA0922B-CDB5-4D33-A0F5-D1F5C27D03AD}" destId="{C0F20358-886A-4821-A044-D473C22194B7}" srcOrd="1" destOrd="0" presId="urn:microsoft.com/office/officeart/2008/layout/PictureStrips"/>
    <dgm:cxn modelId="{43756164-808C-4ADD-A7FD-5CA82A809D1E}" type="presParOf" srcId="{A7751768-253A-4E02-B1DE-5AF690B752D6}" destId="{78C6110A-1A04-425D-A5A0-B503314CEAEC}" srcOrd="7" destOrd="0" presId="urn:microsoft.com/office/officeart/2008/layout/PictureStrips"/>
    <dgm:cxn modelId="{2E6D36C3-830F-421A-B6ED-BE5241378DD1}" type="presParOf" srcId="{A7751768-253A-4E02-B1DE-5AF690B752D6}" destId="{3DD5F2D1-6EAA-49F7-B98B-DBDBCDE1D9C6}" srcOrd="8" destOrd="0" presId="urn:microsoft.com/office/officeart/2008/layout/PictureStrips"/>
    <dgm:cxn modelId="{55E4F5D5-116A-464B-A7AC-58D75827203E}" type="presParOf" srcId="{3DD5F2D1-6EAA-49F7-B98B-DBDBCDE1D9C6}" destId="{DD26D785-D7EA-41FC-A051-4D22413A8C1E}" srcOrd="0" destOrd="0" presId="urn:microsoft.com/office/officeart/2008/layout/PictureStrips"/>
    <dgm:cxn modelId="{DA3022E8-742E-4522-8B4B-5D6EFD336597}" type="presParOf" srcId="{3DD5F2D1-6EAA-49F7-B98B-DBDBCDE1D9C6}" destId="{2D80BFB9-E9CA-4351-8776-E705A635841C}" srcOrd="1" destOrd="0" presId="urn:microsoft.com/office/officeart/2008/layout/PictureStrips"/>
    <dgm:cxn modelId="{21C783B5-8B53-4AAF-9D5C-C5B8919B1951}" type="presParOf" srcId="{A7751768-253A-4E02-B1DE-5AF690B752D6}" destId="{755E7299-D5E6-4A6B-A1FD-5F782E5C2DDE}" srcOrd="9" destOrd="0" presId="urn:microsoft.com/office/officeart/2008/layout/PictureStrips"/>
    <dgm:cxn modelId="{2F63864A-671A-4FD9-94C8-D7A8B78F791C}" type="presParOf" srcId="{A7751768-253A-4E02-B1DE-5AF690B752D6}" destId="{F14CBE96-B1F4-40B4-8D22-353399B0B402}" srcOrd="10" destOrd="0" presId="urn:microsoft.com/office/officeart/2008/layout/PictureStrips"/>
    <dgm:cxn modelId="{5BD7D453-D704-45EB-9544-E04A8BF24D9C}" type="presParOf" srcId="{F14CBE96-B1F4-40B4-8D22-353399B0B402}" destId="{10754380-C57C-4995-A0E1-0CC3FBC795E4}" srcOrd="0" destOrd="0" presId="urn:microsoft.com/office/officeart/2008/layout/PictureStrips"/>
    <dgm:cxn modelId="{00B72B9E-62C0-4E8C-B673-7659BADD9F20}" type="presParOf" srcId="{F14CBE96-B1F4-40B4-8D22-353399B0B402}" destId="{A78D32A2-C6C4-4AFB-AED8-C804A537E9BF}" srcOrd="1" destOrd="0" presId="urn:microsoft.com/office/officeart/2008/layout/PictureStrips"/>
    <dgm:cxn modelId="{8C2C2CAC-08B4-4EB9-9FD8-EC5B08CB5C01}" type="presParOf" srcId="{A7751768-253A-4E02-B1DE-5AF690B752D6}" destId="{C3A37EC8-B306-4BD5-AB44-3552DE91B5AF}" srcOrd="11" destOrd="0" presId="urn:microsoft.com/office/officeart/2008/layout/PictureStrips"/>
    <dgm:cxn modelId="{584265FC-2DD4-4733-8D41-A43B90FF0B44}" type="presParOf" srcId="{A7751768-253A-4E02-B1DE-5AF690B752D6}" destId="{4A187F2B-CDEA-445A-A6D8-E593B069E083}" srcOrd="12" destOrd="0" presId="urn:microsoft.com/office/officeart/2008/layout/PictureStrips"/>
    <dgm:cxn modelId="{7B591FDF-F664-48BA-8DA0-C9CFA12C1117}" type="presParOf" srcId="{4A187F2B-CDEA-445A-A6D8-E593B069E083}" destId="{2B30B5A2-CCAB-447B-B62E-1822C460D9C6}" srcOrd="0" destOrd="0" presId="urn:microsoft.com/office/officeart/2008/layout/PictureStrips"/>
    <dgm:cxn modelId="{CBDA032F-E7AB-4F00-88DF-84E253F6FE86}" type="presParOf" srcId="{4A187F2B-CDEA-445A-A6D8-E593B069E083}" destId="{9351B548-5EF5-47E1-9941-C254318721C4}" srcOrd="1" destOrd="0" presId="urn:microsoft.com/office/officeart/2008/layout/PictureStrips"/>
    <dgm:cxn modelId="{0F9CF30D-1BD0-49CD-A033-FA573217EF97}" type="presParOf" srcId="{A7751768-253A-4E02-B1DE-5AF690B752D6}" destId="{8E0BA58E-D9D8-48CE-B5BE-29FF3F0E8B94}" srcOrd="13" destOrd="0" presId="urn:microsoft.com/office/officeart/2008/layout/PictureStrips"/>
    <dgm:cxn modelId="{C8EFAA99-F9B0-4E62-93A2-283AF68ECB04}" type="presParOf" srcId="{A7751768-253A-4E02-B1DE-5AF690B752D6}" destId="{7971F29B-A9D7-4FD5-97ED-BFE09AA7C821}" srcOrd="14" destOrd="0" presId="urn:microsoft.com/office/officeart/2008/layout/PictureStrips"/>
    <dgm:cxn modelId="{95B01A77-CA1A-4516-BF89-458BD6D4080A}" type="presParOf" srcId="{7971F29B-A9D7-4FD5-97ED-BFE09AA7C821}" destId="{3BD75CB8-81B6-442C-9C1B-6D7801973793}" srcOrd="0" destOrd="0" presId="urn:microsoft.com/office/officeart/2008/layout/PictureStrips"/>
    <dgm:cxn modelId="{C22461CC-6F00-4852-A403-5518DD76C672}" type="presParOf" srcId="{7971F29B-A9D7-4FD5-97ED-BFE09AA7C821}" destId="{0132A646-2AEB-437B-A6B4-9CE2FDC33A2A}" srcOrd="1" destOrd="0" presId="urn:microsoft.com/office/officeart/2008/layout/PictureStrips"/>
    <dgm:cxn modelId="{980D6BE9-819C-4384-9B87-06BF7980DC5E}" type="presParOf" srcId="{A7751768-253A-4E02-B1DE-5AF690B752D6}" destId="{1ABFB0A8-2AB1-464E-876A-78BA6B5022F8}" srcOrd="15" destOrd="0" presId="urn:microsoft.com/office/officeart/2008/layout/PictureStrips"/>
    <dgm:cxn modelId="{D2CF0D64-D771-4519-A939-743564CD4CD6}" type="presParOf" srcId="{A7751768-253A-4E02-B1DE-5AF690B752D6}" destId="{624E218D-E933-41FC-8103-EAF865EE81ED}" srcOrd="16" destOrd="0" presId="urn:microsoft.com/office/officeart/2008/layout/PictureStrips"/>
    <dgm:cxn modelId="{CC837DC5-B128-4B79-B7FF-41FDEC36BF24}" type="presParOf" srcId="{624E218D-E933-41FC-8103-EAF865EE81ED}" destId="{E9F31545-2CAD-4C21-A7E9-AF32310315EB}" srcOrd="0" destOrd="0" presId="urn:microsoft.com/office/officeart/2008/layout/PictureStrips"/>
    <dgm:cxn modelId="{08FC728F-E5D6-4192-9C21-FF71BFD4F105}" type="presParOf" srcId="{624E218D-E933-41FC-8103-EAF865EE81ED}" destId="{861C6902-C9E1-4B82-AC0F-89A8AEE0559D}" srcOrd="1" destOrd="0" presId="urn:microsoft.com/office/officeart/2008/layout/PictureStrips"/>
    <dgm:cxn modelId="{A57C3BE2-2040-4A7C-A23D-05FA4DCA890F}" type="presParOf" srcId="{A7751768-253A-4E02-B1DE-5AF690B752D6}" destId="{3F5504BE-8D00-4E34-AFF9-CF60EA2E0FAB}" srcOrd="17" destOrd="0" presId="urn:microsoft.com/office/officeart/2008/layout/PictureStrips"/>
    <dgm:cxn modelId="{89F6719B-09F8-4493-A73E-4FA8003BFE95}" type="presParOf" srcId="{A7751768-253A-4E02-B1DE-5AF690B752D6}" destId="{D681B941-DA1A-4B95-8370-3A5FB6A637F4}" srcOrd="18" destOrd="0" presId="urn:microsoft.com/office/officeart/2008/layout/PictureStrips"/>
    <dgm:cxn modelId="{3770A799-1234-43B4-9C4A-719DA836B740}" type="presParOf" srcId="{D681B941-DA1A-4B95-8370-3A5FB6A637F4}" destId="{666CBC97-4997-4950-87AD-4FDC3F8D3C63}" srcOrd="0" destOrd="0" presId="urn:microsoft.com/office/officeart/2008/layout/PictureStrips"/>
    <dgm:cxn modelId="{D576AD43-7DE8-4953-BDE8-0704C2E4A605}" type="presParOf" srcId="{D681B941-DA1A-4B95-8370-3A5FB6A637F4}" destId="{CEDA978F-BCFF-47D6-A74C-15FE77F06FD5}"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AFA373BB-2547-4DCB-95D5-9688D1DE5B06}" type="doc">
      <dgm:prSet loTypeId="urn:microsoft.com/office/officeart/2005/8/layout/list1" loCatId="list" qsTypeId="urn:microsoft.com/office/officeart/2005/8/quickstyle/simple2" qsCatId="simple" csTypeId="urn:microsoft.com/office/officeart/2005/8/colors/accent1_2" csCatId="accent1" phldr="1"/>
      <dgm:spPr/>
      <dgm:t>
        <a:bodyPr/>
        <a:lstStyle/>
        <a:p>
          <a:endParaRPr lang="en-US"/>
        </a:p>
      </dgm:t>
    </dgm:pt>
    <dgm:pt modelId="{F8085307-E4F7-43D8-943B-8AA7CA097087}">
      <dgm:prSet phldrT="[Text]" custT="1"/>
      <dgm:spPr/>
      <dgm:t>
        <a:bodyPr/>
        <a:lstStyle/>
        <a:p>
          <a:r>
            <a:rPr lang="en-US" sz="2400" dirty="0">
              <a:effectLst>
                <a:outerShdw blurRad="38100" dist="38100" dir="2700000" algn="tl">
                  <a:srgbClr val="000000">
                    <a:alpha val="43137"/>
                  </a:srgbClr>
                </a:outerShdw>
              </a:effectLst>
            </a:rPr>
            <a:t>21 youths completed LEAP</a:t>
          </a:r>
        </a:p>
      </dgm:t>
    </dgm:pt>
    <dgm:pt modelId="{EFF87957-64EC-4B45-A340-631D7EDAD4D4}" type="parTrans" cxnId="{BEF5DC17-8E55-4507-BF19-86B6B8D5AD82}">
      <dgm:prSet/>
      <dgm:spPr/>
      <dgm:t>
        <a:bodyPr/>
        <a:lstStyle/>
        <a:p>
          <a:endParaRPr lang="en-US" sz="2400"/>
        </a:p>
      </dgm:t>
    </dgm:pt>
    <dgm:pt modelId="{CB19C587-82BF-4A98-B99D-BB001CA35CB3}" type="sibTrans" cxnId="{BEF5DC17-8E55-4507-BF19-86B6B8D5AD82}">
      <dgm:prSet/>
      <dgm:spPr/>
      <dgm:t>
        <a:bodyPr/>
        <a:lstStyle/>
        <a:p>
          <a:endParaRPr lang="en-US" sz="2400"/>
        </a:p>
      </dgm:t>
    </dgm:pt>
    <dgm:pt modelId="{2CDB3578-28A7-4C40-B39D-F646F20A52E8}">
      <dgm:prSet phldrT="[Text]" custT="1"/>
      <dgm:spPr/>
      <dgm:t>
        <a:bodyPr/>
        <a:lstStyle/>
        <a:p>
          <a:r>
            <a:rPr lang="en-US" sz="1800" dirty="0">
              <a:effectLst>
                <a:outerShdw blurRad="38100" dist="38100" dir="2700000" algn="tl">
                  <a:srgbClr val="000000">
                    <a:alpha val="43137"/>
                  </a:srgbClr>
                </a:outerShdw>
              </a:effectLst>
            </a:rPr>
            <a:t>14 attained fitness (67% success rate)</a:t>
          </a:r>
        </a:p>
      </dgm:t>
    </dgm:pt>
    <dgm:pt modelId="{F6B68124-0AA4-4479-894D-8C61EFD37173}" type="parTrans" cxnId="{0DC1F526-03E9-4CDA-94FA-41157B05C959}">
      <dgm:prSet/>
      <dgm:spPr/>
      <dgm:t>
        <a:bodyPr/>
        <a:lstStyle/>
        <a:p>
          <a:endParaRPr lang="en-US" sz="2400"/>
        </a:p>
      </dgm:t>
    </dgm:pt>
    <dgm:pt modelId="{A23B7924-3EAA-4742-A990-26FADEADE0A3}" type="sibTrans" cxnId="{0DC1F526-03E9-4CDA-94FA-41157B05C959}">
      <dgm:prSet/>
      <dgm:spPr/>
      <dgm:t>
        <a:bodyPr/>
        <a:lstStyle/>
        <a:p>
          <a:endParaRPr lang="en-US" sz="2400"/>
        </a:p>
      </dgm:t>
    </dgm:pt>
    <dgm:pt modelId="{294C2EEC-265C-47BF-AFD8-D2557741C3D6}">
      <dgm:prSet phldrT="[Text]" custT="1"/>
      <dgm:spPr/>
      <dgm:t>
        <a:bodyPr/>
        <a:lstStyle/>
        <a:p>
          <a:r>
            <a:rPr lang="en-US" sz="1800" dirty="0">
              <a:effectLst>
                <a:outerShdw blurRad="38100" dist="38100" dir="2700000" algn="tl">
                  <a:srgbClr val="000000">
                    <a:alpha val="43137"/>
                  </a:srgbClr>
                </a:outerShdw>
              </a:effectLst>
            </a:rPr>
            <a:t>6 not fit after LEAP</a:t>
          </a:r>
        </a:p>
      </dgm:t>
    </dgm:pt>
    <dgm:pt modelId="{21F32947-F69C-476A-9DDD-A861B9F9BC04}" type="parTrans" cxnId="{02912BBF-555F-4721-A83E-25D137BDDCE9}">
      <dgm:prSet/>
      <dgm:spPr/>
      <dgm:t>
        <a:bodyPr/>
        <a:lstStyle/>
        <a:p>
          <a:endParaRPr lang="en-US" sz="2400"/>
        </a:p>
      </dgm:t>
    </dgm:pt>
    <dgm:pt modelId="{CE26E1C4-C6E2-4019-B65B-799CC114B224}" type="sibTrans" cxnId="{02912BBF-555F-4721-A83E-25D137BDDCE9}">
      <dgm:prSet/>
      <dgm:spPr/>
      <dgm:t>
        <a:bodyPr/>
        <a:lstStyle/>
        <a:p>
          <a:endParaRPr lang="en-US" sz="2400"/>
        </a:p>
      </dgm:t>
    </dgm:pt>
    <dgm:pt modelId="{3738E0C8-462D-48B6-B991-0B42A331820A}">
      <dgm:prSet phldrT="[Text]" custT="1"/>
      <dgm:spPr/>
      <dgm:t>
        <a:bodyPr/>
        <a:lstStyle/>
        <a:p>
          <a:r>
            <a:rPr lang="en-US" sz="2400" dirty="0">
              <a:effectLst>
                <a:outerShdw blurRad="38100" dist="38100" dir="2700000" algn="tl">
                  <a:srgbClr val="000000">
                    <a:alpha val="43137"/>
                  </a:srgbClr>
                </a:outerShdw>
              </a:effectLst>
            </a:rPr>
            <a:t>Outcomes</a:t>
          </a:r>
        </a:p>
      </dgm:t>
    </dgm:pt>
    <dgm:pt modelId="{9BCFA7DD-5B3D-40C1-9D67-679CAAF877C3}" type="parTrans" cxnId="{9AE89486-7E90-4035-AA71-AD4233A8D1D1}">
      <dgm:prSet/>
      <dgm:spPr/>
      <dgm:t>
        <a:bodyPr/>
        <a:lstStyle/>
        <a:p>
          <a:endParaRPr lang="en-US" sz="2400"/>
        </a:p>
      </dgm:t>
    </dgm:pt>
    <dgm:pt modelId="{070C7523-2A72-4EED-8942-B058D752E4C3}" type="sibTrans" cxnId="{9AE89486-7E90-4035-AA71-AD4233A8D1D1}">
      <dgm:prSet/>
      <dgm:spPr/>
      <dgm:t>
        <a:bodyPr/>
        <a:lstStyle/>
        <a:p>
          <a:endParaRPr lang="en-US" sz="2400"/>
        </a:p>
      </dgm:t>
    </dgm:pt>
    <dgm:pt modelId="{B30377D4-5671-4265-89B5-69D6C4147115}">
      <dgm:prSet phldrT="[Text]" custT="1"/>
      <dgm:spPr/>
      <dgm:t>
        <a:bodyPr/>
        <a:lstStyle/>
        <a:p>
          <a:r>
            <a:rPr lang="en-US" sz="2400" dirty="0">
              <a:effectLst>
                <a:outerShdw blurRad="38100" dist="38100" dir="2700000" algn="tl">
                  <a:srgbClr val="000000">
                    <a:alpha val="43137"/>
                  </a:srgbClr>
                </a:outerShdw>
              </a:effectLst>
            </a:rPr>
            <a:t>Common Diagnoses</a:t>
          </a:r>
        </a:p>
      </dgm:t>
    </dgm:pt>
    <dgm:pt modelId="{0D5FADEA-D9B0-41E7-B4A2-8747BDFC0D39}" type="parTrans" cxnId="{52D0B1B4-1A31-4539-B01A-D163029A8901}">
      <dgm:prSet/>
      <dgm:spPr/>
      <dgm:t>
        <a:bodyPr/>
        <a:lstStyle/>
        <a:p>
          <a:endParaRPr lang="en-US" sz="2400"/>
        </a:p>
      </dgm:t>
    </dgm:pt>
    <dgm:pt modelId="{138D1B09-2E1F-4ECE-9210-28215B5ECA4D}" type="sibTrans" cxnId="{52D0B1B4-1A31-4539-B01A-D163029A8901}">
      <dgm:prSet/>
      <dgm:spPr/>
      <dgm:t>
        <a:bodyPr/>
        <a:lstStyle/>
        <a:p>
          <a:endParaRPr lang="en-US" sz="2400"/>
        </a:p>
      </dgm:t>
    </dgm:pt>
    <dgm:pt modelId="{A917F234-FEA6-4135-81F2-68AA1F5F85D2}">
      <dgm:prSet phldrT="[Text]" custT="1"/>
      <dgm:spPr/>
      <dgm:t>
        <a:bodyPr/>
        <a:lstStyle/>
        <a:p>
          <a:r>
            <a:rPr lang="en-US" sz="1800" dirty="0">
              <a:effectLst>
                <a:outerShdw blurRad="38100" dist="38100" dir="2700000" algn="tl">
                  <a:srgbClr val="000000">
                    <a:alpha val="43137"/>
                  </a:srgbClr>
                </a:outerShdw>
              </a:effectLst>
            </a:rPr>
            <a:t>IDD</a:t>
          </a:r>
        </a:p>
      </dgm:t>
    </dgm:pt>
    <dgm:pt modelId="{C1C4722A-F7E1-4A12-980D-8A0558D2B276}" type="parTrans" cxnId="{E9AE89D6-C6DD-45A1-8953-F9D23CF7C96E}">
      <dgm:prSet/>
      <dgm:spPr/>
      <dgm:t>
        <a:bodyPr/>
        <a:lstStyle/>
        <a:p>
          <a:endParaRPr lang="en-US" sz="2400"/>
        </a:p>
      </dgm:t>
    </dgm:pt>
    <dgm:pt modelId="{C87BD12D-5A42-4093-9E3C-2A0583EB1C49}" type="sibTrans" cxnId="{E9AE89D6-C6DD-45A1-8953-F9D23CF7C96E}">
      <dgm:prSet/>
      <dgm:spPr/>
      <dgm:t>
        <a:bodyPr/>
        <a:lstStyle/>
        <a:p>
          <a:endParaRPr lang="en-US" sz="2400"/>
        </a:p>
      </dgm:t>
    </dgm:pt>
    <dgm:pt modelId="{D7CEC9CE-BD1B-41D9-9A9B-FF7E4A8810E1}">
      <dgm:prSet phldrT="[Text]" custT="1"/>
      <dgm:spPr/>
      <dgm:t>
        <a:bodyPr/>
        <a:lstStyle/>
        <a:p>
          <a:r>
            <a:rPr lang="en-US" sz="1800" dirty="0">
              <a:effectLst>
                <a:outerShdw blurRad="38100" dist="38100" dir="2700000" algn="tl">
                  <a:srgbClr val="000000">
                    <a:alpha val="43137"/>
                  </a:srgbClr>
                </a:outerShdw>
              </a:effectLst>
            </a:rPr>
            <a:t>ADHD</a:t>
          </a:r>
        </a:p>
      </dgm:t>
    </dgm:pt>
    <dgm:pt modelId="{295071F5-E21B-4BDD-A929-3A2595B460BF}" type="parTrans" cxnId="{F6FE2FCF-0DA3-46CC-B422-DA01F305ACDB}">
      <dgm:prSet/>
      <dgm:spPr/>
      <dgm:t>
        <a:bodyPr/>
        <a:lstStyle/>
        <a:p>
          <a:endParaRPr lang="en-US" sz="2400"/>
        </a:p>
      </dgm:t>
    </dgm:pt>
    <dgm:pt modelId="{0B3AF760-6142-40FC-8168-25AF04374622}" type="sibTrans" cxnId="{F6FE2FCF-0DA3-46CC-B422-DA01F305ACDB}">
      <dgm:prSet/>
      <dgm:spPr/>
      <dgm:t>
        <a:bodyPr/>
        <a:lstStyle/>
        <a:p>
          <a:endParaRPr lang="en-US" sz="2400"/>
        </a:p>
      </dgm:t>
    </dgm:pt>
    <dgm:pt modelId="{865E85BB-B870-41C0-BF2F-D559C1C704DB}">
      <dgm:prSet phldrT="[Text]" custT="1"/>
      <dgm:spPr/>
      <dgm:t>
        <a:bodyPr/>
        <a:lstStyle/>
        <a:p>
          <a:r>
            <a:rPr lang="en-US" sz="1800" dirty="0">
              <a:effectLst>
                <a:outerShdw blurRad="38100" dist="38100" dir="2700000" algn="tl">
                  <a:srgbClr val="000000">
                    <a:alpha val="43137"/>
                  </a:srgbClr>
                </a:outerShdw>
              </a:effectLst>
            </a:rPr>
            <a:t>Autism</a:t>
          </a:r>
        </a:p>
      </dgm:t>
    </dgm:pt>
    <dgm:pt modelId="{18945336-F1DC-4689-8B98-BDBA22DADED2}" type="parTrans" cxnId="{EE77551D-97AF-4FE2-AA01-1C166E7F2C31}">
      <dgm:prSet/>
      <dgm:spPr/>
      <dgm:t>
        <a:bodyPr/>
        <a:lstStyle/>
        <a:p>
          <a:endParaRPr lang="en-US" sz="2400"/>
        </a:p>
      </dgm:t>
    </dgm:pt>
    <dgm:pt modelId="{48921BCC-93FE-472A-B383-3905B0BE4064}" type="sibTrans" cxnId="{EE77551D-97AF-4FE2-AA01-1C166E7F2C31}">
      <dgm:prSet/>
      <dgm:spPr/>
      <dgm:t>
        <a:bodyPr/>
        <a:lstStyle/>
        <a:p>
          <a:endParaRPr lang="en-US" sz="2400"/>
        </a:p>
      </dgm:t>
    </dgm:pt>
    <dgm:pt modelId="{AEACD18A-3254-4CA1-AD61-1795B16CB8A6}">
      <dgm:prSet phldrT="[Text]" custT="1"/>
      <dgm:spPr/>
      <dgm:t>
        <a:bodyPr/>
        <a:lstStyle/>
        <a:p>
          <a:r>
            <a:rPr lang="en-US" sz="1800" dirty="0">
              <a:effectLst>
                <a:outerShdw blurRad="38100" dist="38100" dir="2700000" algn="tl">
                  <a:srgbClr val="000000">
                    <a:alpha val="43137"/>
                  </a:srgbClr>
                </a:outerShdw>
              </a:effectLst>
            </a:rPr>
            <a:t>2 not restorable</a:t>
          </a:r>
        </a:p>
      </dgm:t>
    </dgm:pt>
    <dgm:pt modelId="{BBA24D69-5828-4309-B980-C2ECF3A73B12}" type="parTrans" cxnId="{B3EFCB47-FC33-4FAE-A27F-121C3E5ABDAF}">
      <dgm:prSet/>
      <dgm:spPr/>
      <dgm:t>
        <a:bodyPr/>
        <a:lstStyle/>
        <a:p>
          <a:endParaRPr lang="en-US"/>
        </a:p>
      </dgm:t>
    </dgm:pt>
    <dgm:pt modelId="{479B3214-7D3A-4B06-B179-E06665E60F01}" type="sibTrans" cxnId="{B3EFCB47-FC33-4FAE-A27F-121C3E5ABDAF}">
      <dgm:prSet/>
      <dgm:spPr/>
      <dgm:t>
        <a:bodyPr/>
        <a:lstStyle/>
        <a:p>
          <a:endParaRPr lang="en-US"/>
        </a:p>
      </dgm:t>
    </dgm:pt>
    <dgm:pt modelId="{F9E24F7D-D420-4831-985F-FBD6389570EE}">
      <dgm:prSet phldrT="[Text]" custT="1"/>
      <dgm:spPr/>
      <dgm:t>
        <a:bodyPr/>
        <a:lstStyle/>
        <a:p>
          <a:r>
            <a:rPr lang="en-US" sz="1800" dirty="0">
              <a:effectLst>
                <a:outerShdw blurRad="38100" dist="38100" dir="2700000" algn="tl">
                  <a:srgbClr val="000000">
                    <a:alpha val="43137"/>
                  </a:srgbClr>
                </a:outerShdw>
              </a:effectLst>
            </a:rPr>
            <a:t>1 found fit while on waitlist for hospital, taken off waitlist after LEAP</a:t>
          </a:r>
        </a:p>
      </dgm:t>
    </dgm:pt>
    <dgm:pt modelId="{18606F05-0561-4877-9E11-B9F4FC42EC79}" type="parTrans" cxnId="{0C43533A-5E1F-422C-82DE-C82D910C92AC}">
      <dgm:prSet/>
      <dgm:spPr/>
      <dgm:t>
        <a:bodyPr/>
        <a:lstStyle/>
        <a:p>
          <a:endParaRPr lang="en-US"/>
        </a:p>
      </dgm:t>
    </dgm:pt>
    <dgm:pt modelId="{FB5904F7-03F0-4BDC-9844-44AD0A51E10E}" type="sibTrans" cxnId="{0C43533A-5E1F-422C-82DE-C82D910C92AC}">
      <dgm:prSet/>
      <dgm:spPr/>
      <dgm:t>
        <a:bodyPr/>
        <a:lstStyle/>
        <a:p>
          <a:endParaRPr lang="en-US"/>
        </a:p>
      </dgm:t>
    </dgm:pt>
    <dgm:pt modelId="{F1C3D9B0-0D85-41F2-AA9B-4B7065B6C570}">
      <dgm:prSet phldrT="[Text]" custT="1"/>
      <dgm:spPr/>
      <dgm:t>
        <a:bodyPr/>
        <a:lstStyle/>
        <a:p>
          <a:r>
            <a:rPr lang="en-US" sz="1800" dirty="0">
              <a:effectLst>
                <a:outerShdw blurRad="38100" dist="38100" dir="2700000" algn="tl">
                  <a:srgbClr val="000000">
                    <a:alpha val="43137"/>
                  </a:srgbClr>
                </a:outerShdw>
              </a:effectLst>
            </a:rPr>
            <a:t>4 went to state hospital (3 were previously on waitlist)</a:t>
          </a:r>
        </a:p>
      </dgm:t>
    </dgm:pt>
    <dgm:pt modelId="{B1F10157-03B0-4669-A15A-DD760BE7DF41}" type="parTrans" cxnId="{6EE944BB-EF55-4963-AB12-150C7BFF9C15}">
      <dgm:prSet/>
      <dgm:spPr/>
      <dgm:t>
        <a:bodyPr/>
        <a:lstStyle/>
        <a:p>
          <a:endParaRPr lang="en-US"/>
        </a:p>
      </dgm:t>
    </dgm:pt>
    <dgm:pt modelId="{607A5204-8B46-4E0C-86DF-A7E10C732589}" type="sibTrans" cxnId="{6EE944BB-EF55-4963-AB12-150C7BFF9C15}">
      <dgm:prSet/>
      <dgm:spPr/>
      <dgm:t>
        <a:bodyPr/>
        <a:lstStyle/>
        <a:p>
          <a:endParaRPr lang="en-US"/>
        </a:p>
      </dgm:t>
    </dgm:pt>
    <dgm:pt modelId="{9940F818-002D-4D98-BB20-1D5DFCC7EC13}">
      <dgm:prSet phldrT="[Text]" custT="1"/>
      <dgm:spPr/>
      <dgm:t>
        <a:bodyPr/>
        <a:lstStyle/>
        <a:p>
          <a:r>
            <a:rPr lang="en-US" sz="2400" dirty="0">
              <a:effectLst>
                <a:outerShdw blurRad="38100" dist="38100" dir="2700000" algn="tl">
                  <a:srgbClr val="000000">
                    <a:alpha val="43137"/>
                  </a:srgbClr>
                </a:outerShdw>
              </a:effectLst>
            </a:rPr>
            <a:t>4 in program now</a:t>
          </a:r>
        </a:p>
      </dgm:t>
    </dgm:pt>
    <dgm:pt modelId="{9532B181-8DDE-448C-A7AE-D39947DB1CD4}" type="parTrans" cxnId="{CB49F91E-D422-401E-ADC4-F57F9BE1E9F0}">
      <dgm:prSet/>
      <dgm:spPr/>
    </dgm:pt>
    <dgm:pt modelId="{05F7D768-F396-405D-AFA1-742FFDE2D16B}" type="sibTrans" cxnId="{CB49F91E-D422-401E-ADC4-F57F9BE1E9F0}">
      <dgm:prSet/>
      <dgm:spPr/>
    </dgm:pt>
    <dgm:pt modelId="{C56B1515-0DE1-4B15-BC64-12F3D854B648}">
      <dgm:prSet phldrT="[Text]" custT="1"/>
      <dgm:spPr/>
      <dgm:t>
        <a:bodyPr/>
        <a:lstStyle/>
        <a:p>
          <a:r>
            <a:rPr lang="en-US" sz="1800" dirty="0">
              <a:effectLst>
                <a:outerShdw blurRad="38100" dist="38100" dir="2700000" algn="tl">
                  <a:srgbClr val="000000">
                    <a:alpha val="43137"/>
                  </a:srgbClr>
                </a:outerShdw>
              </a:effectLst>
            </a:rPr>
            <a:t>1 offense non-suited during LEAP</a:t>
          </a:r>
        </a:p>
      </dgm:t>
    </dgm:pt>
    <dgm:pt modelId="{B74D1EE0-FC79-4A23-9B2F-AD0FCEEEDF55}" type="parTrans" cxnId="{4357D9C7-1093-4932-832B-49380257B519}">
      <dgm:prSet/>
      <dgm:spPr/>
    </dgm:pt>
    <dgm:pt modelId="{B9550DFB-C1FE-4655-9C16-73825E5A0FA6}" type="sibTrans" cxnId="{4357D9C7-1093-4932-832B-49380257B519}">
      <dgm:prSet/>
      <dgm:spPr/>
    </dgm:pt>
    <dgm:pt modelId="{7DDD7656-963F-4344-9EB4-0736F1080FBB}" type="pres">
      <dgm:prSet presAssocID="{AFA373BB-2547-4DCB-95D5-9688D1DE5B06}" presName="linear" presStyleCnt="0">
        <dgm:presLayoutVars>
          <dgm:dir/>
          <dgm:animLvl val="lvl"/>
          <dgm:resizeHandles val="exact"/>
        </dgm:presLayoutVars>
      </dgm:prSet>
      <dgm:spPr/>
    </dgm:pt>
    <dgm:pt modelId="{901DF3BA-BF5B-7641-A1D9-7CB47A70A4AB}" type="pres">
      <dgm:prSet presAssocID="{F8085307-E4F7-43D8-943B-8AA7CA097087}" presName="parentLin" presStyleCnt="0"/>
      <dgm:spPr/>
    </dgm:pt>
    <dgm:pt modelId="{8264FB58-F8B8-5149-AA75-F5A582A80AF2}" type="pres">
      <dgm:prSet presAssocID="{F8085307-E4F7-43D8-943B-8AA7CA097087}" presName="parentLeftMargin" presStyleLbl="node1" presStyleIdx="0" presStyleCnt="4"/>
      <dgm:spPr/>
    </dgm:pt>
    <dgm:pt modelId="{AE21C7C5-5D55-074A-8A23-2C44BBAB60A0}" type="pres">
      <dgm:prSet presAssocID="{F8085307-E4F7-43D8-943B-8AA7CA097087}" presName="parentText" presStyleLbl="node1" presStyleIdx="0" presStyleCnt="4">
        <dgm:presLayoutVars>
          <dgm:chMax val="0"/>
          <dgm:bulletEnabled val="1"/>
        </dgm:presLayoutVars>
      </dgm:prSet>
      <dgm:spPr/>
    </dgm:pt>
    <dgm:pt modelId="{84FE35DF-8120-3949-A606-6D5ACF197E41}" type="pres">
      <dgm:prSet presAssocID="{F8085307-E4F7-43D8-943B-8AA7CA097087}" presName="negativeSpace" presStyleCnt="0"/>
      <dgm:spPr/>
    </dgm:pt>
    <dgm:pt modelId="{15E31494-87BD-B348-B943-26A930B128DC}" type="pres">
      <dgm:prSet presAssocID="{F8085307-E4F7-43D8-943B-8AA7CA097087}" presName="childText" presStyleLbl="conFgAcc1" presStyleIdx="0" presStyleCnt="4">
        <dgm:presLayoutVars>
          <dgm:bulletEnabled val="1"/>
        </dgm:presLayoutVars>
      </dgm:prSet>
      <dgm:spPr/>
    </dgm:pt>
    <dgm:pt modelId="{3D707846-D71C-8F43-A2C1-372333E130F7}" type="pres">
      <dgm:prSet presAssocID="{CB19C587-82BF-4A98-B99D-BB001CA35CB3}" presName="spaceBetweenRectangles" presStyleCnt="0"/>
      <dgm:spPr/>
    </dgm:pt>
    <dgm:pt modelId="{F0C82DB0-0C59-8343-9C89-75C431100D35}" type="pres">
      <dgm:prSet presAssocID="{B30377D4-5671-4265-89B5-69D6C4147115}" presName="parentLin" presStyleCnt="0"/>
      <dgm:spPr/>
    </dgm:pt>
    <dgm:pt modelId="{7DA2AB09-4F03-7143-9B5D-43E9BA34D291}" type="pres">
      <dgm:prSet presAssocID="{B30377D4-5671-4265-89B5-69D6C4147115}" presName="parentLeftMargin" presStyleLbl="node1" presStyleIdx="0" presStyleCnt="4"/>
      <dgm:spPr/>
    </dgm:pt>
    <dgm:pt modelId="{4F01FDF0-45B4-D348-8290-1C74401346E2}" type="pres">
      <dgm:prSet presAssocID="{B30377D4-5671-4265-89B5-69D6C4147115}" presName="parentText" presStyleLbl="node1" presStyleIdx="1" presStyleCnt="4">
        <dgm:presLayoutVars>
          <dgm:chMax val="0"/>
          <dgm:bulletEnabled val="1"/>
        </dgm:presLayoutVars>
      </dgm:prSet>
      <dgm:spPr/>
    </dgm:pt>
    <dgm:pt modelId="{B3D6970A-7C4B-2B43-937D-10A7A7627C7B}" type="pres">
      <dgm:prSet presAssocID="{B30377D4-5671-4265-89B5-69D6C4147115}" presName="negativeSpace" presStyleCnt="0"/>
      <dgm:spPr/>
    </dgm:pt>
    <dgm:pt modelId="{FFEFD49E-BF7C-0E42-85AF-B5FB13889438}" type="pres">
      <dgm:prSet presAssocID="{B30377D4-5671-4265-89B5-69D6C4147115}" presName="childText" presStyleLbl="conFgAcc1" presStyleIdx="1" presStyleCnt="4">
        <dgm:presLayoutVars>
          <dgm:bulletEnabled val="1"/>
        </dgm:presLayoutVars>
      </dgm:prSet>
      <dgm:spPr/>
    </dgm:pt>
    <dgm:pt modelId="{8D9EBF5F-BBA4-9F43-B322-28EB2D304529}" type="pres">
      <dgm:prSet presAssocID="{138D1B09-2E1F-4ECE-9210-28215B5ECA4D}" presName="spaceBetweenRectangles" presStyleCnt="0"/>
      <dgm:spPr/>
    </dgm:pt>
    <dgm:pt modelId="{3E541C24-E8C3-BA49-913F-C4E2653002B8}" type="pres">
      <dgm:prSet presAssocID="{3738E0C8-462D-48B6-B991-0B42A331820A}" presName="parentLin" presStyleCnt="0"/>
      <dgm:spPr/>
    </dgm:pt>
    <dgm:pt modelId="{861D185E-1E0D-6D44-98B6-7539CA651256}" type="pres">
      <dgm:prSet presAssocID="{3738E0C8-462D-48B6-B991-0B42A331820A}" presName="parentLeftMargin" presStyleLbl="node1" presStyleIdx="1" presStyleCnt="4"/>
      <dgm:spPr/>
    </dgm:pt>
    <dgm:pt modelId="{71CA71CC-5268-CE49-99C3-A2BC4CE5728D}" type="pres">
      <dgm:prSet presAssocID="{3738E0C8-462D-48B6-B991-0B42A331820A}" presName="parentText" presStyleLbl="node1" presStyleIdx="2" presStyleCnt="4">
        <dgm:presLayoutVars>
          <dgm:chMax val="0"/>
          <dgm:bulletEnabled val="1"/>
        </dgm:presLayoutVars>
      </dgm:prSet>
      <dgm:spPr/>
    </dgm:pt>
    <dgm:pt modelId="{BB529492-DC4C-004C-9724-C9178BC407CF}" type="pres">
      <dgm:prSet presAssocID="{3738E0C8-462D-48B6-B991-0B42A331820A}" presName="negativeSpace" presStyleCnt="0"/>
      <dgm:spPr/>
    </dgm:pt>
    <dgm:pt modelId="{1DC4882C-8CDB-8246-BBD4-2BBEC59F33A5}" type="pres">
      <dgm:prSet presAssocID="{3738E0C8-462D-48B6-B991-0B42A331820A}" presName="childText" presStyleLbl="conFgAcc1" presStyleIdx="2" presStyleCnt="4" custScaleY="115189">
        <dgm:presLayoutVars>
          <dgm:bulletEnabled val="1"/>
        </dgm:presLayoutVars>
      </dgm:prSet>
      <dgm:spPr/>
    </dgm:pt>
    <dgm:pt modelId="{73BF9904-0F67-4499-BC4D-879785547F8B}" type="pres">
      <dgm:prSet presAssocID="{070C7523-2A72-4EED-8942-B058D752E4C3}" presName="spaceBetweenRectangles" presStyleCnt="0"/>
      <dgm:spPr/>
    </dgm:pt>
    <dgm:pt modelId="{15190BA4-FC4A-483D-9A4D-979E32D579CF}" type="pres">
      <dgm:prSet presAssocID="{9940F818-002D-4D98-BB20-1D5DFCC7EC13}" presName="parentLin" presStyleCnt="0"/>
      <dgm:spPr/>
    </dgm:pt>
    <dgm:pt modelId="{9827B011-7A0B-4B16-AF9F-63CBA6C701E8}" type="pres">
      <dgm:prSet presAssocID="{9940F818-002D-4D98-BB20-1D5DFCC7EC13}" presName="parentLeftMargin" presStyleLbl="node1" presStyleIdx="2" presStyleCnt="4"/>
      <dgm:spPr/>
    </dgm:pt>
    <dgm:pt modelId="{C6FE3F76-F758-4A72-BFAB-B6608E000E87}" type="pres">
      <dgm:prSet presAssocID="{9940F818-002D-4D98-BB20-1D5DFCC7EC13}" presName="parentText" presStyleLbl="node1" presStyleIdx="3" presStyleCnt="4">
        <dgm:presLayoutVars>
          <dgm:chMax val="0"/>
          <dgm:bulletEnabled val="1"/>
        </dgm:presLayoutVars>
      </dgm:prSet>
      <dgm:spPr/>
    </dgm:pt>
    <dgm:pt modelId="{B8E5FF65-7D24-499C-80DE-704B1291D94B}" type="pres">
      <dgm:prSet presAssocID="{9940F818-002D-4D98-BB20-1D5DFCC7EC13}" presName="negativeSpace" presStyleCnt="0"/>
      <dgm:spPr/>
    </dgm:pt>
    <dgm:pt modelId="{F5EE904F-5640-4F63-860D-ECAE5644A273}" type="pres">
      <dgm:prSet presAssocID="{9940F818-002D-4D98-BB20-1D5DFCC7EC13}" presName="childText" presStyleLbl="conFgAcc1" presStyleIdx="3" presStyleCnt="4">
        <dgm:presLayoutVars>
          <dgm:bulletEnabled val="1"/>
        </dgm:presLayoutVars>
      </dgm:prSet>
      <dgm:spPr/>
    </dgm:pt>
  </dgm:ptLst>
  <dgm:cxnLst>
    <dgm:cxn modelId="{A6E55502-246B-0349-BF1B-B221873CDCEF}" type="presOf" srcId="{3738E0C8-462D-48B6-B991-0B42A331820A}" destId="{861D185E-1E0D-6D44-98B6-7539CA651256}" srcOrd="0" destOrd="0" presId="urn:microsoft.com/office/officeart/2005/8/layout/list1"/>
    <dgm:cxn modelId="{BEF5DC17-8E55-4507-BF19-86B6B8D5AD82}" srcId="{AFA373BB-2547-4DCB-95D5-9688D1DE5B06}" destId="{F8085307-E4F7-43D8-943B-8AA7CA097087}" srcOrd="0" destOrd="0" parTransId="{EFF87957-64EC-4B45-A340-631D7EDAD4D4}" sibTransId="{CB19C587-82BF-4A98-B99D-BB001CA35CB3}"/>
    <dgm:cxn modelId="{EE77551D-97AF-4FE2-AA01-1C166E7F2C31}" srcId="{B30377D4-5671-4265-89B5-69D6C4147115}" destId="{865E85BB-B870-41C0-BF2F-D559C1C704DB}" srcOrd="2" destOrd="0" parTransId="{18945336-F1DC-4689-8B98-BDBA22DADED2}" sibTransId="{48921BCC-93FE-472A-B383-3905B0BE4064}"/>
    <dgm:cxn modelId="{CB49F91E-D422-401E-ADC4-F57F9BE1E9F0}" srcId="{AFA373BB-2547-4DCB-95D5-9688D1DE5B06}" destId="{9940F818-002D-4D98-BB20-1D5DFCC7EC13}" srcOrd="3" destOrd="0" parTransId="{9532B181-8DDE-448C-A7AE-D39947DB1CD4}" sibTransId="{05F7D768-F396-405D-AFA1-742FFDE2D16B}"/>
    <dgm:cxn modelId="{5556EA22-9D65-439C-8EE2-920ECB2112D3}" type="presOf" srcId="{AEACD18A-3254-4CA1-AD61-1795B16CB8A6}" destId="{1DC4882C-8CDB-8246-BBD4-2BBEC59F33A5}" srcOrd="0" destOrd="3" presId="urn:microsoft.com/office/officeart/2005/8/layout/list1"/>
    <dgm:cxn modelId="{0DC1F526-03E9-4CDA-94FA-41157B05C959}" srcId="{3738E0C8-462D-48B6-B991-0B42A331820A}" destId="{2CDB3578-28A7-4C40-B39D-F646F20A52E8}" srcOrd="0" destOrd="0" parTransId="{F6B68124-0AA4-4479-894D-8C61EFD37173}" sibTransId="{A23B7924-3EAA-4742-A990-26FADEADE0A3}"/>
    <dgm:cxn modelId="{584D2C2D-34EC-433F-B963-4CA977F6A1FA}" type="presOf" srcId="{C56B1515-0DE1-4B15-BC64-12F3D854B648}" destId="{1DC4882C-8CDB-8246-BBD4-2BBEC59F33A5}" srcOrd="0" destOrd="5" presId="urn:microsoft.com/office/officeart/2005/8/layout/list1"/>
    <dgm:cxn modelId="{219BFB37-CE58-C841-99B1-B822E26727A7}" type="presOf" srcId="{AFA373BB-2547-4DCB-95D5-9688D1DE5B06}" destId="{7DDD7656-963F-4344-9EB4-0736F1080FBB}" srcOrd="0" destOrd="0" presId="urn:microsoft.com/office/officeart/2005/8/layout/list1"/>
    <dgm:cxn modelId="{2086B739-C158-4198-B48C-6848B27AB0C3}" type="presOf" srcId="{F1C3D9B0-0D85-41F2-AA9B-4B7065B6C570}" destId="{1DC4882C-8CDB-8246-BBD4-2BBEC59F33A5}" srcOrd="0" destOrd="4" presId="urn:microsoft.com/office/officeart/2005/8/layout/list1"/>
    <dgm:cxn modelId="{D0CE5C3A-BF09-994D-8278-9CCE8FC3255F}" type="presOf" srcId="{F8085307-E4F7-43D8-943B-8AA7CA097087}" destId="{8264FB58-F8B8-5149-AA75-F5A582A80AF2}" srcOrd="0" destOrd="0" presId="urn:microsoft.com/office/officeart/2005/8/layout/list1"/>
    <dgm:cxn modelId="{0C43533A-5E1F-422C-82DE-C82D910C92AC}" srcId="{2CDB3578-28A7-4C40-B39D-F646F20A52E8}" destId="{F9E24F7D-D420-4831-985F-FBD6389570EE}" srcOrd="0" destOrd="0" parTransId="{18606F05-0561-4877-9E11-B9F4FC42EC79}" sibTransId="{FB5904F7-03F0-4BDC-9844-44AD0A51E10E}"/>
    <dgm:cxn modelId="{7955245D-C099-2942-8D9C-82E74D7E0CCB}" type="presOf" srcId="{3738E0C8-462D-48B6-B991-0B42A331820A}" destId="{71CA71CC-5268-CE49-99C3-A2BC4CE5728D}" srcOrd="1" destOrd="0" presId="urn:microsoft.com/office/officeart/2005/8/layout/list1"/>
    <dgm:cxn modelId="{DE6E9A47-F22E-6846-AEAC-58B838EAA2DD}" type="presOf" srcId="{865E85BB-B870-41C0-BF2F-D559C1C704DB}" destId="{FFEFD49E-BF7C-0E42-85AF-B5FB13889438}" srcOrd="0" destOrd="2" presId="urn:microsoft.com/office/officeart/2005/8/layout/list1"/>
    <dgm:cxn modelId="{B3EFCB47-FC33-4FAE-A27F-121C3E5ABDAF}" srcId="{294C2EEC-265C-47BF-AFD8-D2557741C3D6}" destId="{AEACD18A-3254-4CA1-AD61-1795B16CB8A6}" srcOrd="0" destOrd="0" parTransId="{BBA24D69-5828-4309-B980-C2ECF3A73B12}" sibTransId="{479B3214-7D3A-4B06-B179-E06665E60F01}"/>
    <dgm:cxn modelId="{D866184A-1E04-AC4A-8032-8519C5A6697C}" type="presOf" srcId="{B30377D4-5671-4265-89B5-69D6C4147115}" destId="{7DA2AB09-4F03-7143-9B5D-43E9BA34D291}" srcOrd="0" destOrd="0" presId="urn:microsoft.com/office/officeart/2005/8/layout/list1"/>
    <dgm:cxn modelId="{D115F56C-022A-F34C-9C7E-EBAD2A04D794}" type="presOf" srcId="{294C2EEC-265C-47BF-AFD8-D2557741C3D6}" destId="{1DC4882C-8CDB-8246-BBD4-2BBEC59F33A5}" srcOrd="0" destOrd="2" presId="urn:microsoft.com/office/officeart/2005/8/layout/list1"/>
    <dgm:cxn modelId="{9AE89486-7E90-4035-AA71-AD4233A8D1D1}" srcId="{AFA373BB-2547-4DCB-95D5-9688D1DE5B06}" destId="{3738E0C8-462D-48B6-B991-0B42A331820A}" srcOrd="2" destOrd="0" parTransId="{9BCFA7DD-5B3D-40C1-9D67-679CAAF877C3}" sibTransId="{070C7523-2A72-4EED-8942-B058D752E4C3}"/>
    <dgm:cxn modelId="{7797258C-D6F5-432D-BD06-A52076F3C529}" type="presOf" srcId="{9940F818-002D-4D98-BB20-1D5DFCC7EC13}" destId="{9827B011-7A0B-4B16-AF9F-63CBA6C701E8}" srcOrd="0" destOrd="0" presId="urn:microsoft.com/office/officeart/2005/8/layout/list1"/>
    <dgm:cxn modelId="{19EB9E8E-9992-7B47-B338-3D864BC408C5}" type="presOf" srcId="{A917F234-FEA6-4135-81F2-68AA1F5F85D2}" destId="{FFEFD49E-BF7C-0E42-85AF-B5FB13889438}" srcOrd="0" destOrd="0" presId="urn:microsoft.com/office/officeart/2005/8/layout/list1"/>
    <dgm:cxn modelId="{3364EB8F-72BC-4F00-9220-E381A3387908}" type="presOf" srcId="{9940F818-002D-4D98-BB20-1D5DFCC7EC13}" destId="{C6FE3F76-F758-4A72-BFAB-B6608E000E87}" srcOrd="1" destOrd="0" presId="urn:microsoft.com/office/officeart/2005/8/layout/list1"/>
    <dgm:cxn modelId="{1712B398-69F3-FA4B-BCB8-BE914C813218}" type="presOf" srcId="{B30377D4-5671-4265-89B5-69D6C4147115}" destId="{4F01FDF0-45B4-D348-8290-1C74401346E2}" srcOrd="1" destOrd="0" presId="urn:microsoft.com/office/officeart/2005/8/layout/list1"/>
    <dgm:cxn modelId="{6B6CA2A0-AD34-7449-9D32-7CF24C65411D}" type="presOf" srcId="{D7CEC9CE-BD1B-41D9-9A9B-FF7E4A8810E1}" destId="{FFEFD49E-BF7C-0E42-85AF-B5FB13889438}" srcOrd="0" destOrd="1" presId="urn:microsoft.com/office/officeart/2005/8/layout/list1"/>
    <dgm:cxn modelId="{52D0B1B4-1A31-4539-B01A-D163029A8901}" srcId="{AFA373BB-2547-4DCB-95D5-9688D1DE5B06}" destId="{B30377D4-5671-4265-89B5-69D6C4147115}" srcOrd="1" destOrd="0" parTransId="{0D5FADEA-D9B0-41E7-B4A2-8747BDFC0D39}" sibTransId="{138D1B09-2E1F-4ECE-9210-28215B5ECA4D}"/>
    <dgm:cxn modelId="{12742EB5-6BBB-CE43-8D12-76626CAF6885}" type="presOf" srcId="{2CDB3578-28A7-4C40-B39D-F646F20A52E8}" destId="{1DC4882C-8CDB-8246-BBD4-2BBEC59F33A5}" srcOrd="0" destOrd="0" presId="urn:microsoft.com/office/officeart/2005/8/layout/list1"/>
    <dgm:cxn modelId="{75E8FBB9-FFB6-46B5-9AA0-3D062233D924}" type="presOf" srcId="{F9E24F7D-D420-4831-985F-FBD6389570EE}" destId="{1DC4882C-8CDB-8246-BBD4-2BBEC59F33A5}" srcOrd="0" destOrd="1" presId="urn:microsoft.com/office/officeart/2005/8/layout/list1"/>
    <dgm:cxn modelId="{6EE944BB-EF55-4963-AB12-150C7BFF9C15}" srcId="{294C2EEC-265C-47BF-AFD8-D2557741C3D6}" destId="{F1C3D9B0-0D85-41F2-AA9B-4B7065B6C570}" srcOrd="1" destOrd="0" parTransId="{B1F10157-03B0-4669-A15A-DD760BE7DF41}" sibTransId="{607A5204-8B46-4E0C-86DF-A7E10C732589}"/>
    <dgm:cxn modelId="{02912BBF-555F-4721-A83E-25D137BDDCE9}" srcId="{3738E0C8-462D-48B6-B991-0B42A331820A}" destId="{294C2EEC-265C-47BF-AFD8-D2557741C3D6}" srcOrd="1" destOrd="0" parTransId="{21F32947-F69C-476A-9DDD-A861B9F9BC04}" sibTransId="{CE26E1C4-C6E2-4019-B65B-799CC114B224}"/>
    <dgm:cxn modelId="{4357D9C7-1093-4932-832B-49380257B519}" srcId="{3738E0C8-462D-48B6-B991-0B42A331820A}" destId="{C56B1515-0DE1-4B15-BC64-12F3D854B648}" srcOrd="2" destOrd="0" parTransId="{B74D1EE0-FC79-4A23-9B2F-AD0FCEEEDF55}" sibTransId="{B9550DFB-C1FE-4655-9C16-73825E5A0FA6}"/>
    <dgm:cxn modelId="{F6FE2FCF-0DA3-46CC-B422-DA01F305ACDB}" srcId="{B30377D4-5671-4265-89B5-69D6C4147115}" destId="{D7CEC9CE-BD1B-41D9-9A9B-FF7E4A8810E1}" srcOrd="1" destOrd="0" parTransId="{295071F5-E21B-4BDD-A929-3A2595B460BF}" sibTransId="{0B3AF760-6142-40FC-8168-25AF04374622}"/>
    <dgm:cxn modelId="{E9AE89D6-C6DD-45A1-8953-F9D23CF7C96E}" srcId="{B30377D4-5671-4265-89B5-69D6C4147115}" destId="{A917F234-FEA6-4135-81F2-68AA1F5F85D2}" srcOrd="0" destOrd="0" parTransId="{C1C4722A-F7E1-4A12-980D-8A0558D2B276}" sibTransId="{C87BD12D-5A42-4093-9E3C-2A0583EB1C49}"/>
    <dgm:cxn modelId="{7C13E6F3-8E53-844A-AB97-DC24F18FB132}" type="presOf" srcId="{F8085307-E4F7-43D8-943B-8AA7CA097087}" destId="{AE21C7C5-5D55-074A-8A23-2C44BBAB60A0}" srcOrd="1" destOrd="0" presId="urn:microsoft.com/office/officeart/2005/8/layout/list1"/>
    <dgm:cxn modelId="{07F3CDE7-8673-ED41-9CB4-EBDF9A2BD67E}" type="presParOf" srcId="{7DDD7656-963F-4344-9EB4-0736F1080FBB}" destId="{901DF3BA-BF5B-7641-A1D9-7CB47A70A4AB}" srcOrd="0" destOrd="0" presId="urn:microsoft.com/office/officeart/2005/8/layout/list1"/>
    <dgm:cxn modelId="{49337082-BC03-514E-A0A2-A1EB72777D54}" type="presParOf" srcId="{901DF3BA-BF5B-7641-A1D9-7CB47A70A4AB}" destId="{8264FB58-F8B8-5149-AA75-F5A582A80AF2}" srcOrd="0" destOrd="0" presId="urn:microsoft.com/office/officeart/2005/8/layout/list1"/>
    <dgm:cxn modelId="{E22F9ADA-1533-0444-BDED-5750C0EA1117}" type="presParOf" srcId="{901DF3BA-BF5B-7641-A1D9-7CB47A70A4AB}" destId="{AE21C7C5-5D55-074A-8A23-2C44BBAB60A0}" srcOrd="1" destOrd="0" presId="urn:microsoft.com/office/officeart/2005/8/layout/list1"/>
    <dgm:cxn modelId="{7BD94E76-5EEB-FF46-8EF8-4BAA3954BDBF}" type="presParOf" srcId="{7DDD7656-963F-4344-9EB4-0736F1080FBB}" destId="{84FE35DF-8120-3949-A606-6D5ACF197E41}" srcOrd="1" destOrd="0" presId="urn:microsoft.com/office/officeart/2005/8/layout/list1"/>
    <dgm:cxn modelId="{24AC51A0-B662-7C40-8D7A-E6D1F7E0487B}" type="presParOf" srcId="{7DDD7656-963F-4344-9EB4-0736F1080FBB}" destId="{15E31494-87BD-B348-B943-26A930B128DC}" srcOrd="2" destOrd="0" presId="urn:microsoft.com/office/officeart/2005/8/layout/list1"/>
    <dgm:cxn modelId="{CEE8ED0A-1971-B04F-8A15-BF6164F6DEDC}" type="presParOf" srcId="{7DDD7656-963F-4344-9EB4-0736F1080FBB}" destId="{3D707846-D71C-8F43-A2C1-372333E130F7}" srcOrd="3" destOrd="0" presId="urn:microsoft.com/office/officeart/2005/8/layout/list1"/>
    <dgm:cxn modelId="{32D226ED-9414-F545-8F31-5FD7753B1C8D}" type="presParOf" srcId="{7DDD7656-963F-4344-9EB4-0736F1080FBB}" destId="{F0C82DB0-0C59-8343-9C89-75C431100D35}" srcOrd="4" destOrd="0" presId="urn:microsoft.com/office/officeart/2005/8/layout/list1"/>
    <dgm:cxn modelId="{A18E2C57-97AD-1A46-AD97-4965D92CF7EA}" type="presParOf" srcId="{F0C82DB0-0C59-8343-9C89-75C431100D35}" destId="{7DA2AB09-4F03-7143-9B5D-43E9BA34D291}" srcOrd="0" destOrd="0" presId="urn:microsoft.com/office/officeart/2005/8/layout/list1"/>
    <dgm:cxn modelId="{534CEDE9-6696-0B43-ACF5-3C081E9ABC39}" type="presParOf" srcId="{F0C82DB0-0C59-8343-9C89-75C431100D35}" destId="{4F01FDF0-45B4-D348-8290-1C74401346E2}" srcOrd="1" destOrd="0" presId="urn:microsoft.com/office/officeart/2005/8/layout/list1"/>
    <dgm:cxn modelId="{47023D7E-36DD-764B-A80F-12A31CDFD6CD}" type="presParOf" srcId="{7DDD7656-963F-4344-9EB4-0736F1080FBB}" destId="{B3D6970A-7C4B-2B43-937D-10A7A7627C7B}" srcOrd="5" destOrd="0" presId="urn:microsoft.com/office/officeart/2005/8/layout/list1"/>
    <dgm:cxn modelId="{A9DDBFBF-7AB7-F249-BF70-0644BB0442F0}" type="presParOf" srcId="{7DDD7656-963F-4344-9EB4-0736F1080FBB}" destId="{FFEFD49E-BF7C-0E42-85AF-B5FB13889438}" srcOrd="6" destOrd="0" presId="urn:microsoft.com/office/officeart/2005/8/layout/list1"/>
    <dgm:cxn modelId="{8D77F36A-FD65-154F-8E28-DAE3BE48F012}" type="presParOf" srcId="{7DDD7656-963F-4344-9EB4-0736F1080FBB}" destId="{8D9EBF5F-BBA4-9F43-B322-28EB2D304529}" srcOrd="7" destOrd="0" presId="urn:microsoft.com/office/officeart/2005/8/layout/list1"/>
    <dgm:cxn modelId="{5FA7C43F-A82B-F34F-AC19-FAB07280D297}" type="presParOf" srcId="{7DDD7656-963F-4344-9EB4-0736F1080FBB}" destId="{3E541C24-E8C3-BA49-913F-C4E2653002B8}" srcOrd="8" destOrd="0" presId="urn:microsoft.com/office/officeart/2005/8/layout/list1"/>
    <dgm:cxn modelId="{F280C077-E13A-234B-BFE5-E3A7C453D04C}" type="presParOf" srcId="{3E541C24-E8C3-BA49-913F-C4E2653002B8}" destId="{861D185E-1E0D-6D44-98B6-7539CA651256}" srcOrd="0" destOrd="0" presId="urn:microsoft.com/office/officeart/2005/8/layout/list1"/>
    <dgm:cxn modelId="{91FE3894-ADD5-5F44-90BA-7F844C980F6E}" type="presParOf" srcId="{3E541C24-E8C3-BA49-913F-C4E2653002B8}" destId="{71CA71CC-5268-CE49-99C3-A2BC4CE5728D}" srcOrd="1" destOrd="0" presId="urn:microsoft.com/office/officeart/2005/8/layout/list1"/>
    <dgm:cxn modelId="{40CD0259-70C2-7149-AABF-F53F23DCF717}" type="presParOf" srcId="{7DDD7656-963F-4344-9EB4-0736F1080FBB}" destId="{BB529492-DC4C-004C-9724-C9178BC407CF}" srcOrd="9" destOrd="0" presId="urn:microsoft.com/office/officeart/2005/8/layout/list1"/>
    <dgm:cxn modelId="{DD6C66BD-571E-DB44-9121-090FABDB73C2}" type="presParOf" srcId="{7DDD7656-963F-4344-9EB4-0736F1080FBB}" destId="{1DC4882C-8CDB-8246-BBD4-2BBEC59F33A5}" srcOrd="10" destOrd="0" presId="urn:microsoft.com/office/officeart/2005/8/layout/list1"/>
    <dgm:cxn modelId="{0AD4EBCF-5A7E-4D60-9A2A-46A1C4CDF820}" type="presParOf" srcId="{7DDD7656-963F-4344-9EB4-0736F1080FBB}" destId="{73BF9904-0F67-4499-BC4D-879785547F8B}" srcOrd="11" destOrd="0" presId="urn:microsoft.com/office/officeart/2005/8/layout/list1"/>
    <dgm:cxn modelId="{4D4F6BFA-E1FD-40F2-93CA-3FFB16549126}" type="presParOf" srcId="{7DDD7656-963F-4344-9EB4-0736F1080FBB}" destId="{15190BA4-FC4A-483D-9A4D-979E32D579CF}" srcOrd="12" destOrd="0" presId="urn:microsoft.com/office/officeart/2005/8/layout/list1"/>
    <dgm:cxn modelId="{A3ABF8BE-1659-4C55-B36A-FA1B98540740}" type="presParOf" srcId="{15190BA4-FC4A-483D-9A4D-979E32D579CF}" destId="{9827B011-7A0B-4B16-AF9F-63CBA6C701E8}" srcOrd="0" destOrd="0" presId="urn:microsoft.com/office/officeart/2005/8/layout/list1"/>
    <dgm:cxn modelId="{424CF886-EC9A-4729-9772-90D2D21B499C}" type="presParOf" srcId="{15190BA4-FC4A-483D-9A4D-979E32D579CF}" destId="{C6FE3F76-F758-4A72-BFAB-B6608E000E87}" srcOrd="1" destOrd="0" presId="urn:microsoft.com/office/officeart/2005/8/layout/list1"/>
    <dgm:cxn modelId="{ED33EF42-2829-47E9-81B9-6B133042CED0}" type="presParOf" srcId="{7DDD7656-963F-4344-9EB4-0736F1080FBB}" destId="{B8E5FF65-7D24-499C-80DE-704B1291D94B}" srcOrd="13" destOrd="0" presId="urn:microsoft.com/office/officeart/2005/8/layout/list1"/>
    <dgm:cxn modelId="{981AB7CD-DC87-4D91-8BA1-255A8DF67FA0}" type="presParOf" srcId="{7DDD7656-963F-4344-9EB4-0736F1080FBB}" destId="{F5EE904F-5640-4F63-860D-ECAE5644A273}"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D635E2A-3B0A-4F91-AF38-FF167AB4DDBB}"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475AD4C4-602A-4F69-9C17-3FF4C5CD4FB5}">
      <dgm:prSet/>
      <dgm:spPr/>
      <dgm:t>
        <a:bodyPr/>
        <a:lstStyle/>
        <a:p>
          <a:r>
            <a:rPr lang="en-US"/>
            <a:t>Milton Dusky kidnapped and raped a 15-year-old girl whom he transported from Kansas to Missouri.</a:t>
          </a:r>
        </a:p>
      </dgm:t>
    </dgm:pt>
    <dgm:pt modelId="{A3A4C535-A1E2-4A57-9976-07B4939EE78C}" type="parTrans" cxnId="{8E21F606-249D-4B84-B40F-3507D3728C9C}">
      <dgm:prSet/>
      <dgm:spPr/>
      <dgm:t>
        <a:bodyPr/>
        <a:lstStyle/>
        <a:p>
          <a:endParaRPr lang="en-US"/>
        </a:p>
      </dgm:t>
    </dgm:pt>
    <dgm:pt modelId="{F835A0F7-F30B-4A7D-8971-B4D19DE3D21B}" type="sibTrans" cxnId="{8E21F606-249D-4B84-B40F-3507D3728C9C}">
      <dgm:prSet/>
      <dgm:spPr/>
      <dgm:t>
        <a:bodyPr/>
        <a:lstStyle/>
        <a:p>
          <a:endParaRPr lang="en-US"/>
        </a:p>
      </dgm:t>
    </dgm:pt>
    <dgm:pt modelId="{97762F5D-3614-4080-BAFE-84D689832FE8}">
      <dgm:prSet/>
      <dgm:spPr/>
      <dgm:t>
        <a:bodyPr/>
        <a:lstStyle/>
        <a:p>
          <a:r>
            <a:rPr lang="en-US"/>
            <a:t>Dusky was arrested and referred for CST &amp; CR. Sent to USMCFP Springfield and was diagnosed with Schizophrenia. </a:t>
          </a:r>
        </a:p>
      </dgm:t>
    </dgm:pt>
    <dgm:pt modelId="{EB07E145-D9C8-44AC-AEFF-06085387046F}" type="parTrans" cxnId="{CC077F99-1696-4190-A35B-C9C47F50F27B}">
      <dgm:prSet/>
      <dgm:spPr/>
      <dgm:t>
        <a:bodyPr/>
        <a:lstStyle/>
        <a:p>
          <a:endParaRPr lang="en-US"/>
        </a:p>
      </dgm:t>
    </dgm:pt>
    <dgm:pt modelId="{EA2BE523-16E5-4D80-B9DA-547D5191048F}" type="sibTrans" cxnId="{CC077F99-1696-4190-A35B-C9C47F50F27B}">
      <dgm:prSet/>
      <dgm:spPr/>
      <dgm:t>
        <a:bodyPr/>
        <a:lstStyle/>
        <a:p>
          <a:endParaRPr lang="en-US"/>
        </a:p>
      </dgm:t>
    </dgm:pt>
    <dgm:pt modelId="{4AB94260-A748-44E3-AE1C-0ED24A0EE47D}">
      <dgm:prSet/>
      <dgm:spPr/>
      <dgm:t>
        <a:bodyPr/>
        <a:lstStyle/>
        <a:p>
          <a:r>
            <a:rPr lang="en-US"/>
            <a:t>Psychiatrist testified that Dusky was “unable to properly understand the proceedings against him and unable to adequately assist counsel in his defense” due to SMI.</a:t>
          </a:r>
        </a:p>
      </dgm:t>
    </dgm:pt>
    <dgm:pt modelId="{097F7CB0-EAD2-4B65-AAB9-5EABCB520C1B}" type="parTrans" cxnId="{C6736FEB-8AE2-4F10-BDA1-B18ED694E855}">
      <dgm:prSet/>
      <dgm:spPr/>
      <dgm:t>
        <a:bodyPr/>
        <a:lstStyle/>
        <a:p>
          <a:endParaRPr lang="en-US"/>
        </a:p>
      </dgm:t>
    </dgm:pt>
    <dgm:pt modelId="{BB8D0455-7CDD-4D90-9280-DBCCE1B697D7}" type="sibTrans" cxnId="{C6736FEB-8AE2-4F10-BDA1-B18ED694E855}">
      <dgm:prSet/>
      <dgm:spPr/>
      <dgm:t>
        <a:bodyPr/>
        <a:lstStyle/>
        <a:p>
          <a:endParaRPr lang="en-US"/>
        </a:p>
      </dgm:t>
    </dgm:pt>
    <dgm:pt modelId="{62C92B14-5546-40FF-A3EA-2A7044855284}">
      <dgm:prSet/>
      <dgm:spPr/>
      <dgm:t>
        <a:bodyPr/>
        <a:lstStyle/>
        <a:p>
          <a:r>
            <a:rPr lang="en-US"/>
            <a:t>Convicted and sentenced to 45 years. </a:t>
          </a:r>
        </a:p>
      </dgm:t>
    </dgm:pt>
    <dgm:pt modelId="{CDFD0BFA-28C6-4C5A-A087-B9901CCBAD4E}" type="parTrans" cxnId="{2949DC05-105C-40FB-B974-94290B1B51AF}">
      <dgm:prSet/>
      <dgm:spPr/>
      <dgm:t>
        <a:bodyPr/>
        <a:lstStyle/>
        <a:p>
          <a:endParaRPr lang="en-US"/>
        </a:p>
      </dgm:t>
    </dgm:pt>
    <dgm:pt modelId="{42CA3CDD-C049-41EA-9035-B8F31A5A6E67}" type="sibTrans" cxnId="{2949DC05-105C-40FB-B974-94290B1B51AF}">
      <dgm:prSet/>
      <dgm:spPr/>
      <dgm:t>
        <a:bodyPr/>
        <a:lstStyle/>
        <a:p>
          <a:endParaRPr lang="en-US"/>
        </a:p>
      </dgm:t>
    </dgm:pt>
    <dgm:pt modelId="{66384238-785D-451D-906B-F0A863D29EF4}" type="pres">
      <dgm:prSet presAssocID="{0D635E2A-3B0A-4F91-AF38-FF167AB4DDBB}" presName="vert0" presStyleCnt="0">
        <dgm:presLayoutVars>
          <dgm:dir/>
          <dgm:animOne val="branch"/>
          <dgm:animLvl val="lvl"/>
        </dgm:presLayoutVars>
      </dgm:prSet>
      <dgm:spPr/>
    </dgm:pt>
    <dgm:pt modelId="{D14B4549-FFCA-4005-999D-7C6775C1B90E}" type="pres">
      <dgm:prSet presAssocID="{475AD4C4-602A-4F69-9C17-3FF4C5CD4FB5}" presName="thickLine" presStyleLbl="alignNode1" presStyleIdx="0" presStyleCnt="4"/>
      <dgm:spPr/>
    </dgm:pt>
    <dgm:pt modelId="{FD7502BD-0681-47F0-A3AA-68224B51A903}" type="pres">
      <dgm:prSet presAssocID="{475AD4C4-602A-4F69-9C17-3FF4C5CD4FB5}" presName="horz1" presStyleCnt="0"/>
      <dgm:spPr/>
    </dgm:pt>
    <dgm:pt modelId="{A21EE9D2-6502-49F2-870F-A81EED19BCF1}" type="pres">
      <dgm:prSet presAssocID="{475AD4C4-602A-4F69-9C17-3FF4C5CD4FB5}" presName="tx1" presStyleLbl="revTx" presStyleIdx="0" presStyleCnt="4"/>
      <dgm:spPr/>
    </dgm:pt>
    <dgm:pt modelId="{1B71452D-8109-46A6-BE45-D569A3662C7F}" type="pres">
      <dgm:prSet presAssocID="{475AD4C4-602A-4F69-9C17-3FF4C5CD4FB5}" presName="vert1" presStyleCnt="0"/>
      <dgm:spPr/>
    </dgm:pt>
    <dgm:pt modelId="{2728F53D-A69F-452B-B18C-729F76C3A4B7}" type="pres">
      <dgm:prSet presAssocID="{97762F5D-3614-4080-BAFE-84D689832FE8}" presName="thickLine" presStyleLbl="alignNode1" presStyleIdx="1" presStyleCnt="4"/>
      <dgm:spPr/>
    </dgm:pt>
    <dgm:pt modelId="{EC2BAC1C-C9D0-47EB-91DB-279652C34E0D}" type="pres">
      <dgm:prSet presAssocID="{97762F5D-3614-4080-BAFE-84D689832FE8}" presName="horz1" presStyleCnt="0"/>
      <dgm:spPr/>
    </dgm:pt>
    <dgm:pt modelId="{0E97E8C2-8AB7-4973-A483-736A491460B5}" type="pres">
      <dgm:prSet presAssocID="{97762F5D-3614-4080-BAFE-84D689832FE8}" presName="tx1" presStyleLbl="revTx" presStyleIdx="1" presStyleCnt="4"/>
      <dgm:spPr/>
    </dgm:pt>
    <dgm:pt modelId="{55C3602A-2044-48A5-8DE7-7FFF8E0D1782}" type="pres">
      <dgm:prSet presAssocID="{97762F5D-3614-4080-BAFE-84D689832FE8}" presName="vert1" presStyleCnt="0"/>
      <dgm:spPr/>
    </dgm:pt>
    <dgm:pt modelId="{49A4BC66-50D3-4D56-96AA-9361B3A28887}" type="pres">
      <dgm:prSet presAssocID="{4AB94260-A748-44E3-AE1C-0ED24A0EE47D}" presName="thickLine" presStyleLbl="alignNode1" presStyleIdx="2" presStyleCnt="4"/>
      <dgm:spPr/>
    </dgm:pt>
    <dgm:pt modelId="{E65E3E30-71F5-498F-AE22-BB9E745E56AA}" type="pres">
      <dgm:prSet presAssocID="{4AB94260-A748-44E3-AE1C-0ED24A0EE47D}" presName="horz1" presStyleCnt="0"/>
      <dgm:spPr/>
    </dgm:pt>
    <dgm:pt modelId="{77C99CF1-7DE1-4E54-9E3D-388FC7F10119}" type="pres">
      <dgm:prSet presAssocID="{4AB94260-A748-44E3-AE1C-0ED24A0EE47D}" presName="tx1" presStyleLbl="revTx" presStyleIdx="2" presStyleCnt="4"/>
      <dgm:spPr/>
    </dgm:pt>
    <dgm:pt modelId="{3A57E1B1-DCA2-46DD-9EAE-1A8CC5A85A1D}" type="pres">
      <dgm:prSet presAssocID="{4AB94260-A748-44E3-AE1C-0ED24A0EE47D}" presName="vert1" presStyleCnt="0"/>
      <dgm:spPr/>
    </dgm:pt>
    <dgm:pt modelId="{E4D339D5-38BB-4347-8EF6-046FF905964D}" type="pres">
      <dgm:prSet presAssocID="{62C92B14-5546-40FF-A3EA-2A7044855284}" presName="thickLine" presStyleLbl="alignNode1" presStyleIdx="3" presStyleCnt="4"/>
      <dgm:spPr/>
    </dgm:pt>
    <dgm:pt modelId="{C7FF51C6-25B1-4D97-A069-7147A549CDFE}" type="pres">
      <dgm:prSet presAssocID="{62C92B14-5546-40FF-A3EA-2A7044855284}" presName="horz1" presStyleCnt="0"/>
      <dgm:spPr/>
    </dgm:pt>
    <dgm:pt modelId="{D15BFB07-AD9D-4FE1-8372-9C02635AC416}" type="pres">
      <dgm:prSet presAssocID="{62C92B14-5546-40FF-A3EA-2A7044855284}" presName="tx1" presStyleLbl="revTx" presStyleIdx="3" presStyleCnt="4"/>
      <dgm:spPr/>
    </dgm:pt>
    <dgm:pt modelId="{1CEEA9FF-56C3-4D40-85C5-CA2E72DBBCBD}" type="pres">
      <dgm:prSet presAssocID="{62C92B14-5546-40FF-A3EA-2A7044855284}" presName="vert1" presStyleCnt="0"/>
      <dgm:spPr/>
    </dgm:pt>
  </dgm:ptLst>
  <dgm:cxnLst>
    <dgm:cxn modelId="{FD647804-D545-4B56-9555-F626097F9FEF}" type="presOf" srcId="{4AB94260-A748-44E3-AE1C-0ED24A0EE47D}" destId="{77C99CF1-7DE1-4E54-9E3D-388FC7F10119}" srcOrd="0" destOrd="0" presId="urn:microsoft.com/office/officeart/2008/layout/LinedList"/>
    <dgm:cxn modelId="{2949DC05-105C-40FB-B974-94290B1B51AF}" srcId="{0D635E2A-3B0A-4F91-AF38-FF167AB4DDBB}" destId="{62C92B14-5546-40FF-A3EA-2A7044855284}" srcOrd="3" destOrd="0" parTransId="{CDFD0BFA-28C6-4C5A-A087-B9901CCBAD4E}" sibTransId="{42CA3CDD-C049-41EA-9035-B8F31A5A6E67}"/>
    <dgm:cxn modelId="{8E21F606-249D-4B84-B40F-3507D3728C9C}" srcId="{0D635E2A-3B0A-4F91-AF38-FF167AB4DDBB}" destId="{475AD4C4-602A-4F69-9C17-3FF4C5CD4FB5}" srcOrd="0" destOrd="0" parTransId="{A3A4C535-A1E2-4A57-9976-07B4939EE78C}" sibTransId="{F835A0F7-F30B-4A7D-8971-B4D19DE3D21B}"/>
    <dgm:cxn modelId="{196E9743-3197-4EF1-BA35-BCB14FD6E740}" type="presOf" srcId="{0D635E2A-3B0A-4F91-AF38-FF167AB4DDBB}" destId="{66384238-785D-451D-906B-F0A863D29EF4}" srcOrd="0" destOrd="0" presId="urn:microsoft.com/office/officeart/2008/layout/LinedList"/>
    <dgm:cxn modelId="{A7D5BD8D-8810-473D-81F4-ED095DDCE5F6}" type="presOf" srcId="{475AD4C4-602A-4F69-9C17-3FF4C5CD4FB5}" destId="{A21EE9D2-6502-49F2-870F-A81EED19BCF1}" srcOrd="0" destOrd="0" presId="urn:microsoft.com/office/officeart/2008/layout/LinedList"/>
    <dgm:cxn modelId="{CC077F99-1696-4190-A35B-C9C47F50F27B}" srcId="{0D635E2A-3B0A-4F91-AF38-FF167AB4DDBB}" destId="{97762F5D-3614-4080-BAFE-84D689832FE8}" srcOrd="1" destOrd="0" parTransId="{EB07E145-D9C8-44AC-AEFF-06085387046F}" sibTransId="{EA2BE523-16E5-4D80-B9DA-547D5191048F}"/>
    <dgm:cxn modelId="{96940EAD-A9A2-4E34-A5FB-5AAFFCE9C00F}" type="presOf" srcId="{62C92B14-5546-40FF-A3EA-2A7044855284}" destId="{D15BFB07-AD9D-4FE1-8372-9C02635AC416}" srcOrd="0" destOrd="0" presId="urn:microsoft.com/office/officeart/2008/layout/LinedList"/>
    <dgm:cxn modelId="{C6736FEB-8AE2-4F10-BDA1-B18ED694E855}" srcId="{0D635E2A-3B0A-4F91-AF38-FF167AB4DDBB}" destId="{4AB94260-A748-44E3-AE1C-0ED24A0EE47D}" srcOrd="2" destOrd="0" parTransId="{097F7CB0-EAD2-4B65-AAB9-5EABCB520C1B}" sibTransId="{BB8D0455-7CDD-4D90-9280-DBCCE1B697D7}"/>
    <dgm:cxn modelId="{7B4B63F0-C55C-4CA5-BA3E-AF0F00BD35EE}" type="presOf" srcId="{97762F5D-3614-4080-BAFE-84D689832FE8}" destId="{0E97E8C2-8AB7-4973-A483-736A491460B5}" srcOrd="0" destOrd="0" presId="urn:microsoft.com/office/officeart/2008/layout/LinedList"/>
    <dgm:cxn modelId="{12AF9416-13CB-47B9-AEAC-AEC49913C3F5}" type="presParOf" srcId="{66384238-785D-451D-906B-F0A863D29EF4}" destId="{D14B4549-FFCA-4005-999D-7C6775C1B90E}" srcOrd="0" destOrd="0" presId="urn:microsoft.com/office/officeart/2008/layout/LinedList"/>
    <dgm:cxn modelId="{8C72C688-66B1-4516-8179-8768D6B12EB8}" type="presParOf" srcId="{66384238-785D-451D-906B-F0A863D29EF4}" destId="{FD7502BD-0681-47F0-A3AA-68224B51A903}" srcOrd="1" destOrd="0" presId="urn:microsoft.com/office/officeart/2008/layout/LinedList"/>
    <dgm:cxn modelId="{4F3A3095-C347-475B-8E0A-A45C3CB3ACDA}" type="presParOf" srcId="{FD7502BD-0681-47F0-A3AA-68224B51A903}" destId="{A21EE9D2-6502-49F2-870F-A81EED19BCF1}" srcOrd="0" destOrd="0" presId="urn:microsoft.com/office/officeart/2008/layout/LinedList"/>
    <dgm:cxn modelId="{F7081391-55A0-44C8-AA1D-2EB458DF1B5B}" type="presParOf" srcId="{FD7502BD-0681-47F0-A3AA-68224B51A903}" destId="{1B71452D-8109-46A6-BE45-D569A3662C7F}" srcOrd="1" destOrd="0" presId="urn:microsoft.com/office/officeart/2008/layout/LinedList"/>
    <dgm:cxn modelId="{8FFB0C84-A8EA-41FE-89CB-63E198348DE7}" type="presParOf" srcId="{66384238-785D-451D-906B-F0A863D29EF4}" destId="{2728F53D-A69F-452B-B18C-729F76C3A4B7}" srcOrd="2" destOrd="0" presId="urn:microsoft.com/office/officeart/2008/layout/LinedList"/>
    <dgm:cxn modelId="{6C02F598-ED14-4DE1-893B-A7A444B5CCBA}" type="presParOf" srcId="{66384238-785D-451D-906B-F0A863D29EF4}" destId="{EC2BAC1C-C9D0-47EB-91DB-279652C34E0D}" srcOrd="3" destOrd="0" presId="urn:microsoft.com/office/officeart/2008/layout/LinedList"/>
    <dgm:cxn modelId="{9580CE3E-4131-4B4E-8DBE-24C22E3114C9}" type="presParOf" srcId="{EC2BAC1C-C9D0-47EB-91DB-279652C34E0D}" destId="{0E97E8C2-8AB7-4973-A483-736A491460B5}" srcOrd="0" destOrd="0" presId="urn:microsoft.com/office/officeart/2008/layout/LinedList"/>
    <dgm:cxn modelId="{E50771E4-5F95-42B3-9761-87A507F4CA28}" type="presParOf" srcId="{EC2BAC1C-C9D0-47EB-91DB-279652C34E0D}" destId="{55C3602A-2044-48A5-8DE7-7FFF8E0D1782}" srcOrd="1" destOrd="0" presId="urn:microsoft.com/office/officeart/2008/layout/LinedList"/>
    <dgm:cxn modelId="{FD7E2147-5F27-4497-99C7-CCB8C2839D7F}" type="presParOf" srcId="{66384238-785D-451D-906B-F0A863D29EF4}" destId="{49A4BC66-50D3-4D56-96AA-9361B3A28887}" srcOrd="4" destOrd="0" presId="urn:microsoft.com/office/officeart/2008/layout/LinedList"/>
    <dgm:cxn modelId="{53A5CA63-64F1-435D-8492-12138729D7D7}" type="presParOf" srcId="{66384238-785D-451D-906B-F0A863D29EF4}" destId="{E65E3E30-71F5-498F-AE22-BB9E745E56AA}" srcOrd="5" destOrd="0" presId="urn:microsoft.com/office/officeart/2008/layout/LinedList"/>
    <dgm:cxn modelId="{E7D3CCE3-61C2-4630-B3EB-CE1ECF8A9F89}" type="presParOf" srcId="{E65E3E30-71F5-498F-AE22-BB9E745E56AA}" destId="{77C99CF1-7DE1-4E54-9E3D-388FC7F10119}" srcOrd="0" destOrd="0" presId="urn:microsoft.com/office/officeart/2008/layout/LinedList"/>
    <dgm:cxn modelId="{1CFCC201-42B2-4DAC-BFE4-EA6D65B2D68B}" type="presParOf" srcId="{E65E3E30-71F5-498F-AE22-BB9E745E56AA}" destId="{3A57E1B1-DCA2-46DD-9EAE-1A8CC5A85A1D}" srcOrd="1" destOrd="0" presId="urn:microsoft.com/office/officeart/2008/layout/LinedList"/>
    <dgm:cxn modelId="{54BE776C-24F9-4C05-AA2D-81005145C630}" type="presParOf" srcId="{66384238-785D-451D-906B-F0A863D29EF4}" destId="{E4D339D5-38BB-4347-8EF6-046FF905964D}" srcOrd="6" destOrd="0" presId="urn:microsoft.com/office/officeart/2008/layout/LinedList"/>
    <dgm:cxn modelId="{87C3A64A-5E42-4F11-A61A-B842B181E67C}" type="presParOf" srcId="{66384238-785D-451D-906B-F0A863D29EF4}" destId="{C7FF51C6-25B1-4D97-A069-7147A549CDFE}" srcOrd="7" destOrd="0" presId="urn:microsoft.com/office/officeart/2008/layout/LinedList"/>
    <dgm:cxn modelId="{B9CD87F5-1333-49A7-9C62-7E49879C6203}" type="presParOf" srcId="{C7FF51C6-25B1-4D97-A069-7147A549CDFE}" destId="{D15BFB07-AD9D-4FE1-8372-9C02635AC416}" srcOrd="0" destOrd="0" presId="urn:microsoft.com/office/officeart/2008/layout/LinedList"/>
    <dgm:cxn modelId="{2C5FBF94-AB86-4651-BA3E-93B6E33FEC9B}" type="presParOf" srcId="{C7FF51C6-25B1-4D97-A069-7147A549CDFE}" destId="{1CEEA9FF-56C3-4D40-85C5-CA2E72DBBCBD}"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E8C6674-0E06-4744-884E-74ACA9DABDA9}" type="doc">
      <dgm:prSet loTypeId="urn:microsoft.com/office/officeart/2018/2/layout/IconLabelList" loCatId="icon" qsTypeId="urn:microsoft.com/office/officeart/2005/8/quickstyle/simple1" qsCatId="simple" csTypeId="urn:microsoft.com/office/officeart/2005/8/colors/accent1_3" csCatId="accent1" phldr="1"/>
      <dgm:spPr/>
      <dgm:t>
        <a:bodyPr/>
        <a:lstStyle/>
        <a:p>
          <a:endParaRPr lang="en-US"/>
        </a:p>
      </dgm:t>
    </dgm:pt>
    <dgm:pt modelId="{5C4377F9-B228-4321-A335-5CB72A9108F8}">
      <dgm:prSet/>
      <dgm:spPr/>
      <dgm:t>
        <a:bodyPr/>
        <a:lstStyle/>
        <a:p>
          <a:pPr>
            <a:lnSpc>
              <a:spcPct val="100000"/>
            </a:lnSpc>
          </a:pPr>
          <a:r>
            <a:rPr lang="en-US"/>
            <a:t>Task-specific</a:t>
          </a:r>
        </a:p>
      </dgm:t>
    </dgm:pt>
    <dgm:pt modelId="{E337771B-5981-4DAA-8195-A968FF62A0C8}" type="parTrans" cxnId="{B4BC8F0D-A623-462C-87F1-FEB76C7A30E5}">
      <dgm:prSet/>
      <dgm:spPr/>
      <dgm:t>
        <a:bodyPr/>
        <a:lstStyle/>
        <a:p>
          <a:endParaRPr lang="en-US"/>
        </a:p>
      </dgm:t>
    </dgm:pt>
    <dgm:pt modelId="{BE8FC6B1-7AA2-4247-A26B-8CA3914E2EE5}" type="sibTrans" cxnId="{B4BC8F0D-A623-462C-87F1-FEB76C7A30E5}">
      <dgm:prSet/>
      <dgm:spPr/>
      <dgm:t>
        <a:bodyPr/>
        <a:lstStyle/>
        <a:p>
          <a:endParaRPr lang="en-US"/>
        </a:p>
      </dgm:t>
    </dgm:pt>
    <dgm:pt modelId="{00B6803E-0D26-409F-8664-BA56DEF91FD3}">
      <dgm:prSet/>
      <dgm:spPr/>
      <dgm:t>
        <a:bodyPr/>
        <a:lstStyle/>
        <a:p>
          <a:pPr>
            <a:lnSpc>
              <a:spcPct val="100000"/>
            </a:lnSpc>
          </a:pPr>
          <a:r>
            <a:rPr lang="en-US"/>
            <a:t>Moment-specific</a:t>
          </a:r>
        </a:p>
      </dgm:t>
    </dgm:pt>
    <dgm:pt modelId="{5BEDB4BB-A3CE-4EEE-AA03-FA1EF7F9F2A8}" type="parTrans" cxnId="{C0A484B5-7448-485C-9A26-44C2CCE2D053}">
      <dgm:prSet/>
      <dgm:spPr/>
      <dgm:t>
        <a:bodyPr/>
        <a:lstStyle/>
        <a:p>
          <a:endParaRPr lang="en-US"/>
        </a:p>
      </dgm:t>
    </dgm:pt>
    <dgm:pt modelId="{B3486F49-7D94-415D-B7C8-57D8D8092337}" type="sibTrans" cxnId="{C0A484B5-7448-485C-9A26-44C2CCE2D053}">
      <dgm:prSet/>
      <dgm:spPr/>
      <dgm:t>
        <a:bodyPr/>
        <a:lstStyle/>
        <a:p>
          <a:endParaRPr lang="en-US"/>
        </a:p>
      </dgm:t>
    </dgm:pt>
    <dgm:pt modelId="{D39F343F-3E83-4218-A851-F64BD59849B3}">
      <dgm:prSet/>
      <dgm:spPr/>
      <dgm:t>
        <a:bodyPr/>
        <a:lstStyle/>
        <a:p>
          <a:pPr>
            <a:lnSpc>
              <a:spcPct val="100000"/>
            </a:lnSpc>
          </a:pPr>
          <a:r>
            <a:rPr lang="en-US"/>
            <a:t>Diagnosis does not define incompetence</a:t>
          </a:r>
        </a:p>
      </dgm:t>
    </dgm:pt>
    <dgm:pt modelId="{31EF5518-E16B-41E1-BEED-FAB4E585D9D7}" type="parTrans" cxnId="{7DD855DA-7FCB-4EF0-A747-3C186C4CDA3F}">
      <dgm:prSet/>
      <dgm:spPr/>
      <dgm:t>
        <a:bodyPr/>
        <a:lstStyle/>
        <a:p>
          <a:endParaRPr lang="en-US"/>
        </a:p>
      </dgm:t>
    </dgm:pt>
    <dgm:pt modelId="{08DC29F7-EA3C-470A-84B0-9B70527DA65C}" type="sibTrans" cxnId="{7DD855DA-7FCB-4EF0-A747-3C186C4CDA3F}">
      <dgm:prSet/>
      <dgm:spPr/>
      <dgm:t>
        <a:bodyPr/>
        <a:lstStyle/>
        <a:p>
          <a:endParaRPr lang="en-US"/>
        </a:p>
      </dgm:t>
    </dgm:pt>
    <dgm:pt modelId="{32D1EA16-32BC-4D0B-92B0-483262E00181}">
      <dgm:prSet/>
      <dgm:spPr/>
      <dgm:t>
        <a:bodyPr/>
        <a:lstStyle/>
        <a:p>
          <a:pPr>
            <a:lnSpc>
              <a:spcPct val="100000"/>
            </a:lnSpc>
          </a:pPr>
          <a:r>
            <a:rPr lang="en-US"/>
            <a:t>Presumption of competence-incompetence requires a judicial determination</a:t>
          </a:r>
        </a:p>
      </dgm:t>
    </dgm:pt>
    <dgm:pt modelId="{A3B97783-357D-4B97-957E-9A1777CD44CB}" type="parTrans" cxnId="{32DAC5A1-58C8-424C-AADF-8B2A74921D54}">
      <dgm:prSet/>
      <dgm:spPr/>
      <dgm:t>
        <a:bodyPr/>
        <a:lstStyle/>
        <a:p>
          <a:endParaRPr lang="en-US"/>
        </a:p>
      </dgm:t>
    </dgm:pt>
    <dgm:pt modelId="{75B0D690-FED3-4323-8AD5-324598EBA888}" type="sibTrans" cxnId="{32DAC5A1-58C8-424C-AADF-8B2A74921D54}">
      <dgm:prSet/>
      <dgm:spPr/>
      <dgm:t>
        <a:bodyPr/>
        <a:lstStyle/>
        <a:p>
          <a:endParaRPr lang="en-US"/>
        </a:p>
      </dgm:t>
    </dgm:pt>
    <dgm:pt modelId="{40625011-DDE4-4BE7-B8DF-DDCE0760AD79}">
      <dgm:prSet/>
      <dgm:spPr/>
      <dgm:t>
        <a:bodyPr/>
        <a:lstStyle/>
        <a:p>
          <a:pPr>
            <a:lnSpc>
              <a:spcPct val="100000"/>
            </a:lnSpc>
          </a:pPr>
          <a:r>
            <a:rPr lang="en-US"/>
            <a:t>Threshold for incompetence may vary depending on task</a:t>
          </a:r>
        </a:p>
      </dgm:t>
    </dgm:pt>
    <dgm:pt modelId="{17007EA6-4995-4395-8D8A-3ED099DC6A7D}" type="parTrans" cxnId="{CDEF8C0C-034E-4696-965C-5125E6D95908}">
      <dgm:prSet/>
      <dgm:spPr/>
      <dgm:t>
        <a:bodyPr/>
        <a:lstStyle/>
        <a:p>
          <a:endParaRPr lang="en-US"/>
        </a:p>
      </dgm:t>
    </dgm:pt>
    <dgm:pt modelId="{E4A01ECC-D86F-4A99-9F3A-4914041BACA3}" type="sibTrans" cxnId="{CDEF8C0C-034E-4696-965C-5125E6D95908}">
      <dgm:prSet/>
      <dgm:spPr/>
      <dgm:t>
        <a:bodyPr/>
        <a:lstStyle/>
        <a:p>
          <a:endParaRPr lang="en-US"/>
        </a:p>
      </dgm:t>
    </dgm:pt>
    <dgm:pt modelId="{1871B3C6-B5F9-4E89-AC66-AF7AB5A2D44F}" type="pres">
      <dgm:prSet presAssocID="{1E8C6674-0E06-4744-884E-74ACA9DABDA9}" presName="root" presStyleCnt="0">
        <dgm:presLayoutVars>
          <dgm:dir/>
          <dgm:resizeHandles val="exact"/>
        </dgm:presLayoutVars>
      </dgm:prSet>
      <dgm:spPr/>
    </dgm:pt>
    <dgm:pt modelId="{CC7A0774-BAEA-4863-8B34-DC6BEBF1820E}" type="pres">
      <dgm:prSet presAssocID="{5C4377F9-B228-4321-A335-5CB72A9108F8}" presName="compNode" presStyleCnt="0"/>
      <dgm:spPr/>
    </dgm:pt>
    <dgm:pt modelId="{3B371992-F242-4348-A4C2-1114A6F83C6D}" type="pres">
      <dgm:prSet presAssocID="{5C4377F9-B228-4321-A335-5CB72A9108F8}"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 List"/>
        </a:ext>
      </dgm:extLst>
    </dgm:pt>
    <dgm:pt modelId="{B996DC5F-67D9-4ECD-9A87-D9792168214E}" type="pres">
      <dgm:prSet presAssocID="{5C4377F9-B228-4321-A335-5CB72A9108F8}" presName="spaceRect" presStyleCnt="0"/>
      <dgm:spPr/>
    </dgm:pt>
    <dgm:pt modelId="{0E9AFC62-9452-42D0-9160-89BA5AF17DA8}" type="pres">
      <dgm:prSet presAssocID="{5C4377F9-B228-4321-A335-5CB72A9108F8}" presName="textRect" presStyleLbl="revTx" presStyleIdx="0" presStyleCnt="5">
        <dgm:presLayoutVars>
          <dgm:chMax val="1"/>
          <dgm:chPref val="1"/>
        </dgm:presLayoutVars>
      </dgm:prSet>
      <dgm:spPr/>
    </dgm:pt>
    <dgm:pt modelId="{6A51392B-08AF-448B-98EF-55C7426737B2}" type="pres">
      <dgm:prSet presAssocID="{BE8FC6B1-7AA2-4247-A26B-8CA3914E2EE5}" presName="sibTrans" presStyleCnt="0"/>
      <dgm:spPr/>
    </dgm:pt>
    <dgm:pt modelId="{4EEC5CE6-C7AD-4BF1-9275-B9FD8EC5F59F}" type="pres">
      <dgm:prSet presAssocID="{00B6803E-0D26-409F-8664-BA56DEF91FD3}" presName="compNode" presStyleCnt="0"/>
      <dgm:spPr/>
    </dgm:pt>
    <dgm:pt modelId="{C38C5B94-94F4-4CEA-8906-F7C9D2EECEEF}" type="pres">
      <dgm:prSet presAssocID="{00B6803E-0D26-409F-8664-BA56DEF91FD3}"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Fireworks"/>
        </a:ext>
      </dgm:extLst>
    </dgm:pt>
    <dgm:pt modelId="{3EEDB845-43CE-4C85-9335-E274AE10DC8E}" type="pres">
      <dgm:prSet presAssocID="{00B6803E-0D26-409F-8664-BA56DEF91FD3}" presName="spaceRect" presStyleCnt="0"/>
      <dgm:spPr/>
    </dgm:pt>
    <dgm:pt modelId="{45F71C84-A630-4459-97CA-2FE62AA86B1A}" type="pres">
      <dgm:prSet presAssocID="{00B6803E-0D26-409F-8664-BA56DEF91FD3}" presName="textRect" presStyleLbl="revTx" presStyleIdx="1" presStyleCnt="5">
        <dgm:presLayoutVars>
          <dgm:chMax val="1"/>
          <dgm:chPref val="1"/>
        </dgm:presLayoutVars>
      </dgm:prSet>
      <dgm:spPr/>
    </dgm:pt>
    <dgm:pt modelId="{2FBDB547-7EC3-42E5-94ED-F7B4AC74A702}" type="pres">
      <dgm:prSet presAssocID="{B3486F49-7D94-415D-B7C8-57D8D8092337}" presName="sibTrans" presStyleCnt="0"/>
      <dgm:spPr/>
    </dgm:pt>
    <dgm:pt modelId="{7E12AC41-B3ED-43F8-980D-FB4050CB1DB1}" type="pres">
      <dgm:prSet presAssocID="{D39F343F-3E83-4218-A851-F64BD59849B3}" presName="compNode" presStyleCnt="0"/>
      <dgm:spPr/>
    </dgm:pt>
    <dgm:pt modelId="{4AA908C1-45B8-4F85-AA58-BB80EE7FE35B}" type="pres">
      <dgm:prSet presAssocID="{D39F343F-3E83-4218-A851-F64BD59849B3}"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tethoscope"/>
        </a:ext>
      </dgm:extLst>
    </dgm:pt>
    <dgm:pt modelId="{057DC80C-B780-46FE-ACC6-78A86A982B01}" type="pres">
      <dgm:prSet presAssocID="{D39F343F-3E83-4218-A851-F64BD59849B3}" presName="spaceRect" presStyleCnt="0"/>
      <dgm:spPr/>
    </dgm:pt>
    <dgm:pt modelId="{346F03CC-4650-419E-AB15-9BFB75C36604}" type="pres">
      <dgm:prSet presAssocID="{D39F343F-3E83-4218-A851-F64BD59849B3}" presName="textRect" presStyleLbl="revTx" presStyleIdx="2" presStyleCnt="5">
        <dgm:presLayoutVars>
          <dgm:chMax val="1"/>
          <dgm:chPref val="1"/>
        </dgm:presLayoutVars>
      </dgm:prSet>
      <dgm:spPr/>
    </dgm:pt>
    <dgm:pt modelId="{88867BDC-1358-420C-9760-A1FBE748CD50}" type="pres">
      <dgm:prSet presAssocID="{08DC29F7-EA3C-470A-84B0-9B70527DA65C}" presName="sibTrans" presStyleCnt="0"/>
      <dgm:spPr/>
    </dgm:pt>
    <dgm:pt modelId="{56B06467-98DE-40A7-BDCD-85C53BED2AE1}" type="pres">
      <dgm:prSet presAssocID="{32D1EA16-32BC-4D0B-92B0-483262E00181}" presName="compNode" presStyleCnt="0"/>
      <dgm:spPr/>
    </dgm:pt>
    <dgm:pt modelId="{D161B907-951D-4F99-826D-ED578058E9A8}" type="pres">
      <dgm:prSet presAssocID="{32D1EA16-32BC-4D0B-92B0-483262E00181}"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Scales of Justice"/>
        </a:ext>
      </dgm:extLst>
    </dgm:pt>
    <dgm:pt modelId="{81BC818F-6E19-48DC-8FDC-E3666B7A731F}" type="pres">
      <dgm:prSet presAssocID="{32D1EA16-32BC-4D0B-92B0-483262E00181}" presName="spaceRect" presStyleCnt="0"/>
      <dgm:spPr/>
    </dgm:pt>
    <dgm:pt modelId="{F0D19588-4984-4D70-A948-98149A22580F}" type="pres">
      <dgm:prSet presAssocID="{32D1EA16-32BC-4D0B-92B0-483262E00181}" presName="textRect" presStyleLbl="revTx" presStyleIdx="3" presStyleCnt="5">
        <dgm:presLayoutVars>
          <dgm:chMax val="1"/>
          <dgm:chPref val="1"/>
        </dgm:presLayoutVars>
      </dgm:prSet>
      <dgm:spPr/>
    </dgm:pt>
    <dgm:pt modelId="{86F2CFBC-CE0F-44A8-B618-96F491F52EF3}" type="pres">
      <dgm:prSet presAssocID="{75B0D690-FED3-4323-8AD5-324598EBA888}" presName="sibTrans" presStyleCnt="0"/>
      <dgm:spPr/>
    </dgm:pt>
    <dgm:pt modelId="{5A104A89-94A6-48B5-B961-23A06972CA0C}" type="pres">
      <dgm:prSet presAssocID="{40625011-DDE4-4BE7-B8DF-DDCE0760AD79}" presName="compNode" presStyleCnt="0"/>
      <dgm:spPr/>
    </dgm:pt>
    <dgm:pt modelId="{76C12728-0B5A-464D-BB3D-C2C50D7F67CD}" type="pres">
      <dgm:prSet presAssocID="{40625011-DDE4-4BE7-B8DF-DDCE0760AD79}"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Warning"/>
        </a:ext>
      </dgm:extLst>
    </dgm:pt>
    <dgm:pt modelId="{0F55BECD-1974-49A6-920C-BB09990C5855}" type="pres">
      <dgm:prSet presAssocID="{40625011-DDE4-4BE7-B8DF-DDCE0760AD79}" presName="spaceRect" presStyleCnt="0"/>
      <dgm:spPr/>
    </dgm:pt>
    <dgm:pt modelId="{8E9F7503-A848-48D8-B6C1-DD1DEBD6E4C9}" type="pres">
      <dgm:prSet presAssocID="{40625011-DDE4-4BE7-B8DF-DDCE0760AD79}" presName="textRect" presStyleLbl="revTx" presStyleIdx="4" presStyleCnt="5">
        <dgm:presLayoutVars>
          <dgm:chMax val="1"/>
          <dgm:chPref val="1"/>
        </dgm:presLayoutVars>
      </dgm:prSet>
      <dgm:spPr/>
    </dgm:pt>
  </dgm:ptLst>
  <dgm:cxnLst>
    <dgm:cxn modelId="{CDEF8C0C-034E-4696-965C-5125E6D95908}" srcId="{1E8C6674-0E06-4744-884E-74ACA9DABDA9}" destId="{40625011-DDE4-4BE7-B8DF-DDCE0760AD79}" srcOrd="4" destOrd="0" parTransId="{17007EA6-4995-4395-8D8A-3ED099DC6A7D}" sibTransId="{E4A01ECC-D86F-4A99-9F3A-4914041BACA3}"/>
    <dgm:cxn modelId="{B4BC8F0D-A623-462C-87F1-FEB76C7A30E5}" srcId="{1E8C6674-0E06-4744-884E-74ACA9DABDA9}" destId="{5C4377F9-B228-4321-A335-5CB72A9108F8}" srcOrd="0" destOrd="0" parTransId="{E337771B-5981-4DAA-8195-A968FF62A0C8}" sibTransId="{BE8FC6B1-7AA2-4247-A26B-8CA3914E2EE5}"/>
    <dgm:cxn modelId="{8BD10C14-AE99-4D1E-8E19-DD444A286B93}" type="presOf" srcId="{40625011-DDE4-4BE7-B8DF-DDCE0760AD79}" destId="{8E9F7503-A848-48D8-B6C1-DD1DEBD6E4C9}" srcOrd="0" destOrd="0" presId="urn:microsoft.com/office/officeart/2018/2/layout/IconLabelList"/>
    <dgm:cxn modelId="{45C2BB37-0CB4-49F2-9379-9356D70FC70A}" type="presOf" srcId="{1E8C6674-0E06-4744-884E-74ACA9DABDA9}" destId="{1871B3C6-B5F9-4E89-AC66-AF7AB5A2D44F}" srcOrd="0" destOrd="0" presId="urn:microsoft.com/office/officeart/2018/2/layout/IconLabelList"/>
    <dgm:cxn modelId="{1CB8F451-AF6A-4BC5-B76A-E9233D75287F}" type="presOf" srcId="{32D1EA16-32BC-4D0B-92B0-483262E00181}" destId="{F0D19588-4984-4D70-A948-98149A22580F}" srcOrd="0" destOrd="0" presId="urn:microsoft.com/office/officeart/2018/2/layout/IconLabelList"/>
    <dgm:cxn modelId="{32DAC5A1-58C8-424C-AADF-8B2A74921D54}" srcId="{1E8C6674-0E06-4744-884E-74ACA9DABDA9}" destId="{32D1EA16-32BC-4D0B-92B0-483262E00181}" srcOrd="3" destOrd="0" parTransId="{A3B97783-357D-4B97-957E-9A1777CD44CB}" sibTransId="{75B0D690-FED3-4323-8AD5-324598EBA888}"/>
    <dgm:cxn modelId="{277594A3-BA98-4BB2-B4CA-63E2C9DB1C46}" type="presOf" srcId="{D39F343F-3E83-4218-A851-F64BD59849B3}" destId="{346F03CC-4650-419E-AB15-9BFB75C36604}" srcOrd="0" destOrd="0" presId="urn:microsoft.com/office/officeart/2018/2/layout/IconLabelList"/>
    <dgm:cxn modelId="{1C9D58B1-42AF-4F3A-B8C6-C3C2BF70EC1E}" type="presOf" srcId="{5C4377F9-B228-4321-A335-5CB72A9108F8}" destId="{0E9AFC62-9452-42D0-9160-89BA5AF17DA8}" srcOrd="0" destOrd="0" presId="urn:microsoft.com/office/officeart/2018/2/layout/IconLabelList"/>
    <dgm:cxn modelId="{C0A484B5-7448-485C-9A26-44C2CCE2D053}" srcId="{1E8C6674-0E06-4744-884E-74ACA9DABDA9}" destId="{00B6803E-0D26-409F-8664-BA56DEF91FD3}" srcOrd="1" destOrd="0" parTransId="{5BEDB4BB-A3CE-4EEE-AA03-FA1EF7F9F2A8}" sibTransId="{B3486F49-7D94-415D-B7C8-57D8D8092337}"/>
    <dgm:cxn modelId="{7DD855DA-7FCB-4EF0-A747-3C186C4CDA3F}" srcId="{1E8C6674-0E06-4744-884E-74ACA9DABDA9}" destId="{D39F343F-3E83-4218-A851-F64BD59849B3}" srcOrd="2" destOrd="0" parTransId="{31EF5518-E16B-41E1-BEED-FAB4E585D9D7}" sibTransId="{08DC29F7-EA3C-470A-84B0-9B70527DA65C}"/>
    <dgm:cxn modelId="{896E81EE-A2C5-4DED-BEF7-DB6EBD9A9430}" type="presOf" srcId="{00B6803E-0D26-409F-8664-BA56DEF91FD3}" destId="{45F71C84-A630-4459-97CA-2FE62AA86B1A}" srcOrd="0" destOrd="0" presId="urn:microsoft.com/office/officeart/2018/2/layout/IconLabelList"/>
    <dgm:cxn modelId="{FEFDED76-B63A-4C1B-A751-E5621FC804E9}" type="presParOf" srcId="{1871B3C6-B5F9-4E89-AC66-AF7AB5A2D44F}" destId="{CC7A0774-BAEA-4863-8B34-DC6BEBF1820E}" srcOrd="0" destOrd="0" presId="urn:microsoft.com/office/officeart/2018/2/layout/IconLabelList"/>
    <dgm:cxn modelId="{A23E086C-A4C5-461C-9120-B03155B8C12B}" type="presParOf" srcId="{CC7A0774-BAEA-4863-8B34-DC6BEBF1820E}" destId="{3B371992-F242-4348-A4C2-1114A6F83C6D}" srcOrd="0" destOrd="0" presId="urn:microsoft.com/office/officeart/2018/2/layout/IconLabelList"/>
    <dgm:cxn modelId="{6A939820-5381-4826-811B-7FEA320B6AB0}" type="presParOf" srcId="{CC7A0774-BAEA-4863-8B34-DC6BEBF1820E}" destId="{B996DC5F-67D9-4ECD-9A87-D9792168214E}" srcOrd="1" destOrd="0" presId="urn:microsoft.com/office/officeart/2018/2/layout/IconLabelList"/>
    <dgm:cxn modelId="{8C90E3DA-79D3-4AED-96BB-2CB028A52D3C}" type="presParOf" srcId="{CC7A0774-BAEA-4863-8B34-DC6BEBF1820E}" destId="{0E9AFC62-9452-42D0-9160-89BA5AF17DA8}" srcOrd="2" destOrd="0" presId="urn:microsoft.com/office/officeart/2018/2/layout/IconLabelList"/>
    <dgm:cxn modelId="{1AED541E-C4B2-40E2-B49A-8168E15E15E9}" type="presParOf" srcId="{1871B3C6-B5F9-4E89-AC66-AF7AB5A2D44F}" destId="{6A51392B-08AF-448B-98EF-55C7426737B2}" srcOrd="1" destOrd="0" presId="urn:microsoft.com/office/officeart/2018/2/layout/IconLabelList"/>
    <dgm:cxn modelId="{EDBC086B-196B-4148-8B56-5842457A26D5}" type="presParOf" srcId="{1871B3C6-B5F9-4E89-AC66-AF7AB5A2D44F}" destId="{4EEC5CE6-C7AD-4BF1-9275-B9FD8EC5F59F}" srcOrd="2" destOrd="0" presId="urn:microsoft.com/office/officeart/2018/2/layout/IconLabelList"/>
    <dgm:cxn modelId="{E9072BDB-9110-4B28-8421-96FA8443E18A}" type="presParOf" srcId="{4EEC5CE6-C7AD-4BF1-9275-B9FD8EC5F59F}" destId="{C38C5B94-94F4-4CEA-8906-F7C9D2EECEEF}" srcOrd="0" destOrd="0" presId="urn:microsoft.com/office/officeart/2018/2/layout/IconLabelList"/>
    <dgm:cxn modelId="{7BAC0521-5B1B-4370-B14B-800762796120}" type="presParOf" srcId="{4EEC5CE6-C7AD-4BF1-9275-B9FD8EC5F59F}" destId="{3EEDB845-43CE-4C85-9335-E274AE10DC8E}" srcOrd="1" destOrd="0" presId="urn:microsoft.com/office/officeart/2018/2/layout/IconLabelList"/>
    <dgm:cxn modelId="{14303533-DD17-44E0-8048-70D7CC79C96A}" type="presParOf" srcId="{4EEC5CE6-C7AD-4BF1-9275-B9FD8EC5F59F}" destId="{45F71C84-A630-4459-97CA-2FE62AA86B1A}" srcOrd="2" destOrd="0" presId="urn:microsoft.com/office/officeart/2018/2/layout/IconLabelList"/>
    <dgm:cxn modelId="{2BA3C767-5994-41D5-A4B0-7B86DF29A1D6}" type="presParOf" srcId="{1871B3C6-B5F9-4E89-AC66-AF7AB5A2D44F}" destId="{2FBDB547-7EC3-42E5-94ED-F7B4AC74A702}" srcOrd="3" destOrd="0" presId="urn:microsoft.com/office/officeart/2018/2/layout/IconLabelList"/>
    <dgm:cxn modelId="{1922282B-A3A5-43F1-844F-B7C9355177D3}" type="presParOf" srcId="{1871B3C6-B5F9-4E89-AC66-AF7AB5A2D44F}" destId="{7E12AC41-B3ED-43F8-980D-FB4050CB1DB1}" srcOrd="4" destOrd="0" presId="urn:microsoft.com/office/officeart/2018/2/layout/IconLabelList"/>
    <dgm:cxn modelId="{E9412CE8-D74C-43B0-A445-56980AF00EEA}" type="presParOf" srcId="{7E12AC41-B3ED-43F8-980D-FB4050CB1DB1}" destId="{4AA908C1-45B8-4F85-AA58-BB80EE7FE35B}" srcOrd="0" destOrd="0" presId="urn:microsoft.com/office/officeart/2018/2/layout/IconLabelList"/>
    <dgm:cxn modelId="{3C3BD452-ED2B-416D-B3C6-39EC3E0F061B}" type="presParOf" srcId="{7E12AC41-B3ED-43F8-980D-FB4050CB1DB1}" destId="{057DC80C-B780-46FE-ACC6-78A86A982B01}" srcOrd="1" destOrd="0" presId="urn:microsoft.com/office/officeart/2018/2/layout/IconLabelList"/>
    <dgm:cxn modelId="{62861FCD-D318-4064-95A0-0CC241606815}" type="presParOf" srcId="{7E12AC41-B3ED-43F8-980D-FB4050CB1DB1}" destId="{346F03CC-4650-419E-AB15-9BFB75C36604}" srcOrd="2" destOrd="0" presId="urn:microsoft.com/office/officeart/2018/2/layout/IconLabelList"/>
    <dgm:cxn modelId="{5316C377-7BEA-4076-8243-4DE30962C589}" type="presParOf" srcId="{1871B3C6-B5F9-4E89-AC66-AF7AB5A2D44F}" destId="{88867BDC-1358-420C-9760-A1FBE748CD50}" srcOrd="5" destOrd="0" presId="urn:microsoft.com/office/officeart/2018/2/layout/IconLabelList"/>
    <dgm:cxn modelId="{AE280DCF-D3A0-460A-A832-88CBA62CF6FD}" type="presParOf" srcId="{1871B3C6-B5F9-4E89-AC66-AF7AB5A2D44F}" destId="{56B06467-98DE-40A7-BDCD-85C53BED2AE1}" srcOrd="6" destOrd="0" presId="urn:microsoft.com/office/officeart/2018/2/layout/IconLabelList"/>
    <dgm:cxn modelId="{922AC90B-2BF2-4CC7-A8CC-4CC088015BA5}" type="presParOf" srcId="{56B06467-98DE-40A7-BDCD-85C53BED2AE1}" destId="{D161B907-951D-4F99-826D-ED578058E9A8}" srcOrd="0" destOrd="0" presId="urn:microsoft.com/office/officeart/2018/2/layout/IconLabelList"/>
    <dgm:cxn modelId="{81C06DB6-B078-495F-AA33-FF0E28797667}" type="presParOf" srcId="{56B06467-98DE-40A7-BDCD-85C53BED2AE1}" destId="{81BC818F-6E19-48DC-8FDC-E3666B7A731F}" srcOrd="1" destOrd="0" presId="urn:microsoft.com/office/officeart/2018/2/layout/IconLabelList"/>
    <dgm:cxn modelId="{222524D1-C86E-4EF1-9CF3-AEB9E478C3A9}" type="presParOf" srcId="{56B06467-98DE-40A7-BDCD-85C53BED2AE1}" destId="{F0D19588-4984-4D70-A948-98149A22580F}" srcOrd="2" destOrd="0" presId="urn:microsoft.com/office/officeart/2018/2/layout/IconLabelList"/>
    <dgm:cxn modelId="{B770E6AC-9EAD-4E36-869B-A6EACC8B4B37}" type="presParOf" srcId="{1871B3C6-B5F9-4E89-AC66-AF7AB5A2D44F}" destId="{86F2CFBC-CE0F-44A8-B618-96F491F52EF3}" srcOrd="7" destOrd="0" presId="urn:microsoft.com/office/officeart/2018/2/layout/IconLabelList"/>
    <dgm:cxn modelId="{6ADB6507-2BEE-44DC-8182-5BB8A11ECBAD}" type="presParOf" srcId="{1871B3C6-B5F9-4E89-AC66-AF7AB5A2D44F}" destId="{5A104A89-94A6-48B5-B961-23A06972CA0C}" srcOrd="8" destOrd="0" presId="urn:microsoft.com/office/officeart/2018/2/layout/IconLabelList"/>
    <dgm:cxn modelId="{56D8156A-5F08-4B59-81B7-2B9523CA9CAF}" type="presParOf" srcId="{5A104A89-94A6-48B5-B961-23A06972CA0C}" destId="{76C12728-0B5A-464D-BB3D-C2C50D7F67CD}" srcOrd="0" destOrd="0" presId="urn:microsoft.com/office/officeart/2018/2/layout/IconLabelList"/>
    <dgm:cxn modelId="{4D05B64F-014C-4121-871F-7CB991E84DF7}" type="presParOf" srcId="{5A104A89-94A6-48B5-B961-23A06972CA0C}" destId="{0F55BECD-1974-49A6-920C-BB09990C5855}" srcOrd="1" destOrd="0" presId="urn:microsoft.com/office/officeart/2018/2/layout/IconLabelList"/>
    <dgm:cxn modelId="{60C3D10D-E999-43A5-8379-2357E0332139}" type="presParOf" srcId="{5A104A89-94A6-48B5-B961-23A06972CA0C}" destId="{8E9F7503-A848-48D8-B6C1-DD1DEBD6E4C9}"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08F82A8-424F-4171-B482-F34A2541186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DBC13E4-979C-427D-9CE3-0D0A2DED57F1}">
      <dgm:prSet phldrT="[Text]"/>
      <dgm:spPr/>
      <dgm:t>
        <a:bodyPr/>
        <a:lstStyle/>
        <a:p>
          <a:r>
            <a:rPr lang="en-US" b="1" i="0" u="none" strike="noStrike" baseline="0">
              <a:latin typeface="OpenSans-Bold"/>
            </a:rPr>
            <a:t>Male and female adolescents ages 13 to 17</a:t>
          </a:r>
          <a:endParaRPr lang="en-US" dirty="0"/>
        </a:p>
      </dgm:t>
    </dgm:pt>
    <dgm:pt modelId="{5BAE6075-9EB0-40DD-9233-47FCAF180883}" type="parTrans" cxnId="{82AF9EEC-58C4-4B7C-AC54-BE652223A3F9}">
      <dgm:prSet/>
      <dgm:spPr/>
      <dgm:t>
        <a:bodyPr/>
        <a:lstStyle/>
        <a:p>
          <a:endParaRPr lang="en-US"/>
        </a:p>
      </dgm:t>
    </dgm:pt>
    <dgm:pt modelId="{F022457F-B9A3-4C37-93CB-EE2E9B959393}" type="sibTrans" cxnId="{82AF9EEC-58C4-4B7C-AC54-BE652223A3F9}">
      <dgm:prSet/>
      <dgm:spPr/>
      <dgm:t>
        <a:bodyPr/>
        <a:lstStyle/>
        <a:p>
          <a:endParaRPr lang="en-US"/>
        </a:p>
      </dgm:t>
    </dgm:pt>
    <dgm:pt modelId="{58BD99F0-EBC7-4081-AC8E-2A02D956B21E}">
      <dgm:prSet phldrT="[Text]"/>
      <dgm:spPr/>
      <dgm:t>
        <a:bodyPr/>
        <a:lstStyle/>
        <a:p>
          <a:r>
            <a:rPr lang="en-US" dirty="0"/>
            <a:t>North State Hospital - Vernon</a:t>
          </a:r>
        </a:p>
      </dgm:t>
    </dgm:pt>
    <dgm:pt modelId="{FE087380-9B86-48B7-AF93-9AC6DE751046}" type="parTrans" cxnId="{B4319E78-67C0-45D9-B837-0566E5F0A66C}">
      <dgm:prSet/>
      <dgm:spPr/>
      <dgm:t>
        <a:bodyPr/>
        <a:lstStyle/>
        <a:p>
          <a:endParaRPr lang="en-US"/>
        </a:p>
      </dgm:t>
    </dgm:pt>
    <dgm:pt modelId="{38B337C1-FE3F-4F6C-8504-67D0545D80BE}" type="sibTrans" cxnId="{B4319E78-67C0-45D9-B837-0566E5F0A66C}">
      <dgm:prSet/>
      <dgm:spPr/>
      <dgm:t>
        <a:bodyPr/>
        <a:lstStyle/>
        <a:p>
          <a:endParaRPr lang="en-US"/>
        </a:p>
      </dgm:t>
    </dgm:pt>
    <dgm:pt modelId="{E9489689-567B-4014-B020-26D386E56C45}">
      <dgm:prSet phldrT="[Text]"/>
      <dgm:spPr/>
      <dgm:t>
        <a:bodyPr/>
        <a:lstStyle/>
        <a:p>
          <a:r>
            <a:rPr lang="en-US" b="1" i="0" u="none" strike="noStrike" baseline="0">
              <a:latin typeface="OpenSans-Bold"/>
            </a:rPr>
            <a:t>Male and female adolescents ages 13 to 17</a:t>
          </a:r>
          <a:endParaRPr lang="en-US" dirty="0"/>
        </a:p>
      </dgm:t>
    </dgm:pt>
    <dgm:pt modelId="{CC1701E0-2F45-49B7-A305-8BC142C67A7C}" type="parTrans" cxnId="{CB8F3480-85AA-4F0D-9BC0-D5D38535A4D9}">
      <dgm:prSet/>
      <dgm:spPr/>
      <dgm:t>
        <a:bodyPr/>
        <a:lstStyle/>
        <a:p>
          <a:endParaRPr lang="en-US"/>
        </a:p>
      </dgm:t>
    </dgm:pt>
    <dgm:pt modelId="{28DB83E6-B47A-40FF-B091-527A0C91886A}" type="sibTrans" cxnId="{CB8F3480-85AA-4F0D-9BC0-D5D38535A4D9}">
      <dgm:prSet/>
      <dgm:spPr/>
      <dgm:t>
        <a:bodyPr/>
        <a:lstStyle/>
        <a:p>
          <a:endParaRPr lang="en-US"/>
        </a:p>
      </dgm:t>
    </dgm:pt>
    <dgm:pt modelId="{F5DF261C-118C-4DE1-998E-D323347E0455}">
      <dgm:prSet/>
      <dgm:spPr/>
      <dgm:t>
        <a:bodyPr/>
        <a:lstStyle/>
        <a:p>
          <a:r>
            <a:rPr lang="en-US" b="1">
              <a:latin typeface="OpenSans-Bold"/>
            </a:rPr>
            <a:t>24 bed capacity</a:t>
          </a:r>
          <a:endParaRPr lang="en-US" dirty="0"/>
        </a:p>
      </dgm:t>
    </dgm:pt>
    <dgm:pt modelId="{E32C14F5-7AB6-4D15-96E6-AA8B9FE446C7}" type="parTrans" cxnId="{F95C891C-727D-4687-B0DA-10D84BE00C60}">
      <dgm:prSet/>
      <dgm:spPr/>
      <dgm:t>
        <a:bodyPr/>
        <a:lstStyle/>
        <a:p>
          <a:endParaRPr lang="en-US"/>
        </a:p>
      </dgm:t>
    </dgm:pt>
    <dgm:pt modelId="{9F57DA74-E3A5-4323-9333-48108D9C3502}" type="sibTrans" cxnId="{F95C891C-727D-4687-B0DA-10D84BE00C60}">
      <dgm:prSet/>
      <dgm:spPr/>
      <dgm:t>
        <a:bodyPr/>
        <a:lstStyle/>
        <a:p>
          <a:endParaRPr lang="en-US"/>
        </a:p>
      </dgm:t>
    </dgm:pt>
    <dgm:pt modelId="{E835DEC5-5FE2-4C67-9566-16E8EDBD68A7}">
      <dgm:prSet/>
      <dgm:spPr/>
      <dgm:t>
        <a:bodyPr/>
        <a:lstStyle/>
        <a:p>
          <a:r>
            <a:rPr lang="en-US" b="1" i="0" u="none" strike="noStrike" baseline="0">
              <a:latin typeface="OpenSans-Bold"/>
            </a:rPr>
            <a:t>32 maximum security bed capacity</a:t>
          </a:r>
          <a:endParaRPr lang="en-US" b="1" i="0" u="none" strike="noStrike" baseline="0" dirty="0">
            <a:latin typeface="OpenSans-Bold"/>
          </a:endParaRPr>
        </a:p>
      </dgm:t>
    </dgm:pt>
    <dgm:pt modelId="{CC949DF0-653D-4A88-9F30-C512A08C29F2}" type="parTrans" cxnId="{D55E55B6-6516-46D8-930A-CBFBDFC0035F}">
      <dgm:prSet/>
      <dgm:spPr/>
      <dgm:t>
        <a:bodyPr/>
        <a:lstStyle/>
        <a:p>
          <a:endParaRPr lang="en-US"/>
        </a:p>
      </dgm:t>
    </dgm:pt>
    <dgm:pt modelId="{5A01E7A2-6E18-412C-93BC-1735261A2FFF}" type="sibTrans" cxnId="{D55E55B6-6516-46D8-930A-CBFBDFC0035F}">
      <dgm:prSet/>
      <dgm:spPr/>
      <dgm:t>
        <a:bodyPr/>
        <a:lstStyle/>
        <a:p>
          <a:endParaRPr lang="en-US"/>
        </a:p>
      </dgm:t>
    </dgm:pt>
    <dgm:pt modelId="{30EFA98B-08E6-41CC-B01D-8AB85AEAD970}">
      <dgm:prSet/>
      <dgm:spPr/>
      <dgm:t>
        <a:bodyPr/>
        <a:lstStyle/>
        <a:p>
          <a:r>
            <a:rPr lang="en-US" b="0" dirty="0">
              <a:latin typeface="+mn-lt"/>
            </a:rPr>
            <a:t>North State Hospital - Wichita Falls Campus</a:t>
          </a:r>
          <a:endParaRPr lang="en-US" b="0" i="0" u="none" strike="noStrike" baseline="0" dirty="0">
            <a:latin typeface="+mn-lt"/>
          </a:endParaRPr>
        </a:p>
      </dgm:t>
    </dgm:pt>
    <dgm:pt modelId="{F5C1DEA0-3C15-4DF5-905E-6495737B6714}" type="parTrans" cxnId="{4B771AAE-E37A-47D4-9885-7B68F58C4766}">
      <dgm:prSet/>
      <dgm:spPr/>
      <dgm:t>
        <a:bodyPr/>
        <a:lstStyle/>
        <a:p>
          <a:endParaRPr lang="en-US"/>
        </a:p>
      </dgm:t>
    </dgm:pt>
    <dgm:pt modelId="{F593093B-35EF-40E0-875E-9005CCF5600D}" type="sibTrans" cxnId="{4B771AAE-E37A-47D4-9885-7B68F58C4766}">
      <dgm:prSet/>
      <dgm:spPr/>
      <dgm:t>
        <a:bodyPr/>
        <a:lstStyle/>
        <a:p>
          <a:endParaRPr lang="en-US"/>
        </a:p>
      </dgm:t>
    </dgm:pt>
    <dgm:pt modelId="{E1663F43-2AFD-40B3-95B6-2806C83224F9}">
      <dgm:prSet/>
      <dgm:spPr/>
      <dgm:t>
        <a:bodyPr/>
        <a:lstStyle/>
        <a:p>
          <a:r>
            <a:rPr lang="en-US" b="1" i="0" u="none" strike="noStrike" baseline="0">
              <a:latin typeface="OpenSans-Bold"/>
            </a:rPr>
            <a:t>Male and female children ages 6 to 12</a:t>
          </a:r>
          <a:endParaRPr lang="en-US" b="1" i="0" u="none" strike="noStrike" baseline="0" dirty="0">
            <a:latin typeface="OpenSans-Bold"/>
          </a:endParaRPr>
        </a:p>
      </dgm:t>
    </dgm:pt>
    <dgm:pt modelId="{05F0089D-5040-4A89-8A76-A444EED7F248}" type="parTrans" cxnId="{52428891-25A1-497B-A743-C01AA6EC5F3F}">
      <dgm:prSet/>
      <dgm:spPr/>
      <dgm:t>
        <a:bodyPr/>
        <a:lstStyle/>
        <a:p>
          <a:endParaRPr lang="en-US"/>
        </a:p>
      </dgm:t>
    </dgm:pt>
    <dgm:pt modelId="{03C8CF76-09CB-4E2C-9F5A-BC8A0EB3DAC8}" type="sibTrans" cxnId="{52428891-25A1-497B-A743-C01AA6EC5F3F}">
      <dgm:prSet/>
      <dgm:spPr/>
      <dgm:t>
        <a:bodyPr/>
        <a:lstStyle/>
        <a:p>
          <a:endParaRPr lang="en-US"/>
        </a:p>
      </dgm:t>
    </dgm:pt>
    <dgm:pt modelId="{30069197-773A-4E99-8B28-BA05D572DC43}">
      <dgm:prSet/>
      <dgm:spPr/>
      <dgm:t>
        <a:bodyPr/>
        <a:lstStyle/>
        <a:p>
          <a:r>
            <a:rPr lang="en-US" b="1">
              <a:latin typeface="OpenSans-Bold"/>
            </a:rPr>
            <a:t>15 bed capacity</a:t>
          </a:r>
          <a:endParaRPr lang="en-US" dirty="0"/>
        </a:p>
      </dgm:t>
    </dgm:pt>
    <dgm:pt modelId="{4E9B7E54-723B-4542-BE2F-7363B3A702E0}" type="parTrans" cxnId="{14F10F7F-F3A0-4642-9202-8682F4983102}">
      <dgm:prSet/>
      <dgm:spPr/>
      <dgm:t>
        <a:bodyPr/>
        <a:lstStyle/>
        <a:p>
          <a:endParaRPr lang="en-US"/>
        </a:p>
      </dgm:t>
    </dgm:pt>
    <dgm:pt modelId="{0A856C1E-C0F5-415D-A7DD-DE4A310143DF}" type="sibTrans" cxnId="{14F10F7F-F3A0-4642-9202-8682F4983102}">
      <dgm:prSet/>
      <dgm:spPr/>
      <dgm:t>
        <a:bodyPr/>
        <a:lstStyle/>
        <a:p>
          <a:endParaRPr lang="en-US"/>
        </a:p>
      </dgm:t>
    </dgm:pt>
    <dgm:pt modelId="{0D263BCA-2356-45EC-928D-13A1971CC55B}">
      <dgm:prSet phldrT="[Text]"/>
      <dgm:spPr/>
      <dgm:t>
        <a:bodyPr/>
        <a:lstStyle/>
        <a:p>
          <a:r>
            <a:rPr lang="en-US" dirty="0"/>
            <a:t>Austin State Hospital</a:t>
          </a:r>
        </a:p>
      </dgm:t>
    </dgm:pt>
    <dgm:pt modelId="{B90261FD-CB3C-49F0-94BA-9C119FC47AEF}" type="sibTrans" cxnId="{ECDBFF94-32D1-42FC-8AD9-DF1BA039F662}">
      <dgm:prSet/>
      <dgm:spPr/>
      <dgm:t>
        <a:bodyPr/>
        <a:lstStyle/>
        <a:p>
          <a:endParaRPr lang="en-US"/>
        </a:p>
      </dgm:t>
    </dgm:pt>
    <dgm:pt modelId="{93D1D396-02A6-4374-900D-43AB3A7489D8}" type="parTrans" cxnId="{ECDBFF94-32D1-42FC-8AD9-DF1BA039F662}">
      <dgm:prSet/>
      <dgm:spPr/>
      <dgm:t>
        <a:bodyPr/>
        <a:lstStyle/>
        <a:p>
          <a:endParaRPr lang="en-US"/>
        </a:p>
      </dgm:t>
    </dgm:pt>
    <dgm:pt modelId="{168446CE-CDB5-4693-886D-FABF504DE2B1}" type="pres">
      <dgm:prSet presAssocID="{808F82A8-424F-4171-B482-F34A25411865}" presName="linear" presStyleCnt="0">
        <dgm:presLayoutVars>
          <dgm:animLvl val="lvl"/>
          <dgm:resizeHandles val="exact"/>
        </dgm:presLayoutVars>
      </dgm:prSet>
      <dgm:spPr/>
    </dgm:pt>
    <dgm:pt modelId="{62AEE1A5-B1F5-454E-879D-8851DBF23D38}" type="pres">
      <dgm:prSet presAssocID="{0D263BCA-2356-45EC-928D-13A1971CC55B}" presName="parentText" presStyleLbl="node1" presStyleIdx="0" presStyleCnt="3">
        <dgm:presLayoutVars>
          <dgm:chMax val="0"/>
          <dgm:bulletEnabled val="1"/>
        </dgm:presLayoutVars>
      </dgm:prSet>
      <dgm:spPr/>
    </dgm:pt>
    <dgm:pt modelId="{E6159E15-6132-4816-A449-ADA9F3D96EAB}" type="pres">
      <dgm:prSet presAssocID="{0D263BCA-2356-45EC-928D-13A1971CC55B}" presName="childText" presStyleLbl="revTx" presStyleIdx="0" presStyleCnt="3">
        <dgm:presLayoutVars>
          <dgm:bulletEnabled val="1"/>
        </dgm:presLayoutVars>
      </dgm:prSet>
      <dgm:spPr/>
    </dgm:pt>
    <dgm:pt modelId="{7F6E3B1F-CD42-400F-8790-9DF950B43BF6}" type="pres">
      <dgm:prSet presAssocID="{58BD99F0-EBC7-4081-AC8E-2A02D956B21E}" presName="parentText" presStyleLbl="node1" presStyleIdx="1" presStyleCnt="3">
        <dgm:presLayoutVars>
          <dgm:chMax val="0"/>
          <dgm:bulletEnabled val="1"/>
        </dgm:presLayoutVars>
      </dgm:prSet>
      <dgm:spPr/>
    </dgm:pt>
    <dgm:pt modelId="{A8197A37-2E64-4A9D-BB11-E1A97371A8A7}" type="pres">
      <dgm:prSet presAssocID="{58BD99F0-EBC7-4081-AC8E-2A02D956B21E}" presName="childText" presStyleLbl="revTx" presStyleIdx="1" presStyleCnt="3">
        <dgm:presLayoutVars>
          <dgm:bulletEnabled val="1"/>
        </dgm:presLayoutVars>
      </dgm:prSet>
      <dgm:spPr/>
    </dgm:pt>
    <dgm:pt modelId="{4772869F-1DCC-49F5-8FC1-3C7014764CED}" type="pres">
      <dgm:prSet presAssocID="{30EFA98B-08E6-41CC-B01D-8AB85AEAD970}" presName="parentText" presStyleLbl="node1" presStyleIdx="2" presStyleCnt="3">
        <dgm:presLayoutVars>
          <dgm:chMax val="0"/>
          <dgm:bulletEnabled val="1"/>
        </dgm:presLayoutVars>
      </dgm:prSet>
      <dgm:spPr/>
    </dgm:pt>
    <dgm:pt modelId="{172B0DB9-EF1A-4B17-88CC-FEC525ADAD7E}" type="pres">
      <dgm:prSet presAssocID="{30EFA98B-08E6-41CC-B01D-8AB85AEAD970}" presName="childText" presStyleLbl="revTx" presStyleIdx="2" presStyleCnt="3">
        <dgm:presLayoutVars>
          <dgm:bulletEnabled val="1"/>
        </dgm:presLayoutVars>
      </dgm:prSet>
      <dgm:spPr/>
    </dgm:pt>
  </dgm:ptLst>
  <dgm:cxnLst>
    <dgm:cxn modelId="{06064F14-4963-42F6-9CA1-4A2A2D1B649F}" type="presOf" srcId="{E1663F43-2AFD-40B3-95B6-2806C83224F9}" destId="{172B0DB9-EF1A-4B17-88CC-FEC525ADAD7E}" srcOrd="0" destOrd="0" presId="urn:microsoft.com/office/officeart/2005/8/layout/vList2"/>
    <dgm:cxn modelId="{F95C891C-727D-4687-B0DA-10D84BE00C60}" srcId="{0D263BCA-2356-45EC-928D-13A1971CC55B}" destId="{F5DF261C-118C-4DE1-998E-D323347E0455}" srcOrd="1" destOrd="0" parTransId="{E32C14F5-7AB6-4D15-96E6-AA8B9FE446C7}" sibTransId="{9F57DA74-E3A5-4323-9333-48108D9C3502}"/>
    <dgm:cxn modelId="{99026342-BF79-4815-A50A-C4F644AFBAA6}" type="presOf" srcId="{58BD99F0-EBC7-4081-AC8E-2A02D956B21E}" destId="{7F6E3B1F-CD42-400F-8790-9DF950B43BF6}" srcOrd="0" destOrd="0" presId="urn:microsoft.com/office/officeart/2005/8/layout/vList2"/>
    <dgm:cxn modelId="{C87ACE63-A1BA-4D03-AA15-50601F79C4CF}" type="presOf" srcId="{BDBC13E4-979C-427D-9CE3-0D0A2DED57F1}" destId="{E6159E15-6132-4816-A449-ADA9F3D96EAB}" srcOrd="0" destOrd="0" presId="urn:microsoft.com/office/officeart/2005/8/layout/vList2"/>
    <dgm:cxn modelId="{07853650-E8DE-43F6-A171-09B88C8864F1}" type="presOf" srcId="{E835DEC5-5FE2-4C67-9566-16E8EDBD68A7}" destId="{A8197A37-2E64-4A9D-BB11-E1A97371A8A7}" srcOrd="0" destOrd="1" presId="urn:microsoft.com/office/officeart/2005/8/layout/vList2"/>
    <dgm:cxn modelId="{B4319E78-67C0-45D9-B837-0566E5F0A66C}" srcId="{808F82A8-424F-4171-B482-F34A25411865}" destId="{58BD99F0-EBC7-4081-AC8E-2A02D956B21E}" srcOrd="1" destOrd="0" parTransId="{FE087380-9B86-48B7-AF93-9AC6DE751046}" sibTransId="{38B337C1-FE3F-4F6C-8504-67D0545D80BE}"/>
    <dgm:cxn modelId="{14F10F7F-F3A0-4642-9202-8682F4983102}" srcId="{30EFA98B-08E6-41CC-B01D-8AB85AEAD970}" destId="{30069197-773A-4E99-8B28-BA05D572DC43}" srcOrd="1" destOrd="0" parTransId="{4E9B7E54-723B-4542-BE2F-7363B3A702E0}" sibTransId="{0A856C1E-C0F5-415D-A7DD-DE4A310143DF}"/>
    <dgm:cxn modelId="{CB8F3480-85AA-4F0D-9BC0-D5D38535A4D9}" srcId="{58BD99F0-EBC7-4081-AC8E-2A02D956B21E}" destId="{E9489689-567B-4014-B020-26D386E56C45}" srcOrd="0" destOrd="0" parTransId="{CC1701E0-2F45-49B7-A305-8BC142C67A7C}" sibTransId="{28DB83E6-B47A-40FF-B091-527A0C91886A}"/>
    <dgm:cxn modelId="{52428891-25A1-497B-A743-C01AA6EC5F3F}" srcId="{30EFA98B-08E6-41CC-B01D-8AB85AEAD970}" destId="{E1663F43-2AFD-40B3-95B6-2806C83224F9}" srcOrd="0" destOrd="0" parTransId="{05F0089D-5040-4A89-8A76-A444EED7F248}" sibTransId="{03C8CF76-09CB-4E2C-9F5A-BC8A0EB3DAC8}"/>
    <dgm:cxn modelId="{ECDBFF94-32D1-42FC-8AD9-DF1BA039F662}" srcId="{808F82A8-424F-4171-B482-F34A25411865}" destId="{0D263BCA-2356-45EC-928D-13A1971CC55B}" srcOrd="0" destOrd="0" parTransId="{93D1D396-02A6-4374-900D-43AB3A7489D8}" sibTransId="{B90261FD-CB3C-49F0-94BA-9C119FC47AEF}"/>
    <dgm:cxn modelId="{753FCB97-D773-4E38-9B8B-9414376EA8E6}" type="presOf" srcId="{E9489689-567B-4014-B020-26D386E56C45}" destId="{A8197A37-2E64-4A9D-BB11-E1A97371A8A7}" srcOrd="0" destOrd="0" presId="urn:microsoft.com/office/officeart/2005/8/layout/vList2"/>
    <dgm:cxn modelId="{4B771AAE-E37A-47D4-9885-7B68F58C4766}" srcId="{808F82A8-424F-4171-B482-F34A25411865}" destId="{30EFA98B-08E6-41CC-B01D-8AB85AEAD970}" srcOrd="2" destOrd="0" parTransId="{F5C1DEA0-3C15-4DF5-905E-6495737B6714}" sibTransId="{F593093B-35EF-40E0-875E-9005CCF5600D}"/>
    <dgm:cxn modelId="{10AE76B2-D4A1-4F8A-B1DF-D27D59D1CF76}" type="presOf" srcId="{30EFA98B-08E6-41CC-B01D-8AB85AEAD970}" destId="{4772869F-1DCC-49F5-8FC1-3C7014764CED}" srcOrd="0" destOrd="0" presId="urn:microsoft.com/office/officeart/2005/8/layout/vList2"/>
    <dgm:cxn modelId="{D55E55B6-6516-46D8-930A-CBFBDFC0035F}" srcId="{58BD99F0-EBC7-4081-AC8E-2A02D956B21E}" destId="{E835DEC5-5FE2-4C67-9566-16E8EDBD68A7}" srcOrd="1" destOrd="0" parTransId="{CC949DF0-653D-4A88-9F30-C512A08C29F2}" sibTransId="{5A01E7A2-6E18-412C-93BC-1735261A2FFF}"/>
    <dgm:cxn modelId="{B581AFBF-779D-4913-BFAE-1790D7ECFC99}" type="presOf" srcId="{F5DF261C-118C-4DE1-998E-D323347E0455}" destId="{E6159E15-6132-4816-A449-ADA9F3D96EAB}" srcOrd="0" destOrd="1" presId="urn:microsoft.com/office/officeart/2005/8/layout/vList2"/>
    <dgm:cxn modelId="{75D870C9-1D1C-4FF7-B51F-88FC555C3E00}" type="presOf" srcId="{808F82A8-424F-4171-B482-F34A25411865}" destId="{168446CE-CDB5-4693-886D-FABF504DE2B1}" srcOrd="0" destOrd="0" presId="urn:microsoft.com/office/officeart/2005/8/layout/vList2"/>
    <dgm:cxn modelId="{262C91CC-2CFB-4F4F-A2D7-871AC89BBA97}" type="presOf" srcId="{30069197-773A-4E99-8B28-BA05D572DC43}" destId="{172B0DB9-EF1A-4B17-88CC-FEC525ADAD7E}" srcOrd="0" destOrd="1" presId="urn:microsoft.com/office/officeart/2005/8/layout/vList2"/>
    <dgm:cxn modelId="{42A417E8-8C7F-4918-A157-EB0DF732C3CD}" type="presOf" srcId="{0D263BCA-2356-45EC-928D-13A1971CC55B}" destId="{62AEE1A5-B1F5-454E-879D-8851DBF23D38}" srcOrd="0" destOrd="0" presId="urn:microsoft.com/office/officeart/2005/8/layout/vList2"/>
    <dgm:cxn modelId="{82AF9EEC-58C4-4B7C-AC54-BE652223A3F9}" srcId="{0D263BCA-2356-45EC-928D-13A1971CC55B}" destId="{BDBC13E4-979C-427D-9CE3-0D0A2DED57F1}" srcOrd="0" destOrd="0" parTransId="{5BAE6075-9EB0-40DD-9233-47FCAF180883}" sibTransId="{F022457F-B9A3-4C37-93CB-EE2E9B959393}"/>
    <dgm:cxn modelId="{DB13C96D-3CFF-402D-9AC8-C9FEB135922F}" type="presParOf" srcId="{168446CE-CDB5-4693-886D-FABF504DE2B1}" destId="{62AEE1A5-B1F5-454E-879D-8851DBF23D38}" srcOrd="0" destOrd="0" presId="urn:microsoft.com/office/officeart/2005/8/layout/vList2"/>
    <dgm:cxn modelId="{692D1F15-FFA6-41EC-8C6F-9AC1B1A38EBF}" type="presParOf" srcId="{168446CE-CDB5-4693-886D-FABF504DE2B1}" destId="{E6159E15-6132-4816-A449-ADA9F3D96EAB}" srcOrd="1" destOrd="0" presId="urn:microsoft.com/office/officeart/2005/8/layout/vList2"/>
    <dgm:cxn modelId="{6FDF8921-7794-47A7-BE98-E85DA342B3AA}" type="presParOf" srcId="{168446CE-CDB5-4693-886D-FABF504DE2B1}" destId="{7F6E3B1F-CD42-400F-8790-9DF950B43BF6}" srcOrd="2" destOrd="0" presId="urn:microsoft.com/office/officeart/2005/8/layout/vList2"/>
    <dgm:cxn modelId="{D8191632-C8CA-4E57-A96F-88B6925AF439}" type="presParOf" srcId="{168446CE-CDB5-4693-886D-FABF504DE2B1}" destId="{A8197A37-2E64-4A9D-BB11-E1A97371A8A7}" srcOrd="3" destOrd="0" presId="urn:microsoft.com/office/officeart/2005/8/layout/vList2"/>
    <dgm:cxn modelId="{B3009EDB-95C5-4205-85EC-8648E5E92EE0}" type="presParOf" srcId="{168446CE-CDB5-4693-886D-FABF504DE2B1}" destId="{4772869F-1DCC-49F5-8FC1-3C7014764CED}" srcOrd="4" destOrd="0" presId="urn:microsoft.com/office/officeart/2005/8/layout/vList2"/>
    <dgm:cxn modelId="{2F498F76-E9B0-4A84-A749-9DFAA548B5F9}" type="presParOf" srcId="{168446CE-CDB5-4693-886D-FABF504DE2B1}" destId="{172B0DB9-EF1A-4B17-88CC-FEC525ADAD7E}"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49E8299-4EF4-414E-BA04-BE43260FFFB1}" type="doc">
      <dgm:prSet loTypeId="urn:microsoft.com/office/officeart/2005/8/layout/matrix1" loCatId="" qsTypeId="urn:microsoft.com/office/officeart/2005/8/quickstyle/simple2" qsCatId="simple" csTypeId="urn:microsoft.com/office/officeart/2005/8/colors/accent3_2" csCatId="accent3" phldr="1"/>
      <dgm:spPr/>
      <dgm:t>
        <a:bodyPr/>
        <a:lstStyle/>
        <a:p>
          <a:endParaRPr lang="en-US"/>
        </a:p>
      </dgm:t>
    </dgm:pt>
    <dgm:pt modelId="{C3753D13-8DBE-634E-A345-B841C2333DEA}">
      <dgm:prSet phldrT="[Text]"/>
      <dgm:spPr/>
      <dgm:t>
        <a:bodyPr/>
        <a:lstStyle/>
        <a:p>
          <a:r>
            <a:rPr lang="en-US" dirty="0"/>
            <a:t>The Problem</a:t>
          </a:r>
        </a:p>
      </dgm:t>
    </dgm:pt>
    <dgm:pt modelId="{C4EC17BB-80DC-7742-8B08-4E21B878C8AA}" type="parTrans" cxnId="{4D014C46-BA58-1447-AAAD-59058EB6B051}">
      <dgm:prSet/>
      <dgm:spPr/>
      <dgm:t>
        <a:bodyPr/>
        <a:lstStyle/>
        <a:p>
          <a:endParaRPr lang="en-US"/>
        </a:p>
      </dgm:t>
    </dgm:pt>
    <dgm:pt modelId="{A9CA7516-CFE9-E34F-B02E-8148B54C1478}" type="sibTrans" cxnId="{4D014C46-BA58-1447-AAAD-59058EB6B051}">
      <dgm:prSet/>
      <dgm:spPr/>
      <dgm:t>
        <a:bodyPr/>
        <a:lstStyle/>
        <a:p>
          <a:endParaRPr lang="en-US"/>
        </a:p>
      </dgm:t>
    </dgm:pt>
    <dgm:pt modelId="{14BC408D-8E20-B340-A64A-8C8769C6B745}">
      <dgm:prSet phldrT="[Text]"/>
      <dgm:spPr/>
      <dgm:t>
        <a:bodyPr/>
        <a:lstStyle/>
        <a:p>
          <a:r>
            <a:rPr lang="en-US" dirty="0"/>
            <a:t>Increased need for competency restoration</a:t>
          </a:r>
        </a:p>
      </dgm:t>
    </dgm:pt>
    <dgm:pt modelId="{966C4FBC-9DFA-864E-B86A-671843CF10CB}" type="parTrans" cxnId="{EB34F697-CFC7-2C46-A89B-4E34EC500DA7}">
      <dgm:prSet/>
      <dgm:spPr/>
      <dgm:t>
        <a:bodyPr/>
        <a:lstStyle/>
        <a:p>
          <a:endParaRPr lang="en-US"/>
        </a:p>
      </dgm:t>
    </dgm:pt>
    <dgm:pt modelId="{5031A41D-23F7-A547-AFC4-03425DE3B8B8}" type="sibTrans" cxnId="{EB34F697-CFC7-2C46-A89B-4E34EC500DA7}">
      <dgm:prSet/>
      <dgm:spPr/>
      <dgm:t>
        <a:bodyPr/>
        <a:lstStyle/>
        <a:p>
          <a:endParaRPr lang="en-US"/>
        </a:p>
      </dgm:t>
    </dgm:pt>
    <dgm:pt modelId="{D12ACF9E-00EE-FC41-8480-9F5E40D2808C}">
      <dgm:prSet phldrT="[Text]"/>
      <dgm:spPr/>
      <dgm:t>
        <a:bodyPr/>
        <a:lstStyle/>
        <a:p>
          <a:r>
            <a:rPr lang="en-US" dirty="0"/>
            <a:t>Long wait-list at hospital</a:t>
          </a:r>
        </a:p>
      </dgm:t>
    </dgm:pt>
    <dgm:pt modelId="{83E21424-0BE7-E641-B41A-31AA67FD1E5A}" type="parTrans" cxnId="{95CD918C-5D62-2E42-927B-5266EAA4ADC5}">
      <dgm:prSet/>
      <dgm:spPr/>
      <dgm:t>
        <a:bodyPr/>
        <a:lstStyle/>
        <a:p>
          <a:endParaRPr lang="en-US"/>
        </a:p>
      </dgm:t>
    </dgm:pt>
    <dgm:pt modelId="{83F9146E-3BEB-0347-87D1-1285743709E8}" type="sibTrans" cxnId="{95CD918C-5D62-2E42-927B-5266EAA4ADC5}">
      <dgm:prSet/>
      <dgm:spPr/>
      <dgm:t>
        <a:bodyPr/>
        <a:lstStyle/>
        <a:p>
          <a:endParaRPr lang="en-US"/>
        </a:p>
      </dgm:t>
    </dgm:pt>
    <dgm:pt modelId="{6DC17424-C19E-694F-B4E5-983576E1A27A}">
      <dgm:prSet phldrT="[Text]"/>
      <dgm:spPr/>
      <dgm:t>
        <a:bodyPr/>
        <a:lstStyle/>
        <a:p>
          <a:r>
            <a:rPr lang="en-US" dirty="0"/>
            <a:t>Lack of legal recourse/pathway for juvenile outpatient restoration</a:t>
          </a:r>
        </a:p>
      </dgm:t>
    </dgm:pt>
    <dgm:pt modelId="{CE2FD602-5480-9C4C-8FC7-8C899DF35564}" type="parTrans" cxnId="{2D34013B-E00B-AD4F-A50A-4D88B3863A5B}">
      <dgm:prSet/>
      <dgm:spPr/>
      <dgm:t>
        <a:bodyPr/>
        <a:lstStyle/>
        <a:p>
          <a:endParaRPr lang="en-US"/>
        </a:p>
      </dgm:t>
    </dgm:pt>
    <dgm:pt modelId="{38D8F68F-E1AC-6E43-9993-DE652B98F2A0}" type="sibTrans" cxnId="{2D34013B-E00B-AD4F-A50A-4D88B3863A5B}">
      <dgm:prSet/>
      <dgm:spPr/>
      <dgm:t>
        <a:bodyPr/>
        <a:lstStyle/>
        <a:p>
          <a:endParaRPr lang="en-US"/>
        </a:p>
      </dgm:t>
    </dgm:pt>
    <dgm:pt modelId="{CE43AC6E-9E39-C448-B0F4-0EAC6497C87C}">
      <dgm:prSet phldrT="[Text]"/>
      <dgm:spPr/>
      <dgm:t>
        <a:bodyPr/>
        <a:lstStyle/>
        <a:p>
          <a:r>
            <a:rPr lang="en-US" dirty="0"/>
            <a:t>Legal discrepancy in language for youth with mental health and IDD</a:t>
          </a:r>
        </a:p>
      </dgm:t>
    </dgm:pt>
    <dgm:pt modelId="{18C3E581-1D8C-C04A-BF37-BC9C86E62A2A}" type="parTrans" cxnId="{189BB964-E524-654D-8E98-31AC9F865C6A}">
      <dgm:prSet/>
      <dgm:spPr/>
      <dgm:t>
        <a:bodyPr/>
        <a:lstStyle/>
        <a:p>
          <a:endParaRPr lang="en-US"/>
        </a:p>
      </dgm:t>
    </dgm:pt>
    <dgm:pt modelId="{EDF1EC8B-274E-1A48-8E12-1D9EF572CB93}" type="sibTrans" cxnId="{189BB964-E524-654D-8E98-31AC9F865C6A}">
      <dgm:prSet/>
      <dgm:spPr/>
      <dgm:t>
        <a:bodyPr/>
        <a:lstStyle/>
        <a:p>
          <a:endParaRPr lang="en-US"/>
        </a:p>
      </dgm:t>
    </dgm:pt>
    <dgm:pt modelId="{02CB37C0-7C81-425B-8125-0E6AB4C84916}" type="pres">
      <dgm:prSet presAssocID="{749E8299-4EF4-414E-BA04-BE43260FFFB1}" presName="diagram" presStyleCnt="0">
        <dgm:presLayoutVars>
          <dgm:chMax val="1"/>
          <dgm:dir/>
          <dgm:animLvl val="ctr"/>
          <dgm:resizeHandles val="exact"/>
        </dgm:presLayoutVars>
      </dgm:prSet>
      <dgm:spPr/>
    </dgm:pt>
    <dgm:pt modelId="{A04C78F3-A260-46DE-A2FA-C12A3BA1B2F8}" type="pres">
      <dgm:prSet presAssocID="{749E8299-4EF4-414E-BA04-BE43260FFFB1}" presName="matrix" presStyleCnt="0"/>
      <dgm:spPr/>
    </dgm:pt>
    <dgm:pt modelId="{FD10F4C9-0F22-44A2-978F-355C4D430DA0}" type="pres">
      <dgm:prSet presAssocID="{749E8299-4EF4-414E-BA04-BE43260FFFB1}" presName="tile1" presStyleLbl="node1" presStyleIdx="0" presStyleCnt="4"/>
      <dgm:spPr/>
    </dgm:pt>
    <dgm:pt modelId="{BE5FF06C-7B82-43A9-AECA-901299631B27}" type="pres">
      <dgm:prSet presAssocID="{749E8299-4EF4-414E-BA04-BE43260FFFB1}" presName="tile1text" presStyleLbl="node1" presStyleIdx="0" presStyleCnt="4">
        <dgm:presLayoutVars>
          <dgm:chMax val="0"/>
          <dgm:chPref val="0"/>
          <dgm:bulletEnabled val="1"/>
        </dgm:presLayoutVars>
      </dgm:prSet>
      <dgm:spPr/>
    </dgm:pt>
    <dgm:pt modelId="{8D7B9C1D-6333-447F-A45C-B51F02B9DF6F}" type="pres">
      <dgm:prSet presAssocID="{749E8299-4EF4-414E-BA04-BE43260FFFB1}" presName="tile2" presStyleLbl="node1" presStyleIdx="1" presStyleCnt="4"/>
      <dgm:spPr/>
    </dgm:pt>
    <dgm:pt modelId="{F76FCAF9-0C4A-4BC8-B630-BC38EB5C8BA0}" type="pres">
      <dgm:prSet presAssocID="{749E8299-4EF4-414E-BA04-BE43260FFFB1}" presName="tile2text" presStyleLbl="node1" presStyleIdx="1" presStyleCnt="4">
        <dgm:presLayoutVars>
          <dgm:chMax val="0"/>
          <dgm:chPref val="0"/>
          <dgm:bulletEnabled val="1"/>
        </dgm:presLayoutVars>
      </dgm:prSet>
      <dgm:spPr/>
    </dgm:pt>
    <dgm:pt modelId="{C98FD8DE-E3A5-47EC-A872-6ECE35961D70}" type="pres">
      <dgm:prSet presAssocID="{749E8299-4EF4-414E-BA04-BE43260FFFB1}" presName="tile3" presStyleLbl="node1" presStyleIdx="2" presStyleCnt="4"/>
      <dgm:spPr/>
    </dgm:pt>
    <dgm:pt modelId="{680E9E40-4C59-4640-AF6F-4EA0D5B26590}" type="pres">
      <dgm:prSet presAssocID="{749E8299-4EF4-414E-BA04-BE43260FFFB1}" presName="tile3text" presStyleLbl="node1" presStyleIdx="2" presStyleCnt="4">
        <dgm:presLayoutVars>
          <dgm:chMax val="0"/>
          <dgm:chPref val="0"/>
          <dgm:bulletEnabled val="1"/>
        </dgm:presLayoutVars>
      </dgm:prSet>
      <dgm:spPr/>
    </dgm:pt>
    <dgm:pt modelId="{B554944C-7F82-4BB1-8F14-9DF8A0CA1310}" type="pres">
      <dgm:prSet presAssocID="{749E8299-4EF4-414E-BA04-BE43260FFFB1}" presName="tile4" presStyleLbl="node1" presStyleIdx="3" presStyleCnt="4"/>
      <dgm:spPr/>
    </dgm:pt>
    <dgm:pt modelId="{C6D864A8-1A95-4CA9-8049-4371E96ACF76}" type="pres">
      <dgm:prSet presAssocID="{749E8299-4EF4-414E-BA04-BE43260FFFB1}" presName="tile4text" presStyleLbl="node1" presStyleIdx="3" presStyleCnt="4">
        <dgm:presLayoutVars>
          <dgm:chMax val="0"/>
          <dgm:chPref val="0"/>
          <dgm:bulletEnabled val="1"/>
        </dgm:presLayoutVars>
      </dgm:prSet>
      <dgm:spPr/>
    </dgm:pt>
    <dgm:pt modelId="{C5287A45-DF32-4979-B892-49F6984E016B}" type="pres">
      <dgm:prSet presAssocID="{749E8299-4EF4-414E-BA04-BE43260FFFB1}" presName="centerTile" presStyleLbl="fgShp" presStyleIdx="0" presStyleCnt="1">
        <dgm:presLayoutVars>
          <dgm:chMax val="0"/>
          <dgm:chPref val="0"/>
        </dgm:presLayoutVars>
      </dgm:prSet>
      <dgm:spPr/>
    </dgm:pt>
  </dgm:ptLst>
  <dgm:cxnLst>
    <dgm:cxn modelId="{51D12B05-0EBC-4586-9AAC-C62B9CB2315F}" type="presOf" srcId="{6DC17424-C19E-694F-B4E5-983576E1A27A}" destId="{C98FD8DE-E3A5-47EC-A872-6ECE35961D70}" srcOrd="0" destOrd="0" presId="urn:microsoft.com/office/officeart/2005/8/layout/matrix1"/>
    <dgm:cxn modelId="{EF0CD812-7065-4443-B838-B98722EE2E4E}" type="presOf" srcId="{C3753D13-8DBE-634E-A345-B841C2333DEA}" destId="{C5287A45-DF32-4979-B892-49F6984E016B}" srcOrd="0" destOrd="0" presId="urn:microsoft.com/office/officeart/2005/8/layout/matrix1"/>
    <dgm:cxn modelId="{9C0BAD27-1A7A-4C41-8D5E-3CF87DA6218A}" type="presOf" srcId="{14BC408D-8E20-B340-A64A-8C8769C6B745}" destId="{FD10F4C9-0F22-44A2-978F-355C4D430DA0}" srcOrd="0" destOrd="0" presId="urn:microsoft.com/office/officeart/2005/8/layout/matrix1"/>
    <dgm:cxn modelId="{F1BB2133-5683-4312-B531-84330CA7819B}" type="presOf" srcId="{6DC17424-C19E-694F-B4E5-983576E1A27A}" destId="{680E9E40-4C59-4640-AF6F-4EA0D5B26590}" srcOrd="1" destOrd="0" presId="urn:microsoft.com/office/officeart/2005/8/layout/matrix1"/>
    <dgm:cxn modelId="{2D34013B-E00B-AD4F-A50A-4D88B3863A5B}" srcId="{C3753D13-8DBE-634E-A345-B841C2333DEA}" destId="{6DC17424-C19E-694F-B4E5-983576E1A27A}" srcOrd="2" destOrd="0" parTransId="{CE2FD602-5480-9C4C-8FC7-8C899DF35564}" sibTransId="{38D8F68F-E1AC-6E43-9993-DE652B98F2A0}"/>
    <dgm:cxn modelId="{189BB964-E524-654D-8E98-31AC9F865C6A}" srcId="{C3753D13-8DBE-634E-A345-B841C2333DEA}" destId="{CE43AC6E-9E39-C448-B0F4-0EAC6497C87C}" srcOrd="3" destOrd="0" parTransId="{18C3E581-1D8C-C04A-BF37-BC9C86E62A2A}" sibTransId="{EDF1EC8B-274E-1A48-8E12-1D9EF572CB93}"/>
    <dgm:cxn modelId="{4D014C46-BA58-1447-AAAD-59058EB6B051}" srcId="{749E8299-4EF4-414E-BA04-BE43260FFFB1}" destId="{C3753D13-8DBE-634E-A345-B841C2333DEA}" srcOrd="0" destOrd="0" parTransId="{C4EC17BB-80DC-7742-8B08-4E21B878C8AA}" sibTransId="{A9CA7516-CFE9-E34F-B02E-8148B54C1478}"/>
    <dgm:cxn modelId="{9A7A7D4D-AFE2-49D6-AA84-5FA78E9D54D7}" type="presOf" srcId="{CE43AC6E-9E39-C448-B0F4-0EAC6497C87C}" destId="{B554944C-7F82-4BB1-8F14-9DF8A0CA1310}" srcOrd="0" destOrd="0" presId="urn:microsoft.com/office/officeart/2005/8/layout/matrix1"/>
    <dgm:cxn modelId="{D55EF55A-D9DF-4C4C-A12B-ADEB2EDD8702}" type="presOf" srcId="{D12ACF9E-00EE-FC41-8480-9F5E40D2808C}" destId="{8D7B9C1D-6333-447F-A45C-B51F02B9DF6F}" srcOrd="0" destOrd="0" presId="urn:microsoft.com/office/officeart/2005/8/layout/matrix1"/>
    <dgm:cxn modelId="{95CD918C-5D62-2E42-927B-5266EAA4ADC5}" srcId="{C3753D13-8DBE-634E-A345-B841C2333DEA}" destId="{D12ACF9E-00EE-FC41-8480-9F5E40D2808C}" srcOrd="1" destOrd="0" parTransId="{83E21424-0BE7-E641-B41A-31AA67FD1E5A}" sibTransId="{83F9146E-3BEB-0347-87D1-1285743709E8}"/>
    <dgm:cxn modelId="{EB34F697-CFC7-2C46-A89B-4E34EC500DA7}" srcId="{C3753D13-8DBE-634E-A345-B841C2333DEA}" destId="{14BC408D-8E20-B340-A64A-8C8769C6B745}" srcOrd="0" destOrd="0" parTransId="{966C4FBC-9DFA-864E-B86A-671843CF10CB}" sibTransId="{5031A41D-23F7-A547-AFC4-03425DE3B8B8}"/>
    <dgm:cxn modelId="{A98E03B7-3419-4A6E-8AD0-19597FC7DF76}" type="presOf" srcId="{CE43AC6E-9E39-C448-B0F4-0EAC6497C87C}" destId="{C6D864A8-1A95-4CA9-8049-4371E96ACF76}" srcOrd="1" destOrd="0" presId="urn:microsoft.com/office/officeart/2005/8/layout/matrix1"/>
    <dgm:cxn modelId="{25D443D6-6FDB-419B-8AEA-6893A202C55C}" type="presOf" srcId="{D12ACF9E-00EE-FC41-8480-9F5E40D2808C}" destId="{F76FCAF9-0C4A-4BC8-B630-BC38EB5C8BA0}" srcOrd="1" destOrd="0" presId="urn:microsoft.com/office/officeart/2005/8/layout/matrix1"/>
    <dgm:cxn modelId="{1CF18CF3-789A-4CA2-B9B3-1B8B5F94C237}" type="presOf" srcId="{14BC408D-8E20-B340-A64A-8C8769C6B745}" destId="{BE5FF06C-7B82-43A9-AECA-901299631B27}" srcOrd="1" destOrd="0" presId="urn:microsoft.com/office/officeart/2005/8/layout/matrix1"/>
    <dgm:cxn modelId="{30B297F9-C922-4B5D-B5E2-DFECE8DEB8A7}" type="presOf" srcId="{749E8299-4EF4-414E-BA04-BE43260FFFB1}" destId="{02CB37C0-7C81-425B-8125-0E6AB4C84916}" srcOrd="0" destOrd="0" presId="urn:microsoft.com/office/officeart/2005/8/layout/matrix1"/>
    <dgm:cxn modelId="{74E889CA-1596-4921-AFDA-C684552A0D16}" type="presParOf" srcId="{02CB37C0-7C81-425B-8125-0E6AB4C84916}" destId="{A04C78F3-A260-46DE-A2FA-C12A3BA1B2F8}" srcOrd="0" destOrd="0" presId="urn:microsoft.com/office/officeart/2005/8/layout/matrix1"/>
    <dgm:cxn modelId="{D29C2EBF-026F-40B0-A63F-F9FFE772E78C}" type="presParOf" srcId="{A04C78F3-A260-46DE-A2FA-C12A3BA1B2F8}" destId="{FD10F4C9-0F22-44A2-978F-355C4D430DA0}" srcOrd="0" destOrd="0" presId="urn:microsoft.com/office/officeart/2005/8/layout/matrix1"/>
    <dgm:cxn modelId="{56DF1552-61A5-4DE9-989C-976420A0150A}" type="presParOf" srcId="{A04C78F3-A260-46DE-A2FA-C12A3BA1B2F8}" destId="{BE5FF06C-7B82-43A9-AECA-901299631B27}" srcOrd="1" destOrd="0" presId="urn:microsoft.com/office/officeart/2005/8/layout/matrix1"/>
    <dgm:cxn modelId="{49A41B8A-6C19-46FE-AB7F-4046F6673929}" type="presParOf" srcId="{A04C78F3-A260-46DE-A2FA-C12A3BA1B2F8}" destId="{8D7B9C1D-6333-447F-A45C-B51F02B9DF6F}" srcOrd="2" destOrd="0" presId="urn:microsoft.com/office/officeart/2005/8/layout/matrix1"/>
    <dgm:cxn modelId="{CCFD4DF1-F5CA-47CD-AEA3-308B182CC2E6}" type="presParOf" srcId="{A04C78F3-A260-46DE-A2FA-C12A3BA1B2F8}" destId="{F76FCAF9-0C4A-4BC8-B630-BC38EB5C8BA0}" srcOrd="3" destOrd="0" presId="urn:microsoft.com/office/officeart/2005/8/layout/matrix1"/>
    <dgm:cxn modelId="{1EC2AD2B-F30A-4A7D-9556-09731FC1F71D}" type="presParOf" srcId="{A04C78F3-A260-46DE-A2FA-C12A3BA1B2F8}" destId="{C98FD8DE-E3A5-47EC-A872-6ECE35961D70}" srcOrd="4" destOrd="0" presId="urn:microsoft.com/office/officeart/2005/8/layout/matrix1"/>
    <dgm:cxn modelId="{DC2E95B4-314D-4DE4-9557-9E4E569BBB35}" type="presParOf" srcId="{A04C78F3-A260-46DE-A2FA-C12A3BA1B2F8}" destId="{680E9E40-4C59-4640-AF6F-4EA0D5B26590}" srcOrd="5" destOrd="0" presId="urn:microsoft.com/office/officeart/2005/8/layout/matrix1"/>
    <dgm:cxn modelId="{9D35B96F-5117-4802-9999-15697B387D43}" type="presParOf" srcId="{A04C78F3-A260-46DE-A2FA-C12A3BA1B2F8}" destId="{B554944C-7F82-4BB1-8F14-9DF8A0CA1310}" srcOrd="6" destOrd="0" presId="urn:microsoft.com/office/officeart/2005/8/layout/matrix1"/>
    <dgm:cxn modelId="{D05FC6B4-061A-4E37-9E26-D0A269E0FEAC}" type="presParOf" srcId="{A04C78F3-A260-46DE-A2FA-C12A3BA1B2F8}" destId="{C6D864A8-1A95-4CA9-8049-4371E96ACF76}" srcOrd="7" destOrd="0" presId="urn:microsoft.com/office/officeart/2005/8/layout/matrix1"/>
    <dgm:cxn modelId="{95D67F4F-581D-4F88-8B71-A1D95F975535}" type="presParOf" srcId="{02CB37C0-7C81-425B-8125-0E6AB4C84916}" destId="{C5287A45-DF32-4979-B892-49F6984E016B}"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E79609B-3239-4840-AA6F-E833DBC9E397}"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53CC83EE-3899-A645-8ADB-20D962E049FB}">
      <dgm:prSet/>
      <dgm:spPr/>
      <dgm:t>
        <a:bodyPr/>
        <a:lstStyle/>
        <a:p>
          <a:r>
            <a:rPr lang="en-US" dirty="0"/>
            <a:t>Collaborators</a:t>
          </a:r>
        </a:p>
      </dgm:t>
    </dgm:pt>
    <dgm:pt modelId="{055611B6-0701-BA40-B986-2A2DA4F8F9EC}" type="parTrans" cxnId="{C13B7378-D2B2-4144-96DE-F1EAD1BBFB4B}">
      <dgm:prSet/>
      <dgm:spPr/>
      <dgm:t>
        <a:bodyPr/>
        <a:lstStyle/>
        <a:p>
          <a:endParaRPr lang="en-US"/>
        </a:p>
      </dgm:t>
    </dgm:pt>
    <dgm:pt modelId="{561189D1-1821-C741-952C-FDF3446F2647}" type="sibTrans" cxnId="{C13B7378-D2B2-4144-96DE-F1EAD1BBFB4B}">
      <dgm:prSet/>
      <dgm:spPr/>
      <dgm:t>
        <a:bodyPr/>
        <a:lstStyle/>
        <a:p>
          <a:endParaRPr lang="en-US"/>
        </a:p>
      </dgm:t>
    </dgm:pt>
    <dgm:pt modelId="{1F8399ED-91E7-3343-B5D3-CF9E1667695D}">
      <dgm:prSet/>
      <dgm:spPr/>
      <dgm:t>
        <a:bodyPr/>
        <a:lstStyle/>
        <a:p>
          <a:r>
            <a:rPr lang="en-US" dirty="0"/>
            <a:t>Judges</a:t>
          </a:r>
        </a:p>
      </dgm:t>
    </dgm:pt>
    <dgm:pt modelId="{25E2A764-496F-834D-B56F-BD4192675927}" type="parTrans" cxnId="{B31AB927-E913-C942-A7E7-E3B314271BF7}">
      <dgm:prSet/>
      <dgm:spPr/>
      <dgm:t>
        <a:bodyPr/>
        <a:lstStyle/>
        <a:p>
          <a:endParaRPr lang="en-US"/>
        </a:p>
      </dgm:t>
    </dgm:pt>
    <dgm:pt modelId="{805C1F91-54E7-694A-BF62-A967D0E9796C}" type="sibTrans" cxnId="{B31AB927-E913-C942-A7E7-E3B314271BF7}">
      <dgm:prSet/>
      <dgm:spPr/>
      <dgm:t>
        <a:bodyPr/>
        <a:lstStyle/>
        <a:p>
          <a:endParaRPr lang="en-US"/>
        </a:p>
      </dgm:t>
    </dgm:pt>
    <dgm:pt modelId="{F27942BD-43B0-6540-9A4A-6EB3F901B378}">
      <dgm:prSet/>
      <dgm:spPr/>
      <dgm:t>
        <a:bodyPr/>
        <a:lstStyle/>
        <a:p>
          <a:r>
            <a:rPr lang="en-US" dirty="0"/>
            <a:t>Attorneys</a:t>
          </a:r>
        </a:p>
      </dgm:t>
    </dgm:pt>
    <dgm:pt modelId="{236FCFDA-BFD5-8A4E-A130-6BAAD0375B6D}" type="parTrans" cxnId="{305DAEEF-A3AE-CC49-8D50-8EDE5F786C2E}">
      <dgm:prSet/>
      <dgm:spPr/>
      <dgm:t>
        <a:bodyPr/>
        <a:lstStyle/>
        <a:p>
          <a:endParaRPr lang="en-US"/>
        </a:p>
      </dgm:t>
    </dgm:pt>
    <dgm:pt modelId="{E38EE31A-E0FA-5448-ADD3-23845B652D8B}" type="sibTrans" cxnId="{305DAEEF-A3AE-CC49-8D50-8EDE5F786C2E}">
      <dgm:prSet/>
      <dgm:spPr/>
      <dgm:t>
        <a:bodyPr/>
        <a:lstStyle/>
        <a:p>
          <a:endParaRPr lang="en-US"/>
        </a:p>
      </dgm:t>
    </dgm:pt>
    <dgm:pt modelId="{A2D18BF2-7732-9A44-A8DF-E3FAE99BFC05}">
      <dgm:prSet/>
      <dgm:spPr/>
      <dgm:t>
        <a:bodyPr/>
        <a:lstStyle/>
        <a:p>
          <a:r>
            <a:rPr lang="en-US" dirty="0"/>
            <a:t>Clinicians</a:t>
          </a:r>
        </a:p>
      </dgm:t>
    </dgm:pt>
    <dgm:pt modelId="{F777DAAC-1CC2-2B46-95A4-07455CA9E072}" type="parTrans" cxnId="{E94D821B-D7AC-BB4E-B0D4-F4E5B697FAB5}">
      <dgm:prSet/>
      <dgm:spPr/>
      <dgm:t>
        <a:bodyPr/>
        <a:lstStyle/>
        <a:p>
          <a:endParaRPr lang="en-US"/>
        </a:p>
      </dgm:t>
    </dgm:pt>
    <dgm:pt modelId="{29E913C3-7842-9A4E-BBAC-BD468DD96C19}" type="sibTrans" cxnId="{E94D821B-D7AC-BB4E-B0D4-F4E5B697FAB5}">
      <dgm:prSet/>
      <dgm:spPr/>
      <dgm:t>
        <a:bodyPr/>
        <a:lstStyle/>
        <a:p>
          <a:endParaRPr lang="en-US"/>
        </a:p>
      </dgm:t>
    </dgm:pt>
    <dgm:pt modelId="{471FE918-FD96-3646-9F48-A201390D1F27}">
      <dgm:prSet/>
      <dgm:spPr/>
      <dgm:t>
        <a:bodyPr/>
        <a:lstStyle/>
        <a:p>
          <a:r>
            <a:rPr lang="en-US" dirty="0"/>
            <a:t>Local Mental Health Authority</a:t>
          </a:r>
        </a:p>
      </dgm:t>
    </dgm:pt>
    <dgm:pt modelId="{EB81126B-9BF6-F941-ACF1-1EB60421D168}" type="parTrans" cxnId="{7BFF69A7-DB4D-9A47-805D-60B132BB7CC7}">
      <dgm:prSet/>
      <dgm:spPr/>
      <dgm:t>
        <a:bodyPr/>
        <a:lstStyle/>
        <a:p>
          <a:endParaRPr lang="en-US"/>
        </a:p>
      </dgm:t>
    </dgm:pt>
    <dgm:pt modelId="{BFF06D61-2EC6-1844-A50A-D6257010E6C7}" type="sibTrans" cxnId="{7BFF69A7-DB4D-9A47-805D-60B132BB7CC7}">
      <dgm:prSet/>
      <dgm:spPr/>
      <dgm:t>
        <a:bodyPr/>
        <a:lstStyle/>
        <a:p>
          <a:endParaRPr lang="en-US"/>
        </a:p>
      </dgm:t>
    </dgm:pt>
    <dgm:pt modelId="{3E596D8F-22B1-2644-BCA5-C2D2F1429C66}">
      <dgm:prSet/>
      <dgm:spPr/>
      <dgm:t>
        <a:bodyPr/>
        <a:lstStyle/>
        <a:p>
          <a:r>
            <a:rPr lang="en-US" dirty="0"/>
            <a:t>Juvenile Probation</a:t>
          </a:r>
        </a:p>
      </dgm:t>
    </dgm:pt>
    <dgm:pt modelId="{EA8672DF-FE41-8449-BA18-486928C72ED1}" type="parTrans" cxnId="{3F2EE45C-98AC-C248-A9F3-443AA24AB538}">
      <dgm:prSet/>
      <dgm:spPr/>
      <dgm:t>
        <a:bodyPr/>
        <a:lstStyle/>
        <a:p>
          <a:endParaRPr lang="en-US"/>
        </a:p>
      </dgm:t>
    </dgm:pt>
    <dgm:pt modelId="{9E09BAAD-70FE-E143-B51A-EEBCB0FCB187}" type="sibTrans" cxnId="{3F2EE45C-98AC-C248-A9F3-443AA24AB538}">
      <dgm:prSet/>
      <dgm:spPr/>
      <dgm:t>
        <a:bodyPr/>
        <a:lstStyle/>
        <a:p>
          <a:endParaRPr lang="en-US"/>
        </a:p>
      </dgm:t>
    </dgm:pt>
    <dgm:pt modelId="{614C20B8-0792-484E-8BAF-492D621B63FA}">
      <dgm:prSet/>
      <dgm:spPr/>
      <dgm:t>
        <a:bodyPr/>
        <a:lstStyle/>
        <a:p>
          <a:r>
            <a:rPr lang="en-US" dirty="0"/>
            <a:t>Multiple Texas Counties</a:t>
          </a:r>
        </a:p>
      </dgm:t>
    </dgm:pt>
    <dgm:pt modelId="{345F3229-084D-664A-9A61-381EF542B0DE}" type="parTrans" cxnId="{7F0ABCFC-4C37-ED42-A4B5-663A038197F5}">
      <dgm:prSet/>
      <dgm:spPr/>
      <dgm:t>
        <a:bodyPr/>
        <a:lstStyle/>
        <a:p>
          <a:endParaRPr lang="en-US"/>
        </a:p>
      </dgm:t>
    </dgm:pt>
    <dgm:pt modelId="{6EE04A6A-251D-174B-B11F-1B35398B9823}" type="sibTrans" cxnId="{7F0ABCFC-4C37-ED42-A4B5-663A038197F5}">
      <dgm:prSet/>
      <dgm:spPr/>
      <dgm:t>
        <a:bodyPr/>
        <a:lstStyle/>
        <a:p>
          <a:endParaRPr lang="en-US"/>
        </a:p>
      </dgm:t>
    </dgm:pt>
    <dgm:pt modelId="{7BCA83A9-4FA8-1242-9B95-C217DFC8E91F}">
      <dgm:prSet/>
      <dgm:spPr/>
      <dgm:t>
        <a:bodyPr/>
        <a:lstStyle/>
        <a:p>
          <a:r>
            <a:rPr lang="en-US" dirty="0"/>
            <a:t>Legislators</a:t>
          </a:r>
        </a:p>
      </dgm:t>
    </dgm:pt>
    <dgm:pt modelId="{4A487AAB-A74E-564C-8F80-0C43F82FD8EF}" type="parTrans" cxnId="{98EDF85F-513D-9D47-8BB3-F54A91BC9236}">
      <dgm:prSet/>
      <dgm:spPr/>
      <dgm:t>
        <a:bodyPr/>
        <a:lstStyle/>
        <a:p>
          <a:endParaRPr lang="en-US"/>
        </a:p>
      </dgm:t>
    </dgm:pt>
    <dgm:pt modelId="{88D3A1D0-8CFB-394B-B243-538C7A0A05DD}" type="sibTrans" cxnId="{98EDF85F-513D-9D47-8BB3-F54A91BC9236}">
      <dgm:prSet/>
      <dgm:spPr/>
      <dgm:t>
        <a:bodyPr/>
        <a:lstStyle/>
        <a:p>
          <a:endParaRPr lang="en-US"/>
        </a:p>
      </dgm:t>
    </dgm:pt>
    <dgm:pt modelId="{A84353A7-1A78-5840-830E-3349466D53D6}">
      <dgm:prSet/>
      <dgm:spPr/>
      <dgm:t>
        <a:bodyPr/>
        <a:lstStyle/>
        <a:p>
          <a:r>
            <a:rPr lang="en-US" dirty="0"/>
            <a:t>The Changes</a:t>
          </a:r>
        </a:p>
      </dgm:t>
    </dgm:pt>
    <dgm:pt modelId="{A365AA32-FAA6-9C42-A47A-720371823FF0}" type="parTrans" cxnId="{E587F22E-7E0C-3E44-A9A3-A66097EF8837}">
      <dgm:prSet/>
      <dgm:spPr/>
      <dgm:t>
        <a:bodyPr/>
        <a:lstStyle/>
        <a:p>
          <a:endParaRPr lang="en-US"/>
        </a:p>
      </dgm:t>
    </dgm:pt>
    <dgm:pt modelId="{A057825E-2288-BE45-8587-F2D4F098C2F1}" type="sibTrans" cxnId="{E587F22E-7E0C-3E44-A9A3-A66097EF8837}">
      <dgm:prSet/>
      <dgm:spPr/>
      <dgm:t>
        <a:bodyPr/>
        <a:lstStyle/>
        <a:p>
          <a:endParaRPr lang="en-US"/>
        </a:p>
      </dgm:t>
    </dgm:pt>
    <dgm:pt modelId="{25104E1A-3121-194A-BFDA-18831F5CEEE2}">
      <dgm:prSet/>
      <dgm:spPr/>
      <dgm:t>
        <a:bodyPr/>
        <a:lstStyle/>
        <a:p>
          <a:r>
            <a:rPr lang="en-US" dirty="0"/>
            <a:t>Specific language for who can complete juvenile evaluations &amp; how</a:t>
          </a:r>
        </a:p>
      </dgm:t>
    </dgm:pt>
    <dgm:pt modelId="{49CA9DC1-2151-8349-A09B-B871212F02F2}" type="parTrans" cxnId="{3147CFB8-C5FC-B241-9EDE-8BA97994C73D}">
      <dgm:prSet/>
      <dgm:spPr/>
      <dgm:t>
        <a:bodyPr/>
        <a:lstStyle/>
        <a:p>
          <a:endParaRPr lang="en-US"/>
        </a:p>
      </dgm:t>
    </dgm:pt>
    <dgm:pt modelId="{FC46238E-65EA-EA4F-9471-E23A6685932A}" type="sibTrans" cxnId="{3147CFB8-C5FC-B241-9EDE-8BA97994C73D}">
      <dgm:prSet/>
      <dgm:spPr/>
      <dgm:t>
        <a:bodyPr/>
        <a:lstStyle/>
        <a:p>
          <a:endParaRPr lang="en-US"/>
        </a:p>
      </dgm:t>
    </dgm:pt>
    <dgm:pt modelId="{9344F48E-43EC-4F4E-A5C0-8A15D9B1622D}">
      <dgm:prSet/>
      <dgm:spPr/>
      <dgm:t>
        <a:bodyPr/>
        <a:lstStyle/>
        <a:p>
          <a:r>
            <a:rPr lang="en-US" dirty="0"/>
            <a:t>Creating equity for mental health and IDD diagnoses</a:t>
          </a:r>
        </a:p>
      </dgm:t>
    </dgm:pt>
    <dgm:pt modelId="{7C8919D0-5C7B-8D41-95D7-65A6CA105255}" type="parTrans" cxnId="{18708B95-E3E3-BA41-90AD-4C085B285C5D}">
      <dgm:prSet/>
      <dgm:spPr/>
      <dgm:t>
        <a:bodyPr/>
        <a:lstStyle/>
        <a:p>
          <a:endParaRPr lang="en-US"/>
        </a:p>
      </dgm:t>
    </dgm:pt>
    <dgm:pt modelId="{28459B70-3651-A44E-9C5A-BD371A8B38D2}" type="sibTrans" cxnId="{18708B95-E3E3-BA41-90AD-4C085B285C5D}">
      <dgm:prSet/>
      <dgm:spPr/>
      <dgm:t>
        <a:bodyPr/>
        <a:lstStyle/>
        <a:p>
          <a:endParaRPr lang="en-US"/>
        </a:p>
      </dgm:t>
    </dgm:pt>
    <dgm:pt modelId="{1824F0CF-0957-3248-B936-C1E9AB0E51B0}">
      <dgm:prSet/>
      <dgm:spPr/>
      <dgm:t>
        <a:bodyPr/>
        <a:lstStyle/>
        <a:p>
          <a:r>
            <a:rPr lang="en-US" dirty="0"/>
            <a:t>Outpatient Restoration</a:t>
          </a:r>
        </a:p>
      </dgm:t>
    </dgm:pt>
    <dgm:pt modelId="{E84DE7F4-C279-9B42-9982-CA31AFC77159}" type="parTrans" cxnId="{B4F7758E-FE26-894D-9FA7-C0CA1DBD3360}">
      <dgm:prSet/>
      <dgm:spPr/>
      <dgm:t>
        <a:bodyPr/>
        <a:lstStyle/>
        <a:p>
          <a:endParaRPr lang="en-US"/>
        </a:p>
      </dgm:t>
    </dgm:pt>
    <dgm:pt modelId="{1FA4F894-669B-BA44-B349-FA53F017870B}" type="sibTrans" cxnId="{B4F7758E-FE26-894D-9FA7-C0CA1DBD3360}">
      <dgm:prSet/>
      <dgm:spPr/>
      <dgm:t>
        <a:bodyPr/>
        <a:lstStyle/>
        <a:p>
          <a:endParaRPr lang="en-US"/>
        </a:p>
      </dgm:t>
    </dgm:pt>
    <dgm:pt modelId="{8FE1E780-238A-D642-BEE6-2EB5E1ACB80B}">
      <dgm:prSet/>
      <dgm:spPr/>
      <dgm:t>
        <a:bodyPr/>
        <a:lstStyle/>
        <a:p>
          <a:r>
            <a:rPr lang="en-US" dirty="0"/>
            <a:t>Creating legal framework for juvenile outpatient services</a:t>
          </a:r>
        </a:p>
      </dgm:t>
    </dgm:pt>
    <dgm:pt modelId="{7074265B-6BA0-D741-9BD2-78AA7F8FA603}" type="parTrans" cxnId="{2C57277F-0D69-F64B-AE5D-A33B76A93449}">
      <dgm:prSet/>
      <dgm:spPr/>
      <dgm:t>
        <a:bodyPr/>
        <a:lstStyle/>
        <a:p>
          <a:endParaRPr lang="en-US"/>
        </a:p>
      </dgm:t>
    </dgm:pt>
    <dgm:pt modelId="{3748731E-7F79-B14A-AE25-9446311875C3}" type="sibTrans" cxnId="{2C57277F-0D69-F64B-AE5D-A33B76A93449}">
      <dgm:prSet/>
      <dgm:spPr/>
      <dgm:t>
        <a:bodyPr/>
        <a:lstStyle/>
        <a:p>
          <a:endParaRPr lang="en-US"/>
        </a:p>
      </dgm:t>
    </dgm:pt>
    <dgm:pt modelId="{DECFF8B1-8B6B-5C4F-A230-EE7CD7C035AB}">
      <dgm:prSet/>
      <dgm:spPr/>
      <dgm:t>
        <a:bodyPr/>
        <a:lstStyle/>
        <a:p>
          <a:r>
            <a:rPr lang="en-US" dirty="0"/>
            <a:t>Outline legal requirements for juvenile outpatient services. </a:t>
          </a:r>
        </a:p>
      </dgm:t>
    </dgm:pt>
    <dgm:pt modelId="{A6D07472-FCBA-934E-A16A-F6D9D94F188D}" type="parTrans" cxnId="{022331D3-8B97-1641-BE21-EFEDC3AF27EC}">
      <dgm:prSet/>
      <dgm:spPr/>
      <dgm:t>
        <a:bodyPr/>
        <a:lstStyle/>
        <a:p>
          <a:endParaRPr lang="en-US"/>
        </a:p>
      </dgm:t>
    </dgm:pt>
    <dgm:pt modelId="{2B9EF05A-A589-E64E-8B63-7F9DE20FE183}" type="sibTrans" cxnId="{022331D3-8B97-1641-BE21-EFEDC3AF27EC}">
      <dgm:prSet/>
      <dgm:spPr/>
      <dgm:t>
        <a:bodyPr/>
        <a:lstStyle/>
        <a:p>
          <a:endParaRPr lang="en-US"/>
        </a:p>
      </dgm:t>
    </dgm:pt>
    <dgm:pt modelId="{A021E50F-0D9F-40E4-B1CE-4D987785486A}">
      <dgm:prSet/>
      <dgm:spPr/>
      <dgm:t>
        <a:bodyPr/>
        <a:lstStyle/>
        <a:p>
          <a:r>
            <a:rPr lang="en-US" dirty="0"/>
            <a:t>Require evaluator to specify restoration plan (e.g., if youth meets inpatient criteria)</a:t>
          </a:r>
        </a:p>
      </dgm:t>
    </dgm:pt>
    <dgm:pt modelId="{35F8D3A4-583B-4D5D-B8FC-0A08BD2E884B}" type="parTrans" cxnId="{0156FBA5-65DE-49FA-94F2-2CC8790A70A4}">
      <dgm:prSet/>
      <dgm:spPr/>
    </dgm:pt>
    <dgm:pt modelId="{A7E41936-2765-4CB9-9047-88751CCB0F87}" type="sibTrans" cxnId="{0156FBA5-65DE-49FA-94F2-2CC8790A70A4}">
      <dgm:prSet/>
      <dgm:spPr/>
    </dgm:pt>
    <dgm:pt modelId="{ADB2B093-D98F-624A-BD54-9FA2DA752506}" type="pres">
      <dgm:prSet presAssocID="{1E79609B-3239-4840-AA6F-E833DBC9E397}" presName="Name0" presStyleCnt="0">
        <dgm:presLayoutVars>
          <dgm:dir/>
          <dgm:animLvl val="lvl"/>
          <dgm:resizeHandles val="exact"/>
        </dgm:presLayoutVars>
      </dgm:prSet>
      <dgm:spPr/>
    </dgm:pt>
    <dgm:pt modelId="{7BF94E40-36B3-874E-B042-A8757255EB39}" type="pres">
      <dgm:prSet presAssocID="{53CC83EE-3899-A645-8ADB-20D962E049FB}" presName="composite" presStyleCnt="0"/>
      <dgm:spPr/>
    </dgm:pt>
    <dgm:pt modelId="{4B5386D0-6F3F-9C46-B3E4-81EDE0E55E35}" type="pres">
      <dgm:prSet presAssocID="{53CC83EE-3899-A645-8ADB-20D962E049FB}" presName="parTx" presStyleLbl="alignNode1" presStyleIdx="0" presStyleCnt="3">
        <dgm:presLayoutVars>
          <dgm:chMax val="0"/>
          <dgm:chPref val="0"/>
          <dgm:bulletEnabled val="1"/>
        </dgm:presLayoutVars>
      </dgm:prSet>
      <dgm:spPr/>
    </dgm:pt>
    <dgm:pt modelId="{47234E7D-EFB8-094E-A4A9-0B5A8C663D61}" type="pres">
      <dgm:prSet presAssocID="{53CC83EE-3899-A645-8ADB-20D962E049FB}" presName="desTx" presStyleLbl="alignAccFollowNode1" presStyleIdx="0" presStyleCnt="3">
        <dgm:presLayoutVars>
          <dgm:bulletEnabled val="1"/>
        </dgm:presLayoutVars>
      </dgm:prSet>
      <dgm:spPr/>
    </dgm:pt>
    <dgm:pt modelId="{70CF58CD-8796-AD45-8B6D-84592D2513E1}" type="pres">
      <dgm:prSet presAssocID="{561189D1-1821-C741-952C-FDF3446F2647}" presName="space" presStyleCnt="0"/>
      <dgm:spPr/>
    </dgm:pt>
    <dgm:pt modelId="{2F3AA686-4A14-BA4A-A13A-5B9F4D855AE8}" type="pres">
      <dgm:prSet presAssocID="{A84353A7-1A78-5840-830E-3349466D53D6}" presName="composite" presStyleCnt="0"/>
      <dgm:spPr/>
    </dgm:pt>
    <dgm:pt modelId="{B4B5A350-AD5E-CF43-AE00-C64773E552CA}" type="pres">
      <dgm:prSet presAssocID="{A84353A7-1A78-5840-830E-3349466D53D6}" presName="parTx" presStyleLbl="alignNode1" presStyleIdx="1" presStyleCnt="3">
        <dgm:presLayoutVars>
          <dgm:chMax val="0"/>
          <dgm:chPref val="0"/>
          <dgm:bulletEnabled val="1"/>
        </dgm:presLayoutVars>
      </dgm:prSet>
      <dgm:spPr/>
    </dgm:pt>
    <dgm:pt modelId="{87AC3084-401B-764F-A157-8E14EEB6E735}" type="pres">
      <dgm:prSet presAssocID="{A84353A7-1A78-5840-830E-3349466D53D6}" presName="desTx" presStyleLbl="alignAccFollowNode1" presStyleIdx="1" presStyleCnt="3">
        <dgm:presLayoutVars>
          <dgm:bulletEnabled val="1"/>
        </dgm:presLayoutVars>
      </dgm:prSet>
      <dgm:spPr/>
    </dgm:pt>
    <dgm:pt modelId="{5A3036A9-D895-FD48-AA8C-D2CDE8335DF4}" type="pres">
      <dgm:prSet presAssocID="{A057825E-2288-BE45-8587-F2D4F098C2F1}" presName="space" presStyleCnt="0"/>
      <dgm:spPr/>
    </dgm:pt>
    <dgm:pt modelId="{9D661289-58D8-9E4E-A902-4A4B4DE1EE9C}" type="pres">
      <dgm:prSet presAssocID="{1824F0CF-0957-3248-B936-C1E9AB0E51B0}" presName="composite" presStyleCnt="0"/>
      <dgm:spPr/>
    </dgm:pt>
    <dgm:pt modelId="{FB0E63CA-900F-7146-879C-234001CA5B05}" type="pres">
      <dgm:prSet presAssocID="{1824F0CF-0957-3248-B936-C1E9AB0E51B0}" presName="parTx" presStyleLbl="alignNode1" presStyleIdx="2" presStyleCnt="3">
        <dgm:presLayoutVars>
          <dgm:chMax val="0"/>
          <dgm:chPref val="0"/>
          <dgm:bulletEnabled val="1"/>
        </dgm:presLayoutVars>
      </dgm:prSet>
      <dgm:spPr/>
    </dgm:pt>
    <dgm:pt modelId="{93FD4BD1-AF72-8C4B-9567-A45B423BC8D1}" type="pres">
      <dgm:prSet presAssocID="{1824F0CF-0957-3248-B936-C1E9AB0E51B0}" presName="desTx" presStyleLbl="alignAccFollowNode1" presStyleIdx="2" presStyleCnt="3">
        <dgm:presLayoutVars>
          <dgm:bulletEnabled val="1"/>
        </dgm:presLayoutVars>
      </dgm:prSet>
      <dgm:spPr/>
    </dgm:pt>
  </dgm:ptLst>
  <dgm:cxnLst>
    <dgm:cxn modelId="{838CDC00-E051-2443-99B7-0A967C651004}" type="presOf" srcId="{8FE1E780-238A-D642-BEE6-2EB5E1ACB80B}" destId="{93FD4BD1-AF72-8C4B-9567-A45B423BC8D1}" srcOrd="0" destOrd="0" presId="urn:microsoft.com/office/officeart/2005/8/layout/hList1"/>
    <dgm:cxn modelId="{73434A0B-1ABB-7849-8B18-C6753C88D5D2}" type="presOf" srcId="{9344F48E-43EC-4F4E-A5C0-8A15D9B1622D}" destId="{87AC3084-401B-764F-A157-8E14EEB6E735}" srcOrd="0" destOrd="1" presId="urn:microsoft.com/office/officeart/2005/8/layout/hList1"/>
    <dgm:cxn modelId="{267AE112-FF90-084F-9E97-6A42FE741FF0}" type="presOf" srcId="{DECFF8B1-8B6B-5C4F-A230-EE7CD7C035AB}" destId="{93FD4BD1-AF72-8C4B-9567-A45B423BC8D1}" srcOrd="0" destOrd="1" presId="urn:microsoft.com/office/officeart/2005/8/layout/hList1"/>
    <dgm:cxn modelId="{8BCC5A14-C6B0-474C-8D8B-91AA5B3EA121}" type="presOf" srcId="{614C20B8-0792-484E-8BAF-492D621B63FA}" destId="{47234E7D-EFB8-094E-A4A9-0B5A8C663D61}" srcOrd="0" destOrd="6" presId="urn:microsoft.com/office/officeart/2005/8/layout/hList1"/>
    <dgm:cxn modelId="{63DEFB15-D4EF-194A-B245-F0B5667C3DC3}" type="presOf" srcId="{1E79609B-3239-4840-AA6F-E833DBC9E397}" destId="{ADB2B093-D98F-624A-BD54-9FA2DA752506}" srcOrd="0" destOrd="0" presId="urn:microsoft.com/office/officeart/2005/8/layout/hList1"/>
    <dgm:cxn modelId="{EBBE3218-D5B1-0A40-8DF2-E49B4713C2E4}" type="presOf" srcId="{471FE918-FD96-3646-9F48-A201390D1F27}" destId="{47234E7D-EFB8-094E-A4A9-0B5A8C663D61}" srcOrd="0" destOrd="4" presId="urn:microsoft.com/office/officeart/2005/8/layout/hList1"/>
    <dgm:cxn modelId="{E94D821B-D7AC-BB4E-B0D4-F4E5B697FAB5}" srcId="{53CC83EE-3899-A645-8ADB-20D962E049FB}" destId="{A2D18BF2-7732-9A44-A8DF-E3FAE99BFC05}" srcOrd="3" destOrd="0" parTransId="{F777DAAC-1CC2-2B46-95A4-07455CA9E072}" sibTransId="{29E913C3-7842-9A4E-BBAC-BD468DD96C19}"/>
    <dgm:cxn modelId="{B31AB927-E913-C942-A7E7-E3B314271BF7}" srcId="{53CC83EE-3899-A645-8ADB-20D962E049FB}" destId="{1F8399ED-91E7-3343-B5D3-CF9E1667695D}" srcOrd="1" destOrd="0" parTransId="{25E2A764-496F-834D-B56F-BD4192675927}" sibTransId="{805C1F91-54E7-694A-BF62-A967D0E9796C}"/>
    <dgm:cxn modelId="{8CDB8F29-B2A8-DF43-8073-E695ECEDFC49}" type="presOf" srcId="{1824F0CF-0957-3248-B936-C1E9AB0E51B0}" destId="{FB0E63CA-900F-7146-879C-234001CA5B05}" srcOrd="0" destOrd="0" presId="urn:microsoft.com/office/officeart/2005/8/layout/hList1"/>
    <dgm:cxn modelId="{E587F22E-7E0C-3E44-A9A3-A66097EF8837}" srcId="{1E79609B-3239-4840-AA6F-E833DBC9E397}" destId="{A84353A7-1A78-5840-830E-3349466D53D6}" srcOrd="1" destOrd="0" parTransId="{A365AA32-FAA6-9C42-A47A-720371823FF0}" sibTransId="{A057825E-2288-BE45-8587-F2D4F098C2F1}"/>
    <dgm:cxn modelId="{D17FBF30-DF3D-D844-AC5C-5F15269A5585}" type="presOf" srcId="{F27942BD-43B0-6540-9A4A-6EB3F901B378}" destId="{47234E7D-EFB8-094E-A4A9-0B5A8C663D61}" srcOrd="0" destOrd="2" presId="urn:microsoft.com/office/officeart/2005/8/layout/hList1"/>
    <dgm:cxn modelId="{3F2EE45C-98AC-C248-A9F3-443AA24AB538}" srcId="{53CC83EE-3899-A645-8ADB-20D962E049FB}" destId="{3E596D8F-22B1-2644-BCA5-C2D2F1429C66}" srcOrd="5" destOrd="0" parTransId="{EA8672DF-FE41-8449-BA18-486928C72ED1}" sibTransId="{9E09BAAD-70FE-E143-B51A-EEBCB0FCB187}"/>
    <dgm:cxn modelId="{98EDF85F-513D-9D47-8BB3-F54A91BC9236}" srcId="{53CC83EE-3899-A645-8ADB-20D962E049FB}" destId="{7BCA83A9-4FA8-1242-9B95-C217DFC8E91F}" srcOrd="0" destOrd="0" parTransId="{4A487AAB-A74E-564C-8F80-0C43F82FD8EF}" sibTransId="{88D3A1D0-8CFB-394B-B243-538C7A0A05DD}"/>
    <dgm:cxn modelId="{FDC1C255-C84D-40C5-9A00-64DD47CF810F}" type="presOf" srcId="{A021E50F-0D9F-40E4-B1CE-4D987785486A}" destId="{87AC3084-401B-764F-A157-8E14EEB6E735}" srcOrd="0" destOrd="2" presId="urn:microsoft.com/office/officeart/2005/8/layout/hList1"/>
    <dgm:cxn modelId="{C13B7378-D2B2-4144-96DE-F1EAD1BBFB4B}" srcId="{1E79609B-3239-4840-AA6F-E833DBC9E397}" destId="{53CC83EE-3899-A645-8ADB-20D962E049FB}" srcOrd="0" destOrd="0" parTransId="{055611B6-0701-BA40-B986-2A2DA4F8F9EC}" sibTransId="{561189D1-1821-C741-952C-FDF3446F2647}"/>
    <dgm:cxn modelId="{DBD3E07B-D35C-B94B-99BB-4786F609080E}" type="presOf" srcId="{1F8399ED-91E7-3343-B5D3-CF9E1667695D}" destId="{47234E7D-EFB8-094E-A4A9-0B5A8C663D61}" srcOrd="0" destOrd="1" presId="urn:microsoft.com/office/officeart/2005/8/layout/hList1"/>
    <dgm:cxn modelId="{2C57277F-0D69-F64B-AE5D-A33B76A93449}" srcId="{1824F0CF-0957-3248-B936-C1E9AB0E51B0}" destId="{8FE1E780-238A-D642-BEE6-2EB5E1ACB80B}" srcOrd="0" destOrd="0" parTransId="{7074265B-6BA0-D741-9BD2-78AA7F8FA603}" sibTransId="{3748731E-7F79-B14A-AE25-9446311875C3}"/>
    <dgm:cxn modelId="{179CFB87-E0A3-E840-9270-2223CF460CE1}" type="presOf" srcId="{53CC83EE-3899-A645-8ADB-20D962E049FB}" destId="{4B5386D0-6F3F-9C46-B3E4-81EDE0E55E35}" srcOrd="0" destOrd="0" presId="urn:microsoft.com/office/officeart/2005/8/layout/hList1"/>
    <dgm:cxn modelId="{B4F7758E-FE26-894D-9FA7-C0CA1DBD3360}" srcId="{1E79609B-3239-4840-AA6F-E833DBC9E397}" destId="{1824F0CF-0957-3248-B936-C1E9AB0E51B0}" srcOrd="2" destOrd="0" parTransId="{E84DE7F4-C279-9B42-9982-CA31AFC77159}" sibTransId="{1FA4F894-669B-BA44-B349-FA53F017870B}"/>
    <dgm:cxn modelId="{18708B95-E3E3-BA41-90AD-4C085B285C5D}" srcId="{A84353A7-1A78-5840-830E-3349466D53D6}" destId="{9344F48E-43EC-4F4E-A5C0-8A15D9B1622D}" srcOrd="1" destOrd="0" parTransId="{7C8919D0-5C7B-8D41-95D7-65A6CA105255}" sibTransId="{28459B70-3651-A44E-9C5A-BD371A8B38D2}"/>
    <dgm:cxn modelId="{6ED3489F-6D1A-614D-8876-17557B9B1A48}" type="presOf" srcId="{25104E1A-3121-194A-BFDA-18831F5CEEE2}" destId="{87AC3084-401B-764F-A157-8E14EEB6E735}" srcOrd="0" destOrd="0" presId="urn:microsoft.com/office/officeart/2005/8/layout/hList1"/>
    <dgm:cxn modelId="{0156FBA5-65DE-49FA-94F2-2CC8790A70A4}" srcId="{A84353A7-1A78-5840-830E-3349466D53D6}" destId="{A021E50F-0D9F-40E4-B1CE-4D987785486A}" srcOrd="2" destOrd="0" parTransId="{35F8D3A4-583B-4D5D-B8FC-0A08BD2E884B}" sibTransId="{A7E41936-2765-4CB9-9047-88751CCB0F87}"/>
    <dgm:cxn modelId="{7BFF69A7-DB4D-9A47-805D-60B132BB7CC7}" srcId="{53CC83EE-3899-A645-8ADB-20D962E049FB}" destId="{471FE918-FD96-3646-9F48-A201390D1F27}" srcOrd="4" destOrd="0" parTransId="{EB81126B-9BF6-F941-ACF1-1EB60421D168}" sibTransId="{BFF06D61-2EC6-1844-A50A-D6257010E6C7}"/>
    <dgm:cxn modelId="{3147CFB8-C5FC-B241-9EDE-8BA97994C73D}" srcId="{A84353A7-1A78-5840-830E-3349466D53D6}" destId="{25104E1A-3121-194A-BFDA-18831F5CEEE2}" srcOrd="0" destOrd="0" parTransId="{49CA9DC1-2151-8349-A09B-B871212F02F2}" sibTransId="{FC46238E-65EA-EA4F-9471-E23A6685932A}"/>
    <dgm:cxn modelId="{3D23F4B9-4D71-044D-8D61-19907E5ABB79}" type="presOf" srcId="{A84353A7-1A78-5840-830E-3349466D53D6}" destId="{B4B5A350-AD5E-CF43-AE00-C64773E552CA}" srcOrd="0" destOrd="0" presId="urn:microsoft.com/office/officeart/2005/8/layout/hList1"/>
    <dgm:cxn modelId="{01E672C5-0976-4A4B-BEB7-56C7D5B9A4E4}" type="presOf" srcId="{A2D18BF2-7732-9A44-A8DF-E3FAE99BFC05}" destId="{47234E7D-EFB8-094E-A4A9-0B5A8C663D61}" srcOrd="0" destOrd="3" presId="urn:microsoft.com/office/officeart/2005/8/layout/hList1"/>
    <dgm:cxn modelId="{C48F2DCC-8675-534A-BF1B-622DCC53769C}" type="presOf" srcId="{7BCA83A9-4FA8-1242-9B95-C217DFC8E91F}" destId="{47234E7D-EFB8-094E-A4A9-0B5A8C663D61}" srcOrd="0" destOrd="0" presId="urn:microsoft.com/office/officeart/2005/8/layout/hList1"/>
    <dgm:cxn modelId="{022331D3-8B97-1641-BE21-EFEDC3AF27EC}" srcId="{1824F0CF-0957-3248-B936-C1E9AB0E51B0}" destId="{DECFF8B1-8B6B-5C4F-A230-EE7CD7C035AB}" srcOrd="1" destOrd="0" parTransId="{A6D07472-FCBA-934E-A16A-F6D9D94F188D}" sibTransId="{2B9EF05A-A589-E64E-8B63-7F9DE20FE183}"/>
    <dgm:cxn modelId="{F581F4E3-BE01-A947-B4C9-F3112C557856}" type="presOf" srcId="{3E596D8F-22B1-2644-BCA5-C2D2F1429C66}" destId="{47234E7D-EFB8-094E-A4A9-0B5A8C663D61}" srcOrd="0" destOrd="5" presId="urn:microsoft.com/office/officeart/2005/8/layout/hList1"/>
    <dgm:cxn modelId="{305DAEEF-A3AE-CC49-8D50-8EDE5F786C2E}" srcId="{53CC83EE-3899-A645-8ADB-20D962E049FB}" destId="{F27942BD-43B0-6540-9A4A-6EB3F901B378}" srcOrd="2" destOrd="0" parTransId="{236FCFDA-BFD5-8A4E-A130-6BAAD0375B6D}" sibTransId="{E38EE31A-E0FA-5448-ADD3-23845B652D8B}"/>
    <dgm:cxn modelId="{7F0ABCFC-4C37-ED42-A4B5-663A038197F5}" srcId="{53CC83EE-3899-A645-8ADB-20D962E049FB}" destId="{614C20B8-0792-484E-8BAF-492D621B63FA}" srcOrd="6" destOrd="0" parTransId="{345F3229-084D-664A-9A61-381EF542B0DE}" sibTransId="{6EE04A6A-251D-174B-B11F-1B35398B9823}"/>
    <dgm:cxn modelId="{9E496D30-D23D-D44D-9407-1532E01D91AF}" type="presParOf" srcId="{ADB2B093-D98F-624A-BD54-9FA2DA752506}" destId="{7BF94E40-36B3-874E-B042-A8757255EB39}" srcOrd="0" destOrd="0" presId="urn:microsoft.com/office/officeart/2005/8/layout/hList1"/>
    <dgm:cxn modelId="{84511D46-7254-DC4E-A05D-9FB630CCBF19}" type="presParOf" srcId="{7BF94E40-36B3-874E-B042-A8757255EB39}" destId="{4B5386D0-6F3F-9C46-B3E4-81EDE0E55E35}" srcOrd="0" destOrd="0" presId="urn:microsoft.com/office/officeart/2005/8/layout/hList1"/>
    <dgm:cxn modelId="{8AD3F93A-FEE7-5D4A-B975-20FAA30CA356}" type="presParOf" srcId="{7BF94E40-36B3-874E-B042-A8757255EB39}" destId="{47234E7D-EFB8-094E-A4A9-0B5A8C663D61}" srcOrd="1" destOrd="0" presId="urn:microsoft.com/office/officeart/2005/8/layout/hList1"/>
    <dgm:cxn modelId="{2CB82D75-482A-A54D-96F4-7183E4502036}" type="presParOf" srcId="{ADB2B093-D98F-624A-BD54-9FA2DA752506}" destId="{70CF58CD-8796-AD45-8B6D-84592D2513E1}" srcOrd="1" destOrd="0" presId="urn:microsoft.com/office/officeart/2005/8/layout/hList1"/>
    <dgm:cxn modelId="{DB6243B3-AFB1-3342-B9F8-C363F25651E0}" type="presParOf" srcId="{ADB2B093-D98F-624A-BD54-9FA2DA752506}" destId="{2F3AA686-4A14-BA4A-A13A-5B9F4D855AE8}" srcOrd="2" destOrd="0" presId="urn:microsoft.com/office/officeart/2005/8/layout/hList1"/>
    <dgm:cxn modelId="{4C35AF42-66F0-AC48-99F6-2190D415BCEA}" type="presParOf" srcId="{2F3AA686-4A14-BA4A-A13A-5B9F4D855AE8}" destId="{B4B5A350-AD5E-CF43-AE00-C64773E552CA}" srcOrd="0" destOrd="0" presId="urn:microsoft.com/office/officeart/2005/8/layout/hList1"/>
    <dgm:cxn modelId="{24D82EE2-B601-B242-9A82-600DC1ABCFF2}" type="presParOf" srcId="{2F3AA686-4A14-BA4A-A13A-5B9F4D855AE8}" destId="{87AC3084-401B-764F-A157-8E14EEB6E735}" srcOrd="1" destOrd="0" presId="urn:microsoft.com/office/officeart/2005/8/layout/hList1"/>
    <dgm:cxn modelId="{48FCA294-A8A9-BC41-86E3-8FF86BE8F11F}" type="presParOf" srcId="{ADB2B093-D98F-624A-BD54-9FA2DA752506}" destId="{5A3036A9-D895-FD48-AA8C-D2CDE8335DF4}" srcOrd="3" destOrd="0" presId="urn:microsoft.com/office/officeart/2005/8/layout/hList1"/>
    <dgm:cxn modelId="{A1A7906E-4ACD-7C4B-BE25-B880D511761B}" type="presParOf" srcId="{ADB2B093-D98F-624A-BD54-9FA2DA752506}" destId="{9D661289-58D8-9E4E-A902-4A4B4DE1EE9C}" srcOrd="4" destOrd="0" presId="urn:microsoft.com/office/officeart/2005/8/layout/hList1"/>
    <dgm:cxn modelId="{368D2B24-4606-D64C-8B18-5F4AAFE6F377}" type="presParOf" srcId="{9D661289-58D8-9E4E-A902-4A4B4DE1EE9C}" destId="{FB0E63CA-900F-7146-879C-234001CA5B05}" srcOrd="0" destOrd="0" presId="urn:microsoft.com/office/officeart/2005/8/layout/hList1"/>
    <dgm:cxn modelId="{2CD0CCBD-603E-924B-BC55-57E0030E483A}" type="presParOf" srcId="{9D661289-58D8-9E4E-A902-4A4B4DE1EE9C}" destId="{93FD4BD1-AF72-8C4B-9567-A45B423BC8D1}"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CAAD5EB-C145-45C0-A22A-CE9A9D219E2C}" type="doc">
      <dgm:prSet loTypeId="urn:microsoft.com/office/officeart/2005/8/layout/vList2" loCatId="list" qsTypeId="urn:microsoft.com/office/officeart/2005/8/quickstyle/simple4" qsCatId="simple" csTypeId="urn:microsoft.com/office/officeart/2005/8/colors/accent1_2" csCatId="accent1"/>
      <dgm:spPr/>
      <dgm:t>
        <a:bodyPr/>
        <a:lstStyle/>
        <a:p>
          <a:endParaRPr lang="en-US"/>
        </a:p>
      </dgm:t>
    </dgm:pt>
    <dgm:pt modelId="{3E6958E7-1854-4FE1-A305-E3D77B437195}">
      <dgm:prSet/>
      <dgm:spPr/>
      <dgm:t>
        <a:bodyPr/>
        <a:lstStyle/>
        <a:p>
          <a:r>
            <a:rPr lang="en-US"/>
            <a:t>Sec. 55.05.  CRITERIA FOR COURT-ORDERED MENTAL HEALTH SERVICES FOR CHILD.  </a:t>
          </a:r>
        </a:p>
      </dgm:t>
    </dgm:pt>
    <dgm:pt modelId="{B68233B8-D7EB-4E4B-98A3-5D93BBEE6910}" type="parTrans" cxnId="{A6687683-4C31-4922-86B8-72A4D4BABF18}">
      <dgm:prSet/>
      <dgm:spPr/>
      <dgm:t>
        <a:bodyPr/>
        <a:lstStyle/>
        <a:p>
          <a:endParaRPr lang="en-US"/>
        </a:p>
      </dgm:t>
    </dgm:pt>
    <dgm:pt modelId="{4E4C1B3B-7F83-4DE1-B39E-BA8F37210AF8}" type="sibTrans" cxnId="{A6687683-4C31-4922-86B8-72A4D4BABF18}">
      <dgm:prSet/>
      <dgm:spPr/>
      <dgm:t>
        <a:bodyPr/>
        <a:lstStyle/>
        <a:p>
          <a:endParaRPr lang="en-US"/>
        </a:p>
      </dgm:t>
    </dgm:pt>
    <dgm:pt modelId="{2B7391BE-BC14-41C3-B845-325340DDBFF2}">
      <dgm:prSet/>
      <dgm:spPr/>
      <dgm:t>
        <a:bodyPr/>
        <a:lstStyle/>
        <a:p>
          <a:r>
            <a:rPr lang="en-US"/>
            <a:t>(a)  A juvenile court may order a child who is subject to the jurisdiction of the juvenile court to receive temporary inpatient mental health services only if the court finds, from clear and convincing evidence, that:</a:t>
          </a:r>
        </a:p>
      </dgm:t>
    </dgm:pt>
    <dgm:pt modelId="{042F10EF-16AF-4CE9-9C9D-92F4065BC9F3}" type="parTrans" cxnId="{61845C0E-80BB-4D79-89BF-813B01A06E01}">
      <dgm:prSet/>
      <dgm:spPr/>
      <dgm:t>
        <a:bodyPr/>
        <a:lstStyle/>
        <a:p>
          <a:endParaRPr lang="en-US"/>
        </a:p>
      </dgm:t>
    </dgm:pt>
    <dgm:pt modelId="{73FED46E-3AD0-4D11-88F5-61B64A81ABA0}" type="sibTrans" cxnId="{61845C0E-80BB-4D79-89BF-813B01A06E01}">
      <dgm:prSet/>
      <dgm:spPr/>
      <dgm:t>
        <a:bodyPr/>
        <a:lstStyle/>
        <a:p>
          <a:endParaRPr lang="en-US"/>
        </a:p>
      </dgm:t>
    </dgm:pt>
    <dgm:pt modelId="{C40A003E-FFEB-4C9E-B0AF-99B6C325D3CC}">
      <dgm:prSet/>
      <dgm:spPr/>
      <dgm:t>
        <a:bodyPr/>
        <a:lstStyle/>
        <a:p>
          <a:r>
            <a:rPr lang="en-US"/>
            <a:t>(1)  the child is a child with mental illness; and</a:t>
          </a:r>
        </a:p>
      </dgm:t>
    </dgm:pt>
    <dgm:pt modelId="{76891516-CFEA-4DF8-AD9C-C869F055A87B}" type="parTrans" cxnId="{FF0B14C0-ED2C-45D2-8F33-3792CAD74E0A}">
      <dgm:prSet/>
      <dgm:spPr/>
      <dgm:t>
        <a:bodyPr/>
        <a:lstStyle/>
        <a:p>
          <a:endParaRPr lang="en-US"/>
        </a:p>
      </dgm:t>
    </dgm:pt>
    <dgm:pt modelId="{E6C16B5F-6F26-4D15-8FF4-E09EB9C4D439}" type="sibTrans" cxnId="{FF0B14C0-ED2C-45D2-8F33-3792CAD74E0A}">
      <dgm:prSet/>
      <dgm:spPr/>
      <dgm:t>
        <a:bodyPr/>
        <a:lstStyle/>
        <a:p>
          <a:endParaRPr lang="en-US"/>
        </a:p>
      </dgm:t>
    </dgm:pt>
    <dgm:pt modelId="{C60C9705-4735-4B6E-B29E-DA2709238091}">
      <dgm:prSet/>
      <dgm:spPr/>
      <dgm:t>
        <a:bodyPr/>
        <a:lstStyle/>
        <a:p>
          <a:r>
            <a:rPr lang="en-US"/>
            <a:t>(2)  as a result of that mental illness, the child:</a:t>
          </a:r>
        </a:p>
      </dgm:t>
    </dgm:pt>
    <dgm:pt modelId="{65EE0A65-731F-460D-9E2C-4944F44039B7}" type="parTrans" cxnId="{54779B78-9B24-4129-9861-8FAD4CD81E8E}">
      <dgm:prSet/>
      <dgm:spPr/>
      <dgm:t>
        <a:bodyPr/>
        <a:lstStyle/>
        <a:p>
          <a:endParaRPr lang="en-US"/>
        </a:p>
      </dgm:t>
    </dgm:pt>
    <dgm:pt modelId="{2BFDCCA6-03DB-4D33-A2DA-86F738950383}" type="sibTrans" cxnId="{54779B78-9B24-4129-9861-8FAD4CD81E8E}">
      <dgm:prSet/>
      <dgm:spPr/>
      <dgm:t>
        <a:bodyPr/>
        <a:lstStyle/>
        <a:p>
          <a:endParaRPr lang="en-US"/>
        </a:p>
      </dgm:t>
    </dgm:pt>
    <dgm:pt modelId="{9A45AC99-FCC5-4634-BB0D-987713F79826}">
      <dgm:prSet/>
      <dgm:spPr/>
      <dgm:t>
        <a:bodyPr/>
        <a:lstStyle/>
        <a:p>
          <a:r>
            <a:rPr lang="en-US"/>
            <a:t>(A)  is likely to cause serious harm to the child's self;</a:t>
          </a:r>
        </a:p>
      </dgm:t>
    </dgm:pt>
    <dgm:pt modelId="{EB7F5FE1-5E86-4E5A-8177-944F4C915DD5}" type="parTrans" cxnId="{043CB1C2-28C0-45F8-87F1-FC28658C4E8E}">
      <dgm:prSet/>
      <dgm:spPr/>
      <dgm:t>
        <a:bodyPr/>
        <a:lstStyle/>
        <a:p>
          <a:endParaRPr lang="en-US"/>
        </a:p>
      </dgm:t>
    </dgm:pt>
    <dgm:pt modelId="{902152D0-EA15-49D1-AB7D-ADB73AE88F76}" type="sibTrans" cxnId="{043CB1C2-28C0-45F8-87F1-FC28658C4E8E}">
      <dgm:prSet/>
      <dgm:spPr/>
      <dgm:t>
        <a:bodyPr/>
        <a:lstStyle/>
        <a:p>
          <a:endParaRPr lang="en-US"/>
        </a:p>
      </dgm:t>
    </dgm:pt>
    <dgm:pt modelId="{A4E308A0-DAAC-4645-BCA0-B8E59CCF5EB6}">
      <dgm:prSet/>
      <dgm:spPr/>
      <dgm:t>
        <a:bodyPr/>
        <a:lstStyle/>
        <a:p>
          <a:r>
            <a:rPr lang="en-US"/>
            <a:t>(B)  is likely to cause serious harm to others; or </a:t>
          </a:r>
        </a:p>
      </dgm:t>
    </dgm:pt>
    <dgm:pt modelId="{E2414AEC-852E-4A72-B20E-EEABA66EFFB3}" type="parTrans" cxnId="{93A02074-6DA7-44F8-8145-89862B5E0B39}">
      <dgm:prSet/>
      <dgm:spPr/>
      <dgm:t>
        <a:bodyPr/>
        <a:lstStyle/>
        <a:p>
          <a:endParaRPr lang="en-US"/>
        </a:p>
      </dgm:t>
    </dgm:pt>
    <dgm:pt modelId="{23C46D9F-63E7-4183-A061-969AF87AE5C1}" type="sibTrans" cxnId="{93A02074-6DA7-44F8-8145-89862B5E0B39}">
      <dgm:prSet/>
      <dgm:spPr/>
      <dgm:t>
        <a:bodyPr/>
        <a:lstStyle/>
        <a:p>
          <a:endParaRPr lang="en-US"/>
        </a:p>
      </dgm:t>
    </dgm:pt>
    <dgm:pt modelId="{E7571B46-C5E4-4E8E-A91B-4233CC1B3386}">
      <dgm:prSet/>
      <dgm:spPr/>
      <dgm:t>
        <a:bodyPr/>
        <a:lstStyle/>
        <a:p>
          <a:r>
            <a:rPr lang="en-US"/>
            <a:t>(C)  is:</a:t>
          </a:r>
        </a:p>
      </dgm:t>
    </dgm:pt>
    <dgm:pt modelId="{2E245DEE-B04D-4661-87D6-680D3D36D963}" type="parTrans" cxnId="{57B531B0-9037-42F4-82A9-D27A6363BA36}">
      <dgm:prSet/>
      <dgm:spPr/>
      <dgm:t>
        <a:bodyPr/>
        <a:lstStyle/>
        <a:p>
          <a:endParaRPr lang="en-US"/>
        </a:p>
      </dgm:t>
    </dgm:pt>
    <dgm:pt modelId="{EDAE5C18-307D-497C-A35E-864A160A011C}" type="sibTrans" cxnId="{57B531B0-9037-42F4-82A9-D27A6363BA36}">
      <dgm:prSet/>
      <dgm:spPr/>
      <dgm:t>
        <a:bodyPr/>
        <a:lstStyle/>
        <a:p>
          <a:endParaRPr lang="en-US"/>
        </a:p>
      </dgm:t>
    </dgm:pt>
    <dgm:pt modelId="{35B9FA31-0DF4-4F44-B5C8-861A76CB793E}">
      <dgm:prSet/>
      <dgm:spPr/>
      <dgm:t>
        <a:bodyPr/>
        <a:lstStyle/>
        <a:p>
          <a:r>
            <a:rPr lang="en-US"/>
            <a:t>(i)  suffering severe and abnormal mental, emotional, or physical distress;</a:t>
          </a:r>
        </a:p>
      </dgm:t>
    </dgm:pt>
    <dgm:pt modelId="{C2102EC9-9353-49F4-A0BD-673FF4169AE8}" type="parTrans" cxnId="{60039ADA-1132-40BA-AA00-C28CD34C7FE6}">
      <dgm:prSet/>
      <dgm:spPr/>
      <dgm:t>
        <a:bodyPr/>
        <a:lstStyle/>
        <a:p>
          <a:endParaRPr lang="en-US"/>
        </a:p>
      </dgm:t>
    </dgm:pt>
    <dgm:pt modelId="{F9467753-54AC-4689-B2F3-EACDA6E99AC4}" type="sibTrans" cxnId="{60039ADA-1132-40BA-AA00-C28CD34C7FE6}">
      <dgm:prSet/>
      <dgm:spPr/>
      <dgm:t>
        <a:bodyPr/>
        <a:lstStyle/>
        <a:p>
          <a:endParaRPr lang="en-US"/>
        </a:p>
      </dgm:t>
    </dgm:pt>
    <dgm:pt modelId="{9B415330-730E-450E-8728-620E00218931}">
      <dgm:prSet/>
      <dgm:spPr/>
      <dgm:t>
        <a:bodyPr/>
        <a:lstStyle/>
        <a:p>
          <a:r>
            <a:rPr lang="en-US"/>
            <a:t>(ii)  experiencing substantial mental or physical deterioration of the child's ability to function independently; and</a:t>
          </a:r>
        </a:p>
      </dgm:t>
    </dgm:pt>
    <dgm:pt modelId="{8C755555-FBC4-4CAD-A17F-E0ADB744F61F}" type="parTrans" cxnId="{C27DBEA5-421D-4E53-B00B-79C944334930}">
      <dgm:prSet/>
      <dgm:spPr/>
      <dgm:t>
        <a:bodyPr/>
        <a:lstStyle/>
        <a:p>
          <a:endParaRPr lang="en-US"/>
        </a:p>
      </dgm:t>
    </dgm:pt>
    <dgm:pt modelId="{77AF3E7C-A863-429D-B3AB-93CBE44D4BFA}" type="sibTrans" cxnId="{C27DBEA5-421D-4E53-B00B-79C944334930}">
      <dgm:prSet/>
      <dgm:spPr/>
      <dgm:t>
        <a:bodyPr/>
        <a:lstStyle/>
        <a:p>
          <a:endParaRPr lang="en-US"/>
        </a:p>
      </dgm:t>
    </dgm:pt>
    <dgm:pt modelId="{FD5DDA6A-990F-4C4E-B5EF-46EE4F1D6DDD}">
      <dgm:prSet/>
      <dgm:spPr/>
      <dgm:t>
        <a:bodyPr/>
        <a:lstStyle/>
        <a:p>
          <a:r>
            <a:rPr lang="en-US"/>
            <a:t>(iii)  unable to make a rational and informed decision as to whether to submit to treatment or is unwilling to submit to treatment.</a:t>
          </a:r>
        </a:p>
      </dgm:t>
    </dgm:pt>
    <dgm:pt modelId="{A704286C-55C8-4D03-97D9-6B293B7078D6}" type="parTrans" cxnId="{57A0E497-693A-4A43-95FB-26CC8A39778F}">
      <dgm:prSet/>
      <dgm:spPr/>
      <dgm:t>
        <a:bodyPr/>
        <a:lstStyle/>
        <a:p>
          <a:endParaRPr lang="en-US"/>
        </a:p>
      </dgm:t>
    </dgm:pt>
    <dgm:pt modelId="{BE6986EA-F725-4E20-BCCC-03D1834D86CA}" type="sibTrans" cxnId="{57A0E497-693A-4A43-95FB-26CC8A39778F}">
      <dgm:prSet/>
      <dgm:spPr/>
      <dgm:t>
        <a:bodyPr/>
        <a:lstStyle/>
        <a:p>
          <a:endParaRPr lang="en-US"/>
        </a:p>
      </dgm:t>
    </dgm:pt>
    <dgm:pt modelId="{073D933D-EF13-49BA-924F-296D3A89D692}" type="pres">
      <dgm:prSet presAssocID="{9CAAD5EB-C145-45C0-A22A-CE9A9D219E2C}" presName="linear" presStyleCnt="0">
        <dgm:presLayoutVars>
          <dgm:animLvl val="lvl"/>
          <dgm:resizeHandles val="exact"/>
        </dgm:presLayoutVars>
      </dgm:prSet>
      <dgm:spPr/>
    </dgm:pt>
    <dgm:pt modelId="{3344761C-1DB5-4BC7-80C7-281FDB5E4D8F}" type="pres">
      <dgm:prSet presAssocID="{3E6958E7-1854-4FE1-A305-E3D77B437195}" presName="parentText" presStyleLbl="node1" presStyleIdx="0" presStyleCnt="4">
        <dgm:presLayoutVars>
          <dgm:chMax val="0"/>
          <dgm:bulletEnabled val="1"/>
        </dgm:presLayoutVars>
      </dgm:prSet>
      <dgm:spPr/>
    </dgm:pt>
    <dgm:pt modelId="{5811A10B-9ACA-44CE-AB41-814758A83D60}" type="pres">
      <dgm:prSet presAssocID="{4E4C1B3B-7F83-4DE1-B39E-BA8F37210AF8}" presName="spacer" presStyleCnt="0"/>
      <dgm:spPr/>
    </dgm:pt>
    <dgm:pt modelId="{88AEFEB6-D4CD-4B8E-B72A-E7269E863287}" type="pres">
      <dgm:prSet presAssocID="{2B7391BE-BC14-41C3-B845-325340DDBFF2}" presName="parentText" presStyleLbl="node1" presStyleIdx="1" presStyleCnt="4">
        <dgm:presLayoutVars>
          <dgm:chMax val="0"/>
          <dgm:bulletEnabled val="1"/>
        </dgm:presLayoutVars>
      </dgm:prSet>
      <dgm:spPr/>
    </dgm:pt>
    <dgm:pt modelId="{797C0650-A49E-4CAA-9985-AC01EFAE4D38}" type="pres">
      <dgm:prSet presAssocID="{73FED46E-3AD0-4D11-88F5-61B64A81ABA0}" presName="spacer" presStyleCnt="0"/>
      <dgm:spPr/>
    </dgm:pt>
    <dgm:pt modelId="{5073D735-1823-4C19-98B2-404E8355BF2B}" type="pres">
      <dgm:prSet presAssocID="{C40A003E-FFEB-4C9E-B0AF-99B6C325D3CC}" presName="parentText" presStyleLbl="node1" presStyleIdx="2" presStyleCnt="4">
        <dgm:presLayoutVars>
          <dgm:chMax val="0"/>
          <dgm:bulletEnabled val="1"/>
        </dgm:presLayoutVars>
      </dgm:prSet>
      <dgm:spPr/>
    </dgm:pt>
    <dgm:pt modelId="{948C2749-1721-4CF4-8632-5405F5385E21}" type="pres">
      <dgm:prSet presAssocID="{E6C16B5F-6F26-4D15-8FF4-E09EB9C4D439}" presName="spacer" presStyleCnt="0"/>
      <dgm:spPr/>
    </dgm:pt>
    <dgm:pt modelId="{456BD5B5-7087-4047-8802-091653B9A6BE}" type="pres">
      <dgm:prSet presAssocID="{C60C9705-4735-4B6E-B29E-DA2709238091}" presName="parentText" presStyleLbl="node1" presStyleIdx="3" presStyleCnt="4">
        <dgm:presLayoutVars>
          <dgm:chMax val="0"/>
          <dgm:bulletEnabled val="1"/>
        </dgm:presLayoutVars>
      </dgm:prSet>
      <dgm:spPr/>
    </dgm:pt>
    <dgm:pt modelId="{EE0EBC70-94CB-433E-BFCA-F80E6FD54498}" type="pres">
      <dgm:prSet presAssocID="{C60C9705-4735-4B6E-B29E-DA2709238091}" presName="childText" presStyleLbl="revTx" presStyleIdx="0" presStyleCnt="1">
        <dgm:presLayoutVars>
          <dgm:bulletEnabled val="1"/>
        </dgm:presLayoutVars>
      </dgm:prSet>
      <dgm:spPr/>
    </dgm:pt>
  </dgm:ptLst>
  <dgm:cxnLst>
    <dgm:cxn modelId="{14994C00-E9BF-4C83-87D6-E4A747F858FA}" type="presOf" srcId="{E7571B46-C5E4-4E8E-A91B-4233CC1B3386}" destId="{EE0EBC70-94CB-433E-BFCA-F80E6FD54498}" srcOrd="0" destOrd="2" presId="urn:microsoft.com/office/officeart/2005/8/layout/vList2"/>
    <dgm:cxn modelId="{55A77102-9B8F-442A-802F-EEA45004E347}" type="presOf" srcId="{9A45AC99-FCC5-4634-BB0D-987713F79826}" destId="{EE0EBC70-94CB-433E-BFCA-F80E6FD54498}" srcOrd="0" destOrd="0" presId="urn:microsoft.com/office/officeart/2005/8/layout/vList2"/>
    <dgm:cxn modelId="{61845C0E-80BB-4D79-89BF-813B01A06E01}" srcId="{9CAAD5EB-C145-45C0-A22A-CE9A9D219E2C}" destId="{2B7391BE-BC14-41C3-B845-325340DDBFF2}" srcOrd="1" destOrd="0" parTransId="{042F10EF-16AF-4CE9-9C9D-92F4065BC9F3}" sibTransId="{73FED46E-3AD0-4D11-88F5-61B64A81ABA0}"/>
    <dgm:cxn modelId="{199E4818-A260-4C78-BD8F-7F56E80440D2}" type="presOf" srcId="{2B7391BE-BC14-41C3-B845-325340DDBFF2}" destId="{88AEFEB6-D4CD-4B8E-B72A-E7269E863287}" srcOrd="0" destOrd="0" presId="urn:microsoft.com/office/officeart/2005/8/layout/vList2"/>
    <dgm:cxn modelId="{93A02074-6DA7-44F8-8145-89862B5E0B39}" srcId="{C60C9705-4735-4B6E-B29E-DA2709238091}" destId="{A4E308A0-DAAC-4645-BCA0-B8E59CCF5EB6}" srcOrd="1" destOrd="0" parTransId="{E2414AEC-852E-4A72-B20E-EEABA66EFFB3}" sibTransId="{23C46D9F-63E7-4183-A061-969AF87AE5C1}"/>
    <dgm:cxn modelId="{54779B78-9B24-4129-9861-8FAD4CD81E8E}" srcId="{9CAAD5EB-C145-45C0-A22A-CE9A9D219E2C}" destId="{C60C9705-4735-4B6E-B29E-DA2709238091}" srcOrd="3" destOrd="0" parTransId="{65EE0A65-731F-460D-9E2C-4944F44039B7}" sibTransId="{2BFDCCA6-03DB-4D33-A2DA-86F738950383}"/>
    <dgm:cxn modelId="{A6687683-4C31-4922-86B8-72A4D4BABF18}" srcId="{9CAAD5EB-C145-45C0-A22A-CE9A9D219E2C}" destId="{3E6958E7-1854-4FE1-A305-E3D77B437195}" srcOrd="0" destOrd="0" parTransId="{B68233B8-D7EB-4E4B-98A3-5D93BBEE6910}" sibTransId="{4E4C1B3B-7F83-4DE1-B39E-BA8F37210AF8}"/>
    <dgm:cxn modelId="{57A0E497-693A-4A43-95FB-26CC8A39778F}" srcId="{E7571B46-C5E4-4E8E-A91B-4233CC1B3386}" destId="{FD5DDA6A-990F-4C4E-B5EF-46EE4F1D6DDD}" srcOrd="2" destOrd="0" parTransId="{A704286C-55C8-4D03-97D9-6B293B7078D6}" sibTransId="{BE6986EA-F725-4E20-BCCC-03D1834D86CA}"/>
    <dgm:cxn modelId="{0B280098-761B-45E8-A5A1-9A7395D8C57A}" type="presOf" srcId="{35B9FA31-0DF4-4F44-B5C8-861A76CB793E}" destId="{EE0EBC70-94CB-433E-BFCA-F80E6FD54498}" srcOrd="0" destOrd="3" presId="urn:microsoft.com/office/officeart/2005/8/layout/vList2"/>
    <dgm:cxn modelId="{C27DBEA5-421D-4E53-B00B-79C944334930}" srcId="{E7571B46-C5E4-4E8E-A91B-4233CC1B3386}" destId="{9B415330-730E-450E-8728-620E00218931}" srcOrd="1" destOrd="0" parTransId="{8C755555-FBC4-4CAD-A17F-E0ADB744F61F}" sibTransId="{77AF3E7C-A863-429D-B3AB-93CBE44D4BFA}"/>
    <dgm:cxn modelId="{57B531B0-9037-42F4-82A9-D27A6363BA36}" srcId="{C60C9705-4735-4B6E-B29E-DA2709238091}" destId="{E7571B46-C5E4-4E8E-A91B-4233CC1B3386}" srcOrd="2" destOrd="0" parTransId="{2E245DEE-B04D-4661-87D6-680D3D36D963}" sibTransId="{EDAE5C18-307D-497C-A35E-864A160A011C}"/>
    <dgm:cxn modelId="{924B59BC-91F4-4A2D-A482-0EAA94E79E60}" type="presOf" srcId="{3E6958E7-1854-4FE1-A305-E3D77B437195}" destId="{3344761C-1DB5-4BC7-80C7-281FDB5E4D8F}" srcOrd="0" destOrd="0" presId="urn:microsoft.com/office/officeart/2005/8/layout/vList2"/>
    <dgm:cxn modelId="{FF0B14C0-ED2C-45D2-8F33-3792CAD74E0A}" srcId="{9CAAD5EB-C145-45C0-A22A-CE9A9D219E2C}" destId="{C40A003E-FFEB-4C9E-B0AF-99B6C325D3CC}" srcOrd="2" destOrd="0" parTransId="{76891516-CFEA-4DF8-AD9C-C869F055A87B}" sibTransId="{E6C16B5F-6F26-4D15-8FF4-E09EB9C4D439}"/>
    <dgm:cxn modelId="{043CB1C2-28C0-45F8-87F1-FC28658C4E8E}" srcId="{C60C9705-4735-4B6E-B29E-DA2709238091}" destId="{9A45AC99-FCC5-4634-BB0D-987713F79826}" srcOrd="0" destOrd="0" parTransId="{EB7F5FE1-5E86-4E5A-8177-944F4C915DD5}" sibTransId="{902152D0-EA15-49D1-AB7D-ADB73AE88F76}"/>
    <dgm:cxn modelId="{9681ECC3-5D37-43B6-9C0A-169DBE8C7667}" type="presOf" srcId="{FD5DDA6A-990F-4C4E-B5EF-46EE4F1D6DDD}" destId="{EE0EBC70-94CB-433E-BFCA-F80E6FD54498}" srcOrd="0" destOrd="5" presId="urn:microsoft.com/office/officeart/2005/8/layout/vList2"/>
    <dgm:cxn modelId="{A39A25C8-4EE4-444B-B8CA-39C874572C23}" type="presOf" srcId="{C40A003E-FFEB-4C9E-B0AF-99B6C325D3CC}" destId="{5073D735-1823-4C19-98B2-404E8355BF2B}" srcOrd="0" destOrd="0" presId="urn:microsoft.com/office/officeart/2005/8/layout/vList2"/>
    <dgm:cxn modelId="{7275C3D0-EA9E-4CA5-B869-4C81E2C8DA83}" type="presOf" srcId="{C60C9705-4735-4B6E-B29E-DA2709238091}" destId="{456BD5B5-7087-4047-8802-091653B9A6BE}" srcOrd="0" destOrd="0" presId="urn:microsoft.com/office/officeart/2005/8/layout/vList2"/>
    <dgm:cxn modelId="{2FFDA8D3-314E-4824-8947-2BF9174F09EA}" type="presOf" srcId="{9B415330-730E-450E-8728-620E00218931}" destId="{EE0EBC70-94CB-433E-BFCA-F80E6FD54498}" srcOrd="0" destOrd="4" presId="urn:microsoft.com/office/officeart/2005/8/layout/vList2"/>
    <dgm:cxn modelId="{60039ADA-1132-40BA-AA00-C28CD34C7FE6}" srcId="{E7571B46-C5E4-4E8E-A91B-4233CC1B3386}" destId="{35B9FA31-0DF4-4F44-B5C8-861A76CB793E}" srcOrd="0" destOrd="0" parTransId="{C2102EC9-9353-49F4-A0BD-673FF4169AE8}" sibTransId="{F9467753-54AC-4689-B2F3-EACDA6E99AC4}"/>
    <dgm:cxn modelId="{0C4C1DE6-1D3F-43CF-8D27-E58172DCBAD5}" type="presOf" srcId="{A4E308A0-DAAC-4645-BCA0-B8E59CCF5EB6}" destId="{EE0EBC70-94CB-433E-BFCA-F80E6FD54498}" srcOrd="0" destOrd="1" presId="urn:microsoft.com/office/officeart/2005/8/layout/vList2"/>
    <dgm:cxn modelId="{7BDAE7F6-DB29-4C34-B039-D3876950B2C5}" type="presOf" srcId="{9CAAD5EB-C145-45C0-A22A-CE9A9D219E2C}" destId="{073D933D-EF13-49BA-924F-296D3A89D692}" srcOrd="0" destOrd="0" presId="urn:microsoft.com/office/officeart/2005/8/layout/vList2"/>
    <dgm:cxn modelId="{D21A5C5E-A224-4011-AA9F-930D7504FC23}" type="presParOf" srcId="{073D933D-EF13-49BA-924F-296D3A89D692}" destId="{3344761C-1DB5-4BC7-80C7-281FDB5E4D8F}" srcOrd="0" destOrd="0" presId="urn:microsoft.com/office/officeart/2005/8/layout/vList2"/>
    <dgm:cxn modelId="{E33FF7EA-D411-4735-B4D6-184ED568714D}" type="presParOf" srcId="{073D933D-EF13-49BA-924F-296D3A89D692}" destId="{5811A10B-9ACA-44CE-AB41-814758A83D60}" srcOrd="1" destOrd="0" presId="urn:microsoft.com/office/officeart/2005/8/layout/vList2"/>
    <dgm:cxn modelId="{9CDCA9A0-B7AC-45B4-852B-05C4A4E01BA4}" type="presParOf" srcId="{073D933D-EF13-49BA-924F-296D3A89D692}" destId="{88AEFEB6-D4CD-4B8E-B72A-E7269E863287}" srcOrd="2" destOrd="0" presId="urn:microsoft.com/office/officeart/2005/8/layout/vList2"/>
    <dgm:cxn modelId="{957550A9-28A9-4A86-80B7-AC2FB8130D65}" type="presParOf" srcId="{073D933D-EF13-49BA-924F-296D3A89D692}" destId="{797C0650-A49E-4CAA-9985-AC01EFAE4D38}" srcOrd="3" destOrd="0" presId="urn:microsoft.com/office/officeart/2005/8/layout/vList2"/>
    <dgm:cxn modelId="{66C6D0A7-5454-4A38-A9BF-B3ACA4488CA2}" type="presParOf" srcId="{073D933D-EF13-49BA-924F-296D3A89D692}" destId="{5073D735-1823-4C19-98B2-404E8355BF2B}" srcOrd="4" destOrd="0" presId="urn:microsoft.com/office/officeart/2005/8/layout/vList2"/>
    <dgm:cxn modelId="{649B14D0-945C-4A11-8A5F-5AEA3D488FF4}" type="presParOf" srcId="{073D933D-EF13-49BA-924F-296D3A89D692}" destId="{948C2749-1721-4CF4-8632-5405F5385E21}" srcOrd="5" destOrd="0" presId="urn:microsoft.com/office/officeart/2005/8/layout/vList2"/>
    <dgm:cxn modelId="{124E51E4-3346-4C1F-9881-F99212347FD7}" type="presParOf" srcId="{073D933D-EF13-49BA-924F-296D3A89D692}" destId="{456BD5B5-7087-4047-8802-091653B9A6BE}" srcOrd="6" destOrd="0" presId="urn:microsoft.com/office/officeart/2005/8/layout/vList2"/>
    <dgm:cxn modelId="{1318F590-298E-40C5-B407-CDEAC6255637}" type="presParOf" srcId="{073D933D-EF13-49BA-924F-296D3A89D692}" destId="{EE0EBC70-94CB-433E-BFCA-F80E6FD54498}"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447CB2A-0D08-4C11-AA16-EB7C00972697}" type="doc">
      <dgm:prSet loTypeId="urn:microsoft.com/office/officeart/2005/8/layout/list1" loCatId="list" qsTypeId="urn:microsoft.com/office/officeart/2005/8/quickstyle/simple1" qsCatId="simple" csTypeId="urn:microsoft.com/office/officeart/2005/8/colors/accent1_3" csCatId="accent1" phldr="1"/>
      <dgm:spPr/>
      <dgm:t>
        <a:bodyPr/>
        <a:lstStyle/>
        <a:p>
          <a:endParaRPr lang="en-US"/>
        </a:p>
      </dgm:t>
    </dgm:pt>
    <dgm:pt modelId="{6D8B2C1B-85FC-489C-A891-C5204B12D93C}">
      <dgm:prSet phldrT="[Text]"/>
      <dgm:spPr/>
      <dgm:t>
        <a:bodyPr/>
        <a:lstStyle/>
        <a:p>
          <a:r>
            <a:rPr lang="en-US" dirty="0">
              <a:effectLst>
                <a:outerShdw blurRad="38100" dist="38100" dir="2700000" algn="tl">
                  <a:srgbClr val="000000">
                    <a:alpha val="43137"/>
                  </a:srgbClr>
                </a:outerShdw>
              </a:effectLst>
            </a:rPr>
            <a:t>Limited knowledge</a:t>
          </a:r>
        </a:p>
      </dgm:t>
    </dgm:pt>
    <dgm:pt modelId="{C3E24C60-07B0-448F-B584-E0297E5C44FD}" type="parTrans" cxnId="{6F4834A0-E2F5-4EDA-8696-A1A0C56C2950}">
      <dgm:prSet/>
      <dgm:spPr/>
      <dgm:t>
        <a:bodyPr/>
        <a:lstStyle/>
        <a:p>
          <a:endParaRPr lang="en-US"/>
        </a:p>
      </dgm:t>
    </dgm:pt>
    <dgm:pt modelId="{3F2B6B6B-3436-4AB8-A11E-86CD18F281E9}" type="sibTrans" cxnId="{6F4834A0-E2F5-4EDA-8696-A1A0C56C2950}">
      <dgm:prSet/>
      <dgm:spPr/>
      <dgm:t>
        <a:bodyPr/>
        <a:lstStyle/>
        <a:p>
          <a:endParaRPr lang="en-US"/>
        </a:p>
      </dgm:t>
    </dgm:pt>
    <dgm:pt modelId="{A3DD5B77-CC3C-4299-8E98-64359B1F7E90}">
      <dgm:prSet phldrT="[Text]"/>
      <dgm:spPr/>
      <dgm:t>
        <a:bodyPr/>
        <a:lstStyle/>
        <a:p>
          <a:r>
            <a:rPr lang="en-US" dirty="0">
              <a:effectLst>
                <a:outerShdw blurRad="38100" dist="38100" dir="2700000" algn="tl">
                  <a:srgbClr val="000000">
                    <a:alpha val="43137"/>
                  </a:srgbClr>
                </a:outerShdw>
              </a:effectLst>
            </a:rPr>
            <a:t>Limited Capacity</a:t>
          </a:r>
        </a:p>
      </dgm:t>
    </dgm:pt>
    <dgm:pt modelId="{B4C09F62-0033-46B1-823B-67A18C3DC024}" type="parTrans" cxnId="{F56AB74E-40A6-417E-B70A-85D62A985C6F}">
      <dgm:prSet/>
      <dgm:spPr/>
      <dgm:t>
        <a:bodyPr/>
        <a:lstStyle/>
        <a:p>
          <a:endParaRPr lang="en-US"/>
        </a:p>
      </dgm:t>
    </dgm:pt>
    <dgm:pt modelId="{E541AD00-E377-497F-88D0-D1EDF1F6C639}" type="sibTrans" cxnId="{F56AB74E-40A6-417E-B70A-85D62A985C6F}">
      <dgm:prSet/>
      <dgm:spPr/>
      <dgm:t>
        <a:bodyPr/>
        <a:lstStyle/>
        <a:p>
          <a:endParaRPr lang="en-US"/>
        </a:p>
      </dgm:t>
    </dgm:pt>
    <dgm:pt modelId="{D69D7E3F-BFB3-4750-BA19-ECB2C59A7848}">
      <dgm:prSet phldrT="[Text]"/>
      <dgm:spPr/>
      <dgm:t>
        <a:bodyPr/>
        <a:lstStyle/>
        <a:p>
          <a:r>
            <a:rPr lang="en-US" dirty="0">
              <a:effectLst>
                <a:outerShdw blurRad="38100" dist="38100" dir="2700000" algn="tl">
                  <a:srgbClr val="000000">
                    <a:alpha val="43137"/>
                  </a:srgbClr>
                </a:outerShdw>
              </a:effectLst>
            </a:rPr>
            <a:t>Communication Problems</a:t>
          </a:r>
        </a:p>
      </dgm:t>
    </dgm:pt>
    <dgm:pt modelId="{03C12A9F-C4A5-49C2-A9E2-F86928A48ED5}" type="parTrans" cxnId="{0F648B4A-4919-4F4C-8B5F-862F16F38F4E}">
      <dgm:prSet/>
      <dgm:spPr/>
      <dgm:t>
        <a:bodyPr/>
        <a:lstStyle/>
        <a:p>
          <a:endParaRPr lang="en-US"/>
        </a:p>
      </dgm:t>
    </dgm:pt>
    <dgm:pt modelId="{13CDBF85-D436-454B-A4B3-5C3009415417}" type="sibTrans" cxnId="{0F648B4A-4919-4F4C-8B5F-862F16F38F4E}">
      <dgm:prSet/>
      <dgm:spPr/>
      <dgm:t>
        <a:bodyPr/>
        <a:lstStyle/>
        <a:p>
          <a:endParaRPr lang="en-US"/>
        </a:p>
      </dgm:t>
    </dgm:pt>
    <dgm:pt modelId="{9E765388-2D21-41E6-A6D8-1166A01AB0AF}">
      <dgm:prSet phldrT="[Text]"/>
      <dgm:spPr/>
      <dgm:t>
        <a:bodyPr/>
        <a:lstStyle/>
        <a:p>
          <a:r>
            <a:rPr lang="en-US" dirty="0">
              <a:effectLst>
                <a:outerShdw blurRad="38100" dist="38100" dir="2700000" algn="tl">
                  <a:srgbClr val="000000">
                    <a:alpha val="43137"/>
                  </a:srgbClr>
                </a:outerShdw>
              </a:effectLst>
            </a:rPr>
            <a:t>Attentional Deficits</a:t>
          </a:r>
        </a:p>
      </dgm:t>
    </dgm:pt>
    <dgm:pt modelId="{69766FEF-3B0A-4765-B87A-A56C62621746}" type="parTrans" cxnId="{5F162984-49DD-4DED-8362-CAA7552C3B3C}">
      <dgm:prSet/>
      <dgm:spPr/>
      <dgm:t>
        <a:bodyPr/>
        <a:lstStyle/>
        <a:p>
          <a:endParaRPr lang="en-US"/>
        </a:p>
      </dgm:t>
    </dgm:pt>
    <dgm:pt modelId="{8741C985-DE4B-4647-B77E-137D39A0EB5B}" type="sibTrans" cxnId="{5F162984-49DD-4DED-8362-CAA7552C3B3C}">
      <dgm:prSet/>
      <dgm:spPr/>
      <dgm:t>
        <a:bodyPr/>
        <a:lstStyle/>
        <a:p>
          <a:endParaRPr lang="en-US"/>
        </a:p>
      </dgm:t>
    </dgm:pt>
    <dgm:pt modelId="{4CA6F550-FB85-4F51-A183-558A43F9D075}">
      <dgm:prSet phldrT="[Text]"/>
      <dgm:spPr/>
      <dgm:t>
        <a:bodyPr/>
        <a:lstStyle/>
        <a:p>
          <a:r>
            <a:rPr lang="en-US" dirty="0"/>
            <a:t>Most adolescents have limited exposure to court knowledge</a:t>
          </a:r>
        </a:p>
      </dgm:t>
    </dgm:pt>
    <dgm:pt modelId="{137D94DA-B5A7-4E10-9DD2-B4BFEC7B525A}" type="parTrans" cxnId="{E96A6B46-38C6-4056-9051-54DFF9266B13}">
      <dgm:prSet/>
      <dgm:spPr/>
      <dgm:t>
        <a:bodyPr/>
        <a:lstStyle/>
        <a:p>
          <a:endParaRPr lang="en-US"/>
        </a:p>
      </dgm:t>
    </dgm:pt>
    <dgm:pt modelId="{BF0D2617-1DCB-4C14-8A9E-1F70E16A9457}" type="sibTrans" cxnId="{E96A6B46-38C6-4056-9051-54DFF9266B13}">
      <dgm:prSet/>
      <dgm:spPr/>
      <dgm:t>
        <a:bodyPr/>
        <a:lstStyle/>
        <a:p>
          <a:endParaRPr lang="en-US"/>
        </a:p>
      </dgm:t>
    </dgm:pt>
    <dgm:pt modelId="{AE40523D-EF63-412F-B562-6A6DE0B702C0}">
      <dgm:prSet phldrT="[Text]"/>
      <dgm:spPr/>
      <dgm:t>
        <a:bodyPr/>
        <a:lstStyle/>
        <a:p>
          <a:r>
            <a:rPr lang="en-US" dirty="0" err="1"/>
            <a:t>IDD</a:t>
          </a:r>
          <a:r>
            <a:rPr lang="en-US" dirty="0"/>
            <a:t>, low IQ, autism, can contribute to limited capacity to understand and acquire appropriate capacities</a:t>
          </a:r>
        </a:p>
      </dgm:t>
    </dgm:pt>
    <dgm:pt modelId="{313CD1FB-3EA3-4E17-A6D2-A826E600B048}" type="parTrans" cxnId="{65B9733C-7F63-4EAB-A47C-32166CF803E4}">
      <dgm:prSet/>
      <dgm:spPr/>
      <dgm:t>
        <a:bodyPr/>
        <a:lstStyle/>
        <a:p>
          <a:endParaRPr lang="en-US"/>
        </a:p>
      </dgm:t>
    </dgm:pt>
    <dgm:pt modelId="{E24F9C1E-AE31-4AAB-A6FF-B91060668B41}" type="sibTrans" cxnId="{65B9733C-7F63-4EAB-A47C-32166CF803E4}">
      <dgm:prSet/>
      <dgm:spPr/>
      <dgm:t>
        <a:bodyPr/>
        <a:lstStyle/>
        <a:p>
          <a:endParaRPr lang="en-US"/>
        </a:p>
      </dgm:t>
    </dgm:pt>
    <dgm:pt modelId="{5E98BCE7-857C-401B-8CFA-71CC213FF694}">
      <dgm:prSet phldrT="[Text]"/>
      <dgm:spPr/>
      <dgm:t>
        <a:bodyPr/>
        <a:lstStyle/>
        <a:p>
          <a:r>
            <a:rPr lang="en-US" dirty="0"/>
            <a:t>ADHD, trauma, depression, anxiety (and others) can affect youth’s attention and concentration and can affect memory</a:t>
          </a:r>
        </a:p>
      </dgm:t>
    </dgm:pt>
    <dgm:pt modelId="{335DD06C-8690-4EFA-9D68-D6C37CD2B425}" type="parTrans" cxnId="{C2A50DC1-E9A6-4BE6-B4BD-656D2119E56B}">
      <dgm:prSet/>
      <dgm:spPr/>
      <dgm:t>
        <a:bodyPr/>
        <a:lstStyle/>
        <a:p>
          <a:endParaRPr lang="en-US"/>
        </a:p>
      </dgm:t>
    </dgm:pt>
    <dgm:pt modelId="{CE8ED9EC-4EC6-4E93-B9DF-A7313AF2BCC1}" type="sibTrans" cxnId="{C2A50DC1-E9A6-4BE6-B4BD-656D2119E56B}">
      <dgm:prSet/>
      <dgm:spPr/>
      <dgm:t>
        <a:bodyPr/>
        <a:lstStyle/>
        <a:p>
          <a:endParaRPr lang="en-US"/>
        </a:p>
      </dgm:t>
    </dgm:pt>
    <dgm:pt modelId="{DB92DDDB-6E5C-45EE-8391-09749092EA90}">
      <dgm:prSet phldrT="[Text]"/>
      <dgm:spPr/>
      <dgm:t>
        <a:bodyPr/>
        <a:lstStyle/>
        <a:p>
          <a:r>
            <a:rPr lang="en-US" dirty="0"/>
            <a:t>Autism, </a:t>
          </a:r>
          <a:r>
            <a:rPr lang="en-US" dirty="0" err="1"/>
            <a:t>IDD</a:t>
          </a:r>
          <a:r>
            <a:rPr lang="en-US" dirty="0"/>
            <a:t>, selective mutism, low vocabulary, illiteracy and others can affect youth’s ability to understand and communicate with others.</a:t>
          </a:r>
        </a:p>
      </dgm:t>
    </dgm:pt>
    <dgm:pt modelId="{6537D78B-40BF-4CF8-B1BC-9F50D3737A9B}" type="parTrans" cxnId="{698B2FCE-CA04-4742-ADC7-1E59E10A3AE3}">
      <dgm:prSet/>
      <dgm:spPr/>
      <dgm:t>
        <a:bodyPr/>
        <a:lstStyle/>
        <a:p>
          <a:endParaRPr lang="en-US"/>
        </a:p>
      </dgm:t>
    </dgm:pt>
    <dgm:pt modelId="{944FBC9E-A0AB-4E49-BFA7-3A2A93441C4C}" type="sibTrans" cxnId="{698B2FCE-CA04-4742-ADC7-1E59E10A3AE3}">
      <dgm:prSet/>
      <dgm:spPr/>
      <dgm:t>
        <a:bodyPr/>
        <a:lstStyle/>
        <a:p>
          <a:endParaRPr lang="en-US"/>
        </a:p>
      </dgm:t>
    </dgm:pt>
    <dgm:pt modelId="{6B7B11B1-5591-400B-9771-C9E5098B7E29}" type="pres">
      <dgm:prSet presAssocID="{1447CB2A-0D08-4C11-AA16-EB7C00972697}" presName="linear" presStyleCnt="0">
        <dgm:presLayoutVars>
          <dgm:dir/>
          <dgm:animLvl val="lvl"/>
          <dgm:resizeHandles val="exact"/>
        </dgm:presLayoutVars>
      </dgm:prSet>
      <dgm:spPr/>
    </dgm:pt>
    <dgm:pt modelId="{CC325C78-4189-4A1C-9B1B-BEF21D83F7BB}" type="pres">
      <dgm:prSet presAssocID="{6D8B2C1B-85FC-489C-A891-C5204B12D93C}" presName="parentLin" presStyleCnt="0"/>
      <dgm:spPr/>
    </dgm:pt>
    <dgm:pt modelId="{0E2DDA15-1314-4EAB-97DE-912ECEDE1DDF}" type="pres">
      <dgm:prSet presAssocID="{6D8B2C1B-85FC-489C-A891-C5204B12D93C}" presName="parentLeftMargin" presStyleLbl="node1" presStyleIdx="0" presStyleCnt="4"/>
      <dgm:spPr/>
    </dgm:pt>
    <dgm:pt modelId="{9AB4BD15-E307-4C85-A88E-1D46F76E167C}" type="pres">
      <dgm:prSet presAssocID="{6D8B2C1B-85FC-489C-A891-C5204B12D93C}" presName="parentText" presStyleLbl="node1" presStyleIdx="0" presStyleCnt="4">
        <dgm:presLayoutVars>
          <dgm:chMax val="0"/>
          <dgm:bulletEnabled val="1"/>
        </dgm:presLayoutVars>
      </dgm:prSet>
      <dgm:spPr/>
    </dgm:pt>
    <dgm:pt modelId="{055E69A7-8263-4362-9E7B-95A66ABDC7E1}" type="pres">
      <dgm:prSet presAssocID="{6D8B2C1B-85FC-489C-A891-C5204B12D93C}" presName="negativeSpace" presStyleCnt="0"/>
      <dgm:spPr/>
    </dgm:pt>
    <dgm:pt modelId="{A79A3D88-6B08-4521-9E7E-732D560F9547}" type="pres">
      <dgm:prSet presAssocID="{6D8B2C1B-85FC-489C-A891-C5204B12D93C}" presName="childText" presStyleLbl="conFgAcc1" presStyleIdx="0" presStyleCnt="4">
        <dgm:presLayoutVars>
          <dgm:bulletEnabled val="1"/>
        </dgm:presLayoutVars>
      </dgm:prSet>
      <dgm:spPr/>
    </dgm:pt>
    <dgm:pt modelId="{AB222FCA-2776-4C2C-B3DD-F3E0FF006070}" type="pres">
      <dgm:prSet presAssocID="{3F2B6B6B-3436-4AB8-A11E-86CD18F281E9}" presName="spaceBetweenRectangles" presStyleCnt="0"/>
      <dgm:spPr/>
    </dgm:pt>
    <dgm:pt modelId="{7030E5CD-9E85-47C5-B8F0-15CC76982083}" type="pres">
      <dgm:prSet presAssocID="{A3DD5B77-CC3C-4299-8E98-64359B1F7E90}" presName="parentLin" presStyleCnt="0"/>
      <dgm:spPr/>
    </dgm:pt>
    <dgm:pt modelId="{758F5683-0955-45EA-987A-05CFD79003D0}" type="pres">
      <dgm:prSet presAssocID="{A3DD5B77-CC3C-4299-8E98-64359B1F7E90}" presName="parentLeftMargin" presStyleLbl="node1" presStyleIdx="0" presStyleCnt="4"/>
      <dgm:spPr/>
    </dgm:pt>
    <dgm:pt modelId="{FE946CB7-3252-450D-BE6C-4E68FEF072C0}" type="pres">
      <dgm:prSet presAssocID="{A3DD5B77-CC3C-4299-8E98-64359B1F7E90}" presName="parentText" presStyleLbl="node1" presStyleIdx="1" presStyleCnt="4">
        <dgm:presLayoutVars>
          <dgm:chMax val="0"/>
          <dgm:bulletEnabled val="1"/>
        </dgm:presLayoutVars>
      </dgm:prSet>
      <dgm:spPr/>
    </dgm:pt>
    <dgm:pt modelId="{784080B3-CCFF-4C0F-8AC5-2DA8336AB637}" type="pres">
      <dgm:prSet presAssocID="{A3DD5B77-CC3C-4299-8E98-64359B1F7E90}" presName="negativeSpace" presStyleCnt="0"/>
      <dgm:spPr/>
    </dgm:pt>
    <dgm:pt modelId="{36ACE0CB-375C-46CB-A29A-7CA4C08EAE88}" type="pres">
      <dgm:prSet presAssocID="{A3DD5B77-CC3C-4299-8E98-64359B1F7E90}" presName="childText" presStyleLbl="conFgAcc1" presStyleIdx="1" presStyleCnt="4">
        <dgm:presLayoutVars>
          <dgm:bulletEnabled val="1"/>
        </dgm:presLayoutVars>
      </dgm:prSet>
      <dgm:spPr/>
    </dgm:pt>
    <dgm:pt modelId="{55A62971-D2AB-4881-9E39-A6EC96D02B94}" type="pres">
      <dgm:prSet presAssocID="{E541AD00-E377-497F-88D0-D1EDF1F6C639}" presName="spaceBetweenRectangles" presStyleCnt="0"/>
      <dgm:spPr/>
    </dgm:pt>
    <dgm:pt modelId="{AB4506A9-94BE-4C29-B0BC-C90548B67145}" type="pres">
      <dgm:prSet presAssocID="{9E765388-2D21-41E6-A6D8-1166A01AB0AF}" presName="parentLin" presStyleCnt="0"/>
      <dgm:spPr/>
    </dgm:pt>
    <dgm:pt modelId="{C97A174C-D164-44EA-B992-43FECD91FB3F}" type="pres">
      <dgm:prSet presAssocID="{9E765388-2D21-41E6-A6D8-1166A01AB0AF}" presName="parentLeftMargin" presStyleLbl="node1" presStyleIdx="1" presStyleCnt="4"/>
      <dgm:spPr/>
    </dgm:pt>
    <dgm:pt modelId="{B509404B-B9ED-4301-A59F-3967420DFDB2}" type="pres">
      <dgm:prSet presAssocID="{9E765388-2D21-41E6-A6D8-1166A01AB0AF}" presName="parentText" presStyleLbl="node1" presStyleIdx="2" presStyleCnt="4">
        <dgm:presLayoutVars>
          <dgm:chMax val="0"/>
          <dgm:bulletEnabled val="1"/>
        </dgm:presLayoutVars>
      </dgm:prSet>
      <dgm:spPr/>
    </dgm:pt>
    <dgm:pt modelId="{26E7B882-DDB9-478A-AB31-B362A2E0674A}" type="pres">
      <dgm:prSet presAssocID="{9E765388-2D21-41E6-A6D8-1166A01AB0AF}" presName="negativeSpace" presStyleCnt="0"/>
      <dgm:spPr/>
    </dgm:pt>
    <dgm:pt modelId="{E90A71B9-C362-4894-98C6-F0A770DDF311}" type="pres">
      <dgm:prSet presAssocID="{9E765388-2D21-41E6-A6D8-1166A01AB0AF}" presName="childText" presStyleLbl="conFgAcc1" presStyleIdx="2" presStyleCnt="4">
        <dgm:presLayoutVars>
          <dgm:bulletEnabled val="1"/>
        </dgm:presLayoutVars>
      </dgm:prSet>
      <dgm:spPr/>
    </dgm:pt>
    <dgm:pt modelId="{82A7A3BA-5012-4C82-B06C-678ABDDACDB0}" type="pres">
      <dgm:prSet presAssocID="{8741C985-DE4B-4647-B77E-137D39A0EB5B}" presName="spaceBetweenRectangles" presStyleCnt="0"/>
      <dgm:spPr/>
    </dgm:pt>
    <dgm:pt modelId="{A29BE34A-3225-405B-8790-C39EE50A3642}" type="pres">
      <dgm:prSet presAssocID="{D69D7E3F-BFB3-4750-BA19-ECB2C59A7848}" presName="parentLin" presStyleCnt="0"/>
      <dgm:spPr/>
    </dgm:pt>
    <dgm:pt modelId="{7744B5C4-AB1E-4D98-9C8E-A213DDFF08C3}" type="pres">
      <dgm:prSet presAssocID="{D69D7E3F-BFB3-4750-BA19-ECB2C59A7848}" presName="parentLeftMargin" presStyleLbl="node1" presStyleIdx="2" presStyleCnt="4"/>
      <dgm:spPr/>
    </dgm:pt>
    <dgm:pt modelId="{56EF8BB4-7954-4C37-B658-A7B85A9E8AC9}" type="pres">
      <dgm:prSet presAssocID="{D69D7E3F-BFB3-4750-BA19-ECB2C59A7848}" presName="parentText" presStyleLbl="node1" presStyleIdx="3" presStyleCnt="4">
        <dgm:presLayoutVars>
          <dgm:chMax val="0"/>
          <dgm:bulletEnabled val="1"/>
        </dgm:presLayoutVars>
      </dgm:prSet>
      <dgm:spPr/>
    </dgm:pt>
    <dgm:pt modelId="{808A113E-D793-4769-ABEB-9A2734997D7C}" type="pres">
      <dgm:prSet presAssocID="{D69D7E3F-BFB3-4750-BA19-ECB2C59A7848}" presName="negativeSpace" presStyleCnt="0"/>
      <dgm:spPr/>
    </dgm:pt>
    <dgm:pt modelId="{6321D66B-3707-4FCF-99EE-48FC7CFD5C8E}" type="pres">
      <dgm:prSet presAssocID="{D69D7E3F-BFB3-4750-BA19-ECB2C59A7848}" presName="childText" presStyleLbl="conFgAcc1" presStyleIdx="3" presStyleCnt="4">
        <dgm:presLayoutVars>
          <dgm:bulletEnabled val="1"/>
        </dgm:presLayoutVars>
      </dgm:prSet>
      <dgm:spPr/>
    </dgm:pt>
  </dgm:ptLst>
  <dgm:cxnLst>
    <dgm:cxn modelId="{68F16338-DFF0-4FE0-A983-8213D9157460}" type="presOf" srcId="{AE40523D-EF63-412F-B562-6A6DE0B702C0}" destId="{36ACE0CB-375C-46CB-A29A-7CA4C08EAE88}" srcOrd="0" destOrd="0" presId="urn:microsoft.com/office/officeart/2005/8/layout/list1"/>
    <dgm:cxn modelId="{4A69A339-663A-4865-9834-799EC991A0F6}" type="presOf" srcId="{4CA6F550-FB85-4F51-A183-558A43F9D075}" destId="{A79A3D88-6B08-4521-9E7E-732D560F9547}" srcOrd="0" destOrd="0" presId="urn:microsoft.com/office/officeart/2005/8/layout/list1"/>
    <dgm:cxn modelId="{65B9733C-7F63-4EAB-A47C-32166CF803E4}" srcId="{A3DD5B77-CC3C-4299-8E98-64359B1F7E90}" destId="{AE40523D-EF63-412F-B562-6A6DE0B702C0}" srcOrd="0" destOrd="0" parTransId="{313CD1FB-3EA3-4E17-A6D2-A826E600B048}" sibTransId="{E24F9C1E-AE31-4AAB-A6FF-B91060668B41}"/>
    <dgm:cxn modelId="{98A71B5D-36B4-4224-8DE1-60E73B9C899C}" type="presOf" srcId="{A3DD5B77-CC3C-4299-8E98-64359B1F7E90}" destId="{FE946CB7-3252-450D-BE6C-4E68FEF072C0}" srcOrd="1" destOrd="0" presId="urn:microsoft.com/office/officeart/2005/8/layout/list1"/>
    <dgm:cxn modelId="{44FF8A61-D574-4342-AE9F-61409C9A0DC5}" type="presOf" srcId="{D69D7E3F-BFB3-4750-BA19-ECB2C59A7848}" destId="{56EF8BB4-7954-4C37-B658-A7B85A9E8AC9}" srcOrd="1" destOrd="0" presId="urn:microsoft.com/office/officeart/2005/8/layout/list1"/>
    <dgm:cxn modelId="{3A3FE362-83DF-4511-860B-566061FAAC9C}" type="presOf" srcId="{9E765388-2D21-41E6-A6D8-1166A01AB0AF}" destId="{B509404B-B9ED-4301-A59F-3967420DFDB2}" srcOrd="1" destOrd="0" presId="urn:microsoft.com/office/officeart/2005/8/layout/list1"/>
    <dgm:cxn modelId="{E96A6B46-38C6-4056-9051-54DFF9266B13}" srcId="{6D8B2C1B-85FC-489C-A891-C5204B12D93C}" destId="{4CA6F550-FB85-4F51-A183-558A43F9D075}" srcOrd="0" destOrd="0" parTransId="{137D94DA-B5A7-4E10-9DD2-B4BFEC7B525A}" sibTransId="{BF0D2617-1DCB-4C14-8A9E-1F70E16A9457}"/>
    <dgm:cxn modelId="{EC4BE647-2FF7-4C9D-A5DC-BCF49B28C655}" type="presOf" srcId="{9E765388-2D21-41E6-A6D8-1166A01AB0AF}" destId="{C97A174C-D164-44EA-B992-43FECD91FB3F}" srcOrd="0" destOrd="0" presId="urn:microsoft.com/office/officeart/2005/8/layout/list1"/>
    <dgm:cxn modelId="{0F648B4A-4919-4F4C-8B5F-862F16F38F4E}" srcId="{1447CB2A-0D08-4C11-AA16-EB7C00972697}" destId="{D69D7E3F-BFB3-4750-BA19-ECB2C59A7848}" srcOrd="3" destOrd="0" parTransId="{03C12A9F-C4A5-49C2-A9E2-F86928A48ED5}" sibTransId="{13CDBF85-D436-454B-A4B3-5C3009415417}"/>
    <dgm:cxn modelId="{A170E36A-5618-4483-A784-14E08033A31C}" type="presOf" srcId="{6D8B2C1B-85FC-489C-A891-C5204B12D93C}" destId="{0E2DDA15-1314-4EAB-97DE-912ECEDE1DDF}" srcOrd="0" destOrd="0" presId="urn:microsoft.com/office/officeart/2005/8/layout/list1"/>
    <dgm:cxn modelId="{F56AB74E-40A6-417E-B70A-85D62A985C6F}" srcId="{1447CB2A-0D08-4C11-AA16-EB7C00972697}" destId="{A3DD5B77-CC3C-4299-8E98-64359B1F7E90}" srcOrd="1" destOrd="0" parTransId="{B4C09F62-0033-46B1-823B-67A18C3DC024}" sibTransId="{E541AD00-E377-497F-88D0-D1EDF1F6C639}"/>
    <dgm:cxn modelId="{36707280-1D17-4BB8-914E-E604B6C5E19A}" type="presOf" srcId="{DB92DDDB-6E5C-45EE-8391-09749092EA90}" destId="{6321D66B-3707-4FCF-99EE-48FC7CFD5C8E}" srcOrd="0" destOrd="0" presId="urn:microsoft.com/office/officeart/2005/8/layout/list1"/>
    <dgm:cxn modelId="{5F162984-49DD-4DED-8362-CAA7552C3B3C}" srcId="{1447CB2A-0D08-4C11-AA16-EB7C00972697}" destId="{9E765388-2D21-41E6-A6D8-1166A01AB0AF}" srcOrd="2" destOrd="0" parTransId="{69766FEF-3B0A-4765-B87A-A56C62621746}" sibTransId="{8741C985-DE4B-4647-B77E-137D39A0EB5B}"/>
    <dgm:cxn modelId="{54356F8C-5C7C-4716-BB0B-5AEFBF988E34}" type="presOf" srcId="{5E98BCE7-857C-401B-8CFA-71CC213FF694}" destId="{E90A71B9-C362-4894-98C6-F0A770DDF311}" srcOrd="0" destOrd="0" presId="urn:microsoft.com/office/officeart/2005/8/layout/list1"/>
    <dgm:cxn modelId="{B1C46194-0D2B-452C-9723-256C0C96D829}" type="presOf" srcId="{D69D7E3F-BFB3-4750-BA19-ECB2C59A7848}" destId="{7744B5C4-AB1E-4D98-9C8E-A213DDFF08C3}" srcOrd="0" destOrd="0" presId="urn:microsoft.com/office/officeart/2005/8/layout/list1"/>
    <dgm:cxn modelId="{6F4834A0-E2F5-4EDA-8696-A1A0C56C2950}" srcId="{1447CB2A-0D08-4C11-AA16-EB7C00972697}" destId="{6D8B2C1B-85FC-489C-A891-C5204B12D93C}" srcOrd="0" destOrd="0" parTransId="{C3E24C60-07B0-448F-B584-E0297E5C44FD}" sibTransId="{3F2B6B6B-3436-4AB8-A11E-86CD18F281E9}"/>
    <dgm:cxn modelId="{A4FFC2BF-0FE4-4FEE-B2B4-683BB354FC61}" type="presOf" srcId="{6D8B2C1B-85FC-489C-A891-C5204B12D93C}" destId="{9AB4BD15-E307-4C85-A88E-1D46F76E167C}" srcOrd="1" destOrd="0" presId="urn:microsoft.com/office/officeart/2005/8/layout/list1"/>
    <dgm:cxn modelId="{C2A50DC1-E9A6-4BE6-B4BD-656D2119E56B}" srcId="{9E765388-2D21-41E6-A6D8-1166A01AB0AF}" destId="{5E98BCE7-857C-401B-8CFA-71CC213FF694}" srcOrd="0" destOrd="0" parTransId="{335DD06C-8690-4EFA-9D68-D6C37CD2B425}" sibTransId="{CE8ED9EC-4EC6-4E93-B9DF-A7313AF2BCC1}"/>
    <dgm:cxn modelId="{539899CC-6228-4EAA-8962-D33DB8227B06}" type="presOf" srcId="{A3DD5B77-CC3C-4299-8E98-64359B1F7E90}" destId="{758F5683-0955-45EA-987A-05CFD79003D0}" srcOrd="0" destOrd="0" presId="urn:microsoft.com/office/officeart/2005/8/layout/list1"/>
    <dgm:cxn modelId="{698B2FCE-CA04-4742-ADC7-1E59E10A3AE3}" srcId="{D69D7E3F-BFB3-4750-BA19-ECB2C59A7848}" destId="{DB92DDDB-6E5C-45EE-8391-09749092EA90}" srcOrd="0" destOrd="0" parTransId="{6537D78B-40BF-4CF8-B1BC-9F50D3737A9B}" sibTransId="{944FBC9E-A0AB-4E49-BFA7-3A2A93441C4C}"/>
    <dgm:cxn modelId="{EB6988D1-0CEC-4828-A9B1-EE71B239AE93}" type="presOf" srcId="{1447CB2A-0D08-4C11-AA16-EB7C00972697}" destId="{6B7B11B1-5591-400B-9771-C9E5098B7E29}" srcOrd="0" destOrd="0" presId="urn:microsoft.com/office/officeart/2005/8/layout/list1"/>
    <dgm:cxn modelId="{3AD9A4F0-2282-4F68-91A7-F3A6BB31EAB9}" type="presParOf" srcId="{6B7B11B1-5591-400B-9771-C9E5098B7E29}" destId="{CC325C78-4189-4A1C-9B1B-BEF21D83F7BB}" srcOrd="0" destOrd="0" presId="urn:microsoft.com/office/officeart/2005/8/layout/list1"/>
    <dgm:cxn modelId="{64E99AC7-6000-4C64-BE95-63D178114796}" type="presParOf" srcId="{CC325C78-4189-4A1C-9B1B-BEF21D83F7BB}" destId="{0E2DDA15-1314-4EAB-97DE-912ECEDE1DDF}" srcOrd="0" destOrd="0" presId="urn:microsoft.com/office/officeart/2005/8/layout/list1"/>
    <dgm:cxn modelId="{64E2C421-980D-4AF5-BC36-E522D0A9CBA4}" type="presParOf" srcId="{CC325C78-4189-4A1C-9B1B-BEF21D83F7BB}" destId="{9AB4BD15-E307-4C85-A88E-1D46F76E167C}" srcOrd="1" destOrd="0" presId="urn:microsoft.com/office/officeart/2005/8/layout/list1"/>
    <dgm:cxn modelId="{0726D688-9BBD-4567-8A6E-7556F6414FC0}" type="presParOf" srcId="{6B7B11B1-5591-400B-9771-C9E5098B7E29}" destId="{055E69A7-8263-4362-9E7B-95A66ABDC7E1}" srcOrd="1" destOrd="0" presId="urn:microsoft.com/office/officeart/2005/8/layout/list1"/>
    <dgm:cxn modelId="{33E52C45-1A8F-498D-B7C8-F1834374B6D5}" type="presParOf" srcId="{6B7B11B1-5591-400B-9771-C9E5098B7E29}" destId="{A79A3D88-6B08-4521-9E7E-732D560F9547}" srcOrd="2" destOrd="0" presId="urn:microsoft.com/office/officeart/2005/8/layout/list1"/>
    <dgm:cxn modelId="{5B3B41E5-E2B4-4D5C-A445-FB78DEC95B6F}" type="presParOf" srcId="{6B7B11B1-5591-400B-9771-C9E5098B7E29}" destId="{AB222FCA-2776-4C2C-B3DD-F3E0FF006070}" srcOrd="3" destOrd="0" presId="urn:microsoft.com/office/officeart/2005/8/layout/list1"/>
    <dgm:cxn modelId="{17CD8287-741C-4BDE-9D02-7BBFC67353CC}" type="presParOf" srcId="{6B7B11B1-5591-400B-9771-C9E5098B7E29}" destId="{7030E5CD-9E85-47C5-B8F0-15CC76982083}" srcOrd="4" destOrd="0" presId="urn:microsoft.com/office/officeart/2005/8/layout/list1"/>
    <dgm:cxn modelId="{23C1EC97-7667-4E46-BE7C-6346A192CBBD}" type="presParOf" srcId="{7030E5CD-9E85-47C5-B8F0-15CC76982083}" destId="{758F5683-0955-45EA-987A-05CFD79003D0}" srcOrd="0" destOrd="0" presId="urn:microsoft.com/office/officeart/2005/8/layout/list1"/>
    <dgm:cxn modelId="{1DBB3C2F-4FC8-44DE-84D3-D7408451FBFB}" type="presParOf" srcId="{7030E5CD-9E85-47C5-B8F0-15CC76982083}" destId="{FE946CB7-3252-450D-BE6C-4E68FEF072C0}" srcOrd="1" destOrd="0" presId="urn:microsoft.com/office/officeart/2005/8/layout/list1"/>
    <dgm:cxn modelId="{8BF4A603-2AAB-4C8D-B643-9618B0D032DF}" type="presParOf" srcId="{6B7B11B1-5591-400B-9771-C9E5098B7E29}" destId="{784080B3-CCFF-4C0F-8AC5-2DA8336AB637}" srcOrd="5" destOrd="0" presId="urn:microsoft.com/office/officeart/2005/8/layout/list1"/>
    <dgm:cxn modelId="{77043CE1-9215-4AFA-9EA5-77F23B0F985A}" type="presParOf" srcId="{6B7B11B1-5591-400B-9771-C9E5098B7E29}" destId="{36ACE0CB-375C-46CB-A29A-7CA4C08EAE88}" srcOrd="6" destOrd="0" presId="urn:microsoft.com/office/officeart/2005/8/layout/list1"/>
    <dgm:cxn modelId="{2B56A6BC-A446-4ADD-9ADB-42D09D65222E}" type="presParOf" srcId="{6B7B11B1-5591-400B-9771-C9E5098B7E29}" destId="{55A62971-D2AB-4881-9E39-A6EC96D02B94}" srcOrd="7" destOrd="0" presId="urn:microsoft.com/office/officeart/2005/8/layout/list1"/>
    <dgm:cxn modelId="{D2A4B18A-8DC7-43A8-9147-819A06352C87}" type="presParOf" srcId="{6B7B11B1-5591-400B-9771-C9E5098B7E29}" destId="{AB4506A9-94BE-4C29-B0BC-C90548B67145}" srcOrd="8" destOrd="0" presId="urn:microsoft.com/office/officeart/2005/8/layout/list1"/>
    <dgm:cxn modelId="{70DE1F65-A3DB-461A-8C9A-4CAD5F175170}" type="presParOf" srcId="{AB4506A9-94BE-4C29-B0BC-C90548B67145}" destId="{C97A174C-D164-44EA-B992-43FECD91FB3F}" srcOrd="0" destOrd="0" presId="urn:microsoft.com/office/officeart/2005/8/layout/list1"/>
    <dgm:cxn modelId="{3549A728-BC76-40E6-B2E9-674E998C734C}" type="presParOf" srcId="{AB4506A9-94BE-4C29-B0BC-C90548B67145}" destId="{B509404B-B9ED-4301-A59F-3967420DFDB2}" srcOrd="1" destOrd="0" presId="urn:microsoft.com/office/officeart/2005/8/layout/list1"/>
    <dgm:cxn modelId="{CBCA562F-C74F-4E50-BB2E-6A107E2AFD3E}" type="presParOf" srcId="{6B7B11B1-5591-400B-9771-C9E5098B7E29}" destId="{26E7B882-DDB9-478A-AB31-B362A2E0674A}" srcOrd="9" destOrd="0" presId="urn:microsoft.com/office/officeart/2005/8/layout/list1"/>
    <dgm:cxn modelId="{E4E1D5A1-4932-46EE-A9D0-5EF129BCFC76}" type="presParOf" srcId="{6B7B11B1-5591-400B-9771-C9E5098B7E29}" destId="{E90A71B9-C362-4894-98C6-F0A770DDF311}" srcOrd="10" destOrd="0" presId="urn:microsoft.com/office/officeart/2005/8/layout/list1"/>
    <dgm:cxn modelId="{110B22E2-148F-41FA-8CED-C527530E613F}" type="presParOf" srcId="{6B7B11B1-5591-400B-9771-C9E5098B7E29}" destId="{82A7A3BA-5012-4C82-B06C-678ABDDACDB0}" srcOrd="11" destOrd="0" presId="urn:microsoft.com/office/officeart/2005/8/layout/list1"/>
    <dgm:cxn modelId="{21487133-12DB-49C7-AD1B-5EFD9E91280E}" type="presParOf" srcId="{6B7B11B1-5591-400B-9771-C9E5098B7E29}" destId="{A29BE34A-3225-405B-8790-C39EE50A3642}" srcOrd="12" destOrd="0" presId="urn:microsoft.com/office/officeart/2005/8/layout/list1"/>
    <dgm:cxn modelId="{C89D87F4-F6D7-4F34-A6C1-0C058E217257}" type="presParOf" srcId="{A29BE34A-3225-405B-8790-C39EE50A3642}" destId="{7744B5C4-AB1E-4D98-9C8E-A213DDFF08C3}" srcOrd="0" destOrd="0" presId="urn:microsoft.com/office/officeart/2005/8/layout/list1"/>
    <dgm:cxn modelId="{3C8BF2E8-FCF0-48D0-BF46-F5973B70F004}" type="presParOf" srcId="{A29BE34A-3225-405B-8790-C39EE50A3642}" destId="{56EF8BB4-7954-4C37-B658-A7B85A9E8AC9}" srcOrd="1" destOrd="0" presId="urn:microsoft.com/office/officeart/2005/8/layout/list1"/>
    <dgm:cxn modelId="{D03374BC-824E-464E-993F-5CCBAAE2940F}" type="presParOf" srcId="{6B7B11B1-5591-400B-9771-C9E5098B7E29}" destId="{808A113E-D793-4769-ABEB-9A2734997D7C}" srcOrd="13" destOrd="0" presId="urn:microsoft.com/office/officeart/2005/8/layout/list1"/>
    <dgm:cxn modelId="{C8883AC9-7877-46B5-B33B-DBAB379856B2}" type="presParOf" srcId="{6B7B11B1-5591-400B-9771-C9E5098B7E29}" destId="{6321D66B-3707-4FCF-99EE-48FC7CFD5C8E}"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4AB0366-8A4B-4C81-8D49-A82B2620D7FC}" type="doc">
      <dgm:prSet loTypeId="urn:microsoft.com/office/officeart/2018/2/layout/IconLabelDescriptionList" loCatId="icon" qsTypeId="urn:microsoft.com/office/officeart/2005/8/quickstyle/simple1" qsCatId="simple" csTypeId="urn:microsoft.com/office/officeart/2005/8/colors/colorful5" csCatId="colorful" phldr="1"/>
      <dgm:spPr/>
      <dgm:t>
        <a:bodyPr/>
        <a:lstStyle/>
        <a:p>
          <a:endParaRPr lang="en-US"/>
        </a:p>
      </dgm:t>
    </dgm:pt>
    <dgm:pt modelId="{103A6B0B-37C4-443C-96C4-89679A868746}">
      <dgm:prSet phldrT="[Text]"/>
      <dgm:spPr/>
      <dgm:t>
        <a:bodyPr/>
        <a:lstStyle/>
        <a:p>
          <a:pPr>
            <a:lnSpc>
              <a:spcPct val="100000"/>
            </a:lnSpc>
            <a:defRPr b="1"/>
          </a:pPr>
          <a:r>
            <a:rPr lang="en-US" dirty="0">
              <a:effectLst>
                <a:outerShdw blurRad="38100" dist="38100" dir="2700000" algn="tl">
                  <a:srgbClr val="000000">
                    <a:alpha val="43137"/>
                  </a:srgbClr>
                </a:outerShdw>
              </a:effectLst>
            </a:rPr>
            <a:t>Medication</a:t>
          </a:r>
        </a:p>
      </dgm:t>
    </dgm:pt>
    <dgm:pt modelId="{517E27C3-83D3-44E6-8B88-1FA75230E6C3}" type="parTrans" cxnId="{5403AC61-AA67-43C2-82A9-E2C91FC80919}">
      <dgm:prSet/>
      <dgm:spPr/>
      <dgm:t>
        <a:bodyPr/>
        <a:lstStyle/>
        <a:p>
          <a:endParaRPr lang="en-US"/>
        </a:p>
      </dgm:t>
    </dgm:pt>
    <dgm:pt modelId="{53792895-9DC0-4CD0-AA3B-F5748AB9552D}" type="sibTrans" cxnId="{5403AC61-AA67-43C2-82A9-E2C91FC80919}">
      <dgm:prSet/>
      <dgm:spPr/>
      <dgm:t>
        <a:bodyPr/>
        <a:lstStyle/>
        <a:p>
          <a:endParaRPr lang="en-US"/>
        </a:p>
      </dgm:t>
    </dgm:pt>
    <dgm:pt modelId="{6ACFE7F7-88EF-403C-9F18-EB1F6AEF4470}">
      <dgm:prSet phldrT="[Text]"/>
      <dgm:spPr/>
      <dgm:t>
        <a:bodyPr/>
        <a:lstStyle/>
        <a:p>
          <a:pPr>
            <a:lnSpc>
              <a:spcPct val="100000"/>
            </a:lnSpc>
          </a:pPr>
          <a:r>
            <a:rPr lang="en-US" dirty="0"/>
            <a:t>Work with psychiatrist</a:t>
          </a:r>
        </a:p>
      </dgm:t>
    </dgm:pt>
    <dgm:pt modelId="{69448040-E615-4E43-B41C-875117AF6442}" type="parTrans" cxnId="{11012FCB-74FC-4B59-8860-198478031D3F}">
      <dgm:prSet/>
      <dgm:spPr/>
      <dgm:t>
        <a:bodyPr/>
        <a:lstStyle/>
        <a:p>
          <a:endParaRPr lang="en-US"/>
        </a:p>
      </dgm:t>
    </dgm:pt>
    <dgm:pt modelId="{C500C3D2-C54F-4977-9B49-92E6B2DFA962}" type="sibTrans" cxnId="{11012FCB-74FC-4B59-8860-198478031D3F}">
      <dgm:prSet/>
      <dgm:spPr/>
      <dgm:t>
        <a:bodyPr/>
        <a:lstStyle/>
        <a:p>
          <a:endParaRPr lang="en-US"/>
        </a:p>
      </dgm:t>
    </dgm:pt>
    <dgm:pt modelId="{3452D174-0851-4C6B-BDEC-EE1DFF6C4AD8}">
      <dgm:prSet phldrT="[Text]"/>
      <dgm:spPr/>
      <dgm:t>
        <a:bodyPr/>
        <a:lstStyle/>
        <a:p>
          <a:pPr>
            <a:lnSpc>
              <a:spcPct val="100000"/>
            </a:lnSpc>
          </a:pPr>
          <a:r>
            <a:rPr lang="en-US" dirty="0"/>
            <a:t>Assess access and compliance</a:t>
          </a:r>
        </a:p>
      </dgm:t>
    </dgm:pt>
    <dgm:pt modelId="{2778C99B-6A6A-49D5-AC6A-D658DDAB1F30}" type="parTrans" cxnId="{E0A3D93A-46EF-40B3-AF68-03C66BDB882C}">
      <dgm:prSet/>
      <dgm:spPr/>
      <dgm:t>
        <a:bodyPr/>
        <a:lstStyle/>
        <a:p>
          <a:endParaRPr lang="en-US"/>
        </a:p>
      </dgm:t>
    </dgm:pt>
    <dgm:pt modelId="{C9645D50-84F1-40ED-AAE1-E76A2208471C}" type="sibTrans" cxnId="{E0A3D93A-46EF-40B3-AF68-03C66BDB882C}">
      <dgm:prSet/>
      <dgm:spPr/>
      <dgm:t>
        <a:bodyPr/>
        <a:lstStyle/>
        <a:p>
          <a:endParaRPr lang="en-US"/>
        </a:p>
      </dgm:t>
    </dgm:pt>
    <dgm:pt modelId="{B84E9E39-DBC1-4D0A-AB1F-DFF734A87C02}">
      <dgm:prSet phldrT="[Text]"/>
      <dgm:spPr/>
      <dgm:t>
        <a:bodyPr/>
        <a:lstStyle/>
        <a:p>
          <a:pPr>
            <a:lnSpc>
              <a:spcPct val="100000"/>
            </a:lnSpc>
            <a:defRPr b="1"/>
          </a:pPr>
          <a:r>
            <a:rPr lang="en-US">
              <a:effectLst>
                <a:outerShdw blurRad="38100" dist="38100" dir="2700000" algn="tl">
                  <a:srgbClr val="000000">
                    <a:alpha val="43137"/>
                  </a:srgbClr>
                </a:outerShdw>
              </a:effectLst>
            </a:rPr>
            <a:t>Therapy</a:t>
          </a:r>
        </a:p>
      </dgm:t>
    </dgm:pt>
    <dgm:pt modelId="{D81EE6C2-0B0E-4148-8730-428C158FBA35}" type="parTrans" cxnId="{795108C3-6562-4C68-85F6-B01C9410C25E}">
      <dgm:prSet/>
      <dgm:spPr/>
      <dgm:t>
        <a:bodyPr/>
        <a:lstStyle/>
        <a:p>
          <a:endParaRPr lang="en-US"/>
        </a:p>
      </dgm:t>
    </dgm:pt>
    <dgm:pt modelId="{BD9F8AAC-6C41-48E5-A307-8D7829F7D44B}" type="sibTrans" cxnId="{795108C3-6562-4C68-85F6-B01C9410C25E}">
      <dgm:prSet/>
      <dgm:spPr/>
      <dgm:t>
        <a:bodyPr/>
        <a:lstStyle/>
        <a:p>
          <a:endParaRPr lang="en-US"/>
        </a:p>
      </dgm:t>
    </dgm:pt>
    <dgm:pt modelId="{3F5F5219-4894-4520-B97A-694E00154300}">
      <dgm:prSet phldrT="[Text]"/>
      <dgm:spPr/>
      <dgm:t>
        <a:bodyPr/>
        <a:lstStyle/>
        <a:p>
          <a:pPr>
            <a:lnSpc>
              <a:spcPct val="100000"/>
            </a:lnSpc>
          </a:pPr>
          <a:r>
            <a:rPr lang="en-US" dirty="0"/>
            <a:t>Address underlying issues</a:t>
          </a:r>
        </a:p>
      </dgm:t>
    </dgm:pt>
    <dgm:pt modelId="{2773A1D9-D627-4BFF-ADC0-3EDE3088E28A}" type="parTrans" cxnId="{ACF3848E-E409-4164-84EA-A0AF0991708C}">
      <dgm:prSet/>
      <dgm:spPr/>
      <dgm:t>
        <a:bodyPr/>
        <a:lstStyle/>
        <a:p>
          <a:endParaRPr lang="en-US"/>
        </a:p>
      </dgm:t>
    </dgm:pt>
    <dgm:pt modelId="{EF534F43-B048-40D1-ABE0-3B2773240688}" type="sibTrans" cxnId="{ACF3848E-E409-4164-84EA-A0AF0991708C}">
      <dgm:prSet/>
      <dgm:spPr/>
      <dgm:t>
        <a:bodyPr/>
        <a:lstStyle/>
        <a:p>
          <a:endParaRPr lang="en-US"/>
        </a:p>
      </dgm:t>
    </dgm:pt>
    <dgm:pt modelId="{4A46F3BB-36A3-4912-A968-9C447B120BD4}">
      <dgm:prSet phldrT="[Text]"/>
      <dgm:spPr/>
      <dgm:t>
        <a:bodyPr/>
        <a:lstStyle/>
        <a:p>
          <a:pPr>
            <a:lnSpc>
              <a:spcPct val="100000"/>
            </a:lnSpc>
          </a:pPr>
          <a:r>
            <a:rPr lang="en-US" dirty="0"/>
            <a:t>Reduce anxiety/depression </a:t>
          </a:r>
        </a:p>
      </dgm:t>
    </dgm:pt>
    <dgm:pt modelId="{B9AABF29-378D-43FC-BC6B-0D5E417C6BBC}" type="parTrans" cxnId="{4D3FDC6D-544A-46AE-AAF1-B3AD53797B35}">
      <dgm:prSet/>
      <dgm:spPr/>
      <dgm:t>
        <a:bodyPr/>
        <a:lstStyle/>
        <a:p>
          <a:endParaRPr lang="en-US"/>
        </a:p>
      </dgm:t>
    </dgm:pt>
    <dgm:pt modelId="{CC729CEE-FC52-4996-92DF-2F9FCAFEB906}" type="sibTrans" cxnId="{4D3FDC6D-544A-46AE-AAF1-B3AD53797B35}">
      <dgm:prSet/>
      <dgm:spPr/>
      <dgm:t>
        <a:bodyPr/>
        <a:lstStyle/>
        <a:p>
          <a:endParaRPr lang="en-US"/>
        </a:p>
      </dgm:t>
    </dgm:pt>
    <dgm:pt modelId="{E9E2F13A-6B99-4239-B3D9-132EDE8DE4ED}">
      <dgm:prSet phldrT="[Text]"/>
      <dgm:spPr/>
      <dgm:t>
        <a:bodyPr/>
        <a:lstStyle/>
        <a:p>
          <a:pPr>
            <a:lnSpc>
              <a:spcPct val="100000"/>
            </a:lnSpc>
          </a:pPr>
          <a:r>
            <a:rPr lang="en-US" dirty="0"/>
            <a:t>May need psychoeducation</a:t>
          </a:r>
        </a:p>
      </dgm:t>
    </dgm:pt>
    <dgm:pt modelId="{8B8BEBAF-9059-49B6-85A6-1D2078EEA423}" type="parTrans" cxnId="{1FAA1560-B15E-404B-8FA9-CC5CF216A4F7}">
      <dgm:prSet/>
      <dgm:spPr/>
      <dgm:t>
        <a:bodyPr/>
        <a:lstStyle/>
        <a:p>
          <a:endParaRPr lang="en-US"/>
        </a:p>
      </dgm:t>
    </dgm:pt>
    <dgm:pt modelId="{2A07CFEE-A306-4561-8B69-6FE91EF11D54}" type="sibTrans" cxnId="{1FAA1560-B15E-404B-8FA9-CC5CF216A4F7}">
      <dgm:prSet/>
      <dgm:spPr/>
      <dgm:t>
        <a:bodyPr/>
        <a:lstStyle/>
        <a:p>
          <a:endParaRPr lang="en-US"/>
        </a:p>
      </dgm:t>
    </dgm:pt>
    <dgm:pt modelId="{0CFBD0D5-2DFC-4F87-992B-4ECACD188AB8}">
      <dgm:prSet phldrT="[Text]"/>
      <dgm:spPr/>
      <dgm:t>
        <a:bodyPr/>
        <a:lstStyle/>
        <a:p>
          <a:pPr>
            <a:lnSpc>
              <a:spcPct val="100000"/>
            </a:lnSpc>
          </a:pPr>
          <a:r>
            <a:rPr lang="en-US" dirty="0"/>
            <a:t>Develop or enhance coping skills</a:t>
          </a:r>
        </a:p>
      </dgm:t>
    </dgm:pt>
    <dgm:pt modelId="{4698DB4C-F4E5-47F7-9CFB-B1BB5A3E66E3}" type="parTrans" cxnId="{03BC07D1-81ED-4A7D-A3DE-6E4D52CB70FE}">
      <dgm:prSet/>
      <dgm:spPr/>
      <dgm:t>
        <a:bodyPr/>
        <a:lstStyle/>
        <a:p>
          <a:endParaRPr lang="en-US"/>
        </a:p>
      </dgm:t>
    </dgm:pt>
    <dgm:pt modelId="{BFECD0B1-0690-4A6F-9268-297EBF881448}" type="sibTrans" cxnId="{03BC07D1-81ED-4A7D-A3DE-6E4D52CB70FE}">
      <dgm:prSet/>
      <dgm:spPr/>
      <dgm:t>
        <a:bodyPr/>
        <a:lstStyle/>
        <a:p>
          <a:endParaRPr lang="en-US"/>
        </a:p>
      </dgm:t>
    </dgm:pt>
    <dgm:pt modelId="{4D8FEA28-E29F-4F9C-BAE1-77DB001B1D8C}">
      <dgm:prSet phldrT="[Text]"/>
      <dgm:spPr/>
      <dgm:t>
        <a:bodyPr/>
        <a:lstStyle/>
        <a:p>
          <a:pPr>
            <a:lnSpc>
              <a:spcPct val="100000"/>
            </a:lnSpc>
          </a:pPr>
          <a:r>
            <a:rPr lang="en-US" dirty="0"/>
            <a:t>Increase communication ability</a:t>
          </a:r>
        </a:p>
      </dgm:t>
    </dgm:pt>
    <dgm:pt modelId="{89AA14F8-D7E4-4A46-91F4-BF55835984EE}" type="parTrans" cxnId="{9D38DAD4-D63E-47AB-9C53-BFAA13D535B8}">
      <dgm:prSet/>
      <dgm:spPr/>
      <dgm:t>
        <a:bodyPr/>
        <a:lstStyle/>
        <a:p>
          <a:endParaRPr lang="en-US"/>
        </a:p>
      </dgm:t>
    </dgm:pt>
    <dgm:pt modelId="{CD4F8651-B130-4162-8BDC-FD38D1284F2C}" type="sibTrans" cxnId="{9D38DAD4-D63E-47AB-9C53-BFAA13D535B8}">
      <dgm:prSet/>
      <dgm:spPr/>
      <dgm:t>
        <a:bodyPr/>
        <a:lstStyle/>
        <a:p>
          <a:endParaRPr lang="en-US"/>
        </a:p>
      </dgm:t>
    </dgm:pt>
    <dgm:pt modelId="{2AA578A1-2153-480B-9887-AC1FCA80B8B2}">
      <dgm:prSet phldrT="[Text]"/>
      <dgm:spPr/>
      <dgm:t>
        <a:bodyPr/>
        <a:lstStyle/>
        <a:p>
          <a:pPr>
            <a:lnSpc>
              <a:spcPct val="100000"/>
            </a:lnSpc>
            <a:defRPr b="1"/>
          </a:pPr>
          <a:r>
            <a:rPr lang="en-US">
              <a:effectLst>
                <a:outerShdw blurRad="38100" dist="38100" dir="2700000" algn="tl">
                  <a:srgbClr val="000000">
                    <a:alpha val="43137"/>
                  </a:srgbClr>
                </a:outerShdw>
              </a:effectLst>
            </a:rPr>
            <a:t>Legal Education</a:t>
          </a:r>
        </a:p>
      </dgm:t>
    </dgm:pt>
    <dgm:pt modelId="{8A6E0E70-8FE4-450C-94CB-852E3F512C9F}" type="parTrans" cxnId="{C6F52C58-8085-411B-BEC9-7AB01A5DD4F2}">
      <dgm:prSet/>
      <dgm:spPr/>
      <dgm:t>
        <a:bodyPr/>
        <a:lstStyle/>
        <a:p>
          <a:endParaRPr lang="en-US"/>
        </a:p>
      </dgm:t>
    </dgm:pt>
    <dgm:pt modelId="{BE1D7547-CCCC-482F-8643-6D272B139C49}" type="sibTrans" cxnId="{C6F52C58-8085-411B-BEC9-7AB01A5DD4F2}">
      <dgm:prSet/>
      <dgm:spPr/>
      <dgm:t>
        <a:bodyPr/>
        <a:lstStyle/>
        <a:p>
          <a:endParaRPr lang="en-US"/>
        </a:p>
      </dgm:t>
    </dgm:pt>
    <dgm:pt modelId="{5E265E86-355E-403D-B00C-FBF6AA2701D5}">
      <dgm:prSet phldrT="[Text]"/>
      <dgm:spPr/>
      <dgm:t>
        <a:bodyPr/>
        <a:lstStyle/>
        <a:p>
          <a:pPr>
            <a:lnSpc>
              <a:spcPct val="100000"/>
            </a:lnSpc>
          </a:pPr>
          <a:r>
            <a:rPr lang="en-US" dirty="0"/>
            <a:t>Formal process</a:t>
          </a:r>
        </a:p>
      </dgm:t>
    </dgm:pt>
    <dgm:pt modelId="{E5BCE015-85BB-449D-98BD-74AECF1C6A17}" type="parTrans" cxnId="{B9BED7A5-8773-4524-A614-F2CAE070AC0E}">
      <dgm:prSet/>
      <dgm:spPr/>
      <dgm:t>
        <a:bodyPr/>
        <a:lstStyle/>
        <a:p>
          <a:endParaRPr lang="en-US"/>
        </a:p>
      </dgm:t>
    </dgm:pt>
    <dgm:pt modelId="{FF546596-5604-473E-8436-F94DA0DE7729}" type="sibTrans" cxnId="{B9BED7A5-8773-4524-A614-F2CAE070AC0E}">
      <dgm:prSet/>
      <dgm:spPr/>
      <dgm:t>
        <a:bodyPr/>
        <a:lstStyle/>
        <a:p>
          <a:endParaRPr lang="en-US"/>
        </a:p>
      </dgm:t>
    </dgm:pt>
    <dgm:pt modelId="{5F8D8934-A80D-434B-A64D-771346EEE4B6}">
      <dgm:prSet phldrT="[Text]"/>
      <dgm:spPr/>
      <dgm:t>
        <a:bodyPr/>
        <a:lstStyle/>
        <a:p>
          <a:pPr>
            <a:lnSpc>
              <a:spcPct val="100000"/>
            </a:lnSpc>
          </a:pPr>
          <a:r>
            <a:rPr lang="en-US" dirty="0"/>
            <a:t>Organized to address youth’s limitations</a:t>
          </a:r>
        </a:p>
      </dgm:t>
    </dgm:pt>
    <dgm:pt modelId="{4A4454B1-A811-47DD-ACD5-6C7D32CFC990}" type="parTrans" cxnId="{FE3BE6ED-6E36-45A6-95D0-D60C967023EF}">
      <dgm:prSet/>
      <dgm:spPr/>
      <dgm:t>
        <a:bodyPr/>
        <a:lstStyle/>
        <a:p>
          <a:endParaRPr lang="en-US"/>
        </a:p>
      </dgm:t>
    </dgm:pt>
    <dgm:pt modelId="{A3661D71-6DAF-4B64-A690-2EF8155795CF}" type="sibTrans" cxnId="{FE3BE6ED-6E36-45A6-95D0-D60C967023EF}">
      <dgm:prSet/>
      <dgm:spPr/>
      <dgm:t>
        <a:bodyPr/>
        <a:lstStyle/>
        <a:p>
          <a:endParaRPr lang="en-US"/>
        </a:p>
      </dgm:t>
    </dgm:pt>
    <dgm:pt modelId="{B31796F6-3AC7-44A0-9E32-477A0C9AA062}">
      <dgm:prSet phldrT="[Text]"/>
      <dgm:spPr/>
      <dgm:t>
        <a:bodyPr/>
        <a:lstStyle/>
        <a:p>
          <a:pPr>
            <a:lnSpc>
              <a:spcPct val="100000"/>
            </a:lnSpc>
          </a:pPr>
          <a:r>
            <a:rPr lang="en-US" dirty="0"/>
            <a:t>Address factual and rational understanding</a:t>
          </a:r>
        </a:p>
      </dgm:t>
    </dgm:pt>
    <dgm:pt modelId="{54C76907-51A3-4A90-9BE3-6BF204ECA7DC}" type="parTrans" cxnId="{6D1C5152-D0C5-4B3A-8A51-C9A1FBFE38A5}">
      <dgm:prSet/>
      <dgm:spPr/>
      <dgm:t>
        <a:bodyPr/>
        <a:lstStyle/>
        <a:p>
          <a:endParaRPr lang="en-US"/>
        </a:p>
      </dgm:t>
    </dgm:pt>
    <dgm:pt modelId="{DDE193E3-8845-4472-8F94-C35A80104B6E}" type="sibTrans" cxnId="{6D1C5152-D0C5-4B3A-8A51-C9A1FBFE38A5}">
      <dgm:prSet/>
      <dgm:spPr/>
      <dgm:t>
        <a:bodyPr/>
        <a:lstStyle/>
        <a:p>
          <a:endParaRPr lang="en-US"/>
        </a:p>
      </dgm:t>
    </dgm:pt>
    <dgm:pt modelId="{A6221B70-C5B2-41F5-AC3B-B25EAA44D964}" type="pres">
      <dgm:prSet presAssocID="{64AB0366-8A4B-4C81-8D49-A82B2620D7FC}" presName="root" presStyleCnt="0">
        <dgm:presLayoutVars>
          <dgm:dir/>
          <dgm:resizeHandles val="exact"/>
        </dgm:presLayoutVars>
      </dgm:prSet>
      <dgm:spPr/>
    </dgm:pt>
    <dgm:pt modelId="{9399C4F3-D562-4EAD-98C5-35594AEE5DBE}" type="pres">
      <dgm:prSet presAssocID="{103A6B0B-37C4-443C-96C4-89679A868746}" presName="compNode" presStyleCnt="0"/>
      <dgm:spPr/>
    </dgm:pt>
    <dgm:pt modelId="{B5C16648-BFFC-4BA8-81C4-B775E77997D4}" type="pres">
      <dgm:prSet presAssocID="{103A6B0B-37C4-443C-96C4-89679A86874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edicine"/>
        </a:ext>
      </dgm:extLst>
    </dgm:pt>
    <dgm:pt modelId="{D267783F-4C53-4919-926F-360AB094680F}" type="pres">
      <dgm:prSet presAssocID="{103A6B0B-37C4-443C-96C4-89679A868746}" presName="iconSpace" presStyleCnt="0"/>
      <dgm:spPr/>
    </dgm:pt>
    <dgm:pt modelId="{705CB0BD-33FF-4BD9-B0E0-BFAC7607C8F9}" type="pres">
      <dgm:prSet presAssocID="{103A6B0B-37C4-443C-96C4-89679A868746}" presName="parTx" presStyleLbl="revTx" presStyleIdx="0" presStyleCnt="6">
        <dgm:presLayoutVars>
          <dgm:chMax val="0"/>
          <dgm:chPref val="0"/>
        </dgm:presLayoutVars>
      </dgm:prSet>
      <dgm:spPr/>
    </dgm:pt>
    <dgm:pt modelId="{246D2FAE-C681-4362-93C4-E14719689FCB}" type="pres">
      <dgm:prSet presAssocID="{103A6B0B-37C4-443C-96C4-89679A868746}" presName="txSpace" presStyleCnt="0"/>
      <dgm:spPr/>
    </dgm:pt>
    <dgm:pt modelId="{F86CB8DD-7529-4F85-983D-739A12E2163A}" type="pres">
      <dgm:prSet presAssocID="{103A6B0B-37C4-443C-96C4-89679A868746}" presName="desTx" presStyleLbl="revTx" presStyleIdx="1" presStyleCnt="6">
        <dgm:presLayoutVars/>
      </dgm:prSet>
      <dgm:spPr/>
    </dgm:pt>
    <dgm:pt modelId="{FCE0EE8C-F7F2-4155-A1BA-ABDB5709AADF}" type="pres">
      <dgm:prSet presAssocID="{53792895-9DC0-4CD0-AA3B-F5748AB9552D}" presName="sibTrans" presStyleCnt="0"/>
      <dgm:spPr/>
    </dgm:pt>
    <dgm:pt modelId="{96F2F222-4AA9-44FA-A54F-F3FCD08BE1DE}" type="pres">
      <dgm:prSet presAssocID="{B84E9E39-DBC1-4D0A-AB1F-DFF734A87C02}" presName="compNode" presStyleCnt="0"/>
      <dgm:spPr/>
    </dgm:pt>
    <dgm:pt modelId="{D6D6588B-022C-4E28-8D6B-A92A1F160842}" type="pres">
      <dgm:prSet presAssocID="{B84E9E39-DBC1-4D0A-AB1F-DFF734A87C0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rain in head"/>
        </a:ext>
      </dgm:extLst>
    </dgm:pt>
    <dgm:pt modelId="{5D71577D-1970-444A-9BCD-A0B44E7E94D2}" type="pres">
      <dgm:prSet presAssocID="{B84E9E39-DBC1-4D0A-AB1F-DFF734A87C02}" presName="iconSpace" presStyleCnt="0"/>
      <dgm:spPr/>
    </dgm:pt>
    <dgm:pt modelId="{BD19B493-5F45-4AB5-BD1E-3041B7CB7520}" type="pres">
      <dgm:prSet presAssocID="{B84E9E39-DBC1-4D0A-AB1F-DFF734A87C02}" presName="parTx" presStyleLbl="revTx" presStyleIdx="2" presStyleCnt="6">
        <dgm:presLayoutVars>
          <dgm:chMax val="0"/>
          <dgm:chPref val="0"/>
        </dgm:presLayoutVars>
      </dgm:prSet>
      <dgm:spPr/>
    </dgm:pt>
    <dgm:pt modelId="{5604BF79-C2BE-4491-8DF7-B64D98E65BDC}" type="pres">
      <dgm:prSet presAssocID="{B84E9E39-DBC1-4D0A-AB1F-DFF734A87C02}" presName="txSpace" presStyleCnt="0"/>
      <dgm:spPr/>
    </dgm:pt>
    <dgm:pt modelId="{2391BB6F-9E95-4952-9F84-50AFA8E67569}" type="pres">
      <dgm:prSet presAssocID="{B84E9E39-DBC1-4D0A-AB1F-DFF734A87C02}" presName="desTx" presStyleLbl="revTx" presStyleIdx="3" presStyleCnt="6">
        <dgm:presLayoutVars/>
      </dgm:prSet>
      <dgm:spPr/>
    </dgm:pt>
    <dgm:pt modelId="{20FD5DD5-18EF-41CB-99CC-B0198E47627A}" type="pres">
      <dgm:prSet presAssocID="{BD9F8AAC-6C41-48E5-A307-8D7829F7D44B}" presName="sibTrans" presStyleCnt="0"/>
      <dgm:spPr/>
    </dgm:pt>
    <dgm:pt modelId="{29EA858E-959D-469F-8A5C-24BC528D575D}" type="pres">
      <dgm:prSet presAssocID="{2AA578A1-2153-480B-9887-AC1FCA80B8B2}" presName="compNode" presStyleCnt="0"/>
      <dgm:spPr/>
    </dgm:pt>
    <dgm:pt modelId="{44E43515-477F-4D3A-9156-133F84E3AEF6}" type="pres">
      <dgm:prSet presAssocID="{2AA578A1-2153-480B-9887-AC1FCA80B8B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ooks"/>
        </a:ext>
      </dgm:extLst>
    </dgm:pt>
    <dgm:pt modelId="{92BE5EF8-2816-4CC2-8B58-8D15103C164E}" type="pres">
      <dgm:prSet presAssocID="{2AA578A1-2153-480B-9887-AC1FCA80B8B2}" presName="iconSpace" presStyleCnt="0"/>
      <dgm:spPr/>
    </dgm:pt>
    <dgm:pt modelId="{34F79194-2FFB-499A-8D56-8B64E1B293C5}" type="pres">
      <dgm:prSet presAssocID="{2AA578A1-2153-480B-9887-AC1FCA80B8B2}" presName="parTx" presStyleLbl="revTx" presStyleIdx="4" presStyleCnt="6">
        <dgm:presLayoutVars>
          <dgm:chMax val="0"/>
          <dgm:chPref val="0"/>
        </dgm:presLayoutVars>
      </dgm:prSet>
      <dgm:spPr/>
    </dgm:pt>
    <dgm:pt modelId="{6C68E0FE-EB26-4A43-8F3C-B491991A1F5D}" type="pres">
      <dgm:prSet presAssocID="{2AA578A1-2153-480B-9887-AC1FCA80B8B2}" presName="txSpace" presStyleCnt="0"/>
      <dgm:spPr/>
    </dgm:pt>
    <dgm:pt modelId="{C1F5AEE0-1D6D-42B2-B61C-09E683EDC183}" type="pres">
      <dgm:prSet presAssocID="{2AA578A1-2153-480B-9887-AC1FCA80B8B2}" presName="desTx" presStyleLbl="revTx" presStyleIdx="5" presStyleCnt="6">
        <dgm:presLayoutVars/>
      </dgm:prSet>
      <dgm:spPr/>
    </dgm:pt>
  </dgm:ptLst>
  <dgm:cxnLst>
    <dgm:cxn modelId="{BFB3DF2D-A45D-47D2-8F4F-9A363F03E70A}" type="presOf" srcId="{B84E9E39-DBC1-4D0A-AB1F-DFF734A87C02}" destId="{BD19B493-5F45-4AB5-BD1E-3041B7CB7520}" srcOrd="0" destOrd="0" presId="urn:microsoft.com/office/officeart/2018/2/layout/IconLabelDescriptionList"/>
    <dgm:cxn modelId="{60BBFA35-4A6E-4CD1-8AB6-ADAB50866284}" type="presOf" srcId="{2AA578A1-2153-480B-9887-AC1FCA80B8B2}" destId="{34F79194-2FFB-499A-8D56-8B64E1B293C5}" srcOrd="0" destOrd="0" presId="urn:microsoft.com/office/officeart/2018/2/layout/IconLabelDescriptionList"/>
    <dgm:cxn modelId="{E0A3D93A-46EF-40B3-AF68-03C66BDB882C}" srcId="{103A6B0B-37C4-443C-96C4-89679A868746}" destId="{3452D174-0851-4C6B-BDEC-EE1DFF6C4AD8}" srcOrd="2" destOrd="0" parTransId="{2778C99B-6A6A-49D5-AC6A-D658DDAB1F30}" sibTransId="{C9645D50-84F1-40ED-AAE1-E76A2208471C}"/>
    <dgm:cxn modelId="{1FAA1560-B15E-404B-8FA9-CC5CF216A4F7}" srcId="{103A6B0B-37C4-443C-96C4-89679A868746}" destId="{E9E2F13A-6B99-4239-B3D9-132EDE8DE4ED}" srcOrd="1" destOrd="0" parTransId="{8B8BEBAF-9059-49B6-85A6-1D2078EEA423}" sibTransId="{2A07CFEE-A306-4561-8B69-6FE91EF11D54}"/>
    <dgm:cxn modelId="{5403AC61-AA67-43C2-82A9-E2C91FC80919}" srcId="{64AB0366-8A4B-4C81-8D49-A82B2620D7FC}" destId="{103A6B0B-37C4-443C-96C4-89679A868746}" srcOrd="0" destOrd="0" parTransId="{517E27C3-83D3-44E6-8B88-1FA75230E6C3}" sibTransId="{53792895-9DC0-4CD0-AA3B-F5748AB9552D}"/>
    <dgm:cxn modelId="{B97C9F69-0498-4B01-98B9-EE7B559AE1D0}" type="presOf" srcId="{3452D174-0851-4C6B-BDEC-EE1DFF6C4AD8}" destId="{F86CB8DD-7529-4F85-983D-739A12E2163A}" srcOrd="0" destOrd="2" presId="urn:microsoft.com/office/officeart/2018/2/layout/IconLabelDescriptionList"/>
    <dgm:cxn modelId="{0FEF244B-B009-4845-9BFC-E212688BEDD7}" type="presOf" srcId="{64AB0366-8A4B-4C81-8D49-A82B2620D7FC}" destId="{A6221B70-C5B2-41F5-AC3B-B25EAA44D964}" srcOrd="0" destOrd="0" presId="urn:microsoft.com/office/officeart/2018/2/layout/IconLabelDescriptionList"/>
    <dgm:cxn modelId="{4D3FDC6D-544A-46AE-AAF1-B3AD53797B35}" srcId="{B84E9E39-DBC1-4D0A-AB1F-DFF734A87C02}" destId="{4A46F3BB-36A3-4912-A968-9C447B120BD4}" srcOrd="1" destOrd="0" parTransId="{B9AABF29-378D-43FC-BC6B-0D5E417C6BBC}" sibTransId="{CC729CEE-FC52-4996-92DF-2F9FCAFEB906}"/>
    <dgm:cxn modelId="{F6859E50-977C-4B6F-BE8B-6D583E3B5DE1}" type="presOf" srcId="{6ACFE7F7-88EF-403C-9F18-EB1F6AEF4470}" destId="{F86CB8DD-7529-4F85-983D-739A12E2163A}" srcOrd="0" destOrd="0" presId="urn:microsoft.com/office/officeart/2018/2/layout/IconLabelDescriptionList"/>
    <dgm:cxn modelId="{6D1C5152-D0C5-4B3A-8A51-C9A1FBFE38A5}" srcId="{2AA578A1-2153-480B-9887-AC1FCA80B8B2}" destId="{B31796F6-3AC7-44A0-9E32-477A0C9AA062}" srcOrd="2" destOrd="0" parTransId="{54C76907-51A3-4A90-9BE3-6BF204ECA7DC}" sibTransId="{DDE193E3-8845-4472-8F94-C35A80104B6E}"/>
    <dgm:cxn modelId="{50087F55-0E40-4595-B0BE-89F7AF824FE6}" type="presOf" srcId="{B31796F6-3AC7-44A0-9E32-477A0C9AA062}" destId="{C1F5AEE0-1D6D-42B2-B61C-09E683EDC183}" srcOrd="0" destOrd="2" presId="urn:microsoft.com/office/officeart/2018/2/layout/IconLabelDescriptionList"/>
    <dgm:cxn modelId="{C6F52C58-8085-411B-BEC9-7AB01A5DD4F2}" srcId="{64AB0366-8A4B-4C81-8D49-A82B2620D7FC}" destId="{2AA578A1-2153-480B-9887-AC1FCA80B8B2}" srcOrd="2" destOrd="0" parTransId="{8A6E0E70-8FE4-450C-94CB-852E3F512C9F}" sibTransId="{BE1D7547-CCCC-482F-8643-6D272B139C49}"/>
    <dgm:cxn modelId="{ACF3848E-E409-4164-84EA-A0AF0991708C}" srcId="{B84E9E39-DBC1-4D0A-AB1F-DFF734A87C02}" destId="{3F5F5219-4894-4520-B97A-694E00154300}" srcOrd="0" destOrd="0" parTransId="{2773A1D9-D627-4BFF-ADC0-3EDE3088E28A}" sibTransId="{EF534F43-B048-40D1-ABE0-3B2773240688}"/>
    <dgm:cxn modelId="{552D1993-E0A2-4933-8FE2-4D0237981C65}" type="presOf" srcId="{103A6B0B-37C4-443C-96C4-89679A868746}" destId="{705CB0BD-33FF-4BD9-B0E0-BFAC7607C8F9}" srcOrd="0" destOrd="0" presId="urn:microsoft.com/office/officeart/2018/2/layout/IconLabelDescriptionList"/>
    <dgm:cxn modelId="{B9BED7A5-8773-4524-A614-F2CAE070AC0E}" srcId="{2AA578A1-2153-480B-9887-AC1FCA80B8B2}" destId="{5E265E86-355E-403D-B00C-FBF6AA2701D5}" srcOrd="0" destOrd="0" parTransId="{E5BCE015-85BB-449D-98BD-74AECF1C6A17}" sibTransId="{FF546596-5604-473E-8436-F94DA0DE7729}"/>
    <dgm:cxn modelId="{1CFD68B0-E932-4529-A3ED-BE9520D8B11B}" type="presOf" srcId="{5F8D8934-A80D-434B-A64D-771346EEE4B6}" destId="{C1F5AEE0-1D6D-42B2-B61C-09E683EDC183}" srcOrd="0" destOrd="1" presId="urn:microsoft.com/office/officeart/2018/2/layout/IconLabelDescriptionList"/>
    <dgm:cxn modelId="{E1B3C0B7-8F47-4AB8-8C68-ACD23837F397}" type="presOf" srcId="{E9E2F13A-6B99-4239-B3D9-132EDE8DE4ED}" destId="{F86CB8DD-7529-4F85-983D-739A12E2163A}" srcOrd="0" destOrd="1" presId="urn:microsoft.com/office/officeart/2018/2/layout/IconLabelDescriptionList"/>
    <dgm:cxn modelId="{795108C3-6562-4C68-85F6-B01C9410C25E}" srcId="{64AB0366-8A4B-4C81-8D49-A82B2620D7FC}" destId="{B84E9E39-DBC1-4D0A-AB1F-DFF734A87C02}" srcOrd="1" destOrd="0" parTransId="{D81EE6C2-0B0E-4148-8730-428C158FBA35}" sibTransId="{BD9F8AAC-6C41-48E5-A307-8D7829F7D44B}"/>
    <dgm:cxn modelId="{DECC45C5-3444-4FB1-A10B-78CA571E5DEB}" type="presOf" srcId="{0CFBD0D5-2DFC-4F87-992B-4ECACD188AB8}" destId="{2391BB6F-9E95-4952-9F84-50AFA8E67569}" srcOrd="0" destOrd="2" presId="urn:microsoft.com/office/officeart/2018/2/layout/IconLabelDescriptionList"/>
    <dgm:cxn modelId="{11012FCB-74FC-4B59-8860-198478031D3F}" srcId="{103A6B0B-37C4-443C-96C4-89679A868746}" destId="{6ACFE7F7-88EF-403C-9F18-EB1F6AEF4470}" srcOrd="0" destOrd="0" parTransId="{69448040-E615-4E43-B41C-875117AF6442}" sibTransId="{C500C3D2-C54F-4977-9B49-92E6B2DFA962}"/>
    <dgm:cxn modelId="{2077BFCD-DF08-4641-88AD-F91128D8D0C1}" type="presOf" srcId="{4A46F3BB-36A3-4912-A968-9C447B120BD4}" destId="{2391BB6F-9E95-4952-9F84-50AFA8E67569}" srcOrd="0" destOrd="1" presId="urn:microsoft.com/office/officeart/2018/2/layout/IconLabelDescriptionList"/>
    <dgm:cxn modelId="{D2AD58CF-AC96-495F-BCC0-997BEC560BA0}" type="presOf" srcId="{4D8FEA28-E29F-4F9C-BAE1-77DB001B1D8C}" destId="{2391BB6F-9E95-4952-9F84-50AFA8E67569}" srcOrd="0" destOrd="3" presId="urn:microsoft.com/office/officeart/2018/2/layout/IconLabelDescriptionList"/>
    <dgm:cxn modelId="{03BC07D1-81ED-4A7D-A3DE-6E4D52CB70FE}" srcId="{B84E9E39-DBC1-4D0A-AB1F-DFF734A87C02}" destId="{0CFBD0D5-2DFC-4F87-992B-4ECACD188AB8}" srcOrd="2" destOrd="0" parTransId="{4698DB4C-F4E5-47F7-9CFB-B1BB5A3E66E3}" sibTransId="{BFECD0B1-0690-4A6F-9268-297EBF881448}"/>
    <dgm:cxn modelId="{9D38DAD4-D63E-47AB-9C53-BFAA13D535B8}" srcId="{B84E9E39-DBC1-4D0A-AB1F-DFF734A87C02}" destId="{4D8FEA28-E29F-4F9C-BAE1-77DB001B1D8C}" srcOrd="3" destOrd="0" parTransId="{89AA14F8-D7E4-4A46-91F4-BF55835984EE}" sibTransId="{CD4F8651-B130-4162-8BDC-FD38D1284F2C}"/>
    <dgm:cxn modelId="{558CEDDB-1BAC-4933-B01E-49168630C098}" type="presOf" srcId="{3F5F5219-4894-4520-B97A-694E00154300}" destId="{2391BB6F-9E95-4952-9F84-50AFA8E67569}" srcOrd="0" destOrd="0" presId="urn:microsoft.com/office/officeart/2018/2/layout/IconLabelDescriptionList"/>
    <dgm:cxn modelId="{6C3435E2-7660-4210-85E7-C2A7DEABFEC0}" type="presOf" srcId="{5E265E86-355E-403D-B00C-FBF6AA2701D5}" destId="{C1F5AEE0-1D6D-42B2-B61C-09E683EDC183}" srcOrd="0" destOrd="0" presId="urn:microsoft.com/office/officeart/2018/2/layout/IconLabelDescriptionList"/>
    <dgm:cxn modelId="{FE3BE6ED-6E36-45A6-95D0-D60C967023EF}" srcId="{2AA578A1-2153-480B-9887-AC1FCA80B8B2}" destId="{5F8D8934-A80D-434B-A64D-771346EEE4B6}" srcOrd="1" destOrd="0" parTransId="{4A4454B1-A811-47DD-ACD5-6C7D32CFC990}" sibTransId="{A3661D71-6DAF-4B64-A690-2EF8155795CF}"/>
    <dgm:cxn modelId="{FBE00093-C021-46B0-9115-0AA791B0DBF2}" type="presParOf" srcId="{A6221B70-C5B2-41F5-AC3B-B25EAA44D964}" destId="{9399C4F3-D562-4EAD-98C5-35594AEE5DBE}" srcOrd="0" destOrd="0" presId="urn:microsoft.com/office/officeart/2018/2/layout/IconLabelDescriptionList"/>
    <dgm:cxn modelId="{8A527DEF-5BE7-4DB2-94D5-F2414795B5FA}" type="presParOf" srcId="{9399C4F3-D562-4EAD-98C5-35594AEE5DBE}" destId="{B5C16648-BFFC-4BA8-81C4-B775E77997D4}" srcOrd="0" destOrd="0" presId="urn:microsoft.com/office/officeart/2018/2/layout/IconLabelDescriptionList"/>
    <dgm:cxn modelId="{61AC2302-AEC0-41AA-B7AA-5C22B3BF85E8}" type="presParOf" srcId="{9399C4F3-D562-4EAD-98C5-35594AEE5DBE}" destId="{D267783F-4C53-4919-926F-360AB094680F}" srcOrd="1" destOrd="0" presId="urn:microsoft.com/office/officeart/2018/2/layout/IconLabelDescriptionList"/>
    <dgm:cxn modelId="{DC0D3CF4-A8E2-4CEF-93AD-F627BD666A62}" type="presParOf" srcId="{9399C4F3-D562-4EAD-98C5-35594AEE5DBE}" destId="{705CB0BD-33FF-4BD9-B0E0-BFAC7607C8F9}" srcOrd="2" destOrd="0" presId="urn:microsoft.com/office/officeart/2018/2/layout/IconLabelDescriptionList"/>
    <dgm:cxn modelId="{561C2982-8A45-4C18-A02E-17E1253A6A2F}" type="presParOf" srcId="{9399C4F3-D562-4EAD-98C5-35594AEE5DBE}" destId="{246D2FAE-C681-4362-93C4-E14719689FCB}" srcOrd="3" destOrd="0" presId="urn:microsoft.com/office/officeart/2018/2/layout/IconLabelDescriptionList"/>
    <dgm:cxn modelId="{B8B0294A-5EDE-485C-B70E-CB8EA97BF699}" type="presParOf" srcId="{9399C4F3-D562-4EAD-98C5-35594AEE5DBE}" destId="{F86CB8DD-7529-4F85-983D-739A12E2163A}" srcOrd="4" destOrd="0" presId="urn:microsoft.com/office/officeart/2018/2/layout/IconLabelDescriptionList"/>
    <dgm:cxn modelId="{20546BAA-A1F4-4A42-8672-53BC4A338074}" type="presParOf" srcId="{A6221B70-C5B2-41F5-AC3B-B25EAA44D964}" destId="{FCE0EE8C-F7F2-4155-A1BA-ABDB5709AADF}" srcOrd="1" destOrd="0" presId="urn:microsoft.com/office/officeart/2018/2/layout/IconLabelDescriptionList"/>
    <dgm:cxn modelId="{773DFC0B-36D5-4B0A-90C5-D7EA31A7429E}" type="presParOf" srcId="{A6221B70-C5B2-41F5-AC3B-B25EAA44D964}" destId="{96F2F222-4AA9-44FA-A54F-F3FCD08BE1DE}" srcOrd="2" destOrd="0" presId="urn:microsoft.com/office/officeart/2018/2/layout/IconLabelDescriptionList"/>
    <dgm:cxn modelId="{21456CCB-EABE-4865-AA6D-E42B5A66B0B2}" type="presParOf" srcId="{96F2F222-4AA9-44FA-A54F-F3FCD08BE1DE}" destId="{D6D6588B-022C-4E28-8D6B-A92A1F160842}" srcOrd="0" destOrd="0" presId="urn:microsoft.com/office/officeart/2018/2/layout/IconLabelDescriptionList"/>
    <dgm:cxn modelId="{03C178D3-7736-4F7C-8865-F4F495364482}" type="presParOf" srcId="{96F2F222-4AA9-44FA-A54F-F3FCD08BE1DE}" destId="{5D71577D-1970-444A-9BCD-A0B44E7E94D2}" srcOrd="1" destOrd="0" presId="urn:microsoft.com/office/officeart/2018/2/layout/IconLabelDescriptionList"/>
    <dgm:cxn modelId="{66D78059-D06A-40CB-910D-3442596026FC}" type="presParOf" srcId="{96F2F222-4AA9-44FA-A54F-F3FCD08BE1DE}" destId="{BD19B493-5F45-4AB5-BD1E-3041B7CB7520}" srcOrd="2" destOrd="0" presId="urn:microsoft.com/office/officeart/2018/2/layout/IconLabelDescriptionList"/>
    <dgm:cxn modelId="{0547AB2C-FCDA-4837-9F13-AEA535D17015}" type="presParOf" srcId="{96F2F222-4AA9-44FA-A54F-F3FCD08BE1DE}" destId="{5604BF79-C2BE-4491-8DF7-B64D98E65BDC}" srcOrd="3" destOrd="0" presId="urn:microsoft.com/office/officeart/2018/2/layout/IconLabelDescriptionList"/>
    <dgm:cxn modelId="{B29E78F0-6040-4CB5-8099-8CD9F2AB988B}" type="presParOf" srcId="{96F2F222-4AA9-44FA-A54F-F3FCD08BE1DE}" destId="{2391BB6F-9E95-4952-9F84-50AFA8E67569}" srcOrd="4" destOrd="0" presId="urn:microsoft.com/office/officeart/2018/2/layout/IconLabelDescriptionList"/>
    <dgm:cxn modelId="{7CFAE860-1596-4CFC-8F02-4086D215979E}" type="presParOf" srcId="{A6221B70-C5B2-41F5-AC3B-B25EAA44D964}" destId="{20FD5DD5-18EF-41CB-99CC-B0198E47627A}" srcOrd="3" destOrd="0" presId="urn:microsoft.com/office/officeart/2018/2/layout/IconLabelDescriptionList"/>
    <dgm:cxn modelId="{F948338C-FA21-4CE5-83DB-F51EB976771C}" type="presParOf" srcId="{A6221B70-C5B2-41F5-AC3B-B25EAA44D964}" destId="{29EA858E-959D-469F-8A5C-24BC528D575D}" srcOrd="4" destOrd="0" presId="urn:microsoft.com/office/officeart/2018/2/layout/IconLabelDescriptionList"/>
    <dgm:cxn modelId="{7E665C8D-622F-4FEB-97E1-F38AB453EC00}" type="presParOf" srcId="{29EA858E-959D-469F-8A5C-24BC528D575D}" destId="{44E43515-477F-4D3A-9156-133F84E3AEF6}" srcOrd="0" destOrd="0" presId="urn:microsoft.com/office/officeart/2018/2/layout/IconLabelDescriptionList"/>
    <dgm:cxn modelId="{E460DDF7-5B2A-491A-B357-A39D97C27A7C}" type="presParOf" srcId="{29EA858E-959D-469F-8A5C-24BC528D575D}" destId="{92BE5EF8-2816-4CC2-8B58-8D15103C164E}" srcOrd="1" destOrd="0" presId="urn:microsoft.com/office/officeart/2018/2/layout/IconLabelDescriptionList"/>
    <dgm:cxn modelId="{B5FA222E-B2F2-4EDF-9651-82B4525085D6}" type="presParOf" srcId="{29EA858E-959D-469F-8A5C-24BC528D575D}" destId="{34F79194-2FFB-499A-8D56-8B64E1B293C5}" srcOrd="2" destOrd="0" presId="urn:microsoft.com/office/officeart/2018/2/layout/IconLabelDescriptionList"/>
    <dgm:cxn modelId="{01C353F7-F9E5-44A7-97B4-D6303B2EE887}" type="presParOf" srcId="{29EA858E-959D-469F-8A5C-24BC528D575D}" destId="{6C68E0FE-EB26-4A43-8F3C-B491991A1F5D}" srcOrd="3" destOrd="0" presId="urn:microsoft.com/office/officeart/2018/2/layout/IconLabelDescriptionList"/>
    <dgm:cxn modelId="{5EC2059E-B628-4E17-88B6-53232235A88F}" type="presParOf" srcId="{29EA858E-959D-469F-8A5C-24BC528D575D}" destId="{C1F5AEE0-1D6D-42B2-B61C-09E683EDC183}"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B4D32A-DC87-4BAA-BC2A-D3816BF38178}">
      <dsp:nvSpPr>
        <dsp:cNvPr id="0" name=""/>
        <dsp:cNvSpPr/>
      </dsp:nvSpPr>
      <dsp:spPr>
        <a:xfrm>
          <a:off x="0" y="2318"/>
          <a:ext cx="8452658" cy="1051396"/>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BA6A76-9C0A-4AF2-B5A7-C00A9D170391}">
      <dsp:nvSpPr>
        <dsp:cNvPr id="0" name=""/>
        <dsp:cNvSpPr/>
      </dsp:nvSpPr>
      <dsp:spPr>
        <a:xfrm>
          <a:off x="318047" y="238882"/>
          <a:ext cx="578833" cy="57826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17E23F-BD95-4B10-9B0E-D7EFFF32A32A}">
      <dsp:nvSpPr>
        <dsp:cNvPr id="0" name=""/>
        <dsp:cNvSpPr/>
      </dsp:nvSpPr>
      <dsp:spPr>
        <a:xfrm>
          <a:off x="1214928" y="2318"/>
          <a:ext cx="7219018" cy="10842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750" tIns="114750" rIns="114750" bIns="114750" numCol="1" spcCol="1270" anchor="ctr" anchorCtr="0">
          <a:noAutofit/>
        </a:bodyPr>
        <a:lstStyle/>
        <a:p>
          <a:pPr marL="0" lvl="0" indent="0" algn="l" defTabSz="622300">
            <a:lnSpc>
              <a:spcPct val="100000"/>
            </a:lnSpc>
            <a:spcBef>
              <a:spcPct val="0"/>
            </a:spcBef>
            <a:spcAft>
              <a:spcPct val="35000"/>
            </a:spcAft>
            <a:buNone/>
          </a:pPr>
          <a:r>
            <a:rPr lang="en-US" sz="1400" kern="1200"/>
            <a:t>Examine the challenges associated with competency restoration for justice-involved youth in Texas, including limited availability of appropriate services, the impact of state hospital and state-supported living center waitlists, and financial considerations affecting access to care.</a:t>
          </a:r>
        </a:p>
      </dsp:txBody>
      <dsp:txXfrm>
        <a:off x="1214928" y="2318"/>
        <a:ext cx="7219018" cy="1084253"/>
      </dsp:txXfrm>
    </dsp:sp>
    <dsp:sp modelId="{01C1B45E-DB5F-4241-8AEC-BE3F90B24832}">
      <dsp:nvSpPr>
        <dsp:cNvPr id="0" name=""/>
        <dsp:cNvSpPr/>
      </dsp:nvSpPr>
      <dsp:spPr>
        <a:xfrm>
          <a:off x="0" y="1357634"/>
          <a:ext cx="8452658" cy="1051396"/>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4A0100D-D661-4828-B3BF-AEADF96CAA50}">
      <dsp:nvSpPr>
        <dsp:cNvPr id="0" name=""/>
        <dsp:cNvSpPr/>
      </dsp:nvSpPr>
      <dsp:spPr>
        <a:xfrm>
          <a:off x="318047" y="1594199"/>
          <a:ext cx="578833" cy="57826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B1BD3E-F008-4322-8FC5-8B48C32EFBAF}">
      <dsp:nvSpPr>
        <dsp:cNvPr id="0" name=""/>
        <dsp:cNvSpPr/>
      </dsp:nvSpPr>
      <dsp:spPr>
        <a:xfrm>
          <a:off x="1214928" y="1357634"/>
          <a:ext cx="7219018" cy="10842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750" tIns="114750" rIns="114750" bIns="114750" numCol="1" spcCol="1270" anchor="ctr" anchorCtr="0">
          <a:noAutofit/>
        </a:bodyPr>
        <a:lstStyle/>
        <a:p>
          <a:pPr marL="0" lvl="0" indent="0" algn="l" defTabSz="622300">
            <a:lnSpc>
              <a:spcPct val="100000"/>
            </a:lnSpc>
            <a:spcBef>
              <a:spcPct val="0"/>
            </a:spcBef>
            <a:spcAft>
              <a:spcPct val="35000"/>
            </a:spcAft>
            <a:buNone/>
          </a:pPr>
          <a:r>
            <a:rPr lang="en-US" sz="1400" kern="1200"/>
            <a:t>Outline the structure, methodologies, and interactive strategies used by the Legal Education Attainment Program (LEAP) to help youth attain fitness/competency without state hospitalization, in accordance with legislative updates to competency restoration options and requirements.</a:t>
          </a:r>
        </a:p>
      </dsp:txBody>
      <dsp:txXfrm>
        <a:off x="1214928" y="1357634"/>
        <a:ext cx="7219018" cy="1084253"/>
      </dsp:txXfrm>
    </dsp:sp>
    <dsp:sp modelId="{D96DC1D9-0E23-4311-92BD-45E66F9FD07C}">
      <dsp:nvSpPr>
        <dsp:cNvPr id="0" name=""/>
        <dsp:cNvSpPr/>
      </dsp:nvSpPr>
      <dsp:spPr>
        <a:xfrm>
          <a:off x="0" y="2712951"/>
          <a:ext cx="8452658" cy="1051396"/>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ECFAE8-03F4-4DCA-9DB0-C7EDA7468DF3}">
      <dsp:nvSpPr>
        <dsp:cNvPr id="0" name=""/>
        <dsp:cNvSpPr/>
      </dsp:nvSpPr>
      <dsp:spPr>
        <a:xfrm>
          <a:off x="318047" y="2949515"/>
          <a:ext cx="578833" cy="57826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5A4BDC-5207-41AB-B67F-1A9966CD0140}">
      <dsp:nvSpPr>
        <dsp:cNvPr id="0" name=""/>
        <dsp:cNvSpPr/>
      </dsp:nvSpPr>
      <dsp:spPr>
        <a:xfrm>
          <a:off x="1214928" y="2712951"/>
          <a:ext cx="7219018" cy="10842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750" tIns="114750" rIns="114750" bIns="114750" numCol="1" spcCol="1270" anchor="ctr" anchorCtr="0">
          <a:noAutofit/>
        </a:bodyPr>
        <a:lstStyle/>
        <a:p>
          <a:pPr marL="0" lvl="0" indent="0" algn="l" defTabSz="622300">
            <a:lnSpc>
              <a:spcPct val="100000"/>
            </a:lnSpc>
            <a:spcBef>
              <a:spcPct val="0"/>
            </a:spcBef>
            <a:spcAft>
              <a:spcPct val="35000"/>
            </a:spcAft>
            <a:buNone/>
          </a:pPr>
          <a:r>
            <a:rPr lang="en-US" sz="1400" kern="1200"/>
            <a:t>Explain the psychologist’s role in fitness/competency evaluations, treatment planning, and implementation of developmentally appropriate interventions within alternative programs like LEAP. </a:t>
          </a:r>
        </a:p>
      </dsp:txBody>
      <dsp:txXfrm>
        <a:off x="1214928" y="2712951"/>
        <a:ext cx="7219018" cy="108425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D16E78-CF5F-4BF3-8FCE-656E2375D570}">
      <dsp:nvSpPr>
        <dsp:cNvPr id="0" name=""/>
        <dsp:cNvSpPr/>
      </dsp:nvSpPr>
      <dsp:spPr>
        <a:xfrm>
          <a:off x="1555800" y="2124"/>
          <a:ext cx="2070000" cy="1402286"/>
        </a:xfrm>
        <a:prstGeom prst="rect">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866900">
            <a:lnSpc>
              <a:spcPct val="90000"/>
            </a:lnSpc>
            <a:spcBef>
              <a:spcPct val="0"/>
            </a:spcBef>
            <a:spcAft>
              <a:spcPct val="35000"/>
            </a:spcAft>
            <a:buNone/>
          </a:pPr>
          <a:r>
            <a:rPr lang="en-US" sz="4200" kern="1200" dirty="0">
              <a:effectLst>
                <a:outerShdw blurRad="38100" dist="38100" dir="2700000" algn="tl">
                  <a:srgbClr val="000000">
                    <a:alpha val="43137"/>
                  </a:srgbClr>
                </a:outerShdw>
              </a:effectLst>
            </a:rPr>
            <a:t>Typically modular</a:t>
          </a:r>
        </a:p>
      </dsp:txBody>
      <dsp:txXfrm>
        <a:off x="1555800" y="2124"/>
        <a:ext cx="2070000" cy="1402286"/>
      </dsp:txXfrm>
    </dsp:sp>
    <dsp:sp modelId="{03A2F877-D208-4760-BD44-8C19D1E62E6D}">
      <dsp:nvSpPr>
        <dsp:cNvPr id="0" name=""/>
        <dsp:cNvSpPr/>
      </dsp:nvSpPr>
      <dsp:spPr>
        <a:xfrm>
          <a:off x="835800" y="1474525"/>
          <a:ext cx="3510000" cy="1402286"/>
        </a:xfrm>
        <a:prstGeom prst="rect">
          <a:avLst/>
        </a:prstGeom>
        <a:solidFill>
          <a:schemeClr val="accent1">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866900">
            <a:lnSpc>
              <a:spcPct val="90000"/>
            </a:lnSpc>
            <a:spcBef>
              <a:spcPct val="0"/>
            </a:spcBef>
            <a:spcAft>
              <a:spcPct val="35000"/>
            </a:spcAft>
            <a:buNone/>
          </a:pPr>
          <a:r>
            <a:rPr lang="en-US" sz="4200" kern="1200" dirty="0">
              <a:effectLst>
                <a:outerShdw blurRad="38100" dist="38100" dir="2700000" algn="tl">
                  <a:srgbClr val="000000">
                    <a:alpha val="43137"/>
                  </a:srgbClr>
                </a:outerShdw>
              </a:effectLst>
            </a:rPr>
            <a:t>Based off of adult programs</a:t>
          </a:r>
        </a:p>
      </dsp:txBody>
      <dsp:txXfrm>
        <a:off x="835800" y="1474525"/>
        <a:ext cx="3510000" cy="1402286"/>
      </dsp:txXfrm>
    </dsp:sp>
    <dsp:sp modelId="{6C8794F7-801B-4549-9C07-415065D7E9CF}">
      <dsp:nvSpPr>
        <dsp:cNvPr id="0" name=""/>
        <dsp:cNvSpPr/>
      </dsp:nvSpPr>
      <dsp:spPr>
        <a:xfrm>
          <a:off x="262800" y="2946926"/>
          <a:ext cx="4655999" cy="1402286"/>
        </a:xfrm>
        <a:prstGeom prst="rect">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866900">
            <a:lnSpc>
              <a:spcPct val="90000"/>
            </a:lnSpc>
            <a:spcBef>
              <a:spcPct val="0"/>
            </a:spcBef>
            <a:spcAft>
              <a:spcPct val="35000"/>
            </a:spcAft>
            <a:buNone/>
          </a:pPr>
          <a:r>
            <a:rPr lang="en-US" sz="4200" kern="1200" dirty="0">
              <a:effectLst>
                <a:outerShdw blurRad="38100" dist="38100" dir="2700000" algn="tl">
                  <a:srgbClr val="000000">
                    <a:alpha val="43137"/>
                  </a:srgbClr>
                </a:outerShdw>
              </a:effectLst>
            </a:rPr>
            <a:t>Some run as groups, some as individual</a:t>
          </a:r>
        </a:p>
      </dsp:txBody>
      <dsp:txXfrm>
        <a:off x="262800" y="2946926"/>
        <a:ext cx="4655999" cy="140228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96ABD4-4D09-494B-A9CF-B15BE0E0661B}">
      <dsp:nvSpPr>
        <dsp:cNvPr id="0" name=""/>
        <dsp:cNvSpPr/>
      </dsp:nvSpPr>
      <dsp:spPr>
        <a:xfrm>
          <a:off x="695673" y="83"/>
          <a:ext cx="1571392" cy="94283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effectLst>
                <a:outerShdw blurRad="38100" dist="38100" dir="2700000" algn="tl">
                  <a:srgbClr val="000000">
                    <a:alpha val="43137"/>
                  </a:srgbClr>
                </a:outerShdw>
              </a:effectLst>
            </a:rPr>
            <a:t>Utah</a:t>
          </a:r>
        </a:p>
      </dsp:txBody>
      <dsp:txXfrm>
        <a:off x="695673" y="83"/>
        <a:ext cx="1571392" cy="942835"/>
      </dsp:txXfrm>
    </dsp:sp>
    <dsp:sp modelId="{D64B8CC6-DA22-4482-821B-064679659EF7}">
      <dsp:nvSpPr>
        <dsp:cNvPr id="0" name=""/>
        <dsp:cNvSpPr/>
      </dsp:nvSpPr>
      <dsp:spPr>
        <a:xfrm>
          <a:off x="2424204" y="83"/>
          <a:ext cx="1571392" cy="942835"/>
        </a:xfrm>
        <a:prstGeom prst="rect">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effectLst>
                <a:outerShdw blurRad="38100" dist="38100" dir="2700000" algn="tl">
                  <a:srgbClr val="000000">
                    <a:alpha val="43137"/>
                  </a:srgbClr>
                </a:outerShdw>
              </a:effectLst>
            </a:rPr>
            <a:t>Colorado</a:t>
          </a:r>
        </a:p>
      </dsp:txBody>
      <dsp:txXfrm>
        <a:off x="2424204" y="83"/>
        <a:ext cx="1571392" cy="942835"/>
      </dsp:txXfrm>
    </dsp:sp>
    <dsp:sp modelId="{7CACEE6A-7FA8-4355-AA55-290876DCBA09}">
      <dsp:nvSpPr>
        <dsp:cNvPr id="0" name=""/>
        <dsp:cNvSpPr/>
      </dsp:nvSpPr>
      <dsp:spPr>
        <a:xfrm>
          <a:off x="695673" y="1100057"/>
          <a:ext cx="1571392" cy="942835"/>
        </a:xfrm>
        <a:prstGeom prst="rect">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effectLst>
                <a:outerShdw blurRad="38100" dist="38100" dir="2700000" algn="tl">
                  <a:srgbClr val="000000">
                    <a:alpha val="43137"/>
                  </a:srgbClr>
                </a:outerShdw>
              </a:effectLst>
            </a:rPr>
            <a:t>Florida</a:t>
          </a:r>
        </a:p>
      </dsp:txBody>
      <dsp:txXfrm>
        <a:off x="695673" y="1100057"/>
        <a:ext cx="1571392" cy="942835"/>
      </dsp:txXfrm>
    </dsp:sp>
    <dsp:sp modelId="{7599353C-957B-42FF-838B-31FC5CC49E1D}">
      <dsp:nvSpPr>
        <dsp:cNvPr id="0" name=""/>
        <dsp:cNvSpPr/>
      </dsp:nvSpPr>
      <dsp:spPr>
        <a:xfrm>
          <a:off x="2424204" y="1100057"/>
          <a:ext cx="1571392" cy="942835"/>
        </a:xfrm>
        <a:prstGeom prst="rect">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effectLst>
                <a:outerShdw blurRad="38100" dist="38100" dir="2700000" algn="tl">
                  <a:srgbClr val="000000">
                    <a:alpha val="43137"/>
                  </a:srgbClr>
                </a:outerShdw>
              </a:effectLst>
            </a:rPr>
            <a:t>Texas</a:t>
          </a:r>
        </a:p>
      </dsp:txBody>
      <dsp:txXfrm>
        <a:off x="2424204" y="1100057"/>
        <a:ext cx="1571392" cy="942835"/>
      </dsp:txXfrm>
    </dsp:sp>
    <dsp:sp modelId="{8824C66E-0190-4403-9739-5256087DC67E}">
      <dsp:nvSpPr>
        <dsp:cNvPr id="0" name=""/>
        <dsp:cNvSpPr/>
      </dsp:nvSpPr>
      <dsp:spPr>
        <a:xfrm>
          <a:off x="695673" y="2200032"/>
          <a:ext cx="1571392" cy="942835"/>
        </a:xfrm>
        <a:prstGeom prst="rect">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effectLst>
                <a:outerShdw blurRad="38100" dist="38100" dir="2700000" algn="tl">
                  <a:srgbClr val="000000">
                    <a:alpha val="43137"/>
                  </a:srgbClr>
                </a:outerShdw>
              </a:effectLst>
            </a:rPr>
            <a:t>Philadelphia</a:t>
          </a:r>
        </a:p>
      </dsp:txBody>
      <dsp:txXfrm>
        <a:off x="695673" y="2200032"/>
        <a:ext cx="1571392" cy="942835"/>
      </dsp:txXfrm>
    </dsp:sp>
    <dsp:sp modelId="{C057CB3E-A790-48E1-9882-EE9140E759EC}">
      <dsp:nvSpPr>
        <dsp:cNvPr id="0" name=""/>
        <dsp:cNvSpPr/>
      </dsp:nvSpPr>
      <dsp:spPr>
        <a:xfrm>
          <a:off x="2424204" y="2200032"/>
          <a:ext cx="1571392" cy="942835"/>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effectLst>
                <a:outerShdw blurRad="38100" dist="38100" dir="2700000" algn="tl">
                  <a:srgbClr val="000000">
                    <a:alpha val="43137"/>
                  </a:srgbClr>
                </a:outerShdw>
              </a:effectLst>
            </a:rPr>
            <a:t>Virginia</a:t>
          </a:r>
        </a:p>
      </dsp:txBody>
      <dsp:txXfrm>
        <a:off x="2424204" y="2200032"/>
        <a:ext cx="1571392" cy="94283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40D2E8-0537-4D4A-9EA8-5E3E919B051C}">
      <dsp:nvSpPr>
        <dsp:cNvPr id="0" name=""/>
        <dsp:cNvSpPr/>
      </dsp:nvSpPr>
      <dsp:spPr>
        <a:xfrm>
          <a:off x="0" y="2968"/>
          <a:ext cx="8452658" cy="632264"/>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A133A7-D75A-4A1E-9E49-729D2B1597BE}">
      <dsp:nvSpPr>
        <dsp:cNvPr id="0" name=""/>
        <dsp:cNvSpPr/>
      </dsp:nvSpPr>
      <dsp:spPr>
        <a:xfrm>
          <a:off x="191259" y="145227"/>
          <a:ext cx="347745" cy="34774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0CECD9-7D48-4BE5-996A-E1DB55E49BFD}">
      <dsp:nvSpPr>
        <dsp:cNvPr id="0" name=""/>
        <dsp:cNvSpPr/>
      </dsp:nvSpPr>
      <dsp:spPr>
        <a:xfrm>
          <a:off x="730265" y="2968"/>
          <a:ext cx="3803696" cy="632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915" tIns="66915" rIns="66915" bIns="66915" numCol="1" spcCol="1270" anchor="ctr" anchorCtr="0">
          <a:noAutofit/>
        </a:bodyPr>
        <a:lstStyle/>
        <a:p>
          <a:pPr marL="0" lvl="0" indent="0" algn="l" defTabSz="711200">
            <a:lnSpc>
              <a:spcPct val="100000"/>
            </a:lnSpc>
            <a:spcBef>
              <a:spcPct val="0"/>
            </a:spcBef>
            <a:spcAft>
              <a:spcPct val="35000"/>
            </a:spcAft>
            <a:buNone/>
          </a:pPr>
          <a:r>
            <a:rPr lang="en-US" sz="1600" kern="1200" dirty="0"/>
            <a:t>LEAP staff conducts suitability assessment</a:t>
          </a:r>
        </a:p>
      </dsp:txBody>
      <dsp:txXfrm>
        <a:off x="730265" y="2968"/>
        <a:ext cx="3803696" cy="632264"/>
      </dsp:txXfrm>
    </dsp:sp>
    <dsp:sp modelId="{69972E68-0B5A-4673-B78E-F85A05B5B4FC}">
      <dsp:nvSpPr>
        <dsp:cNvPr id="0" name=""/>
        <dsp:cNvSpPr/>
      </dsp:nvSpPr>
      <dsp:spPr>
        <a:xfrm>
          <a:off x="4533961" y="2968"/>
          <a:ext cx="3918696" cy="632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915" tIns="66915" rIns="66915" bIns="66915" numCol="1" spcCol="1270" anchor="ctr" anchorCtr="0">
          <a:noAutofit/>
        </a:bodyPr>
        <a:lstStyle/>
        <a:p>
          <a:pPr marL="0" lvl="0" indent="0" algn="l" defTabSz="533400">
            <a:lnSpc>
              <a:spcPct val="100000"/>
            </a:lnSpc>
            <a:spcBef>
              <a:spcPct val="0"/>
            </a:spcBef>
            <a:spcAft>
              <a:spcPct val="35000"/>
            </a:spcAft>
            <a:buNone/>
          </a:pPr>
          <a:endParaRPr lang="en-US" sz="1200" kern="1200" dirty="0"/>
        </a:p>
      </dsp:txBody>
      <dsp:txXfrm>
        <a:off x="4533961" y="2968"/>
        <a:ext cx="3918696" cy="632264"/>
      </dsp:txXfrm>
    </dsp:sp>
    <dsp:sp modelId="{8CB0A0C1-B996-4666-BD3E-87CFC2FF7209}">
      <dsp:nvSpPr>
        <dsp:cNvPr id="0" name=""/>
        <dsp:cNvSpPr/>
      </dsp:nvSpPr>
      <dsp:spPr>
        <a:xfrm>
          <a:off x="0" y="793298"/>
          <a:ext cx="8452658" cy="632264"/>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01507A-6E81-43C0-9CB3-C9F3C549345E}">
      <dsp:nvSpPr>
        <dsp:cNvPr id="0" name=""/>
        <dsp:cNvSpPr/>
      </dsp:nvSpPr>
      <dsp:spPr>
        <a:xfrm>
          <a:off x="191259" y="935558"/>
          <a:ext cx="347745" cy="34774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F69E9B-5337-4D43-BBA4-7C75CC8C8192}">
      <dsp:nvSpPr>
        <dsp:cNvPr id="0" name=""/>
        <dsp:cNvSpPr/>
      </dsp:nvSpPr>
      <dsp:spPr>
        <a:xfrm>
          <a:off x="730265" y="793298"/>
          <a:ext cx="7722392" cy="632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915" tIns="66915" rIns="66915" bIns="66915" numCol="1" spcCol="1270" anchor="ctr" anchorCtr="0">
          <a:noAutofit/>
        </a:bodyPr>
        <a:lstStyle/>
        <a:p>
          <a:pPr marL="0" lvl="0" indent="0" algn="l" defTabSz="711200">
            <a:lnSpc>
              <a:spcPct val="100000"/>
            </a:lnSpc>
            <a:spcBef>
              <a:spcPct val="0"/>
            </a:spcBef>
            <a:spcAft>
              <a:spcPct val="35000"/>
            </a:spcAft>
            <a:buNone/>
          </a:pPr>
          <a:r>
            <a:rPr lang="en-US" sz="1600" kern="1200" dirty="0"/>
            <a:t>Treatment plan created by LEAP staff</a:t>
          </a:r>
        </a:p>
      </dsp:txBody>
      <dsp:txXfrm>
        <a:off x="730265" y="793298"/>
        <a:ext cx="7722392" cy="632264"/>
      </dsp:txXfrm>
    </dsp:sp>
    <dsp:sp modelId="{9345E383-6DEF-41D7-BBAF-832D5351E251}">
      <dsp:nvSpPr>
        <dsp:cNvPr id="0" name=""/>
        <dsp:cNvSpPr/>
      </dsp:nvSpPr>
      <dsp:spPr>
        <a:xfrm>
          <a:off x="0" y="1583629"/>
          <a:ext cx="8452658" cy="632264"/>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DD45161-F9E8-450A-BA1E-E8FC55AC2648}">
      <dsp:nvSpPr>
        <dsp:cNvPr id="0" name=""/>
        <dsp:cNvSpPr/>
      </dsp:nvSpPr>
      <dsp:spPr>
        <a:xfrm>
          <a:off x="191259" y="1725888"/>
          <a:ext cx="347745" cy="34774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21A95E-576E-4942-AFA0-17DC00CAE4ED}">
      <dsp:nvSpPr>
        <dsp:cNvPr id="0" name=""/>
        <dsp:cNvSpPr/>
      </dsp:nvSpPr>
      <dsp:spPr>
        <a:xfrm>
          <a:off x="730265" y="1583629"/>
          <a:ext cx="3803696" cy="632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915" tIns="66915" rIns="66915" bIns="66915" numCol="1" spcCol="1270" anchor="ctr" anchorCtr="0">
          <a:noAutofit/>
        </a:bodyPr>
        <a:lstStyle/>
        <a:p>
          <a:pPr marL="0" lvl="0" indent="0" algn="l" defTabSz="711200">
            <a:lnSpc>
              <a:spcPct val="100000"/>
            </a:lnSpc>
            <a:spcBef>
              <a:spcPct val="0"/>
            </a:spcBef>
            <a:spcAft>
              <a:spcPct val="35000"/>
            </a:spcAft>
            <a:buNone/>
          </a:pPr>
          <a:r>
            <a:rPr lang="en-US" sz="1600" kern="1200" dirty="0"/>
            <a:t>Youth receives one-on-one 1-hour education sessions 2-3 times per week </a:t>
          </a:r>
        </a:p>
      </dsp:txBody>
      <dsp:txXfrm>
        <a:off x="730265" y="1583629"/>
        <a:ext cx="3803696" cy="632264"/>
      </dsp:txXfrm>
    </dsp:sp>
    <dsp:sp modelId="{BEF7AAEB-FCB1-4EEC-9E14-541DD79B2244}">
      <dsp:nvSpPr>
        <dsp:cNvPr id="0" name=""/>
        <dsp:cNvSpPr/>
      </dsp:nvSpPr>
      <dsp:spPr>
        <a:xfrm>
          <a:off x="4533961" y="1583629"/>
          <a:ext cx="3918696" cy="632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915" tIns="66915" rIns="66915" bIns="66915" numCol="1" spcCol="1270" anchor="ctr" anchorCtr="0">
          <a:noAutofit/>
        </a:bodyPr>
        <a:lstStyle/>
        <a:p>
          <a:pPr marL="0" lvl="0" indent="0" algn="l" defTabSz="533400">
            <a:lnSpc>
              <a:spcPct val="100000"/>
            </a:lnSpc>
            <a:spcBef>
              <a:spcPct val="0"/>
            </a:spcBef>
            <a:spcAft>
              <a:spcPct val="35000"/>
            </a:spcAft>
            <a:buNone/>
          </a:pPr>
          <a:r>
            <a:rPr lang="en-US" sz="1200" kern="1200"/>
            <a:t>Pre- and post-tests to track progress</a:t>
          </a:r>
        </a:p>
      </dsp:txBody>
      <dsp:txXfrm>
        <a:off x="4533961" y="1583629"/>
        <a:ext cx="3918696" cy="632264"/>
      </dsp:txXfrm>
    </dsp:sp>
    <dsp:sp modelId="{2A454C12-86D5-4DBD-82FD-E8438147E84B}">
      <dsp:nvSpPr>
        <dsp:cNvPr id="0" name=""/>
        <dsp:cNvSpPr/>
      </dsp:nvSpPr>
      <dsp:spPr>
        <a:xfrm>
          <a:off x="0" y="2373959"/>
          <a:ext cx="8452658" cy="632264"/>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CE4809E-BEFE-4B9B-88B4-9DE752C24749}">
      <dsp:nvSpPr>
        <dsp:cNvPr id="0" name=""/>
        <dsp:cNvSpPr/>
      </dsp:nvSpPr>
      <dsp:spPr>
        <a:xfrm>
          <a:off x="191259" y="2516219"/>
          <a:ext cx="347745" cy="34774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CBE74C-0E65-4C01-B8A7-97A526ACF594}">
      <dsp:nvSpPr>
        <dsp:cNvPr id="0" name=""/>
        <dsp:cNvSpPr/>
      </dsp:nvSpPr>
      <dsp:spPr>
        <a:xfrm>
          <a:off x="730265" y="2373959"/>
          <a:ext cx="7722392" cy="632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915" tIns="66915" rIns="66915" bIns="66915" numCol="1" spcCol="1270" anchor="ctr" anchorCtr="0">
          <a:noAutofit/>
        </a:bodyPr>
        <a:lstStyle/>
        <a:p>
          <a:pPr marL="0" lvl="0" indent="0" algn="l" defTabSz="711200">
            <a:lnSpc>
              <a:spcPct val="100000"/>
            </a:lnSpc>
            <a:spcBef>
              <a:spcPct val="0"/>
            </a:spcBef>
            <a:spcAft>
              <a:spcPct val="35000"/>
            </a:spcAft>
            <a:buNone/>
          </a:pPr>
          <a:r>
            <a:rPr lang="en-US" sz="1600" kern="1200"/>
            <a:t>Monthly updates are provided to court</a:t>
          </a:r>
        </a:p>
      </dsp:txBody>
      <dsp:txXfrm>
        <a:off x="730265" y="2373959"/>
        <a:ext cx="7722392" cy="632264"/>
      </dsp:txXfrm>
    </dsp:sp>
    <dsp:sp modelId="{D5100563-371E-4096-85D7-4DBCA190667C}">
      <dsp:nvSpPr>
        <dsp:cNvPr id="0" name=""/>
        <dsp:cNvSpPr/>
      </dsp:nvSpPr>
      <dsp:spPr>
        <a:xfrm>
          <a:off x="0" y="3164290"/>
          <a:ext cx="8452658" cy="632264"/>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47A792-D67A-49AD-986E-3FDD0FDDB024}">
      <dsp:nvSpPr>
        <dsp:cNvPr id="0" name=""/>
        <dsp:cNvSpPr/>
      </dsp:nvSpPr>
      <dsp:spPr>
        <a:xfrm>
          <a:off x="191259" y="3306549"/>
          <a:ext cx="347745" cy="34774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0665FA-8989-48FF-936F-4EFB3E7E7908}">
      <dsp:nvSpPr>
        <dsp:cNvPr id="0" name=""/>
        <dsp:cNvSpPr/>
      </dsp:nvSpPr>
      <dsp:spPr>
        <a:xfrm>
          <a:off x="730265" y="3164290"/>
          <a:ext cx="7722392" cy="632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915" tIns="66915" rIns="66915" bIns="66915" numCol="1" spcCol="1270" anchor="ctr" anchorCtr="0">
          <a:noAutofit/>
        </a:bodyPr>
        <a:lstStyle/>
        <a:p>
          <a:pPr marL="0" lvl="0" indent="0" algn="l" defTabSz="711200">
            <a:lnSpc>
              <a:spcPct val="100000"/>
            </a:lnSpc>
            <a:spcBef>
              <a:spcPct val="0"/>
            </a:spcBef>
            <a:spcAft>
              <a:spcPct val="35000"/>
            </a:spcAft>
            <a:buNone/>
          </a:pPr>
          <a:r>
            <a:rPr lang="en-US" sz="1600" kern="1200" dirty="0"/>
            <a:t>Conduct independent FTP evaluation between 75th and 90th day in program</a:t>
          </a:r>
        </a:p>
      </dsp:txBody>
      <dsp:txXfrm>
        <a:off x="730265" y="3164290"/>
        <a:ext cx="7722392" cy="63226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BEF1BC-35E2-4C53-9C85-2F9BDE45ACA9}">
      <dsp:nvSpPr>
        <dsp:cNvPr id="0" name=""/>
        <dsp:cNvSpPr/>
      </dsp:nvSpPr>
      <dsp:spPr>
        <a:xfrm>
          <a:off x="788669" y="0"/>
          <a:ext cx="8938260" cy="4351338"/>
        </a:xfrm>
        <a:prstGeom prst="rightArrow">
          <a:avLst/>
        </a:prstGeom>
        <a:solidFill>
          <a:schemeClr val="accent1">
            <a:tint val="40000"/>
            <a:hueOff val="0"/>
            <a:satOff val="0"/>
            <a:lumOff val="0"/>
            <a:alphaOff val="0"/>
          </a:schemeClr>
        </a:solidFill>
        <a:ln>
          <a:noFill/>
        </a:ln>
        <a:effectLst/>
        <a:scene3d>
          <a:camera prst="orthographicFront"/>
          <a:lightRig rig="chilly" dir="t"/>
        </a:scene3d>
        <a:sp3d z="-12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B35C1843-DACF-4B3E-B0BE-BDDBA6C7EDF7}">
      <dsp:nvSpPr>
        <dsp:cNvPr id="0" name=""/>
        <dsp:cNvSpPr/>
      </dsp:nvSpPr>
      <dsp:spPr>
        <a:xfrm>
          <a:off x="5519" y="1305401"/>
          <a:ext cx="913440" cy="1740535"/>
        </a:xfrm>
        <a:prstGeom prst="round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en-US" sz="1100" b="1" kern="1200" dirty="0"/>
            <a:t>Raising of the issue</a:t>
          </a:r>
        </a:p>
      </dsp:txBody>
      <dsp:txXfrm>
        <a:off x="50109" y="1349991"/>
        <a:ext cx="824260" cy="1651355"/>
      </dsp:txXfrm>
    </dsp:sp>
    <dsp:sp modelId="{845E1E1C-7E94-4E9F-9BBF-C5E830E04092}">
      <dsp:nvSpPr>
        <dsp:cNvPr id="0" name=""/>
        <dsp:cNvSpPr/>
      </dsp:nvSpPr>
      <dsp:spPr>
        <a:xfrm>
          <a:off x="1071199" y="1305401"/>
          <a:ext cx="913440" cy="1740535"/>
        </a:xfrm>
        <a:prstGeom prst="round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en-US" sz="1100" b="1" kern="1200" dirty="0"/>
            <a:t>Expert Fitness Determination</a:t>
          </a:r>
        </a:p>
      </dsp:txBody>
      <dsp:txXfrm>
        <a:off x="1115789" y="1349991"/>
        <a:ext cx="824260" cy="1651355"/>
      </dsp:txXfrm>
    </dsp:sp>
    <dsp:sp modelId="{51C4583F-B232-461F-BDB1-446E6FF584A2}">
      <dsp:nvSpPr>
        <dsp:cNvPr id="0" name=""/>
        <dsp:cNvSpPr/>
      </dsp:nvSpPr>
      <dsp:spPr>
        <a:xfrm>
          <a:off x="2136879" y="1305401"/>
          <a:ext cx="913440" cy="1740535"/>
        </a:xfrm>
        <a:prstGeom prst="round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en-US" sz="1100" b="1" kern="1200" dirty="0"/>
            <a:t>Chapter 55 Program Referral</a:t>
          </a:r>
        </a:p>
      </dsp:txBody>
      <dsp:txXfrm>
        <a:off x="2181469" y="1349991"/>
        <a:ext cx="824260" cy="1651355"/>
      </dsp:txXfrm>
    </dsp:sp>
    <dsp:sp modelId="{22312D1F-C4CA-4DB4-8346-E92C1D23109E}">
      <dsp:nvSpPr>
        <dsp:cNvPr id="0" name=""/>
        <dsp:cNvSpPr/>
      </dsp:nvSpPr>
      <dsp:spPr>
        <a:xfrm>
          <a:off x="3202559" y="1305401"/>
          <a:ext cx="913440" cy="1740535"/>
        </a:xfrm>
        <a:prstGeom prst="round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en-US" sz="1100" b="1" kern="1200" dirty="0"/>
            <a:t>LEAP Suitability Assessment</a:t>
          </a:r>
        </a:p>
        <a:p>
          <a:pPr marL="0" lvl="0" indent="0" algn="ctr" defTabSz="488950" rtl="0">
            <a:lnSpc>
              <a:spcPct val="90000"/>
            </a:lnSpc>
            <a:spcBef>
              <a:spcPct val="0"/>
            </a:spcBef>
            <a:spcAft>
              <a:spcPct val="35000"/>
            </a:spcAft>
            <a:buNone/>
          </a:pPr>
          <a:r>
            <a:rPr lang="en-US" sz="1100" b="1" kern="1200" dirty="0"/>
            <a:t>Module 0</a:t>
          </a:r>
        </a:p>
      </dsp:txBody>
      <dsp:txXfrm>
        <a:off x="3247149" y="1349991"/>
        <a:ext cx="824260" cy="1651355"/>
      </dsp:txXfrm>
    </dsp:sp>
    <dsp:sp modelId="{9A635197-ED10-478B-A734-539CC76DC607}">
      <dsp:nvSpPr>
        <dsp:cNvPr id="0" name=""/>
        <dsp:cNvSpPr/>
      </dsp:nvSpPr>
      <dsp:spPr>
        <a:xfrm>
          <a:off x="4268239" y="1305401"/>
          <a:ext cx="913440" cy="1740535"/>
        </a:xfrm>
        <a:prstGeom prst="round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en-US" sz="1100" b="1" kern="1200" dirty="0"/>
            <a:t>Fitness Hearing</a:t>
          </a:r>
        </a:p>
      </dsp:txBody>
      <dsp:txXfrm>
        <a:off x="4312829" y="1349991"/>
        <a:ext cx="824260" cy="1651355"/>
      </dsp:txXfrm>
    </dsp:sp>
    <dsp:sp modelId="{12DB9963-FB94-46D4-A631-825D85FB3D92}">
      <dsp:nvSpPr>
        <dsp:cNvPr id="0" name=""/>
        <dsp:cNvSpPr/>
      </dsp:nvSpPr>
      <dsp:spPr>
        <a:xfrm>
          <a:off x="5333920" y="1305401"/>
          <a:ext cx="913440" cy="1740535"/>
        </a:xfrm>
        <a:prstGeom prst="round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en-US" sz="1100" b="1" kern="1200" dirty="0"/>
            <a:t>Court ordered services</a:t>
          </a:r>
        </a:p>
      </dsp:txBody>
      <dsp:txXfrm>
        <a:off x="5378510" y="1349991"/>
        <a:ext cx="824260" cy="1651355"/>
      </dsp:txXfrm>
    </dsp:sp>
    <dsp:sp modelId="{0BCC9085-D46E-4450-B5F6-F5B32C0D7979}">
      <dsp:nvSpPr>
        <dsp:cNvPr id="0" name=""/>
        <dsp:cNvSpPr/>
      </dsp:nvSpPr>
      <dsp:spPr>
        <a:xfrm>
          <a:off x="6399600" y="1305401"/>
          <a:ext cx="913440" cy="1740535"/>
        </a:xfrm>
        <a:prstGeom prst="round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en-US" sz="1100" b="1" kern="1200" dirty="0"/>
            <a:t>Treatment Plan </a:t>
          </a:r>
        </a:p>
      </dsp:txBody>
      <dsp:txXfrm>
        <a:off x="6444190" y="1349991"/>
        <a:ext cx="824260" cy="1651355"/>
      </dsp:txXfrm>
    </dsp:sp>
    <dsp:sp modelId="{F4378C00-85C5-4CEB-B9D9-41CAF35CAA07}">
      <dsp:nvSpPr>
        <dsp:cNvPr id="0" name=""/>
        <dsp:cNvSpPr/>
      </dsp:nvSpPr>
      <dsp:spPr>
        <a:xfrm>
          <a:off x="7465280" y="1305401"/>
          <a:ext cx="913440" cy="1740535"/>
        </a:xfrm>
        <a:prstGeom prst="round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en-US" sz="1100" b="1" kern="1200" dirty="0"/>
            <a:t>Monthly Communication with Court</a:t>
          </a:r>
        </a:p>
      </dsp:txBody>
      <dsp:txXfrm>
        <a:off x="7509870" y="1349991"/>
        <a:ext cx="824260" cy="1651355"/>
      </dsp:txXfrm>
    </dsp:sp>
    <dsp:sp modelId="{13F036C6-3FC9-43B0-93AE-14528AAB859F}">
      <dsp:nvSpPr>
        <dsp:cNvPr id="0" name=""/>
        <dsp:cNvSpPr/>
      </dsp:nvSpPr>
      <dsp:spPr>
        <a:xfrm>
          <a:off x="8530960" y="1305401"/>
          <a:ext cx="913440" cy="1740535"/>
        </a:xfrm>
        <a:prstGeom prst="round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en-US" sz="1100" b="1" kern="1200" dirty="0"/>
            <a:t>75</a:t>
          </a:r>
          <a:r>
            <a:rPr lang="en-US" sz="1100" b="1" kern="1200" baseline="30000" dirty="0"/>
            <a:t>th</a:t>
          </a:r>
          <a:r>
            <a:rPr lang="en-US" sz="1100" b="1" kern="1200" dirty="0"/>
            <a:t> Day Assessment</a:t>
          </a:r>
        </a:p>
      </dsp:txBody>
      <dsp:txXfrm>
        <a:off x="8575550" y="1349991"/>
        <a:ext cx="824260" cy="1651355"/>
      </dsp:txXfrm>
    </dsp:sp>
    <dsp:sp modelId="{A5BEA6C3-0339-456B-99A2-E99B81A63599}">
      <dsp:nvSpPr>
        <dsp:cNvPr id="0" name=""/>
        <dsp:cNvSpPr/>
      </dsp:nvSpPr>
      <dsp:spPr>
        <a:xfrm>
          <a:off x="9596640" y="1305401"/>
          <a:ext cx="913440" cy="1740535"/>
        </a:xfrm>
        <a:prstGeom prst="round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en-US" sz="1100" b="1" kern="1200" dirty="0"/>
            <a:t>Restoration Hearing/ Hearing to request an extension</a:t>
          </a:r>
        </a:p>
      </dsp:txBody>
      <dsp:txXfrm>
        <a:off x="9641230" y="1349991"/>
        <a:ext cx="824260" cy="1651355"/>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0436A3-FF01-45FD-A289-48BA5864D009}">
      <dsp:nvSpPr>
        <dsp:cNvPr id="0" name=""/>
        <dsp:cNvSpPr/>
      </dsp:nvSpPr>
      <dsp:spPr>
        <a:xfrm>
          <a:off x="0" y="1260157"/>
          <a:ext cx="5408612" cy="791505"/>
        </a:xfrm>
        <a:prstGeom prst="round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effectLst>
                <a:outerShdw blurRad="38100" dist="38100" dir="2700000" algn="tl">
                  <a:srgbClr val="000000">
                    <a:alpha val="43137"/>
                  </a:srgbClr>
                </a:outerShdw>
              </a:effectLst>
            </a:rPr>
            <a:t>Interactive</a:t>
          </a:r>
        </a:p>
      </dsp:txBody>
      <dsp:txXfrm>
        <a:off x="38638" y="1298795"/>
        <a:ext cx="5331336" cy="714229"/>
      </dsp:txXfrm>
    </dsp:sp>
    <dsp:sp modelId="{36C4681D-2724-4D0F-BD08-C6644BCFD723}">
      <dsp:nvSpPr>
        <dsp:cNvPr id="0" name=""/>
        <dsp:cNvSpPr/>
      </dsp:nvSpPr>
      <dsp:spPr>
        <a:xfrm>
          <a:off x="0" y="2146702"/>
          <a:ext cx="5408612" cy="791505"/>
        </a:xfrm>
        <a:prstGeom prst="roundRect">
          <a:avLst/>
        </a:prstGeom>
        <a:solidFill>
          <a:schemeClr val="accent1">
            <a:shade val="80000"/>
            <a:hueOff val="87321"/>
            <a:satOff val="-1564"/>
            <a:lumOff val="664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effectLst>
                <a:outerShdw blurRad="38100" dist="38100" dir="2700000" algn="tl">
                  <a:srgbClr val="000000">
                    <a:alpha val="43137"/>
                  </a:srgbClr>
                </a:outerShdw>
              </a:effectLst>
            </a:rPr>
            <a:t>Engaging</a:t>
          </a:r>
        </a:p>
      </dsp:txBody>
      <dsp:txXfrm>
        <a:off x="38638" y="2185340"/>
        <a:ext cx="5331336" cy="714229"/>
      </dsp:txXfrm>
    </dsp:sp>
    <dsp:sp modelId="{677AEE4A-6A3B-4923-B937-621633F80E01}">
      <dsp:nvSpPr>
        <dsp:cNvPr id="0" name=""/>
        <dsp:cNvSpPr/>
      </dsp:nvSpPr>
      <dsp:spPr>
        <a:xfrm>
          <a:off x="0" y="3033247"/>
          <a:ext cx="5408612" cy="791505"/>
        </a:xfrm>
        <a:prstGeom prst="roundRect">
          <a:avLst/>
        </a:prstGeom>
        <a:solidFill>
          <a:schemeClr val="accent1">
            <a:shade val="80000"/>
            <a:hueOff val="174641"/>
            <a:satOff val="-3128"/>
            <a:lumOff val="132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effectLst>
                <a:outerShdw blurRad="38100" dist="38100" dir="2700000" algn="tl">
                  <a:srgbClr val="000000">
                    <a:alpha val="43137"/>
                  </a:srgbClr>
                </a:outerShdw>
              </a:effectLst>
            </a:rPr>
            <a:t>Developmentally appropriate</a:t>
          </a:r>
        </a:p>
      </dsp:txBody>
      <dsp:txXfrm>
        <a:off x="38638" y="3071885"/>
        <a:ext cx="5331336" cy="714229"/>
      </dsp:txXfrm>
    </dsp:sp>
    <dsp:sp modelId="{ACAB07E5-EBAC-4DE0-B8BE-B0AFD356696F}">
      <dsp:nvSpPr>
        <dsp:cNvPr id="0" name=""/>
        <dsp:cNvSpPr/>
      </dsp:nvSpPr>
      <dsp:spPr>
        <a:xfrm>
          <a:off x="0" y="3919792"/>
          <a:ext cx="5408612" cy="791505"/>
        </a:xfrm>
        <a:prstGeom prst="roundRect">
          <a:avLst/>
        </a:prstGeom>
        <a:solidFill>
          <a:schemeClr val="accent1">
            <a:shade val="80000"/>
            <a:hueOff val="261962"/>
            <a:satOff val="-4692"/>
            <a:lumOff val="1993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effectLst>
                <a:outerShdw blurRad="38100" dist="38100" dir="2700000" algn="tl">
                  <a:srgbClr val="000000">
                    <a:alpha val="43137"/>
                  </a:srgbClr>
                </a:outerShdw>
              </a:effectLst>
            </a:rPr>
            <a:t>Defense Attorney Approved</a:t>
          </a:r>
          <a:endParaRPr lang="en-US" sz="3300" kern="1200" dirty="0">
            <a:effectLst>
              <a:outerShdw blurRad="38100" dist="38100" dir="2700000" algn="tl">
                <a:srgbClr val="000000">
                  <a:alpha val="43137"/>
                </a:srgbClr>
              </a:outerShdw>
            </a:effectLst>
          </a:endParaRPr>
        </a:p>
      </dsp:txBody>
      <dsp:txXfrm>
        <a:off x="38638" y="3958430"/>
        <a:ext cx="5331336" cy="714229"/>
      </dsp:txXfrm>
    </dsp:sp>
    <dsp:sp modelId="{33C9A177-A571-4080-8196-A3FBA30E1FAE}">
      <dsp:nvSpPr>
        <dsp:cNvPr id="0" name=""/>
        <dsp:cNvSpPr/>
      </dsp:nvSpPr>
      <dsp:spPr>
        <a:xfrm>
          <a:off x="0" y="4806337"/>
          <a:ext cx="5408612" cy="791505"/>
        </a:xfrm>
        <a:prstGeom prst="roundRect">
          <a:avLst/>
        </a:prstGeom>
        <a:solidFill>
          <a:schemeClr val="accent1">
            <a:shade val="80000"/>
            <a:hueOff val="349283"/>
            <a:satOff val="-6256"/>
            <a:lumOff val="26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effectLst>
                <a:outerShdw blurRad="38100" dist="38100" dir="2700000" algn="tl">
                  <a:srgbClr val="000000">
                    <a:alpha val="43137"/>
                  </a:srgbClr>
                </a:outerShdw>
              </a:effectLst>
            </a:rPr>
            <a:t>Customizable</a:t>
          </a:r>
        </a:p>
      </dsp:txBody>
      <dsp:txXfrm>
        <a:off x="38638" y="4844975"/>
        <a:ext cx="5331336" cy="71422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B4D28F-63D8-439A-85C2-16EB374F9625}">
      <dsp:nvSpPr>
        <dsp:cNvPr id="0" name=""/>
        <dsp:cNvSpPr/>
      </dsp:nvSpPr>
      <dsp:spPr>
        <a:xfrm>
          <a:off x="0" y="0"/>
          <a:ext cx="5299788" cy="0"/>
        </a:xfrm>
        <a:prstGeom prst="lin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w="6350" cap="flat" cmpd="sng" algn="ctr">
          <a:solidFill>
            <a:schemeClr val="accent6">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23CBCFEF-BB40-4282-8C08-306ECC392787}">
      <dsp:nvSpPr>
        <dsp:cNvPr id="0" name=""/>
        <dsp:cNvSpPr/>
      </dsp:nvSpPr>
      <dsp:spPr>
        <a:xfrm>
          <a:off x="0" y="0"/>
          <a:ext cx="1059957" cy="3890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1" kern="1200" dirty="0"/>
            <a:t>LEAP</a:t>
          </a:r>
          <a:r>
            <a:rPr lang="en-US" sz="1500" kern="1200" dirty="0"/>
            <a:t> is designed to provide youth with information and skills relevant to their ability to participate in court. They learn about:</a:t>
          </a:r>
        </a:p>
      </dsp:txBody>
      <dsp:txXfrm>
        <a:off x="0" y="0"/>
        <a:ext cx="1059957" cy="3890736"/>
      </dsp:txXfrm>
    </dsp:sp>
    <dsp:sp modelId="{0C33E237-A1B9-4730-8363-C398B1706900}">
      <dsp:nvSpPr>
        <dsp:cNvPr id="0" name=""/>
        <dsp:cNvSpPr/>
      </dsp:nvSpPr>
      <dsp:spPr>
        <a:xfrm>
          <a:off x="1139454" y="26264"/>
          <a:ext cx="4160333" cy="525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The juvenile justice system</a:t>
          </a:r>
        </a:p>
      </dsp:txBody>
      <dsp:txXfrm>
        <a:off x="1139454" y="26264"/>
        <a:ext cx="4160333" cy="525287"/>
      </dsp:txXfrm>
    </dsp:sp>
    <dsp:sp modelId="{78A607F1-C183-405E-AB6F-1660165843D2}">
      <dsp:nvSpPr>
        <dsp:cNvPr id="0" name=""/>
        <dsp:cNvSpPr/>
      </dsp:nvSpPr>
      <dsp:spPr>
        <a:xfrm>
          <a:off x="1059957" y="551551"/>
          <a:ext cx="4239830" cy="0"/>
        </a:xfrm>
        <a:prstGeom prst="line">
          <a:avLst/>
        </a:prstGeom>
        <a:noFill/>
        <a:ln w="6350" cap="flat" cmpd="sng" algn="ctr">
          <a:solidFill>
            <a:schemeClr val="accent6">
              <a:tint val="50000"/>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 modelId="{736F11D6-5DBE-4ADF-8506-925805456FB3}">
      <dsp:nvSpPr>
        <dsp:cNvPr id="0" name=""/>
        <dsp:cNvSpPr/>
      </dsp:nvSpPr>
      <dsp:spPr>
        <a:xfrm>
          <a:off x="1139454" y="577816"/>
          <a:ext cx="4160333" cy="525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Legal terms</a:t>
          </a:r>
        </a:p>
      </dsp:txBody>
      <dsp:txXfrm>
        <a:off x="1139454" y="577816"/>
        <a:ext cx="4160333" cy="525287"/>
      </dsp:txXfrm>
    </dsp:sp>
    <dsp:sp modelId="{12FBA9BA-D16D-4DB1-B7D1-32EB906A61C0}">
      <dsp:nvSpPr>
        <dsp:cNvPr id="0" name=""/>
        <dsp:cNvSpPr/>
      </dsp:nvSpPr>
      <dsp:spPr>
        <a:xfrm>
          <a:off x="1059957" y="1103103"/>
          <a:ext cx="4239830" cy="0"/>
        </a:xfrm>
        <a:prstGeom prst="line">
          <a:avLst/>
        </a:prstGeom>
        <a:noFill/>
        <a:ln w="6350" cap="flat" cmpd="sng" algn="ctr">
          <a:solidFill>
            <a:schemeClr val="accent6">
              <a:tint val="50000"/>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 modelId="{41784AB9-D9BF-4D40-8F4C-F3145762BE3D}">
      <dsp:nvSpPr>
        <dsp:cNvPr id="0" name=""/>
        <dsp:cNvSpPr/>
      </dsp:nvSpPr>
      <dsp:spPr>
        <a:xfrm>
          <a:off x="1139454" y="1129367"/>
          <a:ext cx="4160333" cy="525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Court processes</a:t>
          </a:r>
        </a:p>
      </dsp:txBody>
      <dsp:txXfrm>
        <a:off x="1139454" y="1129367"/>
        <a:ext cx="4160333" cy="525287"/>
      </dsp:txXfrm>
    </dsp:sp>
    <dsp:sp modelId="{38D328CE-FD05-4B1F-A110-A2CD83AA270B}">
      <dsp:nvSpPr>
        <dsp:cNvPr id="0" name=""/>
        <dsp:cNvSpPr/>
      </dsp:nvSpPr>
      <dsp:spPr>
        <a:xfrm>
          <a:off x="1059957" y="1654655"/>
          <a:ext cx="4239830" cy="0"/>
        </a:xfrm>
        <a:prstGeom prst="line">
          <a:avLst/>
        </a:prstGeom>
        <a:noFill/>
        <a:ln w="6350" cap="flat" cmpd="sng" algn="ctr">
          <a:solidFill>
            <a:schemeClr val="accent6">
              <a:tint val="50000"/>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 modelId="{9ADF73A0-6CC3-44DD-90BC-4F662B2F9A7F}">
      <dsp:nvSpPr>
        <dsp:cNvPr id="0" name=""/>
        <dsp:cNvSpPr/>
      </dsp:nvSpPr>
      <dsp:spPr>
        <a:xfrm>
          <a:off x="1139454" y="1680919"/>
          <a:ext cx="4160333" cy="525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Their rights</a:t>
          </a:r>
        </a:p>
      </dsp:txBody>
      <dsp:txXfrm>
        <a:off x="1139454" y="1680919"/>
        <a:ext cx="4160333" cy="525287"/>
      </dsp:txXfrm>
    </dsp:sp>
    <dsp:sp modelId="{C5B0FDEE-EC05-4E6B-851E-780E846F3A5A}">
      <dsp:nvSpPr>
        <dsp:cNvPr id="0" name=""/>
        <dsp:cNvSpPr/>
      </dsp:nvSpPr>
      <dsp:spPr>
        <a:xfrm>
          <a:off x="1059957" y="2206206"/>
          <a:ext cx="4239830" cy="0"/>
        </a:xfrm>
        <a:prstGeom prst="line">
          <a:avLst/>
        </a:prstGeom>
        <a:noFill/>
        <a:ln w="6350" cap="flat" cmpd="sng" algn="ctr">
          <a:solidFill>
            <a:schemeClr val="accent6">
              <a:tint val="50000"/>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 modelId="{43266B2A-3198-4D5B-9B5F-B0E6575AD4B9}">
      <dsp:nvSpPr>
        <dsp:cNvPr id="0" name=""/>
        <dsp:cNvSpPr/>
      </dsp:nvSpPr>
      <dsp:spPr>
        <a:xfrm>
          <a:off x="1139454" y="2232471"/>
          <a:ext cx="4160333" cy="525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Court personnel</a:t>
          </a:r>
        </a:p>
      </dsp:txBody>
      <dsp:txXfrm>
        <a:off x="1139454" y="2232471"/>
        <a:ext cx="4160333" cy="525287"/>
      </dsp:txXfrm>
    </dsp:sp>
    <dsp:sp modelId="{54CBD846-162E-41CE-A3C9-D106B447A131}">
      <dsp:nvSpPr>
        <dsp:cNvPr id="0" name=""/>
        <dsp:cNvSpPr/>
      </dsp:nvSpPr>
      <dsp:spPr>
        <a:xfrm>
          <a:off x="1059957" y="2757758"/>
          <a:ext cx="4239830" cy="0"/>
        </a:xfrm>
        <a:prstGeom prst="line">
          <a:avLst/>
        </a:prstGeom>
        <a:noFill/>
        <a:ln w="6350" cap="flat" cmpd="sng" algn="ctr">
          <a:solidFill>
            <a:schemeClr val="accent6">
              <a:tint val="50000"/>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 modelId="{D19A14F0-12CD-495F-BE91-ECBB308B55A0}">
      <dsp:nvSpPr>
        <dsp:cNvPr id="0" name=""/>
        <dsp:cNvSpPr/>
      </dsp:nvSpPr>
      <dsp:spPr>
        <a:xfrm>
          <a:off x="1139454" y="2784022"/>
          <a:ext cx="4160333" cy="525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Courtroom behavior</a:t>
          </a:r>
        </a:p>
      </dsp:txBody>
      <dsp:txXfrm>
        <a:off x="1139454" y="2784022"/>
        <a:ext cx="4160333" cy="525287"/>
      </dsp:txXfrm>
    </dsp:sp>
    <dsp:sp modelId="{F999D168-0D38-4C00-B399-4B35AF5A585F}">
      <dsp:nvSpPr>
        <dsp:cNvPr id="0" name=""/>
        <dsp:cNvSpPr/>
      </dsp:nvSpPr>
      <dsp:spPr>
        <a:xfrm>
          <a:off x="1059957" y="3309310"/>
          <a:ext cx="4239830" cy="0"/>
        </a:xfrm>
        <a:prstGeom prst="line">
          <a:avLst/>
        </a:prstGeom>
        <a:noFill/>
        <a:ln w="6350" cap="flat" cmpd="sng" algn="ctr">
          <a:solidFill>
            <a:schemeClr val="accent6">
              <a:tint val="50000"/>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 modelId="{8BA50C06-A699-448D-82F4-09382A89C3B1}">
      <dsp:nvSpPr>
        <dsp:cNvPr id="0" name=""/>
        <dsp:cNvSpPr/>
      </dsp:nvSpPr>
      <dsp:spPr>
        <a:xfrm>
          <a:off x="1139454" y="3335574"/>
          <a:ext cx="4160333" cy="525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Communicating with their attorney</a:t>
          </a:r>
        </a:p>
      </dsp:txBody>
      <dsp:txXfrm>
        <a:off x="1139454" y="3335574"/>
        <a:ext cx="4160333" cy="525287"/>
      </dsp:txXfrm>
    </dsp:sp>
    <dsp:sp modelId="{435C6198-75B6-4F8D-9373-3CC109B23AC9}">
      <dsp:nvSpPr>
        <dsp:cNvPr id="0" name=""/>
        <dsp:cNvSpPr/>
      </dsp:nvSpPr>
      <dsp:spPr>
        <a:xfrm>
          <a:off x="1059957" y="3860862"/>
          <a:ext cx="4239830" cy="0"/>
        </a:xfrm>
        <a:prstGeom prst="line">
          <a:avLst/>
        </a:prstGeom>
        <a:noFill/>
        <a:ln w="6350" cap="flat" cmpd="sng" algn="ctr">
          <a:solidFill>
            <a:schemeClr val="accent6">
              <a:tint val="50000"/>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F0AF94-9987-4318-A9CB-8C96DD50FE9F}">
      <dsp:nvSpPr>
        <dsp:cNvPr id="0" name=""/>
        <dsp:cNvSpPr/>
      </dsp:nvSpPr>
      <dsp:spPr>
        <a:xfrm>
          <a:off x="1055268" y="403025"/>
          <a:ext cx="3036431" cy="948884"/>
        </a:xfrm>
        <a:prstGeom prst="rect">
          <a:avLst/>
        </a:prstGeom>
        <a:solidFill>
          <a:schemeClr val="lt1">
            <a:alpha val="4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42711"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dirty="0"/>
            <a:t>Module 1: Why Are You Here? Understanding Restoration for Trial Competence</a:t>
          </a:r>
        </a:p>
      </dsp:txBody>
      <dsp:txXfrm>
        <a:off x="1055268" y="403025"/>
        <a:ext cx="3036431" cy="948884"/>
      </dsp:txXfrm>
    </dsp:sp>
    <dsp:sp modelId="{B6789F8C-0EB0-4C32-871D-C52FC1C63877}">
      <dsp:nvSpPr>
        <dsp:cNvPr id="0" name=""/>
        <dsp:cNvSpPr/>
      </dsp:nvSpPr>
      <dsp:spPr>
        <a:xfrm>
          <a:off x="928750" y="265964"/>
          <a:ext cx="664219" cy="99632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19640CE-D0C2-49D3-88B7-5517DB2FFB05}">
      <dsp:nvSpPr>
        <dsp:cNvPr id="0" name=""/>
        <dsp:cNvSpPr/>
      </dsp:nvSpPr>
      <dsp:spPr>
        <a:xfrm>
          <a:off x="4458381" y="403025"/>
          <a:ext cx="3036431" cy="948884"/>
        </a:xfrm>
        <a:prstGeom prst="rect">
          <a:avLst/>
        </a:prstGeom>
        <a:solidFill>
          <a:schemeClr val="lt1">
            <a:alpha val="4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42711"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dirty="0"/>
            <a:t>Module 6: Your Side of the Story</a:t>
          </a:r>
        </a:p>
      </dsp:txBody>
      <dsp:txXfrm>
        <a:off x="4458381" y="403025"/>
        <a:ext cx="3036431" cy="948884"/>
      </dsp:txXfrm>
    </dsp:sp>
    <dsp:sp modelId="{353A14EF-E2C4-41EE-AC0B-D318A90F9155}">
      <dsp:nvSpPr>
        <dsp:cNvPr id="0" name=""/>
        <dsp:cNvSpPr/>
      </dsp:nvSpPr>
      <dsp:spPr>
        <a:xfrm>
          <a:off x="4331863" y="265964"/>
          <a:ext cx="664219" cy="99632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4532130-DF5C-4F7B-B6BD-510B3E61D3C5}">
      <dsp:nvSpPr>
        <dsp:cNvPr id="0" name=""/>
        <dsp:cNvSpPr/>
      </dsp:nvSpPr>
      <dsp:spPr>
        <a:xfrm>
          <a:off x="1055268" y="1597566"/>
          <a:ext cx="3036431" cy="948884"/>
        </a:xfrm>
        <a:prstGeom prst="rect">
          <a:avLst/>
        </a:prstGeom>
        <a:solidFill>
          <a:schemeClr val="lt1">
            <a:alpha val="4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42711"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dirty="0"/>
            <a:t>Module 2: Lawyers, Defense Attorneys, Prosecutors, and Guardian ad Litem</a:t>
          </a:r>
        </a:p>
      </dsp:txBody>
      <dsp:txXfrm>
        <a:off x="1055268" y="1597566"/>
        <a:ext cx="3036431" cy="948884"/>
      </dsp:txXfrm>
    </dsp:sp>
    <dsp:sp modelId="{28D126AA-2880-4ECE-B773-4B8D2A13A704}">
      <dsp:nvSpPr>
        <dsp:cNvPr id="0" name=""/>
        <dsp:cNvSpPr/>
      </dsp:nvSpPr>
      <dsp:spPr>
        <a:xfrm>
          <a:off x="928750" y="1460505"/>
          <a:ext cx="664219" cy="99632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3D45D9E-BC86-4F17-9777-A8F3940868FE}">
      <dsp:nvSpPr>
        <dsp:cNvPr id="0" name=""/>
        <dsp:cNvSpPr/>
      </dsp:nvSpPr>
      <dsp:spPr>
        <a:xfrm>
          <a:off x="4458381" y="1597566"/>
          <a:ext cx="3036431" cy="948884"/>
        </a:xfrm>
        <a:prstGeom prst="rect">
          <a:avLst/>
        </a:prstGeom>
        <a:solidFill>
          <a:schemeClr val="lt1">
            <a:alpha val="4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42711"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dirty="0"/>
            <a:t>Module 7: Telling Your Side of the Story</a:t>
          </a:r>
        </a:p>
      </dsp:txBody>
      <dsp:txXfrm>
        <a:off x="4458381" y="1597566"/>
        <a:ext cx="3036431" cy="948884"/>
      </dsp:txXfrm>
    </dsp:sp>
    <dsp:sp modelId="{C0F20358-886A-4821-A044-D473C22194B7}">
      <dsp:nvSpPr>
        <dsp:cNvPr id="0" name=""/>
        <dsp:cNvSpPr/>
      </dsp:nvSpPr>
      <dsp:spPr>
        <a:xfrm>
          <a:off x="4331863" y="1460505"/>
          <a:ext cx="664219" cy="99632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26D785-D7EA-41FC-A051-4D22413A8C1E}">
      <dsp:nvSpPr>
        <dsp:cNvPr id="0" name=""/>
        <dsp:cNvSpPr/>
      </dsp:nvSpPr>
      <dsp:spPr>
        <a:xfrm>
          <a:off x="1055268" y="2792107"/>
          <a:ext cx="3036431" cy="948884"/>
        </a:xfrm>
        <a:prstGeom prst="rect">
          <a:avLst/>
        </a:prstGeom>
        <a:solidFill>
          <a:schemeClr val="lt1">
            <a:alpha val="4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42711"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dirty="0"/>
            <a:t>Module 3: The Juvenile Justice System</a:t>
          </a:r>
        </a:p>
      </dsp:txBody>
      <dsp:txXfrm>
        <a:off x="1055268" y="2792107"/>
        <a:ext cx="3036431" cy="948884"/>
      </dsp:txXfrm>
    </dsp:sp>
    <dsp:sp modelId="{2D80BFB9-E9CA-4351-8776-E705A635841C}">
      <dsp:nvSpPr>
        <dsp:cNvPr id="0" name=""/>
        <dsp:cNvSpPr/>
      </dsp:nvSpPr>
      <dsp:spPr>
        <a:xfrm>
          <a:off x="928750" y="2655045"/>
          <a:ext cx="664219" cy="99632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0754380-C57C-4995-A0E1-0CC3FBC795E4}">
      <dsp:nvSpPr>
        <dsp:cNvPr id="0" name=""/>
        <dsp:cNvSpPr/>
      </dsp:nvSpPr>
      <dsp:spPr>
        <a:xfrm>
          <a:off x="4458381" y="2792107"/>
          <a:ext cx="3036431" cy="948884"/>
        </a:xfrm>
        <a:prstGeom prst="rect">
          <a:avLst/>
        </a:prstGeom>
        <a:solidFill>
          <a:schemeClr val="lt1">
            <a:alpha val="4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42711"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dirty="0"/>
            <a:t>Module 8: How Do You Defend Yourself?</a:t>
          </a:r>
        </a:p>
      </dsp:txBody>
      <dsp:txXfrm>
        <a:off x="4458381" y="2792107"/>
        <a:ext cx="3036431" cy="948884"/>
      </dsp:txXfrm>
    </dsp:sp>
    <dsp:sp modelId="{A78D32A2-C6C4-4AFB-AED8-C804A537E9BF}">
      <dsp:nvSpPr>
        <dsp:cNvPr id="0" name=""/>
        <dsp:cNvSpPr/>
      </dsp:nvSpPr>
      <dsp:spPr>
        <a:xfrm>
          <a:off x="4331863" y="2655045"/>
          <a:ext cx="664219" cy="996329"/>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B30B5A2-CCAB-447B-B62E-1822C460D9C6}">
      <dsp:nvSpPr>
        <dsp:cNvPr id="0" name=""/>
        <dsp:cNvSpPr/>
      </dsp:nvSpPr>
      <dsp:spPr>
        <a:xfrm>
          <a:off x="1055268" y="3986647"/>
          <a:ext cx="3036431" cy="948884"/>
        </a:xfrm>
        <a:prstGeom prst="rect">
          <a:avLst/>
        </a:prstGeom>
        <a:solidFill>
          <a:schemeClr val="lt1">
            <a:alpha val="4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42711"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dirty="0"/>
            <a:t>Module 4: What Are You Charged With? (Allegations)</a:t>
          </a:r>
        </a:p>
      </dsp:txBody>
      <dsp:txXfrm>
        <a:off x="1055268" y="3986647"/>
        <a:ext cx="3036431" cy="948884"/>
      </dsp:txXfrm>
    </dsp:sp>
    <dsp:sp modelId="{9351B548-5EF5-47E1-9941-C254318721C4}">
      <dsp:nvSpPr>
        <dsp:cNvPr id="0" name=""/>
        <dsp:cNvSpPr/>
      </dsp:nvSpPr>
      <dsp:spPr>
        <a:xfrm>
          <a:off x="928750" y="3849586"/>
          <a:ext cx="664219" cy="996329"/>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BD75CB8-81B6-442C-9C1B-6D7801973793}">
      <dsp:nvSpPr>
        <dsp:cNvPr id="0" name=""/>
        <dsp:cNvSpPr/>
      </dsp:nvSpPr>
      <dsp:spPr>
        <a:xfrm>
          <a:off x="4458381" y="3986647"/>
          <a:ext cx="3036431" cy="948884"/>
        </a:xfrm>
        <a:prstGeom prst="rect">
          <a:avLst/>
        </a:prstGeom>
        <a:solidFill>
          <a:schemeClr val="lt1">
            <a:alpha val="4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42711"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dirty="0"/>
            <a:t>Module 9: Testifying</a:t>
          </a:r>
        </a:p>
      </dsp:txBody>
      <dsp:txXfrm>
        <a:off x="4458381" y="3986647"/>
        <a:ext cx="3036431" cy="948884"/>
      </dsp:txXfrm>
    </dsp:sp>
    <dsp:sp modelId="{0132A646-2AEB-437B-A6B4-9CE2FDC33A2A}">
      <dsp:nvSpPr>
        <dsp:cNvPr id="0" name=""/>
        <dsp:cNvSpPr/>
      </dsp:nvSpPr>
      <dsp:spPr>
        <a:xfrm>
          <a:off x="4331863" y="3849586"/>
          <a:ext cx="664219" cy="996329"/>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9F31545-2CAD-4C21-A7E9-AF32310315EB}">
      <dsp:nvSpPr>
        <dsp:cNvPr id="0" name=""/>
        <dsp:cNvSpPr/>
      </dsp:nvSpPr>
      <dsp:spPr>
        <a:xfrm>
          <a:off x="1055268" y="5181188"/>
          <a:ext cx="3036431" cy="948884"/>
        </a:xfrm>
        <a:prstGeom prst="rect">
          <a:avLst/>
        </a:prstGeom>
        <a:solidFill>
          <a:schemeClr val="lt1">
            <a:alpha val="4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42711"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dirty="0"/>
            <a:t>Module 5: What Could Happen to You?</a:t>
          </a:r>
        </a:p>
      </dsp:txBody>
      <dsp:txXfrm>
        <a:off x="1055268" y="5181188"/>
        <a:ext cx="3036431" cy="948884"/>
      </dsp:txXfrm>
    </dsp:sp>
    <dsp:sp modelId="{861C6902-C9E1-4B82-AC0F-89A8AEE0559D}">
      <dsp:nvSpPr>
        <dsp:cNvPr id="0" name=""/>
        <dsp:cNvSpPr/>
      </dsp:nvSpPr>
      <dsp:spPr>
        <a:xfrm>
          <a:off x="928750" y="5044127"/>
          <a:ext cx="664219" cy="996329"/>
        </a:xfrm>
        <a:prstGeom prst="rect">
          <a:avLst/>
        </a:prstGeom>
        <a:blipFill>
          <a:blip xmlns:r="http://schemas.openxmlformats.org/officeDocument/2006/relationships"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66CBC97-4997-4950-87AD-4FDC3F8D3C63}">
      <dsp:nvSpPr>
        <dsp:cNvPr id="0" name=""/>
        <dsp:cNvSpPr/>
      </dsp:nvSpPr>
      <dsp:spPr>
        <a:xfrm>
          <a:off x="4458381" y="5181188"/>
          <a:ext cx="3036431" cy="948884"/>
        </a:xfrm>
        <a:prstGeom prst="rect">
          <a:avLst/>
        </a:prstGeom>
        <a:solidFill>
          <a:schemeClr val="lt1">
            <a:alpha val="4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42711"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dirty="0"/>
            <a:t>Module 10: How Do You Act in Court?</a:t>
          </a:r>
        </a:p>
      </dsp:txBody>
      <dsp:txXfrm>
        <a:off x="4458381" y="5181188"/>
        <a:ext cx="3036431" cy="948884"/>
      </dsp:txXfrm>
    </dsp:sp>
    <dsp:sp modelId="{CEDA978F-BCFF-47D6-A74C-15FE77F06FD5}">
      <dsp:nvSpPr>
        <dsp:cNvPr id="0" name=""/>
        <dsp:cNvSpPr/>
      </dsp:nvSpPr>
      <dsp:spPr>
        <a:xfrm>
          <a:off x="4331863" y="5044127"/>
          <a:ext cx="664219" cy="996329"/>
        </a:xfrm>
        <a:prstGeom prst="rect">
          <a:avLst/>
        </a:prstGeom>
        <a:blipFill>
          <a:blip xmlns:r="http://schemas.openxmlformats.org/officeDocument/2006/relationships"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E31494-87BD-B348-B943-26A930B128DC}">
      <dsp:nvSpPr>
        <dsp:cNvPr id="0" name=""/>
        <dsp:cNvSpPr/>
      </dsp:nvSpPr>
      <dsp:spPr>
        <a:xfrm>
          <a:off x="0" y="151923"/>
          <a:ext cx="6351814" cy="252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E21C7C5-5D55-074A-8A23-2C44BBAB60A0}">
      <dsp:nvSpPr>
        <dsp:cNvPr id="0" name=""/>
        <dsp:cNvSpPr/>
      </dsp:nvSpPr>
      <dsp:spPr>
        <a:xfrm>
          <a:off x="317590" y="4323"/>
          <a:ext cx="4446269" cy="2952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68058" tIns="0" rIns="168058" bIns="0" numCol="1" spcCol="1270" anchor="ctr" anchorCtr="0">
          <a:noAutofit/>
        </a:bodyPr>
        <a:lstStyle/>
        <a:p>
          <a:pPr marL="0" lvl="0" indent="0" algn="l" defTabSz="1066800">
            <a:lnSpc>
              <a:spcPct val="90000"/>
            </a:lnSpc>
            <a:spcBef>
              <a:spcPct val="0"/>
            </a:spcBef>
            <a:spcAft>
              <a:spcPct val="35000"/>
            </a:spcAft>
            <a:buNone/>
          </a:pPr>
          <a:r>
            <a:rPr lang="en-US" sz="2400" kern="1200" dirty="0">
              <a:effectLst>
                <a:outerShdw blurRad="38100" dist="38100" dir="2700000" algn="tl">
                  <a:srgbClr val="000000">
                    <a:alpha val="43137"/>
                  </a:srgbClr>
                </a:outerShdw>
              </a:effectLst>
            </a:rPr>
            <a:t>21 youths completed LEAP</a:t>
          </a:r>
        </a:p>
      </dsp:txBody>
      <dsp:txXfrm>
        <a:off x="332000" y="18733"/>
        <a:ext cx="4417449" cy="266380"/>
      </dsp:txXfrm>
    </dsp:sp>
    <dsp:sp modelId="{FFEFD49E-BF7C-0E42-85AF-B5FB13889438}">
      <dsp:nvSpPr>
        <dsp:cNvPr id="0" name=""/>
        <dsp:cNvSpPr/>
      </dsp:nvSpPr>
      <dsp:spPr>
        <a:xfrm>
          <a:off x="0" y="605523"/>
          <a:ext cx="6351814" cy="1197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2971" tIns="208280" rIns="492971"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effectLst>
                <a:outerShdw blurRad="38100" dist="38100" dir="2700000" algn="tl">
                  <a:srgbClr val="000000">
                    <a:alpha val="43137"/>
                  </a:srgbClr>
                </a:outerShdw>
              </a:effectLst>
            </a:rPr>
            <a:t>IDD</a:t>
          </a:r>
        </a:p>
        <a:p>
          <a:pPr marL="171450" lvl="1" indent="-171450" algn="l" defTabSz="800100">
            <a:lnSpc>
              <a:spcPct val="90000"/>
            </a:lnSpc>
            <a:spcBef>
              <a:spcPct val="0"/>
            </a:spcBef>
            <a:spcAft>
              <a:spcPct val="15000"/>
            </a:spcAft>
            <a:buChar char="•"/>
          </a:pPr>
          <a:r>
            <a:rPr lang="en-US" sz="1800" kern="1200" dirty="0">
              <a:effectLst>
                <a:outerShdw blurRad="38100" dist="38100" dir="2700000" algn="tl">
                  <a:srgbClr val="000000">
                    <a:alpha val="43137"/>
                  </a:srgbClr>
                </a:outerShdw>
              </a:effectLst>
            </a:rPr>
            <a:t>ADHD</a:t>
          </a:r>
        </a:p>
        <a:p>
          <a:pPr marL="171450" lvl="1" indent="-171450" algn="l" defTabSz="800100">
            <a:lnSpc>
              <a:spcPct val="90000"/>
            </a:lnSpc>
            <a:spcBef>
              <a:spcPct val="0"/>
            </a:spcBef>
            <a:spcAft>
              <a:spcPct val="15000"/>
            </a:spcAft>
            <a:buChar char="•"/>
          </a:pPr>
          <a:r>
            <a:rPr lang="en-US" sz="1800" kern="1200" dirty="0">
              <a:effectLst>
                <a:outerShdw blurRad="38100" dist="38100" dir="2700000" algn="tl">
                  <a:srgbClr val="000000">
                    <a:alpha val="43137"/>
                  </a:srgbClr>
                </a:outerShdw>
              </a:effectLst>
            </a:rPr>
            <a:t>Autism</a:t>
          </a:r>
        </a:p>
      </dsp:txBody>
      <dsp:txXfrm>
        <a:off x="0" y="605523"/>
        <a:ext cx="6351814" cy="1197000"/>
      </dsp:txXfrm>
    </dsp:sp>
    <dsp:sp modelId="{4F01FDF0-45B4-D348-8290-1C74401346E2}">
      <dsp:nvSpPr>
        <dsp:cNvPr id="0" name=""/>
        <dsp:cNvSpPr/>
      </dsp:nvSpPr>
      <dsp:spPr>
        <a:xfrm>
          <a:off x="317590" y="457923"/>
          <a:ext cx="4446269" cy="2952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68058" tIns="0" rIns="168058" bIns="0" numCol="1" spcCol="1270" anchor="ctr" anchorCtr="0">
          <a:noAutofit/>
        </a:bodyPr>
        <a:lstStyle/>
        <a:p>
          <a:pPr marL="0" lvl="0" indent="0" algn="l" defTabSz="1066800">
            <a:lnSpc>
              <a:spcPct val="90000"/>
            </a:lnSpc>
            <a:spcBef>
              <a:spcPct val="0"/>
            </a:spcBef>
            <a:spcAft>
              <a:spcPct val="35000"/>
            </a:spcAft>
            <a:buNone/>
          </a:pPr>
          <a:r>
            <a:rPr lang="en-US" sz="2400" kern="1200" dirty="0">
              <a:effectLst>
                <a:outerShdw blurRad="38100" dist="38100" dir="2700000" algn="tl">
                  <a:srgbClr val="000000">
                    <a:alpha val="43137"/>
                  </a:srgbClr>
                </a:outerShdw>
              </a:effectLst>
            </a:rPr>
            <a:t>Common Diagnoses</a:t>
          </a:r>
        </a:p>
      </dsp:txBody>
      <dsp:txXfrm>
        <a:off x="332000" y="472333"/>
        <a:ext cx="4417449" cy="266380"/>
      </dsp:txXfrm>
    </dsp:sp>
    <dsp:sp modelId="{1DC4882C-8CDB-8246-BBD4-2BBEC59F33A5}">
      <dsp:nvSpPr>
        <dsp:cNvPr id="0" name=""/>
        <dsp:cNvSpPr/>
      </dsp:nvSpPr>
      <dsp:spPr>
        <a:xfrm>
          <a:off x="0" y="2004123"/>
          <a:ext cx="6351814" cy="268505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2971" tIns="208280" rIns="492971"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effectLst>
                <a:outerShdw blurRad="38100" dist="38100" dir="2700000" algn="tl">
                  <a:srgbClr val="000000">
                    <a:alpha val="43137"/>
                  </a:srgbClr>
                </a:outerShdw>
              </a:effectLst>
            </a:rPr>
            <a:t>14 attained fitness (67% success rate)</a:t>
          </a:r>
        </a:p>
        <a:p>
          <a:pPr marL="342900" lvl="2" indent="-171450" algn="l" defTabSz="800100">
            <a:lnSpc>
              <a:spcPct val="90000"/>
            </a:lnSpc>
            <a:spcBef>
              <a:spcPct val="0"/>
            </a:spcBef>
            <a:spcAft>
              <a:spcPct val="15000"/>
            </a:spcAft>
            <a:buChar char="•"/>
          </a:pPr>
          <a:r>
            <a:rPr lang="en-US" sz="1800" kern="1200" dirty="0">
              <a:effectLst>
                <a:outerShdw blurRad="38100" dist="38100" dir="2700000" algn="tl">
                  <a:srgbClr val="000000">
                    <a:alpha val="43137"/>
                  </a:srgbClr>
                </a:outerShdw>
              </a:effectLst>
            </a:rPr>
            <a:t>1 found fit while on waitlist for hospital, taken off waitlist after LEAP</a:t>
          </a:r>
        </a:p>
        <a:p>
          <a:pPr marL="171450" lvl="1" indent="-171450" algn="l" defTabSz="800100">
            <a:lnSpc>
              <a:spcPct val="90000"/>
            </a:lnSpc>
            <a:spcBef>
              <a:spcPct val="0"/>
            </a:spcBef>
            <a:spcAft>
              <a:spcPct val="15000"/>
            </a:spcAft>
            <a:buChar char="•"/>
          </a:pPr>
          <a:r>
            <a:rPr lang="en-US" sz="1800" kern="1200" dirty="0">
              <a:effectLst>
                <a:outerShdw blurRad="38100" dist="38100" dir="2700000" algn="tl">
                  <a:srgbClr val="000000">
                    <a:alpha val="43137"/>
                  </a:srgbClr>
                </a:outerShdw>
              </a:effectLst>
            </a:rPr>
            <a:t>6 not fit after LEAP</a:t>
          </a:r>
        </a:p>
        <a:p>
          <a:pPr marL="342900" lvl="2" indent="-171450" algn="l" defTabSz="800100">
            <a:lnSpc>
              <a:spcPct val="90000"/>
            </a:lnSpc>
            <a:spcBef>
              <a:spcPct val="0"/>
            </a:spcBef>
            <a:spcAft>
              <a:spcPct val="15000"/>
            </a:spcAft>
            <a:buChar char="•"/>
          </a:pPr>
          <a:r>
            <a:rPr lang="en-US" sz="1800" kern="1200" dirty="0">
              <a:effectLst>
                <a:outerShdw blurRad="38100" dist="38100" dir="2700000" algn="tl">
                  <a:srgbClr val="000000">
                    <a:alpha val="43137"/>
                  </a:srgbClr>
                </a:outerShdw>
              </a:effectLst>
            </a:rPr>
            <a:t>2 not restorable</a:t>
          </a:r>
        </a:p>
        <a:p>
          <a:pPr marL="342900" lvl="2" indent="-171450" algn="l" defTabSz="800100">
            <a:lnSpc>
              <a:spcPct val="90000"/>
            </a:lnSpc>
            <a:spcBef>
              <a:spcPct val="0"/>
            </a:spcBef>
            <a:spcAft>
              <a:spcPct val="15000"/>
            </a:spcAft>
            <a:buChar char="•"/>
          </a:pPr>
          <a:r>
            <a:rPr lang="en-US" sz="1800" kern="1200" dirty="0">
              <a:effectLst>
                <a:outerShdw blurRad="38100" dist="38100" dir="2700000" algn="tl">
                  <a:srgbClr val="000000">
                    <a:alpha val="43137"/>
                  </a:srgbClr>
                </a:outerShdw>
              </a:effectLst>
            </a:rPr>
            <a:t>4 went to state hospital (3 were previously on waitlist)</a:t>
          </a:r>
        </a:p>
        <a:p>
          <a:pPr marL="171450" lvl="1" indent="-171450" algn="l" defTabSz="800100">
            <a:lnSpc>
              <a:spcPct val="90000"/>
            </a:lnSpc>
            <a:spcBef>
              <a:spcPct val="0"/>
            </a:spcBef>
            <a:spcAft>
              <a:spcPct val="15000"/>
            </a:spcAft>
            <a:buChar char="•"/>
          </a:pPr>
          <a:r>
            <a:rPr lang="en-US" sz="1800" kern="1200" dirty="0">
              <a:effectLst>
                <a:outerShdw blurRad="38100" dist="38100" dir="2700000" algn="tl">
                  <a:srgbClr val="000000">
                    <a:alpha val="43137"/>
                  </a:srgbClr>
                </a:outerShdw>
              </a:effectLst>
            </a:rPr>
            <a:t>1 offense non-suited during LEAP</a:t>
          </a:r>
        </a:p>
      </dsp:txBody>
      <dsp:txXfrm>
        <a:off x="0" y="2004123"/>
        <a:ext cx="6351814" cy="2685055"/>
      </dsp:txXfrm>
    </dsp:sp>
    <dsp:sp modelId="{71CA71CC-5268-CE49-99C3-A2BC4CE5728D}">
      <dsp:nvSpPr>
        <dsp:cNvPr id="0" name=""/>
        <dsp:cNvSpPr/>
      </dsp:nvSpPr>
      <dsp:spPr>
        <a:xfrm>
          <a:off x="317590" y="1856523"/>
          <a:ext cx="4446269" cy="2952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68058" tIns="0" rIns="168058" bIns="0" numCol="1" spcCol="1270" anchor="ctr" anchorCtr="0">
          <a:noAutofit/>
        </a:bodyPr>
        <a:lstStyle/>
        <a:p>
          <a:pPr marL="0" lvl="0" indent="0" algn="l" defTabSz="1066800">
            <a:lnSpc>
              <a:spcPct val="90000"/>
            </a:lnSpc>
            <a:spcBef>
              <a:spcPct val="0"/>
            </a:spcBef>
            <a:spcAft>
              <a:spcPct val="35000"/>
            </a:spcAft>
            <a:buNone/>
          </a:pPr>
          <a:r>
            <a:rPr lang="en-US" sz="2400" kern="1200" dirty="0">
              <a:effectLst>
                <a:outerShdw blurRad="38100" dist="38100" dir="2700000" algn="tl">
                  <a:srgbClr val="000000">
                    <a:alpha val="43137"/>
                  </a:srgbClr>
                </a:outerShdw>
              </a:effectLst>
            </a:rPr>
            <a:t>Outcomes</a:t>
          </a:r>
        </a:p>
      </dsp:txBody>
      <dsp:txXfrm>
        <a:off x="332000" y="1870933"/>
        <a:ext cx="4417449" cy="266380"/>
      </dsp:txXfrm>
    </dsp:sp>
    <dsp:sp modelId="{F5EE904F-5640-4F63-860D-ECAE5644A273}">
      <dsp:nvSpPr>
        <dsp:cNvPr id="0" name=""/>
        <dsp:cNvSpPr/>
      </dsp:nvSpPr>
      <dsp:spPr>
        <a:xfrm>
          <a:off x="0" y="4890778"/>
          <a:ext cx="6351814" cy="252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6FE3F76-F758-4A72-BFAB-B6608E000E87}">
      <dsp:nvSpPr>
        <dsp:cNvPr id="0" name=""/>
        <dsp:cNvSpPr/>
      </dsp:nvSpPr>
      <dsp:spPr>
        <a:xfrm>
          <a:off x="317590" y="4743178"/>
          <a:ext cx="4446269" cy="2952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68058" tIns="0" rIns="168058" bIns="0" numCol="1" spcCol="1270" anchor="ctr" anchorCtr="0">
          <a:noAutofit/>
        </a:bodyPr>
        <a:lstStyle/>
        <a:p>
          <a:pPr marL="0" lvl="0" indent="0" algn="l" defTabSz="1066800">
            <a:lnSpc>
              <a:spcPct val="90000"/>
            </a:lnSpc>
            <a:spcBef>
              <a:spcPct val="0"/>
            </a:spcBef>
            <a:spcAft>
              <a:spcPct val="35000"/>
            </a:spcAft>
            <a:buNone/>
          </a:pPr>
          <a:r>
            <a:rPr lang="en-US" sz="2400" kern="1200" dirty="0">
              <a:effectLst>
                <a:outerShdw blurRad="38100" dist="38100" dir="2700000" algn="tl">
                  <a:srgbClr val="000000">
                    <a:alpha val="43137"/>
                  </a:srgbClr>
                </a:outerShdw>
              </a:effectLst>
            </a:rPr>
            <a:t>4 in program now</a:t>
          </a:r>
        </a:p>
      </dsp:txBody>
      <dsp:txXfrm>
        <a:off x="332000" y="4757588"/>
        <a:ext cx="4417449" cy="2663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4B4549-FFCA-4005-999D-7C6775C1B90E}">
      <dsp:nvSpPr>
        <dsp:cNvPr id="0" name=""/>
        <dsp:cNvSpPr/>
      </dsp:nvSpPr>
      <dsp:spPr>
        <a:xfrm>
          <a:off x="0" y="0"/>
          <a:ext cx="845265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1EE9D2-6502-49F2-870F-A81EED19BCF1}">
      <dsp:nvSpPr>
        <dsp:cNvPr id="0" name=""/>
        <dsp:cNvSpPr/>
      </dsp:nvSpPr>
      <dsp:spPr>
        <a:xfrm>
          <a:off x="0" y="0"/>
          <a:ext cx="8452658" cy="949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Milton Dusky kidnapped and raped a 15-year-old girl whom he transported from Kansas to Missouri.</a:t>
          </a:r>
        </a:p>
      </dsp:txBody>
      <dsp:txXfrm>
        <a:off x="0" y="0"/>
        <a:ext cx="8452658" cy="949880"/>
      </dsp:txXfrm>
    </dsp:sp>
    <dsp:sp modelId="{2728F53D-A69F-452B-B18C-729F76C3A4B7}">
      <dsp:nvSpPr>
        <dsp:cNvPr id="0" name=""/>
        <dsp:cNvSpPr/>
      </dsp:nvSpPr>
      <dsp:spPr>
        <a:xfrm>
          <a:off x="0" y="949880"/>
          <a:ext cx="845265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97E8C2-8AB7-4973-A483-736A491460B5}">
      <dsp:nvSpPr>
        <dsp:cNvPr id="0" name=""/>
        <dsp:cNvSpPr/>
      </dsp:nvSpPr>
      <dsp:spPr>
        <a:xfrm>
          <a:off x="0" y="949880"/>
          <a:ext cx="8452658" cy="949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Dusky was arrested and referred for CST &amp; CR. Sent to USMCFP Springfield and was diagnosed with Schizophrenia. </a:t>
          </a:r>
        </a:p>
      </dsp:txBody>
      <dsp:txXfrm>
        <a:off x="0" y="949880"/>
        <a:ext cx="8452658" cy="949880"/>
      </dsp:txXfrm>
    </dsp:sp>
    <dsp:sp modelId="{49A4BC66-50D3-4D56-96AA-9361B3A28887}">
      <dsp:nvSpPr>
        <dsp:cNvPr id="0" name=""/>
        <dsp:cNvSpPr/>
      </dsp:nvSpPr>
      <dsp:spPr>
        <a:xfrm>
          <a:off x="0" y="1899761"/>
          <a:ext cx="845265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C99CF1-7DE1-4E54-9E3D-388FC7F10119}">
      <dsp:nvSpPr>
        <dsp:cNvPr id="0" name=""/>
        <dsp:cNvSpPr/>
      </dsp:nvSpPr>
      <dsp:spPr>
        <a:xfrm>
          <a:off x="0" y="1899761"/>
          <a:ext cx="8452658" cy="949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Psychiatrist testified that Dusky was “unable to properly understand the proceedings against him and unable to adequately assist counsel in his defense” due to SMI.</a:t>
          </a:r>
        </a:p>
      </dsp:txBody>
      <dsp:txXfrm>
        <a:off x="0" y="1899761"/>
        <a:ext cx="8452658" cy="949880"/>
      </dsp:txXfrm>
    </dsp:sp>
    <dsp:sp modelId="{E4D339D5-38BB-4347-8EF6-046FF905964D}">
      <dsp:nvSpPr>
        <dsp:cNvPr id="0" name=""/>
        <dsp:cNvSpPr/>
      </dsp:nvSpPr>
      <dsp:spPr>
        <a:xfrm>
          <a:off x="0" y="2849642"/>
          <a:ext cx="845265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5BFB07-AD9D-4FE1-8372-9C02635AC416}">
      <dsp:nvSpPr>
        <dsp:cNvPr id="0" name=""/>
        <dsp:cNvSpPr/>
      </dsp:nvSpPr>
      <dsp:spPr>
        <a:xfrm>
          <a:off x="0" y="2849642"/>
          <a:ext cx="8452658" cy="949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Convicted and sentenced to 45 years. </a:t>
          </a:r>
        </a:p>
      </dsp:txBody>
      <dsp:txXfrm>
        <a:off x="0" y="2849642"/>
        <a:ext cx="8452658" cy="9498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371992-F242-4348-A4C2-1114A6F83C6D}">
      <dsp:nvSpPr>
        <dsp:cNvPr id="0" name=""/>
        <dsp:cNvSpPr/>
      </dsp:nvSpPr>
      <dsp:spPr>
        <a:xfrm>
          <a:off x="440920" y="1252287"/>
          <a:ext cx="719824" cy="71982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9AFC62-9452-42D0-9160-89BA5AF17DA8}">
      <dsp:nvSpPr>
        <dsp:cNvPr id="0" name=""/>
        <dsp:cNvSpPr/>
      </dsp:nvSpPr>
      <dsp:spPr>
        <a:xfrm>
          <a:off x="1027" y="2218765"/>
          <a:ext cx="1599609" cy="639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Task-specific</a:t>
          </a:r>
        </a:p>
      </dsp:txBody>
      <dsp:txXfrm>
        <a:off x="1027" y="2218765"/>
        <a:ext cx="1599609" cy="639843"/>
      </dsp:txXfrm>
    </dsp:sp>
    <dsp:sp modelId="{C38C5B94-94F4-4CEA-8906-F7C9D2EECEEF}">
      <dsp:nvSpPr>
        <dsp:cNvPr id="0" name=""/>
        <dsp:cNvSpPr/>
      </dsp:nvSpPr>
      <dsp:spPr>
        <a:xfrm>
          <a:off x="2320461" y="1252287"/>
          <a:ext cx="719824" cy="71982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F71C84-A630-4459-97CA-2FE62AA86B1A}">
      <dsp:nvSpPr>
        <dsp:cNvPr id="0" name=""/>
        <dsp:cNvSpPr/>
      </dsp:nvSpPr>
      <dsp:spPr>
        <a:xfrm>
          <a:off x="1880568" y="2218765"/>
          <a:ext cx="1599609" cy="639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Moment-specific</a:t>
          </a:r>
        </a:p>
      </dsp:txBody>
      <dsp:txXfrm>
        <a:off x="1880568" y="2218765"/>
        <a:ext cx="1599609" cy="639843"/>
      </dsp:txXfrm>
    </dsp:sp>
    <dsp:sp modelId="{4AA908C1-45B8-4F85-AA58-BB80EE7FE35B}">
      <dsp:nvSpPr>
        <dsp:cNvPr id="0" name=""/>
        <dsp:cNvSpPr/>
      </dsp:nvSpPr>
      <dsp:spPr>
        <a:xfrm>
          <a:off x="4200002" y="1252287"/>
          <a:ext cx="719824" cy="71982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6F03CC-4650-419E-AB15-9BFB75C36604}">
      <dsp:nvSpPr>
        <dsp:cNvPr id="0" name=""/>
        <dsp:cNvSpPr/>
      </dsp:nvSpPr>
      <dsp:spPr>
        <a:xfrm>
          <a:off x="3760109" y="2218765"/>
          <a:ext cx="1599609" cy="639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Diagnosis does not define incompetence</a:t>
          </a:r>
        </a:p>
      </dsp:txBody>
      <dsp:txXfrm>
        <a:off x="3760109" y="2218765"/>
        <a:ext cx="1599609" cy="639843"/>
      </dsp:txXfrm>
    </dsp:sp>
    <dsp:sp modelId="{D161B907-951D-4F99-826D-ED578058E9A8}">
      <dsp:nvSpPr>
        <dsp:cNvPr id="0" name=""/>
        <dsp:cNvSpPr/>
      </dsp:nvSpPr>
      <dsp:spPr>
        <a:xfrm>
          <a:off x="6079543" y="1252287"/>
          <a:ext cx="719824" cy="71982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D19588-4984-4D70-A948-98149A22580F}">
      <dsp:nvSpPr>
        <dsp:cNvPr id="0" name=""/>
        <dsp:cNvSpPr/>
      </dsp:nvSpPr>
      <dsp:spPr>
        <a:xfrm>
          <a:off x="5639650" y="2218765"/>
          <a:ext cx="1599609" cy="639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Presumption of competence-incompetence requires a judicial determination</a:t>
          </a:r>
        </a:p>
      </dsp:txBody>
      <dsp:txXfrm>
        <a:off x="5639650" y="2218765"/>
        <a:ext cx="1599609" cy="639843"/>
      </dsp:txXfrm>
    </dsp:sp>
    <dsp:sp modelId="{76C12728-0B5A-464D-BB3D-C2C50D7F67CD}">
      <dsp:nvSpPr>
        <dsp:cNvPr id="0" name=""/>
        <dsp:cNvSpPr/>
      </dsp:nvSpPr>
      <dsp:spPr>
        <a:xfrm>
          <a:off x="7959084" y="1252287"/>
          <a:ext cx="719824" cy="71982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9F7503-A848-48D8-B6C1-DD1DEBD6E4C9}">
      <dsp:nvSpPr>
        <dsp:cNvPr id="0" name=""/>
        <dsp:cNvSpPr/>
      </dsp:nvSpPr>
      <dsp:spPr>
        <a:xfrm>
          <a:off x="7519191" y="2218765"/>
          <a:ext cx="1599609" cy="639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Threshold for incompetence may vary depending on task</a:t>
          </a:r>
        </a:p>
      </dsp:txBody>
      <dsp:txXfrm>
        <a:off x="7519191" y="2218765"/>
        <a:ext cx="1599609" cy="63984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AEE1A5-B1F5-454E-879D-8851DBF23D38}">
      <dsp:nvSpPr>
        <dsp:cNvPr id="0" name=""/>
        <dsp:cNvSpPr/>
      </dsp:nvSpPr>
      <dsp:spPr>
        <a:xfrm>
          <a:off x="0" y="24475"/>
          <a:ext cx="8848955" cy="6715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Austin State Hospital</a:t>
          </a:r>
        </a:p>
      </dsp:txBody>
      <dsp:txXfrm>
        <a:off x="32784" y="57259"/>
        <a:ext cx="8783387" cy="606012"/>
      </dsp:txXfrm>
    </dsp:sp>
    <dsp:sp modelId="{E6159E15-6132-4816-A449-ADA9F3D96EAB}">
      <dsp:nvSpPr>
        <dsp:cNvPr id="0" name=""/>
        <dsp:cNvSpPr/>
      </dsp:nvSpPr>
      <dsp:spPr>
        <a:xfrm>
          <a:off x="0" y="696055"/>
          <a:ext cx="8848955" cy="753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0954"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b="1" i="0" u="none" strike="noStrike" kern="1200" baseline="0">
              <a:latin typeface="OpenSans-Bold"/>
            </a:rPr>
            <a:t>Male and female adolescents ages 13 to 17</a:t>
          </a:r>
          <a:endParaRPr lang="en-US" sz="2200" kern="1200" dirty="0"/>
        </a:p>
        <a:p>
          <a:pPr marL="228600" lvl="1" indent="-228600" algn="l" defTabSz="977900">
            <a:lnSpc>
              <a:spcPct val="90000"/>
            </a:lnSpc>
            <a:spcBef>
              <a:spcPct val="0"/>
            </a:spcBef>
            <a:spcAft>
              <a:spcPct val="20000"/>
            </a:spcAft>
            <a:buChar char="•"/>
          </a:pPr>
          <a:r>
            <a:rPr lang="en-US" sz="2200" b="1" kern="1200">
              <a:latin typeface="OpenSans-Bold"/>
            </a:rPr>
            <a:t>24 bed capacity</a:t>
          </a:r>
          <a:endParaRPr lang="en-US" sz="2200" kern="1200" dirty="0"/>
        </a:p>
      </dsp:txBody>
      <dsp:txXfrm>
        <a:off x="0" y="696055"/>
        <a:ext cx="8848955" cy="753480"/>
      </dsp:txXfrm>
    </dsp:sp>
    <dsp:sp modelId="{7F6E3B1F-CD42-400F-8790-9DF950B43BF6}">
      <dsp:nvSpPr>
        <dsp:cNvPr id="0" name=""/>
        <dsp:cNvSpPr/>
      </dsp:nvSpPr>
      <dsp:spPr>
        <a:xfrm>
          <a:off x="0" y="1449535"/>
          <a:ext cx="8848955" cy="6715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North State Hospital - Vernon</a:t>
          </a:r>
        </a:p>
      </dsp:txBody>
      <dsp:txXfrm>
        <a:off x="32784" y="1482319"/>
        <a:ext cx="8783387" cy="606012"/>
      </dsp:txXfrm>
    </dsp:sp>
    <dsp:sp modelId="{A8197A37-2E64-4A9D-BB11-E1A97371A8A7}">
      <dsp:nvSpPr>
        <dsp:cNvPr id="0" name=""/>
        <dsp:cNvSpPr/>
      </dsp:nvSpPr>
      <dsp:spPr>
        <a:xfrm>
          <a:off x="0" y="2121115"/>
          <a:ext cx="8848955" cy="753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0954"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b="1" i="0" u="none" strike="noStrike" kern="1200" baseline="0">
              <a:latin typeface="OpenSans-Bold"/>
            </a:rPr>
            <a:t>Male and female adolescents ages 13 to 17</a:t>
          </a:r>
          <a:endParaRPr lang="en-US" sz="2200" kern="1200" dirty="0"/>
        </a:p>
        <a:p>
          <a:pPr marL="228600" lvl="1" indent="-228600" algn="l" defTabSz="977900">
            <a:lnSpc>
              <a:spcPct val="90000"/>
            </a:lnSpc>
            <a:spcBef>
              <a:spcPct val="0"/>
            </a:spcBef>
            <a:spcAft>
              <a:spcPct val="20000"/>
            </a:spcAft>
            <a:buChar char="•"/>
          </a:pPr>
          <a:r>
            <a:rPr lang="en-US" sz="2200" b="1" i="0" u="none" strike="noStrike" kern="1200" baseline="0">
              <a:latin typeface="OpenSans-Bold"/>
            </a:rPr>
            <a:t>32 maximum security bed capacity</a:t>
          </a:r>
          <a:endParaRPr lang="en-US" sz="2200" b="1" i="0" u="none" strike="noStrike" kern="1200" baseline="0" dirty="0">
            <a:latin typeface="OpenSans-Bold"/>
          </a:endParaRPr>
        </a:p>
      </dsp:txBody>
      <dsp:txXfrm>
        <a:off x="0" y="2121115"/>
        <a:ext cx="8848955" cy="753480"/>
      </dsp:txXfrm>
    </dsp:sp>
    <dsp:sp modelId="{4772869F-1DCC-49F5-8FC1-3C7014764CED}">
      <dsp:nvSpPr>
        <dsp:cNvPr id="0" name=""/>
        <dsp:cNvSpPr/>
      </dsp:nvSpPr>
      <dsp:spPr>
        <a:xfrm>
          <a:off x="0" y="2874595"/>
          <a:ext cx="8848955" cy="6715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0" kern="1200" dirty="0">
              <a:latin typeface="+mn-lt"/>
            </a:rPr>
            <a:t>North State Hospital - Wichita Falls Campus</a:t>
          </a:r>
          <a:endParaRPr lang="en-US" sz="2800" b="0" i="0" u="none" strike="noStrike" kern="1200" baseline="0" dirty="0">
            <a:latin typeface="+mn-lt"/>
          </a:endParaRPr>
        </a:p>
      </dsp:txBody>
      <dsp:txXfrm>
        <a:off x="32784" y="2907379"/>
        <a:ext cx="8783387" cy="606012"/>
      </dsp:txXfrm>
    </dsp:sp>
    <dsp:sp modelId="{172B0DB9-EF1A-4B17-88CC-FEC525ADAD7E}">
      <dsp:nvSpPr>
        <dsp:cNvPr id="0" name=""/>
        <dsp:cNvSpPr/>
      </dsp:nvSpPr>
      <dsp:spPr>
        <a:xfrm>
          <a:off x="0" y="3546175"/>
          <a:ext cx="8848955" cy="753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0954"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b="1" i="0" u="none" strike="noStrike" kern="1200" baseline="0">
              <a:latin typeface="OpenSans-Bold"/>
            </a:rPr>
            <a:t>Male and female children ages 6 to 12</a:t>
          </a:r>
          <a:endParaRPr lang="en-US" sz="2200" b="1" i="0" u="none" strike="noStrike" kern="1200" baseline="0" dirty="0">
            <a:latin typeface="OpenSans-Bold"/>
          </a:endParaRPr>
        </a:p>
        <a:p>
          <a:pPr marL="228600" lvl="1" indent="-228600" algn="l" defTabSz="977900">
            <a:lnSpc>
              <a:spcPct val="90000"/>
            </a:lnSpc>
            <a:spcBef>
              <a:spcPct val="0"/>
            </a:spcBef>
            <a:spcAft>
              <a:spcPct val="20000"/>
            </a:spcAft>
            <a:buChar char="•"/>
          </a:pPr>
          <a:r>
            <a:rPr lang="en-US" sz="2200" b="1" kern="1200">
              <a:latin typeface="OpenSans-Bold"/>
            </a:rPr>
            <a:t>15 bed capacity</a:t>
          </a:r>
          <a:endParaRPr lang="en-US" sz="2200" kern="1200" dirty="0"/>
        </a:p>
      </dsp:txBody>
      <dsp:txXfrm>
        <a:off x="0" y="3546175"/>
        <a:ext cx="8848955" cy="75348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10F4C9-0F22-44A2-978F-355C4D430DA0}">
      <dsp:nvSpPr>
        <dsp:cNvPr id="0" name=""/>
        <dsp:cNvSpPr/>
      </dsp:nvSpPr>
      <dsp:spPr>
        <a:xfrm rot="16200000">
          <a:off x="1541065" y="-1541065"/>
          <a:ext cx="2175669" cy="5257800"/>
        </a:xfrm>
        <a:prstGeom prst="round1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n-US" sz="2900" kern="1200" dirty="0"/>
            <a:t>Increased need for competency restoration</a:t>
          </a:r>
        </a:p>
      </dsp:txBody>
      <dsp:txXfrm rot="5400000">
        <a:off x="0" y="0"/>
        <a:ext cx="5257800" cy="1631751"/>
      </dsp:txXfrm>
    </dsp:sp>
    <dsp:sp modelId="{8D7B9C1D-6333-447F-A45C-B51F02B9DF6F}">
      <dsp:nvSpPr>
        <dsp:cNvPr id="0" name=""/>
        <dsp:cNvSpPr/>
      </dsp:nvSpPr>
      <dsp:spPr>
        <a:xfrm>
          <a:off x="5257800" y="0"/>
          <a:ext cx="5257800" cy="2175669"/>
        </a:xfrm>
        <a:prstGeom prst="round1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n-US" sz="2900" kern="1200" dirty="0"/>
            <a:t>Long wait-list at hospital</a:t>
          </a:r>
        </a:p>
      </dsp:txBody>
      <dsp:txXfrm>
        <a:off x="5257800" y="0"/>
        <a:ext cx="5257800" cy="1631751"/>
      </dsp:txXfrm>
    </dsp:sp>
    <dsp:sp modelId="{C98FD8DE-E3A5-47EC-A872-6ECE35961D70}">
      <dsp:nvSpPr>
        <dsp:cNvPr id="0" name=""/>
        <dsp:cNvSpPr/>
      </dsp:nvSpPr>
      <dsp:spPr>
        <a:xfrm rot="10800000">
          <a:off x="0" y="2175669"/>
          <a:ext cx="5257800" cy="2175669"/>
        </a:xfrm>
        <a:prstGeom prst="round1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n-US" sz="2900" kern="1200" dirty="0"/>
            <a:t>Lack of legal recourse/pathway for juvenile outpatient restoration</a:t>
          </a:r>
        </a:p>
      </dsp:txBody>
      <dsp:txXfrm rot="10800000">
        <a:off x="0" y="2719586"/>
        <a:ext cx="5257800" cy="1631751"/>
      </dsp:txXfrm>
    </dsp:sp>
    <dsp:sp modelId="{B554944C-7F82-4BB1-8F14-9DF8A0CA1310}">
      <dsp:nvSpPr>
        <dsp:cNvPr id="0" name=""/>
        <dsp:cNvSpPr/>
      </dsp:nvSpPr>
      <dsp:spPr>
        <a:xfrm rot="5400000">
          <a:off x="6798865" y="634603"/>
          <a:ext cx="2175669" cy="5257800"/>
        </a:xfrm>
        <a:prstGeom prst="round1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n-US" sz="2900" kern="1200" dirty="0"/>
            <a:t>Legal discrepancy in language for youth with mental health and IDD</a:t>
          </a:r>
        </a:p>
      </dsp:txBody>
      <dsp:txXfrm rot="-5400000">
        <a:off x="5257800" y="2719586"/>
        <a:ext cx="5257800" cy="1631751"/>
      </dsp:txXfrm>
    </dsp:sp>
    <dsp:sp modelId="{C5287A45-DF32-4979-B892-49F6984E016B}">
      <dsp:nvSpPr>
        <dsp:cNvPr id="0" name=""/>
        <dsp:cNvSpPr/>
      </dsp:nvSpPr>
      <dsp:spPr>
        <a:xfrm>
          <a:off x="3680460" y="1631751"/>
          <a:ext cx="3154680" cy="1087834"/>
        </a:xfrm>
        <a:prstGeom prst="roundRect">
          <a:avLst/>
        </a:prstGeom>
        <a:solidFill>
          <a:schemeClr val="accent3">
            <a:tint val="6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The Problem</a:t>
          </a:r>
        </a:p>
      </dsp:txBody>
      <dsp:txXfrm>
        <a:off x="3733564" y="1684855"/>
        <a:ext cx="3048472" cy="98162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5386D0-6F3F-9C46-B3E4-81EDE0E55E35}">
      <dsp:nvSpPr>
        <dsp:cNvPr id="0" name=""/>
        <dsp:cNvSpPr/>
      </dsp:nvSpPr>
      <dsp:spPr>
        <a:xfrm>
          <a:off x="3147" y="129944"/>
          <a:ext cx="3069022" cy="6048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dirty="0"/>
            <a:t>Collaborators</a:t>
          </a:r>
        </a:p>
      </dsp:txBody>
      <dsp:txXfrm>
        <a:off x="3147" y="129944"/>
        <a:ext cx="3069022" cy="604800"/>
      </dsp:txXfrm>
    </dsp:sp>
    <dsp:sp modelId="{47234E7D-EFB8-094E-A4A9-0B5A8C663D61}">
      <dsp:nvSpPr>
        <dsp:cNvPr id="0" name=""/>
        <dsp:cNvSpPr/>
      </dsp:nvSpPr>
      <dsp:spPr>
        <a:xfrm>
          <a:off x="3147" y="734744"/>
          <a:ext cx="3069022" cy="367486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dirty="0"/>
            <a:t>Legislators</a:t>
          </a:r>
        </a:p>
        <a:p>
          <a:pPr marL="228600" lvl="1" indent="-228600" algn="l" defTabSz="933450">
            <a:lnSpc>
              <a:spcPct val="90000"/>
            </a:lnSpc>
            <a:spcBef>
              <a:spcPct val="0"/>
            </a:spcBef>
            <a:spcAft>
              <a:spcPct val="15000"/>
            </a:spcAft>
            <a:buChar char="•"/>
          </a:pPr>
          <a:r>
            <a:rPr lang="en-US" sz="2100" kern="1200" dirty="0"/>
            <a:t>Judges</a:t>
          </a:r>
        </a:p>
        <a:p>
          <a:pPr marL="228600" lvl="1" indent="-228600" algn="l" defTabSz="933450">
            <a:lnSpc>
              <a:spcPct val="90000"/>
            </a:lnSpc>
            <a:spcBef>
              <a:spcPct val="0"/>
            </a:spcBef>
            <a:spcAft>
              <a:spcPct val="15000"/>
            </a:spcAft>
            <a:buChar char="•"/>
          </a:pPr>
          <a:r>
            <a:rPr lang="en-US" sz="2100" kern="1200" dirty="0"/>
            <a:t>Attorneys</a:t>
          </a:r>
        </a:p>
        <a:p>
          <a:pPr marL="228600" lvl="1" indent="-228600" algn="l" defTabSz="933450">
            <a:lnSpc>
              <a:spcPct val="90000"/>
            </a:lnSpc>
            <a:spcBef>
              <a:spcPct val="0"/>
            </a:spcBef>
            <a:spcAft>
              <a:spcPct val="15000"/>
            </a:spcAft>
            <a:buChar char="•"/>
          </a:pPr>
          <a:r>
            <a:rPr lang="en-US" sz="2100" kern="1200" dirty="0"/>
            <a:t>Clinicians</a:t>
          </a:r>
        </a:p>
        <a:p>
          <a:pPr marL="228600" lvl="1" indent="-228600" algn="l" defTabSz="933450">
            <a:lnSpc>
              <a:spcPct val="90000"/>
            </a:lnSpc>
            <a:spcBef>
              <a:spcPct val="0"/>
            </a:spcBef>
            <a:spcAft>
              <a:spcPct val="15000"/>
            </a:spcAft>
            <a:buChar char="•"/>
          </a:pPr>
          <a:r>
            <a:rPr lang="en-US" sz="2100" kern="1200" dirty="0"/>
            <a:t>Local Mental Health Authority</a:t>
          </a:r>
        </a:p>
        <a:p>
          <a:pPr marL="228600" lvl="1" indent="-228600" algn="l" defTabSz="933450">
            <a:lnSpc>
              <a:spcPct val="90000"/>
            </a:lnSpc>
            <a:spcBef>
              <a:spcPct val="0"/>
            </a:spcBef>
            <a:spcAft>
              <a:spcPct val="15000"/>
            </a:spcAft>
            <a:buChar char="•"/>
          </a:pPr>
          <a:r>
            <a:rPr lang="en-US" sz="2100" kern="1200" dirty="0"/>
            <a:t>Juvenile Probation</a:t>
          </a:r>
        </a:p>
        <a:p>
          <a:pPr marL="228600" lvl="1" indent="-228600" algn="l" defTabSz="933450">
            <a:lnSpc>
              <a:spcPct val="90000"/>
            </a:lnSpc>
            <a:spcBef>
              <a:spcPct val="0"/>
            </a:spcBef>
            <a:spcAft>
              <a:spcPct val="15000"/>
            </a:spcAft>
            <a:buChar char="•"/>
          </a:pPr>
          <a:r>
            <a:rPr lang="en-US" sz="2100" kern="1200" dirty="0"/>
            <a:t>Multiple Texas Counties</a:t>
          </a:r>
        </a:p>
      </dsp:txBody>
      <dsp:txXfrm>
        <a:off x="3147" y="734744"/>
        <a:ext cx="3069022" cy="3674868"/>
      </dsp:txXfrm>
    </dsp:sp>
    <dsp:sp modelId="{B4B5A350-AD5E-CF43-AE00-C64773E552CA}">
      <dsp:nvSpPr>
        <dsp:cNvPr id="0" name=""/>
        <dsp:cNvSpPr/>
      </dsp:nvSpPr>
      <dsp:spPr>
        <a:xfrm>
          <a:off x="3501832" y="129944"/>
          <a:ext cx="3069022" cy="6048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dirty="0"/>
            <a:t>The Changes</a:t>
          </a:r>
        </a:p>
      </dsp:txBody>
      <dsp:txXfrm>
        <a:off x="3501832" y="129944"/>
        <a:ext cx="3069022" cy="604800"/>
      </dsp:txXfrm>
    </dsp:sp>
    <dsp:sp modelId="{87AC3084-401B-764F-A157-8E14EEB6E735}">
      <dsp:nvSpPr>
        <dsp:cNvPr id="0" name=""/>
        <dsp:cNvSpPr/>
      </dsp:nvSpPr>
      <dsp:spPr>
        <a:xfrm>
          <a:off x="3501832" y="734744"/>
          <a:ext cx="3069022" cy="367486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dirty="0"/>
            <a:t>Specific language for who can complete juvenile evaluations &amp; how</a:t>
          </a:r>
        </a:p>
        <a:p>
          <a:pPr marL="228600" lvl="1" indent="-228600" algn="l" defTabSz="933450">
            <a:lnSpc>
              <a:spcPct val="90000"/>
            </a:lnSpc>
            <a:spcBef>
              <a:spcPct val="0"/>
            </a:spcBef>
            <a:spcAft>
              <a:spcPct val="15000"/>
            </a:spcAft>
            <a:buChar char="•"/>
          </a:pPr>
          <a:r>
            <a:rPr lang="en-US" sz="2100" kern="1200" dirty="0"/>
            <a:t>Creating equity for mental health and IDD diagnoses</a:t>
          </a:r>
        </a:p>
        <a:p>
          <a:pPr marL="228600" lvl="1" indent="-228600" algn="l" defTabSz="933450">
            <a:lnSpc>
              <a:spcPct val="90000"/>
            </a:lnSpc>
            <a:spcBef>
              <a:spcPct val="0"/>
            </a:spcBef>
            <a:spcAft>
              <a:spcPct val="15000"/>
            </a:spcAft>
            <a:buChar char="•"/>
          </a:pPr>
          <a:r>
            <a:rPr lang="en-US" sz="2100" kern="1200" dirty="0"/>
            <a:t>Require evaluator to specify restoration plan (e.g., if youth meets inpatient criteria)</a:t>
          </a:r>
        </a:p>
      </dsp:txBody>
      <dsp:txXfrm>
        <a:off x="3501832" y="734744"/>
        <a:ext cx="3069022" cy="3674868"/>
      </dsp:txXfrm>
    </dsp:sp>
    <dsp:sp modelId="{FB0E63CA-900F-7146-879C-234001CA5B05}">
      <dsp:nvSpPr>
        <dsp:cNvPr id="0" name=""/>
        <dsp:cNvSpPr/>
      </dsp:nvSpPr>
      <dsp:spPr>
        <a:xfrm>
          <a:off x="7000518" y="129944"/>
          <a:ext cx="3069022" cy="6048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dirty="0"/>
            <a:t>Outpatient Restoration</a:t>
          </a:r>
        </a:p>
      </dsp:txBody>
      <dsp:txXfrm>
        <a:off x="7000518" y="129944"/>
        <a:ext cx="3069022" cy="604800"/>
      </dsp:txXfrm>
    </dsp:sp>
    <dsp:sp modelId="{93FD4BD1-AF72-8C4B-9567-A45B423BC8D1}">
      <dsp:nvSpPr>
        <dsp:cNvPr id="0" name=""/>
        <dsp:cNvSpPr/>
      </dsp:nvSpPr>
      <dsp:spPr>
        <a:xfrm>
          <a:off x="7000518" y="734744"/>
          <a:ext cx="3069022" cy="367486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dirty="0"/>
            <a:t>Creating legal framework for juvenile outpatient services</a:t>
          </a:r>
        </a:p>
        <a:p>
          <a:pPr marL="228600" lvl="1" indent="-228600" algn="l" defTabSz="933450">
            <a:lnSpc>
              <a:spcPct val="90000"/>
            </a:lnSpc>
            <a:spcBef>
              <a:spcPct val="0"/>
            </a:spcBef>
            <a:spcAft>
              <a:spcPct val="15000"/>
            </a:spcAft>
            <a:buChar char="•"/>
          </a:pPr>
          <a:r>
            <a:rPr lang="en-US" sz="2100" kern="1200" dirty="0"/>
            <a:t>Outline legal requirements for juvenile outpatient services. </a:t>
          </a:r>
        </a:p>
      </dsp:txBody>
      <dsp:txXfrm>
        <a:off x="7000518" y="734744"/>
        <a:ext cx="3069022" cy="367486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44761C-1DB5-4BC7-80C7-281FDB5E4D8F}">
      <dsp:nvSpPr>
        <dsp:cNvPr id="0" name=""/>
        <dsp:cNvSpPr/>
      </dsp:nvSpPr>
      <dsp:spPr>
        <a:xfrm>
          <a:off x="0" y="82963"/>
          <a:ext cx="10515600" cy="675327"/>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Sec. 55.05.  CRITERIA FOR COURT-ORDERED MENTAL HEALTH SERVICES FOR CHILD.  </a:t>
          </a:r>
        </a:p>
      </dsp:txBody>
      <dsp:txXfrm>
        <a:off x="32967" y="115930"/>
        <a:ext cx="10449666" cy="609393"/>
      </dsp:txXfrm>
    </dsp:sp>
    <dsp:sp modelId="{88AEFEB6-D4CD-4B8E-B72A-E7269E863287}">
      <dsp:nvSpPr>
        <dsp:cNvPr id="0" name=""/>
        <dsp:cNvSpPr/>
      </dsp:nvSpPr>
      <dsp:spPr>
        <a:xfrm>
          <a:off x="0" y="807251"/>
          <a:ext cx="10515600" cy="675327"/>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(a)  A juvenile court may order a child who is subject to the jurisdiction of the juvenile court to receive temporary inpatient mental health services only if the court finds, from clear and convincing evidence, that:</a:t>
          </a:r>
        </a:p>
      </dsp:txBody>
      <dsp:txXfrm>
        <a:off x="32967" y="840218"/>
        <a:ext cx="10449666" cy="609393"/>
      </dsp:txXfrm>
    </dsp:sp>
    <dsp:sp modelId="{5073D735-1823-4C19-98B2-404E8355BF2B}">
      <dsp:nvSpPr>
        <dsp:cNvPr id="0" name=""/>
        <dsp:cNvSpPr/>
      </dsp:nvSpPr>
      <dsp:spPr>
        <a:xfrm>
          <a:off x="0" y="1531539"/>
          <a:ext cx="10515600" cy="675327"/>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(1)  the child is a child with mental illness; and</a:t>
          </a:r>
        </a:p>
      </dsp:txBody>
      <dsp:txXfrm>
        <a:off x="32967" y="1564506"/>
        <a:ext cx="10449666" cy="609393"/>
      </dsp:txXfrm>
    </dsp:sp>
    <dsp:sp modelId="{456BD5B5-7087-4047-8802-091653B9A6BE}">
      <dsp:nvSpPr>
        <dsp:cNvPr id="0" name=""/>
        <dsp:cNvSpPr/>
      </dsp:nvSpPr>
      <dsp:spPr>
        <a:xfrm>
          <a:off x="0" y="2255826"/>
          <a:ext cx="10515600" cy="675327"/>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(2)  as a result of that mental illness, the child:</a:t>
          </a:r>
        </a:p>
      </dsp:txBody>
      <dsp:txXfrm>
        <a:off x="32967" y="2288793"/>
        <a:ext cx="10449666" cy="609393"/>
      </dsp:txXfrm>
    </dsp:sp>
    <dsp:sp modelId="{EE0EBC70-94CB-433E-BFCA-F80E6FD54498}">
      <dsp:nvSpPr>
        <dsp:cNvPr id="0" name=""/>
        <dsp:cNvSpPr/>
      </dsp:nvSpPr>
      <dsp:spPr>
        <a:xfrm>
          <a:off x="0" y="2931154"/>
          <a:ext cx="10515600" cy="13372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n-US" sz="1300" kern="1200"/>
            <a:t>(A)  is likely to cause serious harm to the child's self;</a:t>
          </a:r>
        </a:p>
        <a:p>
          <a:pPr marL="114300" lvl="1" indent="-114300" algn="l" defTabSz="577850">
            <a:lnSpc>
              <a:spcPct val="90000"/>
            </a:lnSpc>
            <a:spcBef>
              <a:spcPct val="0"/>
            </a:spcBef>
            <a:spcAft>
              <a:spcPct val="20000"/>
            </a:spcAft>
            <a:buChar char="•"/>
          </a:pPr>
          <a:r>
            <a:rPr lang="en-US" sz="1300" kern="1200"/>
            <a:t>(B)  is likely to cause serious harm to others; or </a:t>
          </a:r>
        </a:p>
        <a:p>
          <a:pPr marL="114300" lvl="1" indent="-114300" algn="l" defTabSz="577850">
            <a:lnSpc>
              <a:spcPct val="90000"/>
            </a:lnSpc>
            <a:spcBef>
              <a:spcPct val="0"/>
            </a:spcBef>
            <a:spcAft>
              <a:spcPct val="20000"/>
            </a:spcAft>
            <a:buChar char="•"/>
          </a:pPr>
          <a:r>
            <a:rPr lang="en-US" sz="1300" kern="1200"/>
            <a:t>(C)  is:</a:t>
          </a:r>
        </a:p>
        <a:p>
          <a:pPr marL="228600" lvl="2" indent="-114300" algn="l" defTabSz="577850">
            <a:lnSpc>
              <a:spcPct val="90000"/>
            </a:lnSpc>
            <a:spcBef>
              <a:spcPct val="0"/>
            </a:spcBef>
            <a:spcAft>
              <a:spcPct val="20000"/>
            </a:spcAft>
            <a:buChar char="•"/>
          </a:pPr>
          <a:r>
            <a:rPr lang="en-US" sz="1300" kern="1200"/>
            <a:t>(i)  suffering severe and abnormal mental, emotional, or physical distress;</a:t>
          </a:r>
        </a:p>
        <a:p>
          <a:pPr marL="228600" lvl="2" indent="-114300" algn="l" defTabSz="577850">
            <a:lnSpc>
              <a:spcPct val="90000"/>
            </a:lnSpc>
            <a:spcBef>
              <a:spcPct val="0"/>
            </a:spcBef>
            <a:spcAft>
              <a:spcPct val="20000"/>
            </a:spcAft>
            <a:buChar char="•"/>
          </a:pPr>
          <a:r>
            <a:rPr lang="en-US" sz="1300" kern="1200"/>
            <a:t>(ii)  experiencing substantial mental or physical deterioration of the child's ability to function independently; and</a:t>
          </a:r>
        </a:p>
        <a:p>
          <a:pPr marL="228600" lvl="2" indent="-114300" algn="l" defTabSz="577850">
            <a:lnSpc>
              <a:spcPct val="90000"/>
            </a:lnSpc>
            <a:spcBef>
              <a:spcPct val="0"/>
            </a:spcBef>
            <a:spcAft>
              <a:spcPct val="20000"/>
            </a:spcAft>
            <a:buChar char="•"/>
          </a:pPr>
          <a:r>
            <a:rPr lang="en-US" sz="1300" kern="1200"/>
            <a:t>(iii)  unable to make a rational and informed decision as to whether to submit to treatment or is unwilling to submit to treatment.</a:t>
          </a:r>
        </a:p>
      </dsp:txBody>
      <dsp:txXfrm>
        <a:off x="0" y="2931154"/>
        <a:ext cx="10515600" cy="133721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9A3D88-6B08-4521-9E7E-732D560F9547}">
      <dsp:nvSpPr>
        <dsp:cNvPr id="0" name=""/>
        <dsp:cNvSpPr/>
      </dsp:nvSpPr>
      <dsp:spPr>
        <a:xfrm>
          <a:off x="0" y="334960"/>
          <a:ext cx="7339346" cy="807975"/>
        </a:xfrm>
        <a:prstGeom prst="rect">
          <a:avLst/>
        </a:prstGeom>
        <a:solidFill>
          <a:schemeClr val="lt1">
            <a:alpha val="9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9615" tIns="395732" rIns="569615"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dirty="0"/>
            <a:t>Most adolescents have limited exposure to court knowledge</a:t>
          </a:r>
        </a:p>
      </dsp:txBody>
      <dsp:txXfrm>
        <a:off x="0" y="334960"/>
        <a:ext cx="7339346" cy="807975"/>
      </dsp:txXfrm>
    </dsp:sp>
    <dsp:sp modelId="{9AB4BD15-E307-4C85-A88E-1D46F76E167C}">
      <dsp:nvSpPr>
        <dsp:cNvPr id="0" name=""/>
        <dsp:cNvSpPr/>
      </dsp:nvSpPr>
      <dsp:spPr>
        <a:xfrm>
          <a:off x="366967" y="54520"/>
          <a:ext cx="5137542" cy="560880"/>
        </a:xfrm>
        <a:prstGeom prst="round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187" tIns="0" rIns="194187" bIns="0" numCol="1" spcCol="1270" anchor="ctr" anchorCtr="0">
          <a:noAutofit/>
        </a:bodyPr>
        <a:lstStyle/>
        <a:p>
          <a:pPr marL="0" lvl="0" indent="0" algn="l" defTabSz="844550">
            <a:lnSpc>
              <a:spcPct val="90000"/>
            </a:lnSpc>
            <a:spcBef>
              <a:spcPct val="0"/>
            </a:spcBef>
            <a:spcAft>
              <a:spcPct val="35000"/>
            </a:spcAft>
            <a:buNone/>
          </a:pPr>
          <a:r>
            <a:rPr lang="en-US" sz="1900" kern="1200" dirty="0">
              <a:effectLst>
                <a:outerShdw blurRad="38100" dist="38100" dir="2700000" algn="tl">
                  <a:srgbClr val="000000">
                    <a:alpha val="43137"/>
                  </a:srgbClr>
                </a:outerShdw>
              </a:effectLst>
            </a:rPr>
            <a:t>Limited knowledge</a:t>
          </a:r>
        </a:p>
      </dsp:txBody>
      <dsp:txXfrm>
        <a:off x="394347" y="81900"/>
        <a:ext cx="5082782" cy="506120"/>
      </dsp:txXfrm>
    </dsp:sp>
    <dsp:sp modelId="{36ACE0CB-375C-46CB-A29A-7CA4C08EAE88}">
      <dsp:nvSpPr>
        <dsp:cNvPr id="0" name=""/>
        <dsp:cNvSpPr/>
      </dsp:nvSpPr>
      <dsp:spPr>
        <a:xfrm>
          <a:off x="0" y="1525975"/>
          <a:ext cx="7339346" cy="1077300"/>
        </a:xfrm>
        <a:prstGeom prst="rect">
          <a:avLst/>
        </a:prstGeom>
        <a:solidFill>
          <a:schemeClr val="lt1">
            <a:alpha val="90000"/>
            <a:hueOff val="0"/>
            <a:satOff val="0"/>
            <a:lumOff val="0"/>
            <a:alphaOff val="0"/>
          </a:schemeClr>
        </a:solidFill>
        <a:ln w="12700" cap="flat" cmpd="sng" algn="ctr">
          <a:solidFill>
            <a:schemeClr val="accent1">
              <a:shade val="80000"/>
              <a:hueOff val="254083"/>
              <a:satOff val="-27099"/>
              <a:lumOff val="1368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9615" tIns="395732" rIns="569615"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dirty="0" err="1"/>
            <a:t>IDD</a:t>
          </a:r>
          <a:r>
            <a:rPr lang="en-US" sz="1900" kern="1200" dirty="0"/>
            <a:t>, low IQ, autism, can contribute to limited capacity to understand and acquire appropriate capacities</a:t>
          </a:r>
        </a:p>
      </dsp:txBody>
      <dsp:txXfrm>
        <a:off x="0" y="1525975"/>
        <a:ext cx="7339346" cy="1077300"/>
      </dsp:txXfrm>
    </dsp:sp>
    <dsp:sp modelId="{FE946CB7-3252-450D-BE6C-4E68FEF072C0}">
      <dsp:nvSpPr>
        <dsp:cNvPr id="0" name=""/>
        <dsp:cNvSpPr/>
      </dsp:nvSpPr>
      <dsp:spPr>
        <a:xfrm>
          <a:off x="366967" y="1245535"/>
          <a:ext cx="5137542" cy="560880"/>
        </a:xfrm>
        <a:prstGeom prst="roundRect">
          <a:avLst/>
        </a:prstGeom>
        <a:solidFill>
          <a:schemeClr val="accent1">
            <a:shade val="80000"/>
            <a:hueOff val="254083"/>
            <a:satOff val="-27099"/>
            <a:lumOff val="136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187" tIns="0" rIns="194187" bIns="0" numCol="1" spcCol="1270" anchor="ctr" anchorCtr="0">
          <a:noAutofit/>
        </a:bodyPr>
        <a:lstStyle/>
        <a:p>
          <a:pPr marL="0" lvl="0" indent="0" algn="l" defTabSz="844550">
            <a:lnSpc>
              <a:spcPct val="90000"/>
            </a:lnSpc>
            <a:spcBef>
              <a:spcPct val="0"/>
            </a:spcBef>
            <a:spcAft>
              <a:spcPct val="35000"/>
            </a:spcAft>
            <a:buNone/>
          </a:pPr>
          <a:r>
            <a:rPr lang="en-US" sz="1900" kern="1200" dirty="0">
              <a:effectLst>
                <a:outerShdw blurRad="38100" dist="38100" dir="2700000" algn="tl">
                  <a:srgbClr val="000000">
                    <a:alpha val="43137"/>
                  </a:srgbClr>
                </a:outerShdw>
              </a:effectLst>
            </a:rPr>
            <a:t>Limited Capacity</a:t>
          </a:r>
        </a:p>
      </dsp:txBody>
      <dsp:txXfrm>
        <a:off x="394347" y="1272915"/>
        <a:ext cx="5082782" cy="506120"/>
      </dsp:txXfrm>
    </dsp:sp>
    <dsp:sp modelId="{E90A71B9-C362-4894-98C6-F0A770DDF311}">
      <dsp:nvSpPr>
        <dsp:cNvPr id="0" name=""/>
        <dsp:cNvSpPr/>
      </dsp:nvSpPr>
      <dsp:spPr>
        <a:xfrm>
          <a:off x="0" y="2986315"/>
          <a:ext cx="7339346" cy="1077300"/>
        </a:xfrm>
        <a:prstGeom prst="rect">
          <a:avLst/>
        </a:prstGeom>
        <a:solidFill>
          <a:schemeClr val="lt1">
            <a:alpha val="90000"/>
            <a:hueOff val="0"/>
            <a:satOff val="0"/>
            <a:lumOff val="0"/>
            <a:alphaOff val="0"/>
          </a:schemeClr>
        </a:solidFill>
        <a:ln w="12700" cap="flat" cmpd="sng" algn="ctr">
          <a:solidFill>
            <a:schemeClr val="accent1">
              <a:shade val="80000"/>
              <a:hueOff val="508167"/>
              <a:satOff val="-54199"/>
              <a:lumOff val="2737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9615" tIns="395732" rIns="569615"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dirty="0"/>
            <a:t>ADHD, trauma, depression, anxiety (and others) can affect youth’s attention and concentration and can affect memory</a:t>
          </a:r>
        </a:p>
      </dsp:txBody>
      <dsp:txXfrm>
        <a:off x="0" y="2986315"/>
        <a:ext cx="7339346" cy="1077300"/>
      </dsp:txXfrm>
    </dsp:sp>
    <dsp:sp modelId="{B509404B-B9ED-4301-A59F-3967420DFDB2}">
      <dsp:nvSpPr>
        <dsp:cNvPr id="0" name=""/>
        <dsp:cNvSpPr/>
      </dsp:nvSpPr>
      <dsp:spPr>
        <a:xfrm>
          <a:off x="366967" y="2705875"/>
          <a:ext cx="5137542" cy="560880"/>
        </a:xfrm>
        <a:prstGeom prst="roundRect">
          <a:avLst/>
        </a:prstGeom>
        <a:solidFill>
          <a:schemeClr val="accent1">
            <a:shade val="80000"/>
            <a:hueOff val="508167"/>
            <a:satOff val="-54199"/>
            <a:lumOff val="273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187" tIns="0" rIns="194187" bIns="0" numCol="1" spcCol="1270" anchor="ctr" anchorCtr="0">
          <a:noAutofit/>
        </a:bodyPr>
        <a:lstStyle/>
        <a:p>
          <a:pPr marL="0" lvl="0" indent="0" algn="l" defTabSz="844550">
            <a:lnSpc>
              <a:spcPct val="90000"/>
            </a:lnSpc>
            <a:spcBef>
              <a:spcPct val="0"/>
            </a:spcBef>
            <a:spcAft>
              <a:spcPct val="35000"/>
            </a:spcAft>
            <a:buNone/>
          </a:pPr>
          <a:r>
            <a:rPr lang="en-US" sz="1900" kern="1200" dirty="0">
              <a:effectLst>
                <a:outerShdw blurRad="38100" dist="38100" dir="2700000" algn="tl">
                  <a:srgbClr val="000000">
                    <a:alpha val="43137"/>
                  </a:srgbClr>
                </a:outerShdw>
              </a:effectLst>
            </a:rPr>
            <a:t>Attentional Deficits</a:t>
          </a:r>
        </a:p>
      </dsp:txBody>
      <dsp:txXfrm>
        <a:off x="394347" y="2733255"/>
        <a:ext cx="5082782" cy="506120"/>
      </dsp:txXfrm>
    </dsp:sp>
    <dsp:sp modelId="{6321D66B-3707-4FCF-99EE-48FC7CFD5C8E}">
      <dsp:nvSpPr>
        <dsp:cNvPr id="0" name=""/>
        <dsp:cNvSpPr/>
      </dsp:nvSpPr>
      <dsp:spPr>
        <a:xfrm>
          <a:off x="0" y="4446655"/>
          <a:ext cx="7339346" cy="1346625"/>
        </a:xfrm>
        <a:prstGeom prst="rect">
          <a:avLst/>
        </a:prstGeom>
        <a:solidFill>
          <a:schemeClr val="lt1">
            <a:alpha val="90000"/>
            <a:hueOff val="0"/>
            <a:satOff val="0"/>
            <a:lumOff val="0"/>
            <a:alphaOff val="0"/>
          </a:schemeClr>
        </a:solidFill>
        <a:ln w="12700" cap="flat" cmpd="sng" algn="ctr">
          <a:solidFill>
            <a:schemeClr val="accent1">
              <a:shade val="80000"/>
              <a:hueOff val="762250"/>
              <a:satOff val="-81298"/>
              <a:lumOff val="4106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9615" tIns="395732" rIns="569615"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dirty="0"/>
            <a:t>Autism, </a:t>
          </a:r>
          <a:r>
            <a:rPr lang="en-US" sz="1900" kern="1200" dirty="0" err="1"/>
            <a:t>IDD</a:t>
          </a:r>
          <a:r>
            <a:rPr lang="en-US" sz="1900" kern="1200" dirty="0"/>
            <a:t>, selective mutism, low vocabulary, illiteracy and others can affect youth’s ability to understand and communicate with others.</a:t>
          </a:r>
        </a:p>
      </dsp:txBody>
      <dsp:txXfrm>
        <a:off x="0" y="4446655"/>
        <a:ext cx="7339346" cy="1346625"/>
      </dsp:txXfrm>
    </dsp:sp>
    <dsp:sp modelId="{56EF8BB4-7954-4C37-B658-A7B85A9E8AC9}">
      <dsp:nvSpPr>
        <dsp:cNvPr id="0" name=""/>
        <dsp:cNvSpPr/>
      </dsp:nvSpPr>
      <dsp:spPr>
        <a:xfrm>
          <a:off x="366967" y="4166215"/>
          <a:ext cx="5137542" cy="560880"/>
        </a:xfrm>
        <a:prstGeom prst="roundRect">
          <a:avLst/>
        </a:prstGeom>
        <a:solidFill>
          <a:schemeClr val="accent1">
            <a:shade val="80000"/>
            <a:hueOff val="762250"/>
            <a:satOff val="-81298"/>
            <a:lumOff val="4106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187" tIns="0" rIns="194187" bIns="0" numCol="1" spcCol="1270" anchor="ctr" anchorCtr="0">
          <a:noAutofit/>
        </a:bodyPr>
        <a:lstStyle/>
        <a:p>
          <a:pPr marL="0" lvl="0" indent="0" algn="l" defTabSz="844550">
            <a:lnSpc>
              <a:spcPct val="90000"/>
            </a:lnSpc>
            <a:spcBef>
              <a:spcPct val="0"/>
            </a:spcBef>
            <a:spcAft>
              <a:spcPct val="35000"/>
            </a:spcAft>
            <a:buNone/>
          </a:pPr>
          <a:r>
            <a:rPr lang="en-US" sz="1900" kern="1200" dirty="0">
              <a:effectLst>
                <a:outerShdw blurRad="38100" dist="38100" dir="2700000" algn="tl">
                  <a:srgbClr val="000000">
                    <a:alpha val="43137"/>
                  </a:srgbClr>
                </a:outerShdw>
              </a:effectLst>
            </a:rPr>
            <a:t>Communication Problems</a:t>
          </a:r>
        </a:p>
      </dsp:txBody>
      <dsp:txXfrm>
        <a:off x="394347" y="4193595"/>
        <a:ext cx="5082782" cy="50612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C16648-BFFC-4BA8-81C4-B775E77997D4}">
      <dsp:nvSpPr>
        <dsp:cNvPr id="0" name=""/>
        <dsp:cNvSpPr/>
      </dsp:nvSpPr>
      <dsp:spPr>
        <a:xfrm>
          <a:off x="393" y="534349"/>
          <a:ext cx="1098562" cy="10985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5CB0BD-33FF-4BD9-B0E0-BFAC7607C8F9}">
      <dsp:nvSpPr>
        <dsp:cNvPr id="0" name=""/>
        <dsp:cNvSpPr/>
      </dsp:nvSpPr>
      <dsp:spPr>
        <a:xfrm>
          <a:off x="393" y="1774065"/>
          <a:ext cx="3138750" cy="470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333500">
            <a:lnSpc>
              <a:spcPct val="100000"/>
            </a:lnSpc>
            <a:spcBef>
              <a:spcPct val="0"/>
            </a:spcBef>
            <a:spcAft>
              <a:spcPct val="35000"/>
            </a:spcAft>
            <a:buNone/>
            <a:defRPr b="1"/>
          </a:pPr>
          <a:r>
            <a:rPr lang="en-US" sz="3000" kern="1200" dirty="0">
              <a:effectLst>
                <a:outerShdw blurRad="38100" dist="38100" dir="2700000" algn="tl">
                  <a:srgbClr val="000000">
                    <a:alpha val="43137"/>
                  </a:srgbClr>
                </a:outerShdw>
              </a:effectLst>
            </a:rPr>
            <a:t>Medication</a:t>
          </a:r>
        </a:p>
      </dsp:txBody>
      <dsp:txXfrm>
        <a:off x="393" y="1774065"/>
        <a:ext cx="3138750" cy="470812"/>
      </dsp:txXfrm>
    </dsp:sp>
    <dsp:sp modelId="{F86CB8DD-7529-4F85-983D-739A12E2163A}">
      <dsp:nvSpPr>
        <dsp:cNvPr id="0" name=""/>
        <dsp:cNvSpPr/>
      </dsp:nvSpPr>
      <dsp:spPr>
        <a:xfrm>
          <a:off x="393" y="2310530"/>
          <a:ext cx="3138750" cy="15064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kern="1200" dirty="0"/>
            <a:t>Work with psychiatrist</a:t>
          </a:r>
        </a:p>
        <a:p>
          <a:pPr marL="0" lvl="0" indent="0" algn="l" defTabSz="755650">
            <a:lnSpc>
              <a:spcPct val="100000"/>
            </a:lnSpc>
            <a:spcBef>
              <a:spcPct val="0"/>
            </a:spcBef>
            <a:spcAft>
              <a:spcPct val="35000"/>
            </a:spcAft>
            <a:buNone/>
          </a:pPr>
          <a:r>
            <a:rPr lang="en-US" sz="1700" kern="1200" dirty="0"/>
            <a:t>May need psychoeducation</a:t>
          </a:r>
        </a:p>
        <a:p>
          <a:pPr marL="0" lvl="0" indent="0" algn="l" defTabSz="755650">
            <a:lnSpc>
              <a:spcPct val="100000"/>
            </a:lnSpc>
            <a:spcBef>
              <a:spcPct val="0"/>
            </a:spcBef>
            <a:spcAft>
              <a:spcPct val="35000"/>
            </a:spcAft>
            <a:buNone/>
          </a:pPr>
          <a:r>
            <a:rPr lang="en-US" sz="1700" kern="1200" dirty="0"/>
            <a:t>Assess access and compliance</a:t>
          </a:r>
        </a:p>
      </dsp:txBody>
      <dsp:txXfrm>
        <a:off x="393" y="2310530"/>
        <a:ext cx="3138750" cy="1506458"/>
      </dsp:txXfrm>
    </dsp:sp>
    <dsp:sp modelId="{D6D6588B-022C-4E28-8D6B-A92A1F160842}">
      <dsp:nvSpPr>
        <dsp:cNvPr id="0" name=""/>
        <dsp:cNvSpPr/>
      </dsp:nvSpPr>
      <dsp:spPr>
        <a:xfrm>
          <a:off x="3688425" y="534349"/>
          <a:ext cx="1098562" cy="10985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19B493-5F45-4AB5-BD1E-3041B7CB7520}">
      <dsp:nvSpPr>
        <dsp:cNvPr id="0" name=""/>
        <dsp:cNvSpPr/>
      </dsp:nvSpPr>
      <dsp:spPr>
        <a:xfrm>
          <a:off x="3688425" y="1774065"/>
          <a:ext cx="3138750" cy="470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333500">
            <a:lnSpc>
              <a:spcPct val="100000"/>
            </a:lnSpc>
            <a:spcBef>
              <a:spcPct val="0"/>
            </a:spcBef>
            <a:spcAft>
              <a:spcPct val="35000"/>
            </a:spcAft>
            <a:buNone/>
            <a:defRPr b="1"/>
          </a:pPr>
          <a:r>
            <a:rPr lang="en-US" sz="3000" kern="1200">
              <a:effectLst>
                <a:outerShdw blurRad="38100" dist="38100" dir="2700000" algn="tl">
                  <a:srgbClr val="000000">
                    <a:alpha val="43137"/>
                  </a:srgbClr>
                </a:outerShdw>
              </a:effectLst>
            </a:rPr>
            <a:t>Therapy</a:t>
          </a:r>
        </a:p>
      </dsp:txBody>
      <dsp:txXfrm>
        <a:off x="3688425" y="1774065"/>
        <a:ext cx="3138750" cy="470812"/>
      </dsp:txXfrm>
    </dsp:sp>
    <dsp:sp modelId="{2391BB6F-9E95-4952-9F84-50AFA8E67569}">
      <dsp:nvSpPr>
        <dsp:cNvPr id="0" name=""/>
        <dsp:cNvSpPr/>
      </dsp:nvSpPr>
      <dsp:spPr>
        <a:xfrm>
          <a:off x="3688425" y="2310530"/>
          <a:ext cx="3138750" cy="15064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kern="1200" dirty="0"/>
            <a:t>Address underlying issues</a:t>
          </a:r>
        </a:p>
        <a:p>
          <a:pPr marL="0" lvl="0" indent="0" algn="l" defTabSz="755650">
            <a:lnSpc>
              <a:spcPct val="100000"/>
            </a:lnSpc>
            <a:spcBef>
              <a:spcPct val="0"/>
            </a:spcBef>
            <a:spcAft>
              <a:spcPct val="35000"/>
            </a:spcAft>
            <a:buNone/>
          </a:pPr>
          <a:r>
            <a:rPr lang="en-US" sz="1700" kern="1200" dirty="0"/>
            <a:t>Reduce anxiety/depression </a:t>
          </a:r>
        </a:p>
        <a:p>
          <a:pPr marL="0" lvl="0" indent="0" algn="l" defTabSz="755650">
            <a:lnSpc>
              <a:spcPct val="100000"/>
            </a:lnSpc>
            <a:spcBef>
              <a:spcPct val="0"/>
            </a:spcBef>
            <a:spcAft>
              <a:spcPct val="35000"/>
            </a:spcAft>
            <a:buNone/>
          </a:pPr>
          <a:r>
            <a:rPr lang="en-US" sz="1700" kern="1200" dirty="0"/>
            <a:t>Develop or enhance coping skills</a:t>
          </a:r>
        </a:p>
        <a:p>
          <a:pPr marL="0" lvl="0" indent="0" algn="l" defTabSz="755650">
            <a:lnSpc>
              <a:spcPct val="100000"/>
            </a:lnSpc>
            <a:spcBef>
              <a:spcPct val="0"/>
            </a:spcBef>
            <a:spcAft>
              <a:spcPct val="35000"/>
            </a:spcAft>
            <a:buNone/>
          </a:pPr>
          <a:r>
            <a:rPr lang="en-US" sz="1700" kern="1200" dirty="0"/>
            <a:t>Increase communication ability</a:t>
          </a:r>
        </a:p>
      </dsp:txBody>
      <dsp:txXfrm>
        <a:off x="3688425" y="2310530"/>
        <a:ext cx="3138750" cy="1506458"/>
      </dsp:txXfrm>
    </dsp:sp>
    <dsp:sp modelId="{44E43515-477F-4D3A-9156-133F84E3AEF6}">
      <dsp:nvSpPr>
        <dsp:cNvPr id="0" name=""/>
        <dsp:cNvSpPr/>
      </dsp:nvSpPr>
      <dsp:spPr>
        <a:xfrm>
          <a:off x="7376456" y="534349"/>
          <a:ext cx="1098562" cy="109856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F79194-2FFB-499A-8D56-8B64E1B293C5}">
      <dsp:nvSpPr>
        <dsp:cNvPr id="0" name=""/>
        <dsp:cNvSpPr/>
      </dsp:nvSpPr>
      <dsp:spPr>
        <a:xfrm>
          <a:off x="7376456" y="1774065"/>
          <a:ext cx="3138750" cy="470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333500">
            <a:lnSpc>
              <a:spcPct val="100000"/>
            </a:lnSpc>
            <a:spcBef>
              <a:spcPct val="0"/>
            </a:spcBef>
            <a:spcAft>
              <a:spcPct val="35000"/>
            </a:spcAft>
            <a:buNone/>
            <a:defRPr b="1"/>
          </a:pPr>
          <a:r>
            <a:rPr lang="en-US" sz="3000" kern="1200">
              <a:effectLst>
                <a:outerShdw blurRad="38100" dist="38100" dir="2700000" algn="tl">
                  <a:srgbClr val="000000">
                    <a:alpha val="43137"/>
                  </a:srgbClr>
                </a:outerShdw>
              </a:effectLst>
            </a:rPr>
            <a:t>Legal Education</a:t>
          </a:r>
        </a:p>
      </dsp:txBody>
      <dsp:txXfrm>
        <a:off x="7376456" y="1774065"/>
        <a:ext cx="3138750" cy="470812"/>
      </dsp:txXfrm>
    </dsp:sp>
    <dsp:sp modelId="{C1F5AEE0-1D6D-42B2-B61C-09E683EDC183}">
      <dsp:nvSpPr>
        <dsp:cNvPr id="0" name=""/>
        <dsp:cNvSpPr/>
      </dsp:nvSpPr>
      <dsp:spPr>
        <a:xfrm>
          <a:off x="7376456" y="2310530"/>
          <a:ext cx="3138750" cy="15064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kern="1200" dirty="0"/>
            <a:t>Formal process</a:t>
          </a:r>
        </a:p>
        <a:p>
          <a:pPr marL="0" lvl="0" indent="0" algn="l" defTabSz="755650">
            <a:lnSpc>
              <a:spcPct val="100000"/>
            </a:lnSpc>
            <a:spcBef>
              <a:spcPct val="0"/>
            </a:spcBef>
            <a:spcAft>
              <a:spcPct val="35000"/>
            </a:spcAft>
            <a:buNone/>
          </a:pPr>
          <a:r>
            <a:rPr lang="en-US" sz="1700" kern="1200" dirty="0"/>
            <a:t>Organized to address youth’s limitations</a:t>
          </a:r>
        </a:p>
        <a:p>
          <a:pPr marL="0" lvl="0" indent="0" algn="l" defTabSz="755650">
            <a:lnSpc>
              <a:spcPct val="100000"/>
            </a:lnSpc>
            <a:spcBef>
              <a:spcPct val="0"/>
            </a:spcBef>
            <a:spcAft>
              <a:spcPct val="35000"/>
            </a:spcAft>
            <a:buNone/>
          </a:pPr>
          <a:r>
            <a:rPr lang="en-US" sz="1700" kern="1200" dirty="0"/>
            <a:t>Address factual and rational understanding</a:t>
          </a:r>
        </a:p>
      </dsp:txBody>
      <dsp:txXfrm>
        <a:off x="7376456" y="2310530"/>
        <a:ext cx="3138750" cy="150645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6.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973052-979E-426F-86B8-47A71CA7BD8D}" type="datetimeFigureOut">
              <a:rPr lang="en-US" smtClean="0"/>
              <a:t>6/24/2025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C2CE0A-A219-4122-B2E6-7CD8F3BA3242}" type="slidenum">
              <a:rPr lang="en-US" smtClean="0"/>
              <a:t>‹#›</a:t>
            </a:fld>
            <a:endParaRPr lang="en-US"/>
          </a:p>
        </p:txBody>
      </p:sp>
    </p:spTree>
    <p:extLst>
      <p:ext uri="{BB962C8B-B14F-4D97-AF65-F5344CB8AC3E}">
        <p14:creationId xmlns:p14="http://schemas.microsoft.com/office/powerpoint/2010/main" val="2610172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Summarize: “Here are the instructions to successfully earn CE credit”</a:t>
            </a:r>
          </a:p>
          <a:p>
            <a:endParaRPr lang="en-US" dirty="0"/>
          </a:p>
        </p:txBody>
      </p:sp>
      <p:sp>
        <p:nvSpPr>
          <p:cNvPr id="4" name="Slide Number Placeholder 3"/>
          <p:cNvSpPr>
            <a:spLocks noGrp="1"/>
          </p:cNvSpPr>
          <p:nvPr>
            <p:ph type="sldNum" sz="quarter" idx="5"/>
          </p:nvPr>
        </p:nvSpPr>
        <p:spPr/>
        <p:txBody>
          <a:bodyPr/>
          <a:lstStyle/>
          <a:p>
            <a:fld id="{D8C2CE0A-A219-4122-B2E6-7CD8F3BA3242}" type="slidenum">
              <a:rPr lang="en-US" smtClean="0"/>
              <a:t>3</a:t>
            </a:fld>
            <a:endParaRPr lang="en-US"/>
          </a:p>
        </p:txBody>
      </p:sp>
    </p:spTree>
    <p:extLst>
      <p:ext uri="{BB962C8B-B14F-4D97-AF65-F5344CB8AC3E}">
        <p14:creationId xmlns:p14="http://schemas.microsoft.com/office/powerpoint/2010/main" val="8526711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SS</a:t>
            </a:r>
            <a:endParaRPr/>
          </a:p>
          <a:p>
            <a:pPr marL="0" lvl="0" indent="0" algn="l" rtl="0">
              <a:spcBef>
                <a:spcPts val="0"/>
              </a:spcBef>
              <a:spcAft>
                <a:spcPts val="0"/>
              </a:spcAft>
              <a:buNone/>
            </a:pPr>
            <a:r>
              <a:rPr lang="en-US"/>
              <a:t>IMPORTANT- some diagnoses impair an individual’s ability- what they can and cannot do- and ability is different than unwillingness. Can they consult with counsel to plan their defense vs. are they willing to consult with counsel ? (many defendants do not trust court appointed lawyers, understandably so due to the racial biases of the system). </a:t>
            </a:r>
            <a:endParaRPr/>
          </a:p>
          <a:p>
            <a:pPr marL="0" lvl="0" indent="0" algn="l" rtl="0">
              <a:spcBef>
                <a:spcPts val="0"/>
              </a:spcBef>
              <a:spcAft>
                <a:spcPts val="0"/>
              </a:spcAft>
              <a:buNone/>
            </a:pPr>
            <a:r>
              <a:rPr lang="en-US"/>
              <a:t>SMI does not equal incompetence but your report is most helpful when you discuss how those specific symptoms impair ability. Certain diagnoses do often raise flags about possible fitness issues. Can you think of some possible diagnoses?</a:t>
            </a:r>
            <a:endParaRPr/>
          </a:p>
        </p:txBody>
      </p:sp>
      <p:sp>
        <p:nvSpPr>
          <p:cNvPr id="375" name="Google Shape;37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861056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AT</a:t>
            </a:r>
            <a:endParaRPr/>
          </a:p>
          <a:p>
            <a:pPr marL="0" lvl="0" indent="0" algn="l" rtl="0">
              <a:lnSpc>
                <a:spcPct val="115000"/>
              </a:lnSpc>
              <a:spcBef>
                <a:spcPts val="0"/>
              </a:spcBef>
              <a:spcAft>
                <a:spcPts val="0"/>
              </a:spcAft>
              <a:buClr>
                <a:schemeClr val="dk1"/>
              </a:buClr>
              <a:buSzPts val="1100"/>
              <a:buFont typeface="Arial"/>
              <a:buNone/>
            </a:pPr>
            <a:r>
              <a:rPr lang="en-US"/>
              <a:t>Kent v. United States is a landmark decision that established a bar of due process for youth waived to the adult system. </a:t>
            </a:r>
            <a:endParaRPr/>
          </a:p>
          <a:p>
            <a:pPr marL="0" lvl="0" indent="0" algn="l" rtl="0">
              <a:lnSpc>
                <a:spcPct val="115000"/>
              </a:lnSpc>
              <a:spcBef>
                <a:spcPts val="0"/>
              </a:spcBef>
              <a:spcAft>
                <a:spcPts val="0"/>
              </a:spcAft>
              <a:buClr>
                <a:schemeClr val="dk1"/>
              </a:buClr>
              <a:buSzPts val="1100"/>
              <a:buFont typeface="Arial"/>
              <a:buNone/>
            </a:pPr>
            <a:r>
              <a:rPr lang="en-US"/>
              <a:t>Eight Kent Factors:</a:t>
            </a:r>
            <a:endParaRPr/>
          </a:p>
          <a:p>
            <a:pPr marL="0" lvl="0" indent="0" algn="l" rtl="0">
              <a:lnSpc>
                <a:spcPct val="115000"/>
              </a:lnSpc>
              <a:spcBef>
                <a:spcPts val="0"/>
              </a:spcBef>
              <a:spcAft>
                <a:spcPts val="0"/>
              </a:spcAft>
              <a:buClr>
                <a:schemeClr val="dk1"/>
              </a:buClr>
              <a:buSzPts val="1100"/>
              <a:buFont typeface="Arial"/>
              <a:buNone/>
            </a:pPr>
            <a:r>
              <a:rPr lang="en-US"/>
              <a:t>1.	Seriousness of the alleged offense (public safety)</a:t>
            </a:r>
            <a:endParaRPr/>
          </a:p>
          <a:p>
            <a:pPr marL="0" lvl="0" indent="0" algn="l" rtl="0">
              <a:lnSpc>
                <a:spcPct val="115000"/>
              </a:lnSpc>
              <a:spcBef>
                <a:spcPts val="0"/>
              </a:spcBef>
              <a:spcAft>
                <a:spcPts val="0"/>
              </a:spcAft>
              <a:buClr>
                <a:schemeClr val="dk1"/>
              </a:buClr>
              <a:buSzPts val="1100"/>
              <a:buFont typeface="Arial"/>
              <a:buNone/>
            </a:pPr>
            <a:r>
              <a:rPr lang="en-US"/>
              <a:t>2.	Whether the alleged offense was committed in an aggressive, violent, premeditated manner</a:t>
            </a:r>
            <a:endParaRPr/>
          </a:p>
          <a:p>
            <a:pPr marL="0" lvl="0" indent="0" algn="l" rtl="0">
              <a:lnSpc>
                <a:spcPct val="115000"/>
              </a:lnSpc>
              <a:spcBef>
                <a:spcPts val="0"/>
              </a:spcBef>
              <a:spcAft>
                <a:spcPts val="0"/>
              </a:spcAft>
              <a:buClr>
                <a:schemeClr val="dk1"/>
              </a:buClr>
              <a:buSzPts val="1100"/>
              <a:buFont typeface="Arial"/>
              <a:buNone/>
            </a:pPr>
            <a:r>
              <a:rPr lang="en-US"/>
              <a:t>3.	Whether the alleged offense was against persons or property, greater weight being given to offenses against persons, especially if resulting in personal injury</a:t>
            </a:r>
            <a:endParaRPr/>
          </a:p>
          <a:p>
            <a:pPr marL="0" lvl="0" indent="0" algn="l" rtl="0">
              <a:lnSpc>
                <a:spcPct val="115000"/>
              </a:lnSpc>
              <a:spcBef>
                <a:spcPts val="0"/>
              </a:spcBef>
              <a:spcAft>
                <a:spcPts val="0"/>
              </a:spcAft>
              <a:buClr>
                <a:schemeClr val="dk1"/>
              </a:buClr>
              <a:buSzPts val="1100"/>
              <a:buFont typeface="Arial"/>
              <a:buNone/>
            </a:pPr>
            <a:r>
              <a:rPr lang="en-US"/>
              <a:t>4.	Probable Cause (Merit)</a:t>
            </a:r>
            <a:endParaRPr/>
          </a:p>
          <a:p>
            <a:pPr marL="0" lvl="0" indent="0" algn="l" rtl="0">
              <a:lnSpc>
                <a:spcPct val="115000"/>
              </a:lnSpc>
              <a:spcBef>
                <a:spcPts val="0"/>
              </a:spcBef>
              <a:spcAft>
                <a:spcPts val="0"/>
              </a:spcAft>
              <a:buClr>
                <a:schemeClr val="dk1"/>
              </a:buClr>
              <a:buSzPts val="1100"/>
              <a:buFont typeface="Arial"/>
              <a:buNone/>
            </a:pPr>
            <a:r>
              <a:rPr lang="en-US"/>
              <a:t>5.	Adult Co-Actors: the desirability of trial and disposition of the entire offense in one court when the juvenile’s associates in the alleged offense are adults</a:t>
            </a:r>
            <a:endParaRPr/>
          </a:p>
          <a:p>
            <a:pPr marL="0" lvl="0" indent="0" algn="l" rtl="0">
              <a:lnSpc>
                <a:spcPct val="115000"/>
              </a:lnSpc>
              <a:spcBef>
                <a:spcPts val="0"/>
              </a:spcBef>
              <a:spcAft>
                <a:spcPts val="0"/>
              </a:spcAft>
              <a:buClr>
                <a:schemeClr val="dk1"/>
              </a:buClr>
              <a:buSzPts val="1100"/>
              <a:buFont typeface="Arial"/>
              <a:buNone/>
            </a:pPr>
            <a:r>
              <a:rPr lang="en-US"/>
              <a:t>6.	Sophistication and Maturity </a:t>
            </a:r>
            <a:endParaRPr/>
          </a:p>
          <a:p>
            <a:pPr marL="0" lvl="0" indent="0" algn="l" rtl="0">
              <a:lnSpc>
                <a:spcPct val="115000"/>
              </a:lnSpc>
              <a:spcBef>
                <a:spcPts val="0"/>
              </a:spcBef>
              <a:spcAft>
                <a:spcPts val="0"/>
              </a:spcAft>
              <a:buClr>
                <a:schemeClr val="dk1"/>
              </a:buClr>
              <a:buSzPts val="1100"/>
              <a:buFont typeface="Arial"/>
              <a:buNone/>
            </a:pPr>
            <a:r>
              <a:rPr lang="en-US"/>
              <a:t>7.	Offense History and Contacts: Record and previous legal history of the juvenile </a:t>
            </a:r>
            <a:endParaRPr/>
          </a:p>
          <a:p>
            <a:pPr marL="0" lvl="0" indent="0" algn="l" rtl="0">
              <a:lnSpc>
                <a:spcPct val="115000"/>
              </a:lnSpc>
              <a:spcBef>
                <a:spcPts val="0"/>
              </a:spcBef>
              <a:spcAft>
                <a:spcPts val="0"/>
              </a:spcAft>
              <a:buClr>
                <a:schemeClr val="dk1"/>
              </a:buClr>
              <a:buSzPts val="1100"/>
              <a:buFont typeface="Arial"/>
              <a:buNone/>
            </a:pPr>
            <a:r>
              <a:rPr lang="en-US"/>
              <a:t>8.	Amenability to Treatment </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Clr>
                <a:schemeClr val="dk1"/>
              </a:buClr>
              <a:buSzPts val="1100"/>
              <a:buFont typeface="Arial"/>
              <a:buNone/>
            </a:pPr>
            <a:r>
              <a:rPr lang="en-US"/>
              <a:t>In re Gault- juveniles are entitled to due process protection- they have the same constitutional rights as adults - kangaroo court- abolishment of ignoring juvenile rights </a:t>
            </a:r>
            <a:endParaRPr/>
          </a:p>
          <a:p>
            <a:pPr marL="0" lvl="0" indent="0" algn="l" rtl="0">
              <a:spcBef>
                <a:spcPts val="0"/>
              </a:spcBef>
              <a:spcAft>
                <a:spcPts val="0"/>
              </a:spcAft>
              <a:buNone/>
            </a:pPr>
            <a:endParaRPr/>
          </a:p>
        </p:txBody>
      </p:sp>
      <p:sp>
        <p:nvSpPr>
          <p:cNvPr id="448" name="Google Shape;44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a:t>
            </a:r>
          </a:p>
        </p:txBody>
      </p:sp>
      <p:sp>
        <p:nvSpPr>
          <p:cNvPr id="4" name="Slide Number Placeholder 3"/>
          <p:cNvSpPr>
            <a:spLocks noGrp="1"/>
          </p:cNvSpPr>
          <p:nvPr>
            <p:ph type="sldNum" sz="quarter" idx="5"/>
          </p:nvPr>
        </p:nvSpPr>
        <p:spPr/>
        <p:txBody>
          <a:bodyPr/>
          <a:lstStyle/>
          <a:p>
            <a:fld id="{0D0EDF81-139F-488C-872B-4720FBA6BF98}" type="slidenum">
              <a:rPr lang="en-US" smtClean="0"/>
              <a:t>23</a:t>
            </a:fld>
            <a:endParaRPr lang="en-US" dirty="0"/>
          </a:p>
        </p:txBody>
      </p:sp>
    </p:spTree>
    <p:extLst>
      <p:ext uri="{BB962C8B-B14F-4D97-AF65-F5344CB8AC3E}">
        <p14:creationId xmlns:p14="http://schemas.microsoft.com/office/powerpoint/2010/main" val="38906946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Flo</a:t>
            </a:r>
          </a:p>
          <a:p>
            <a:r>
              <a:rPr lang="en-US" dirty="0"/>
              <a:t>We need to assess their functional abilities.</a:t>
            </a:r>
          </a:p>
          <a:p>
            <a:r>
              <a:rPr lang="en-US" dirty="0"/>
              <a:t>It is not just can they memorize, but can they apply correctly.</a:t>
            </a:r>
          </a:p>
          <a:p>
            <a:r>
              <a:rPr lang="en-US" dirty="0"/>
              <a:t>Are there things we can do to help them understand more.</a:t>
            </a:r>
          </a:p>
          <a:p>
            <a:r>
              <a:rPr lang="en-US" dirty="0"/>
              <a:t>We need to understand their cases to know what applies to them</a:t>
            </a:r>
          </a:p>
        </p:txBody>
      </p:sp>
      <p:sp>
        <p:nvSpPr>
          <p:cNvPr id="4" name="Slide Number Placeholder 3"/>
          <p:cNvSpPr>
            <a:spLocks noGrp="1"/>
          </p:cNvSpPr>
          <p:nvPr>
            <p:ph type="sldNum" sz="quarter" idx="5"/>
          </p:nvPr>
        </p:nvSpPr>
        <p:spPr/>
        <p:txBody>
          <a:bodyPr/>
          <a:lstStyle/>
          <a:p>
            <a:fld id="{0D0EDF81-139F-488C-872B-4720FBA6BF98}" type="slidenum">
              <a:rPr lang="en-US" smtClean="0"/>
              <a:t>39</a:t>
            </a:fld>
            <a:endParaRPr lang="en-US" dirty="0"/>
          </a:p>
        </p:txBody>
      </p:sp>
    </p:spTree>
    <p:extLst>
      <p:ext uri="{BB962C8B-B14F-4D97-AF65-F5344CB8AC3E}">
        <p14:creationId xmlns:p14="http://schemas.microsoft.com/office/powerpoint/2010/main" val="35314834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Megan</a:t>
            </a:r>
          </a:p>
          <a:p>
            <a:r>
              <a:rPr lang="en-US" dirty="0"/>
              <a:t>In the adult system we mostly see NCST cases surrounding psychosis. </a:t>
            </a:r>
          </a:p>
          <a:p>
            <a:pPr marL="171450" indent="-171450">
              <a:buFontTx/>
              <a:buChar char="-"/>
            </a:pPr>
            <a:r>
              <a:rPr lang="en-US" dirty="0"/>
              <a:t>Medication is # 1 intervention</a:t>
            </a:r>
          </a:p>
          <a:p>
            <a:pPr marL="171450" indent="-171450">
              <a:buFontTx/>
              <a:buChar char="-"/>
            </a:pPr>
            <a:r>
              <a:rPr lang="en-US" dirty="0"/>
              <a:t>With juveniles psychosis is rare</a:t>
            </a:r>
          </a:p>
        </p:txBody>
      </p:sp>
      <p:sp>
        <p:nvSpPr>
          <p:cNvPr id="4" name="Slide Number Placeholder 3"/>
          <p:cNvSpPr>
            <a:spLocks noGrp="1"/>
          </p:cNvSpPr>
          <p:nvPr>
            <p:ph type="sldNum" sz="quarter" idx="5"/>
          </p:nvPr>
        </p:nvSpPr>
        <p:spPr/>
        <p:txBody>
          <a:bodyPr/>
          <a:lstStyle/>
          <a:p>
            <a:fld id="{0D0EDF81-139F-488C-872B-4720FBA6BF98}" type="slidenum">
              <a:rPr lang="en-US" smtClean="0"/>
              <a:t>40</a:t>
            </a:fld>
            <a:endParaRPr lang="en-US" dirty="0"/>
          </a:p>
        </p:txBody>
      </p:sp>
    </p:spTree>
    <p:extLst>
      <p:ext uri="{BB962C8B-B14F-4D97-AF65-F5344CB8AC3E}">
        <p14:creationId xmlns:p14="http://schemas.microsoft.com/office/powerpoint/2010/main" val="23479801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Megan</a:t>
            </a:r>
          </a:p>
        </p:txBody>
      </p:sp>
      <p:sp>
        <p:nvSpPr>
          <p:cNvPr id="4" name="Slide Number Placeholder 3"/>
          <p:cNvSpPr>
            <a:spLocks noGrp="1"/>
          </p:cNvSpPr>
          <p:nvPr>
            <p:ph type="sldNum" sz="quarter" idx="10"/>
          </p:nvPr>
        </p:nvSpPr>
        <p:spPr/>
        <p:txBody>
          <a:bodyPr/>
          <a:lstStyle/>
          <a:p>
            <a:fld id="{0D0EDF81-139F-488C-872B-4720FBA6BF98}" type="slidenum">
              <a:rPr lang="en-US" smtClean="0"/>
              <a:t>41</a:t>
            </a:fld>
            <a:endParaRPr lang="en-US" dirty="0"/>
          </a:p>
        </p:txBody>
      </p:sp>
    </p:spTree>
    <p:extLst>
      <p:ext uri="{BB962C8B-B14F-4D97-AF65-F5344CB8AC3E}">
        <p14:creationId xmlns:p14="http://schemas.microsoft.com/office/powerpoint/2010/main" val="34446328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Megan</a:t>
            </a:r>
          </a:p>
        </p:txBody>
      </p:sp>
      <p:sp>
        <p:nvSpPr>
          <p:cNvPr id="4" name="Slide Number Placeholder 3"/>
          <p:cNvSpPr>
            <a:spLocks noGrp="1"/>
          </p:cNvSpPr>
          <p:nvPr>
            <p:ph type="sldNum" sz="quarter" idx="5"/>
          </p:nvPr>
        </p:nvSpPr>
        <p:spPr/>
        <p:txBody>
          <a:bodyPr/>
          <a:lstStyle/>
          <a:p>
            <a:fld id="{0D0EDF81-139F-488C-872B-4720FBA6BF98}" type="slidenum">
              <a:rPr lang="en-US" smtClean="0"/>
              <a:t>42</a:t>
            </a:fld>
            <a:endParaRPr lang="en-US" dirty="0"/>
          </a:p>
        </p:txBody>
      </p:sp>
    </p:spTree>
    <p:extLst>
      <p:ext uri="{BB962C8B-B14F-4D97-AF65-F5344CB8AC3E}">
        <p14:creationId xmlns:p14="http://schemas.microsoft.com/office/powerpoint/2010/main" val="17073029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Briefly discuss commitment criteria here</a:t>
            </a:r>
          </a:p>
        </p:txBody>
      </p:sp>
      <p:sp>
        <p:nvSpPr>
          <p:cNvPr id="4" name="Slide Number Placeholder 3"/>
          <p:cNvSpPr>
            <a:spLocks noGrp="1"/>
          </p:cNvSpPr>
          <p:nvPr>
            <p:ph type="sldNum" sz="quarter" idx="5"/>
          </p:nvPr>
        </p:nvSpPr>
        <p:spPr/>
        <p:txBody>
          <a:bodyPr/>
          <a:lstStyle/>
          <a:p>
            <a:fld id="{3575D556-A72A-AD4D-B42C-8C8236EBB931}" type="slidenum">
              <a:rPr lang="en-US" smtClean="0"/>
              <a:t>43</a:t>
            </a:fld>
            <a:endParaRPr lang="en-US"/>
          </a:p>
        </p:txBody>
      </p:sp>
    </p:spTree>
    <p:extLst>
      <p:ext uri="{BB962C8B-B14F-4D97-AF65-F5344CB8AC3E}">
        <p14:creationId xmlns:p14="http://schemas.microsoft.com/office/powerpoint/2010/main" val="30196972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0EDF81-139F-488C-872B-4720FBA6BF98}" type="slidenum">
              <a:rPr lang="en-US" smtClean="0"/>
              <a:t>47</a:t>
            </a:fld>
            <a:endParaRPr lang="en-US" dirty="0"/>
          </a:p>
        </p:txBody>
      </p:sp>
    </p:spTree>
    <p:extLst>
      <p:ext uri="{BB962C8B-B14F-4D97-AF65-F5344CB8AC3E}">
        <p14:creationId xmlns:p14="http://schemas.microsoft.com/office/powerpoint/2010/main" val="30253750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0EDF81-139F-488C-872B-4720FBA6BF98}" type="slidenum">
              <a:rPr lang="en-US" smtClean="0"/>
              <a:t>48</a:t>
            </a:fld>
            <a:endParaRPr lang="en-US" dirty="0"/>
          </a:p>
        </p:txBody>
      </p:sp>
    </p:spTree>
    <p:extLst>
      <p:ext uri="{BB962C8B-B14F-4D97-AF65-F5344CB8AC3E}">
        <p14:creationId xmlns:p14="http://schemas.microsoft.com/office/powerpoint/2010/main" val="23610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Summarize slides 3-4: “Here are the accreditation statements for continuing medical education, nursing continuing professional development, and licensed psychologists.”</a:t>
            </a:r>
          </a:p>
          <a:p>
            <a:endParaRPr lang="en-US" dirty="0"/>
          </a:p>
        </p:txBody>
      </p:sp>
      <p:sp>
        <p:nvSpPr>
          <p:cNvPr id="4" name="Slide Number Placeholder 3"/>
          <p:cNvSpPr>
            <a:spLocks noGrp="1"/>
          </p:cNvSpPr>
          <p:nvPr>
            <p:ph type="sldNum" sz="quarter" idx="5"/>
          </p:nvPr>
        </p:nvSpPr>
        <p:spPr/>
        <p:txBody>
          <a:bodyPr/>
          <a:lstStyle/>
          <a:p>
            <a:fld id="{D8C2CE0A-A219-4122-B2E6-7CD8F3BA3242}" type="slidenum">
              <a:rPr lang="en-US" smtClean="0"/>
              <a:t>4</a:t>
            </a:fld>
            <a:endParaRPr lang="en-US"/>
          </a:p>
        </p:txBody>
      </p:sp>
    </p:spTree>
    <p:extLst>
      <p:ext uri="{BB962C8B-B14F-4D97-AF65-F5344CB8AC3E}">
        <p14:creationId xmlns:p14="http://schemas.microsoft.com/office/powerpoint/2010/main" val="3511425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Designed to look at each area needed for participating in court</a:t>
            </a:r>
          </a:p>
          <a:p>
            <a:endParaRPr lang="en-US" dirty="0"/>
          </a:p>
          <a:p>
            <a:r>
              <a:rPr lang="en-US" dirty="0"/>
              <a:t>Show one of the </a:t>
            </a:r>
            <a:r>
              <a:rPr lang="en-US" dirty="0" err="1"/>
              <a:t>nearpod</a:t>
            </a:r>
            <a:r>
              <a:rPr lang="en-US" dirty="0"/>
              <a:t> modules</a:t>
            </a:r>
          </a:p>
        </p:txBody>
      </p:sp>
      <p:sp>
        <p:nvSpPr>
          <p:cNvPr id="4" name="Slide Number Placeholder 3"/>
          <p:cNvSpPr>
            <a:spLocks noGrp="1"/>
          </p:cNvSpPr>
          <p:nvPr>
            <p:ph type="sldNum" sz="quarter" idx="5"/>
          </p:nvPr>
        </p:nvSpPr>
        <p:spPr/>
        <p:txBody>
          <a:bodyPr/>
          <a:lstStyle/>
          <a:p>
            <a:fld id="{0D0EDF81-139F-488C-872B-4720FBA6BF98}" type="slidenum">
              <a:rPr lang="en-US" smtClean="0"/>
              <a:t>49</a:t>
            </a:fld>
            <a:endParaRPr lang="en-US" dirty="0"/>
          </a:p>
        </p:txBody>
      </p:sp>
    </p:spTree>
    <p:extLst>
      <p:ext uri="{BB962C8B-B14F-4D97-AF65-F5344CB8AC3E}">
        <p14:creationId xmlns:p14="http://schemas.microsoft.com/office/powerpoint/2010/main" val="3858058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70%? because do not want to be too stringent but also want to ensure they are understanding.</a:t>
            </a:r>
          </a:p>
          <a:p>
            <a:r>
              <a:rPr lang="en-US" dirty="0"/>
              <a:t>Still have clinician discretion on if parts missed are too sensitive to pass over.</a:t>
            </a:r>
          </a:p>
          <a:p>
            <a:r>
              <a:rPr lang="en-US" dirty="0"/>
              <a:t>Our aim is that questions are challenging but not tricky</a:t>
            </a:r>
          </a:p>
          <a:p>
            <a:endParaRPr lang="en-US" dirty="0"/>
          </a:p>
        </p:txBody>
      </p:sp>
      <p:sp>
        <p:nvSpPr>
          <p:cNvPr id="4" name="Slide Number Placeholder 3"/>
          <p:cNvSpPr>
            <a:spLocks noGrp="1"/>
          </p:cNvSpPr>
          <p:nvPr>
            <p:ph type="sldNum" sz="quarter" idx="5"/>
          </p:nvPr>
        </p:nvSpPr>
        <p:spPr/>
        <p:txBody>
          <a:bodyPr/>
          <a:lstStyle/>
          <a:p>
            <a:fld id="{3575D556-A72A-AD4D-B42C-8C8236EBB931}" type="slidenum">
              <a:rPr lang="en-US" smtClean="0"/>
              <a:t>50</a:t>
            </a:fld>
            <a:endParaRPr lang="en-US"/>
          </a:p>
        </p:txBody>
      </p:sp>
    </p:spTree>
    <p:extLst>
      <p:ext uri="{BB962C8B-B14F-4D97-AF65-F5344CB8AC3E}">
        <p14:creationId xmlns:p14="http://schemas.microsoft.com/office/powerpoint/2010/main" val="33861089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 approaches:</a:t>
            </a:r>
          </a:p>
          <a:p>
            <a:pPr marL="171450" indent="-171450">
              <a:buFont typeface="Arial" panose="020B0604020202020204" pitchFamily="34" charset="0"/>
              <a:buChar char="•"/>
            </a:pPr>
            <a:r>
              <a:rPr lang="en-US" dirty="0"/>
              <a:t>Tom challenges like explaining “what is a right” – he is very concrete so he struggles with hypotheticals “if this then that”</a:t>
            </a:r>
          </a:p>
          <a:p>
            <a:pPr marL="171450" indent="-171450">
              <a:buFont typeface="Arial" panose="020B0604020202020204" pitchFamily="34" charset="0"/>
              <a:buChar char="•"/>
            </a:pPr>
            <a:r>
              <a:rPr lang="en-US" dirty="0"/>
              <a:t>Need to spend more time on generalizing learned concepts</a:t>
            </a:r>
          </a:p>
          <a:p>
            <a:pPr marL="171450" indent="-171450">
              <a:buFont typeface="Arial" panose="020B0604020202020204" pitchFamily="34" charset="0"/>
              <a:buChar char="•"/>
            </a:pPr>
            <a:r>
              <a:rPr lang="en-US" dirty="0"/>
              <a:t>Jerry required more breaks and redirection</a:t>
            </a:r>
          </a:p>
          <a:p>
            <a:pPr marL="628650" lvl="1" indent="-171450">
              <a:buFont typeface="Arial" panose="020B0604020202020204" pitchFamily="34" charset="0"/>
              <a:buChar char="•"/>
            </a:pPr>
            <a:r>
              <a:rPr lang="en-US" dirty="0"/>
              <a:t>Can understand abstract concepts but frequently forgets terms and gets them confused</a:t>
            </a:r>
          </a:p>
          <a:p>
            <a:pPr marL="628650" lvl="1" indent="-171450">
              <a:buFont typeface="Arial" panose="020B0604020202020204" pitchFamily="34" charset="0"/>
              <a:buChar char="•"/>
            </a:pPr>
            <a:r>
              <a:rPr lang="en-US" dirty="0"/>
              <a:t>Need to spend more time working on appropriate behavior for court</a:t>
            </a:r>
          </a:p>
          <a:p>
            <a:pPr marL="628650" lvl="1" indent="-171450">
              <a:buFont typeface="Arial" panose="020B0604020202020204" pitchFamily="34" charset="0"/>
              <a:buChar char="•"/>
            </a:pPr>
            <a:r>
              <a:rPr lang="en-US" dirty="0"/>
              <a:t>Required extensions because he needed more repetition and was often forgetful about attending session</a:t>
            </a:r>
          </a:p>
        </p:txBody>
      </p:sp>
      <p:sp>
        <p:nvSpPr>
          <p:cNvPr id="4" name="Slide Number Placeholder 3"/>
          <p:cNvSpPr>
            <a:spLocks noGrp="1"/>
          </p:cNvSpPr>
          <p:nvPr>
            <p:ph type="sldNum" sz="quarter" idx="5"/>
          </p:nvPr>
        </p:nvSpPr>
        <p:spPr/>
        <p:txBody>
          <a:bodyPr/>
          <a:lstStyle/>
          <a:p>
            <a:fld id="{3575D556-A72A-AD4D-B42C-8C8236EBB931}" type="slidenum">
              <a:rPr lang="en-US" smtClean="0"/>
              <a:t>56</a:t>
            </a:fld>
            <a:endParaRPr lang="en-US"/>
          </a:p>
        </p:txBody>
      </p:sp>
    </p:spTree>
    <p:extLst>
      <p:ext uri="{BB962C8B-B14F-4D97-AF65-F5344CB8AC3E}">
        <p14:creationId xmlns:p14="http://schemas.microsoft.com/office/powerpoint/2010/main" val="7063927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Formal FTP is completed between the 75</a:t>
            </a:r>
            <a:r>
              <a:rPr lang="en-US" baseline="30000" dirty="0"/>
              <a:t>th</a:t>
            </a:r>
            <a:r>
              <a:rPr lang="en-US" dirty="0"/>
              <a:t> and 90</a:t>
            </a:r>
            <a:r>
              <a:rPr lang="en-US" baseline="30000" dirty="0"/>
              <a:t>th</a:t>
            </a:r>
            <a:r>
              <a:rPr lang="en-US" dirty="0"/>
              <a:t> day </a:t>
            </a:r>
          </a:p>
          <a:p>
            <a:endParaRPr lang="en-US" dirty="0"/>
          </a:p>
          <a:p>
            <a:r>
              <a:rPr lang="en-US" dirty="0"/>
              <a:t>This evaluation determines the outcome of the legal education</a:t>
            </a:r>
          </a:p>
        </p:txBody>
      </p:sp>
      <p:sp>
        <p:nvSpPr>
          <p:cNvPr id="4" name="Slide Number Placeholder 3"/>
          <p:cNvSpPr>
            <a:spLocks noGrp="1"/>
          </p:cNvSpPr>
          <p:nvPr>
            <p:ph type="sldNum" sz="quarter" idx="5"/>
          </p:nvPr>
        </p:nvSpPr>
        <p:spPr/>
        <p:txBody>
          <a:bodyPr/>
          <a:lstStyle/>
          <a:p>
            <a:fld id="{3575D556-A72A-AD4D-B42C-8C8236EBB931}" type="slidenum">
              <a:rPr lang="en-US" smtClean="0"/>
              <a:t>58</a:t>
            </a:fld>
            <a:endParaRPr lang="en-US"/>
          </a:p>
        </p:txBody>
      </p:sp>
    </p:spTree>
    <p:extLst>
      <p:ext uri="{BB962C8B-B14F-4D97-AF65-F5344CB8AC3E}">
        <p14:creationId xmlns:p14="http://schemas.microsoft.com/office/powerpoint/2010/main" val="1040607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youth did not complete LEAP as he was found fit in a separate evaluation</a:t>
            </a:r>
          </a:p>
          <a:p>
            <a:r>
              <a:rPr lang="en-US" dirty="0"/>
              <a:t>1 was on the state hospital waitlist but found fit after LEAP and removed from waitlist</a:t>
            </a:r>
          </a:p>
          <a:p>
            <a:r>
              <a:rPr lang="en-US" dirty="0"/>
              <a:t>2 not restorable after LEAP</a:t>
            </a:r>
          </a:p>
          <a:p>
            <a:r>
              <a:rPr lang="en-US" dirty="0"/>
              <a:t>4 total state hospital: 2 went on to state hospital during LEAP services + 2 were already on waitlist and completed LEAP in the interim</a:t>
            </a:r>
          </a:p>
          <a:p>
            <a:r>
              <a:rPr lang="en-US" dirty="0"/>
              <a:t>5 required extension beyond 90 days – of these, 2 were found fit, 2 went to state hospital, 1 was found not fit &amp; not restorable</a:t>
            </a:r>
          </a:p>
        </p:txBody>
      </p:sp>
      <p:sp>
        <p:nvSpPr>
          <p:cNvPr id="4" name="Slide Number Placeholder 3"/>
          <p:cNvSpPr>
            <a:spLocks noGrp="1"/>
          </p:cNvSpPr>
          <p:nvPr>
            <p:ph type="sldNum" sz="quarter" idx="5"/>
          </p:nvPr>
        </p:nvSpPr>
        <p:spPr/>
        <p:txBody>
          <a:bodyPr/>
          <a:lstStyle/>
          <a:p>
            <a:fld id="{0D0EDF81-139F-488C-872B-4720FBA6BF98}" type="slidenum">
              <a:rPr lang="en-US" smtClean="0"/>
              <a:t>59</a:t>
            </a:fld>
            <a:endParaRPr lang="en-US" dirty="0"/>
          </a:p>
        </p:txBody>
      </p:sp>
    </p:spTree>
    <p:extLst>
      <p:ext uri="{BB962C8B-B14F-4D97-AF65-F5344CB8AC3E}">
        <p14:creationId xmlns:p14="http://schemas.microsoft.com/office/powerpoint/2010/main" val="25585008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Summarize slides 3-4: “Here are the accreditation statements for continuing medical education, nursing continuing professional development, and licensed psychologists.”</a:t>
            </a:r>
          </a:p>
          <a:p>
            <a:endParaRPr lang="en-US" dirty="0"/>
          </a:p>
        </p:txBody>
      </p:sp>
      <p:sp>
        <p:nvSpPr>
          <p:cNvPr id="4" name="Slide Number Placeholder 3"/>
          <p:cNvSpPr>
            <a:spLocks noGrp="1"/>
          </p:cNvSpPr>
          <p:nvPr>
            <p:ph type="sldNum" sz="quarter" idx="5"/>
          </p:nvPr>
        </p:nvSpPr>
        <p:spPr/>
        <p:txBody>
          <a:bodyPr/>
          <a:lstStyle/>
          <a:p>
            <a:fld id="{D8C2CE0A-A219-4122-B2E6-7CD8F3BA3242}" type="slidenum">
              <a:rPr lang="en-US" smtClean="0"/>
              <a:t>5</a:t>
            </a:fld>
            <a:endParaRPr lang="en-US"/>
          </a:p>
        </p:txBody>
      </p:sp>
    </p:spTree>
    <p:extLst>
      <p:ext uri="{BB962C8B-B14F-4D97-AF65-F5344CB8AC3E}">
        <p14:creationId xmlns:p14="http://schemas.microsoft.com/office/powerpoint/2010/main" val="15668820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Summarize: “There are no disclosed financial interests or commercial support.”</a:t>
            </a:r>
          </a:p>
        </p:txBody>
      </p:sp>
      <p:sp>
        <p:nvSpPr>
          <p:cNvPr id="4" name="Slide Number Placeholder 3"/>
          <p:cNvSpPr>
            <a:spLocks noGrp="1"/>
          </p:cNvSpPr>
          <p:nvPr>
            <p:ph type="sldNum" sz="quarter" idx="5"/>
          </p:nvPr>
        </p:nvSpPr>
        <p:spPr/>
        <p:txBody>
          <a:bodyPr/>
          <a:lstStyle/>
          <a:p>
            <a:fld id="{D8C2CE0A-A219-4122-B2E6-7CD8F3BA3242}" type="slidenum">
              <a:rPr lang="en-US" smtClean="0"/>
              <a:t>6</a:t>
            </a:fld>
            <a:endParaRPr lang="en-US"/>
          </a:p>
        </p:txBody>
      </p:sp>
    </p:spTree>
    <p:extLst>
      <p:ext uri="{BB962C8B-B14F-4D97-AF65-F5344CB8AC3E}">
        <p14:creationId xmlns:p14="http://schemas.microsoft.com/office/powerpoint/2010/main" val="2285313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Summarize: “These are statements </a:t>
            </a:r>
            <a:r>
              <a:rPr lang="en-US"/>
              <a:t>for non-endorsement and off label use.”</a:t>
            </a:r>
            <a:endParaRPr lang="en-US" dirty="0"/>
          </a:p>
        </p:txBody>
      </p:sp>
      <p:sp>
        <p:nvSpPr>
          <p:cNvPr id="4" name="Slide Number Placeholder 3"/>
          <p:cNvSpPr>
            <a:spLocks noGrp="1"/>
          </p:cNvSpPr>
          <p:nvPr>
            <p:ph type="sldNum" sz="quarter" idx="5"/>
          </p:nvPr>
        </p:nvSpPr>
        <p:spPr/>
        <p:txBody>
          <a:bodyPr/>
          <a:lstStyle/>
          <a:p>
            <a:fld id="{D8C2CE0A-A219-4122-B2E6-7CD8F3BA3242}" type="slidenum">
              <a:rPr lang="en-US" smtClean="0"/>
              <a:t>7</a:t>
            </a:fld>
            <a:endParaRPr lang="en-US"/>
          </a:p>
        </p:txBody>
      </p:sp>
    </p:spTree>
    <p:extLst>
      <p:ext uri="{BB962C8B-B14F-4D97-AF65-F5344CB8AC3E}">
        <p14:creationId xmlns:p14="http://schemas.microsoft.com/office/powerpoint/2010/main" val="1402097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 name="Google Shape;34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SS</a:t>
            </a:r>
            <a:endParaRPr dirty="0"/>
          </a:p>
          <a:p>
            <a:pPr marL="0" lvl="0" indent="0" algn="l" rtl="0">
              <a:spcBef>
                <a:spcPts val="0"/>
              </a:spcBef>
              <a:spcAft>
                <a:spcPts val="0"/>
              </a:spcAft>
              <a:buNone/>
            </a:pPr>
            <a:r>
              <a:rPr lang="en-US" dirty="0"/>
              <a:t>Who can raise the issue of competence? </a:t>
            </a:r>
            <a:endParaRPr dirty="0"/>
          </a:p>
        </p:txBody>
      </p:sp>
      <p:sp>
        <p:nvSpPr>
          <p:cNvPr id="349" name="Google Shape;34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9A5315"/>
                </a:solidFill>
                <a:effectLst/>
                <a:uLnTx/>
                <a:uFillTx/>
                <a:latin typeface="Segoe Prin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sz="1200" b="0" i="0" u="none" strike="noStrike" kern="1200" cap="none" spc="0" normalizeH="0" baseline="0" noProof="0" dirty="0">
              <a:ln>
                <a:noFill/>
              </a:ln>
              <a:solidFill>
                <a:srgbClr val="9A5315"/>
              </a:solidFill>
              <a:effectLst/>
              <a:uLnTx/>
              <a:uFillTx/>
              <a:latin typeface="Segoe Print"/>
              <a:ea typeface="+mn-ea"/>
              <a:cs typeface="+mn-cs"/>
            </a:endParaRPr>
          </a:p>
        </p:txBody>
      </p:sp>
    </p:spTree>
    <p:extLst>
      <p:ext uri="{BB962C8B-B14F-4D97-AF65-F5344CB8AC3E}">
        <p14:creationId xmlns:p14="http://schemas.microsoft.com/office/powerpoint/2010/main" val="4348916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SS</a:t>
            </a:r>
            <a:endParaRPr/>
          </a:p>
          <a:p>
            <a:pPr marL="0" lvl="0" indent="0" algn="l" rtl="0">
              <a:spcBef>
                <a:spcPts val="0"/>
              </a:spcBef>
              <a:spcAft>
                <a:spcPts val="0"/>
              </a:spcAft>
              <a:buNone/>
            </a:pPr>
            <a:r>
              <a:rPr lang="en-US"/>
              <a:t>Due process rights come up here - it violates someone’s rights if they are being punished for something that they do not understand / unable are defend against due to xyz </a:t>
            </a:r>
            <a:endParaRPr/>
          </a:p>
        </p:txBody>
      </p:sp>
      <p:sp>
        <p:nvSpPr>
          <p:cNvPr id="362" name="Google Shape;36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510907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89" name="Google Shape;389;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AT</a:t>
            </a:r>
            <a:endParaRPr/>
          </a:p>
        </p:txBody>
      </p:sp>
      <p:sp>
        <p:nvSpPr>
          <p:cNvPr id="390" name="Google Shape;390;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9A5315"/>
                </a:solidFill>
                <a:effectLst/>
                <a:uLnTx/>
                <a:uFillTx/>
                <a:latin typeface="Verdana"/>
                <a:ea typeface="Verdana"/>
                <a:cs typeface="Verdana"/>
                <a:sym typeface="Verdana"/>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sz="1200" b="0" i="0" u="none" strike="noStrike" kern="1200" cap="none" spc="0" normalizeH="0" baseline="0" noProof="0">
              <a:ln>
                <a:noFill/>
              </a:ln>
              <a:solidFill>
                <a:srgbClr val="9A5315"/>
              </a:solidFill>
              <a:effectLst/>
              <a:uLnTx/>
              <a:uFillTx/>
              <a:latin typeface="Verdana"/>
              <a:ea typeface="Verdana"/>
              <a:cs typeface="Verdana"/>
              <a:sym typeface="Verdana"/>
            </a:endParaRPr>
          </a:p>
        </p:txBody>
      </p:sp>
    </p:spTree>
    <p:extLst>
      <p:ext uri="{BB962C8B-B14F-4D97-AF65-F5344CB8AC3E}">
        <p14:creationId xmlns:p14="http://schemas.microsoft.com/office/powerpoint/2010/main" val="26726324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96" name="Google Shape;39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AT</a:t>
            </a:r>
            <a:endParaRPr/>
          </a:p>
          <a:p>
            <a:pPr marL="0" lvl="0" indent="0" algn="l" rtl="0">
              <a:spcBef>
                <a:spcPts val="0"/>
              </a:spcBef>
              <a:spcAft>
                <a:spcPts val="0"/>
              </a:spcAft>
              <a:buNone/>
            </a:pPr>
            <a:r>
              <a:rPr lang="en-US"/>
              <a:t>The competency test: In Dusky, the U.S. Supreme Court set forth a definition for CST that has since come to be the standard in federal court and most state jurisdictions. </a:t>
            </a:r>
            <a:endParaRPr/>
          </a:p>
          <a:p>
            <a:pPr marL="0" lvl="0" indent="0" algn="l" rtl="0">
              <a:spcBef>
                <a:spcPts val="0"/>
              </a:spcBef>
              <a:spcAft>
                <a:spcPts val="0"/>
              </a:spcAft>
              <a:buNone/>
            </a:pPr>
            <a:endParaRPr/>
          </a:p>
        </p:txBody>
      </p:sp>
      <p:sp>
        <p:nvSpPr>
          <p:cNvPr id="397" name="Google Shape;39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9A5315"/>
                </a:solidFill>
                <a:effectLst/>
                <a:uLnTx/>
                <a:uFillTx/>
                <a:latin typeface="Verdana"/>
                <a:ea typeface="Verdana"/>
                <a:cs typeface="Verdana"/>
                <a:sym typeface="Verdana"/>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sz="1200" b="0" i="0" u="none" strike="noStrike" kern="1200" cap="none" spc="0" normalizeH="0" baseline="0" noProof="0">
              <a:ln>
                <a:noFill/>
              </a:ln>
              <a:solidFill>
                <a:srgbClr val="9A5315"/>
              </a:solidFill>
              <a:effectLst/>
              <a:uLnTx/>
              <a:uFillTx/>
              <a:latin typeface="Verdana"/>
              <a:ea typeface="Verdana"/>
              <a:cs typeface="Verdana"/>
              <a:sym typeface="Verdana"/>
            </a:endParaRPr>
          </a:p>
        </p:txBody>
      </p:sp>
    </p:spTree>
    <p:extLst>
      <p:ext uri="{BB962C8B-B14F-4D97-AF65-F5344CB8AC3E}">
        <p14:creationId xmlns:p14="http://schemas.microsoft.com/office/powerpoint/2010/main" val="7649867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Layout">
    <p:bg>
      <p:bgPr>
        <a:gradFill>
          <a:gsLst>
            <a:gs pos="0">
              <a:srgbClr val="556A7E"/>
            </a:gs>
            <a:gs pos="35000">
              <a:srgbClr val="556A7E"/>
            </a:gs>
            <a:gs pos="100000">
              <a:srgbClr val="333333"/>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title="&quot;&quot;">
            <a:extLst>
              <a:ext uri="{FF2B5EF4-FFF2-40B4-BE49-F238E27FC236}">
                <a16:creationId xmlns:a16="http://schemas.microsoft.com/office/drawing/2014/main" id="{DE3F76AE-A06E-4432-81ED-28CBF6FB1A98}"/>
              </a:ext>
            </a:extLst>
          </p:cNvPr>
          <p:cNvSpPr>
            <a:spLocks noGrp="1"/>
          </p:cNvSpPr>
          <p:nvPr>
            <p:ph type="title" hasCustomPrompt="1"/>
          </p:nvPr>
        </p:nvSpPr>
        <p:spPr>
          <a:xfrm>
            <a:off x="831850" y="1762297"/>
            <a:ext cx="10515600" cy="1971503"/>
          </a:xfrm>
          <a:ln w="63500">
            <a:solidFill>
              <a:schemeClr val="bg1"/>
            </a:solidFill>
          </a:ln>
        </p:spPr>
        <p:txBody>
          <a:bodyPr anchor="ctr" anchorCtr="0">
            <a:normAutofit/>
          </a:bodyPr>
          <a:lstStyle>
            <a:lvl1pPr algn="ctr">
              <a:defRPr sz="6600" b="1">
                <a:solidFill>
                  <a:schemeClr val="bg1"/>
                </a:solidFill>
                <a:latin typeface="+mn-lt"/>
              </a:defRPr>
            </a:lvl1pPr>
          </a:lstStyle>
          <a:p>
            <a:r>
              <a:rPr lang="en-US" dirty="0"/>
              <a:t>CLICK TO EDIT MASTER TITLE SLIDE	</a:t>
            </a:r>
          </a:p>
        </p:txBody>
      </p:sp>
      <p:sp>
        <p:nvSpPr>
          <p:cNvPr id="3" name="Text Placeholder 2">
            <a:extLst>
              <a:ext uri="{FF2B5EF4-FFF2-40B4-BE49-F238E27FC236}">
                <a16:creationId xmlns:a16="http://schemas.microsoft.com/office/drawing/2014/main" id="{D09E720B-E25C-49B3-978B-6706735DDA41}"/>
              </a:ext>
            </a:extLst>
          </p:cNvPr>
          <p:cNvSpPr>
            <a:spLocks noGrp="1"/>
          </p:cNvSpPr>
          <p:nvPr>
            <p:ph type="body" idx="1"/>
          </p:nvPr>
        </p:nvSpPr>
        <p:spPr>
          <a:xfrm>
            <a:off x="838200" y="3887609"/>
            <a:ext cx="10515600" cy="544878"/>
          </a:xfrm>
        </p:spPr>
        <p:txBody>
          <a:bodyPr>
            <a:normAutofit/>
          </a:bodyPr>
          <a:lstStyle>
            <a:lvl1pPr marL="0" indent="0" algn="ctr">
              <a:buNone/>
              <a:defRPr sz="3200">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Text Placeholder 5">
            <a:extLst>
              <a:ext uri="{FF2B5EF4-FFF2-40B4-BE49-F238E27FC236}">
                <a16:creationId xmlns:a16="http://schemas.microsoft.com/office/drawing/2014/main" id="{DBBC5130-6735-419A-B1B8-C36EA21FC405}"/>
              </a:ext>
            </a:extLst>
          </p:cNvPr>
          <p:cNvSpPr>
            <a:spLocks noGrp="1"/>
          </p:cNvSpPr>
          <p:nvPr>
            <p:ph type="body" sz="quarter" idx="10" hasCustomPrompt="1"/>
          </p:nvPr>
        </p:nvSpPr>
        <p:spPr>
          <a:xfrm>
            <a:off x="838200" y="4432300"/>
            <a:ext cx="10509250" cy="727075"/>
          </a:xfrm>
        </p:spPr>
        <p:txBody>
          <a:bodyPr>
            <a:normAutofit/>
          </a:bodyPr>
          <a:lstStyle>
            <a:lvl1pPr marL="0" indent="0" algn="ctr">
              <a:buNone/>
              <a:defRPr sz="1800" b="1">
                <a:solidFill>
                  <a:schemeClr val="bg1"/>
                </a:solidFill>
              </a:defRPr>
            </a:lvl1pPr>
          </a:lstStyle>
          <a:p>
            <a:pPr lvl="0"/>
            <a:r>
              <a:rPr lang="en-US" dirty="0"/>
              <a:t>Presenter</a:t>
            </a:r>
          </a:p>
        </p:txBody>
      </p:sp>
      <p:cxnSp>
        <p:nvCxnSpPr>
          <p:cNvPr id="10" name="Straight Connector 22" title="&quot; &quot;">
            <a:extLst>
              <a:ext uri="{FF2B5EF4-FFF2-40B4-BE49-F238E27FC236}">
                <a16:creationId xmlns:a16="http://schemas.microsoft.com/office/drawing/2014/main" id="{C518FDB4-615D-4BD8-B84D-E2866EE4D7D0}"/>
              </a:ext>
            </a:extLst>
          </p:cNvPr>
          <p:cNvCxnSpPr>
            <a:cxnSpLocks noChangeShapeType="1"/>
          </p:cNvCxnSpPr>
          <p:nvPr userDrawn="1"/>
        </p:nvCxnSpPr>
        <p:spPr bwMode="auto">
          <a:xfrm>
            <a:off x="0" y="161925"/>
            <a:ext cx="12192000" cy="0"/>
          </a:xfrm>
          <a:prstGeom prst="line">
            <a:avLst/>
          </a:prstGeom>
          <a:ln w="76200">
            <a:solidFill>
              <a:srgbClr val="FFC600"/>
            </a:solidFill>
            <a:headEnd/>
            <a:tailEn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142350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No Title">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D682CF4-D412-4779-B721-D677D66C32C5}"/>
              </a:ext>
            </a:extLst>
          </p:cNvPr>
          <p:cNvSpPr>
            <a:spLocks noGrp="1"/>
          </p:cNvSpPr>
          <p:nvPr>
            <p:ph type="sldNum" sz="quarter" idx="12"/>
          </p:nvPr>
        </p:nvSpPr>
        <p:spPr/>
        <p:txBody>
          <a:bodyPr/>
          <a:lstStyle/>
          <a:p>
            <a:fld id="{2AF131E7-C65A-4205-BD59-AD27FEB0E13B}" type="slidenum">
              <a:rPr lang="en-US" smtClean="0"/>
              <a:t>‹#›</a:t>
            </a:fld>
            <a:endParaRPr lang="en-US"/>
          </a:p>
        </p:txBody>
      </p:sp>
      <p:sp>
        <p:nvSpPr>
          <p:cNvPr id="7" name="Content Placeholder 6">
            <a:extLst>
              <a:ext uri="{FF2B5EF4-FFF2-40B4-BE49-F238E27FC236}">
                <a16:creationId xmlns:a16="http://schemas.microsoft.com/office/drawing/2014/main" id="{F3E62DF9-FC82-4F23-899A-C9F89F882958}"/>
              </a:ext>
            </a:extLst>
          </p:cNvPr>
          <p:cNvSpPr>
            <a:spLocks noGrp="1"/>
          </p:cNvSpPr>
          <p:nvPr>
            <p:ph sz="quarter" idx="13"/>
          </p:nvPr>
        </p:nvSpPr>
        <p:spPr>
          <a:xfrm>
            <a:off x="666750" y="742950"/>
            <a:ext cx="10858500" cy="53721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22" title="&quot; &quot;">
            <a:extLst>
              <a:ext uri="{FF2B5EF4-FFF2-40B4-BE49-F238E27FC236}">
                <a16:creationId xmlns:a16="http://schemas.microsoft.com/office/drawing/2014/main" id="{F70E1DB0-FA35-4359-A511-0FFBC260B0CF}"/>
              </a:ext>
            </a:extLst>
          </p:cNvPr>
          <p:cNvCxnSpPr>
            <a:cxnSpLocks noChangeShapeType="1"/>
          </p:cNvCxnSpPr>
          <p:nvPr userDrawn="1"/>
        </p:nvCxnSpPr>
        <p:spPr bwMode="auto">
          <a:xfrm>
            <a:off x="0" y="161925"/>
            <a:ext cx="12192000" cy="0"/>
          </a:xfrm>
          <a:prstGeom prst="line">
            <a:avLst/>
          </a:prstGeom>
          <a:ln w="76200">
            <a:solidFill>
              <a:srgbClr val="FFC600"/>
            </a:solidFill>
            <a:headEnd/>
            <a:tailEn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883280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E3493D-3AC6-45EE-B19D-FE79522375D9}"/>
              </a:ext>
            </a:extLst>
          </p:cNvPr>
          <p:cNvSpPr>
            <a:spLocks noGrp="1"/>
          </p:cNvSpPr>
          <p:nvPr>
            <p:ph type="dt" sz="half" idx="10"/>
          </p:nvPr>
        </p:nvSpPr>
        <p:spPr/>
        <p:txBody>
          <a:bodyPr/>
          <a:lstStyle/>
          <a:p>
            <a:fld id="{DE9FCCAD-7EC3-41F9-AF25-DBEBDFD2D03C}" type="datetimeFigureOut">
              <a:rPr lang="en-US" smtClean="0"/>
              <a:t>6/24/2025</a:t>
            </a:fld>
            <a:endParaRPr lang="en-US"/>
          </a:p>
        </p:txBody>
      </p:sp>
      <p:sp>
        <p:nvSpPr>
          <p:cNvPr id="3" name="Footer Placeholder 2">
            <a:extLst>
              <a:ext uri="{FF2B5EF4-FFF2-40B4-BE49-F238E27FC236}">
                <a16:creationId xmlns:a16="http://schemas.microsoft.com/office/drawing/2014/main" id="{662C2881-EB4F-4F07-A241-DA76ABA607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132DF5A-775D-4FC2-9C23-B06497E48DCB}"/>
              </a:ext>
            </a:extLst>
          </p:cNvPr>
          <p:cNvSpPr>
            <a:spLocks noGrp="1"/>
          </p:cNvSpPr>
          <p:nvPr>
            <p:ph type="sldNum" sz="quarter" idx="12"/>
          </p:nvPr>
        </p:nvSpPr>
        <p:spPr/>
        <p:txBody>
          <a:bodyPr/>
          <a:lstStyle/>
          <a:p>
            <a:fld id="{2AF131E7-C65A-4205-BD59-AD27FEB0E13B}" type="slidenum">
              <a:rPr lang="en-US" smtClean="0"/>
              <a:t>‹#›</a:t>
            </a:fld>
            <a:endParaRPr lang="en-US"/>
          </a:p>
        </p:txBody>
      </p:sp>
    </p:spTree>
    <p:extLst>
      <p:ext uri="{BB962C8B-B14F-4D97-AF65-F5344CB8AC3E}">
        <p14:creationId xmlns:p14="http://schemas.microsoft.com/office/powerpoint/2010/main" val="27005803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rgbClr val="F2F2F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FAC3F-E8C3-47D6-9C29-15820A7AE7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EC4D5C3B-0D78-4F4C-9165-AB9D4B0FCC8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3CBE6E-823D-4EB4-82C4-38F5D4B08BED}"/>
              </a:ext>
            </a:extLst>
          </p:cNvPr>
          <p:cNvSpPr>
            <a:spLocks noGrp="1"/>
          </p:cNvSpPr>
          <p:nvPr>
            <p:ph type="dt" sz="half" idx="10"/>
          </p:nvPr>
        </p:nvSpPr>
        <p:spPr/>
        <p:txBody>
          <a:bodyPr/>
          <a:lstStyle/>
          <a:p>
            <a:fld id="{DE9FCCAD-7EC3-41F9-AF25-DBEBDFD2D03C}" type="datetimeFigureOut">
              <a:rPr lang="en-US" smtClean="0"/>
              <a:t>6/24/2025</a:t>
            </a:fld>
            <a:endParaRPr lang="en-US"/>
          </a:p>
        </p:txBody>
      </p:sp>
      <p:sp>
        <p:nvSpPr>
          <p:cNvPr id="5" name="Footer Placeholder 4">
            <a:extLst>
              <a:ext uri="{FF2B5EF4-FFF2-40B4-BE49-F238E27FC236}">
                <a16:creationId xmlns:a16="http://schemas.microsoft.com/office/drawing/2014/main" id="{D7253706-2B1F-4D77-B1DA-92FFBBA74F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5A7F56-5FD6-4829-A5D1-8D275B647B90}"/>
              </a:ext>
            </a:extLst>
          </p:cNvPr>
          <p:cNvSpPr>
            <a:spLocks noGrp="1"/>
          </p:cNvSpPr>
          <p:nvPr>
            <p:ph type="sldNum" sz="quarter" idx="12"/>
          </p:nvPr>
        </p:nvSpPr>
        <p:spPr/>
        <p:txBody>
          <a:bodyPr/>
          <a:lstStyle/>
          <a:p>
            <a:fld id="{2AF131E7-C65A-4205-BD59-AD27FEB0E13B}" type="slidenum">
              <a:rPr lang="en-US" smtClean="0"/>
              <a:t>‹#›</a:t>
            </a:fld>
            <a:endParaRPr lang="en-US"/>
          </a:p>
        </p:txBody>
      </p:sp>
      <p:sp>
        <p:nvSpPr>
          <p:cNvPr id="7" name="Pentagon 9" title="&quot;&quot;">
            <a:extLst>
              <a:ext uri="{FF2B5EF4-FFF2-40B4-BE49-F238E27FC236}">
                <a16:creationId xmlns:a16="http://schemas.microsoft.com/office/drawing/2014/main" id="{7CC38CDD-64DC-4DFD-A53D-533ECED83431}"/>
              </a:ext>
            </a:extLst>
          </p:cNvPr>
          <p:cNvSpPr/>
          <p:nvPr userDrawn="1"/>
        </p:nvSpPr>
        <p:spPr>
          <a:xfrm>
            <a:off x="0" y="1696611"/>
            <a:ext cx="6581872" cy="140698"/>
          </a:xfrm>
          <a:prstGeom prst="homePlate">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061" tIns="43031" rIns="86061" bIns="43031" numCol="1" spcCol="0" rtlCol="0" fromWordArt="0" anchor="ctr" anchorCtr="0" forceAA="0" compatLnSpc="1">
            <a:prstTxWarp prst="textNoShape">
              <a:avLst/>
            </a:prstTxWarp>
            <a:noAutofit/>
          </a:bodyPr>
          <a:lstStyle/>
          <a:p>
            <a:pPr algn="ctr"/>
            <a:endParaRPr lang="en-US" sz="2259" b="1" dirty="0">
              <a:solidFill>
                <a:schemeClr val="tx1"/>
              </a:solidFill>
            </a:endParaRPr>
          </a:p>
        </p:txBody>
      </p:sp>
    </p:spTree>
    <p:extLst>
      <p:ext uri="{BB962C8B-B14F-4D97-AF65-F5344CB8AC3E}">
        <p14:creationId xmlns:p14="http://schemas.microsoft.com/office/powerpoint/2010/main" val="35505712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Quote">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3328416" y="2002536"/>
            <a:ext cx="5541264" cy="2148840"/>
          </a:xfrm>
        </p:spPr>
        <p:txBody>
          <a:bodyPr anchor="b">
            <a:normAutofit/>
          </a:bodyPr>
          <a:lstStyle>
            <a:lvl1pPr algn="ctr">
              <a:defRPr sz="3600">
                <a:solidFill>
                  <a:schemeClr val="bg1"/>
                </a:solidFill>
                <a:latin typeface="+mn-lt"/>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r>
              <a:rPr lang="en-US" dirty="0"/>
              <a:t>9/3/20XX</a:t>
            </a:r>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8" name="Text Placeholder 7">
            <a:extLst>
              <a:ext uri="{FF2B5EF4-FFF2-40B4-BE49-F238E27FC236}">
                <a16:creationId xmlns:a16="http://schemas.microsoft.com/office/drawing/2014/main" id="{DB993D08-8A5D-4511-89F2-22508AFAC62D}"/>
              </a:ext>
            </a:extLst>
          </p:cNvPr>
          <p:cNvSpPr>
            <a:spLocks noGrp="1"/>
          </p:cNvSpPr>
          <p:nvPr>
            <p:ph type="body" sz="quarter" idx="13"/>
          </p:nvPr>
        </p:nvSpPr>
        <p:spPr>
          <a:xfrm>
            <a:off x="3877056" y="4297680"/>
            <a:ext cx="4434840" cy="1188720"/>
          </a:xfrm>
        </p:spPr>
        <p:txBody>
          <a:bodyPr/>
          <a:lstStyle>
            <a:lvl1pPr marL="0" indent="0" algn="ctr">
              <a:buNone/>
              <a:defRPr sz="240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21620654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dirty="0">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r>
              <a:rPr lang="en-US" dirty="0"/>
              <a:t>9/3/20XX</a:t>
            </a:r>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r>
              <a:rPr lang="en-US" dirty="0"/>
              <a:t>Presentation Title</a:t>
            </a:r>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78824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097C08E-E5FC-4F14-993F-305CF8A4FD80}"/>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861A4A68-A372-48AB-B631-1614C79BF8C9}"/>
              </a:ext>
            </a:extLst>
          </p:cNvPr>
          <p:cNvSpPr>
            <a:spLocks noGrp="1"/>
          </p:cNvSpPr>
          <p:nvPr>
            <p:ph type="sldNum" sz="quarter" idx="12"/>
          </p:nvPr>
        </p:nvSpPr>
        <p:spPr>
          <a:xfrm>
            <a:off x="8610600" y="6356350"/>
            <a:ext cx="2743200" cy="365125"/>
          </a:xfrm>
          <a:prstGeom prst="rect">
            <a:avLst/>
          </a:prstGeom>
        </p:spPr>
        <p:txBody>
          <a:bodyPr/>
          <a:lstStyle/>
          <a:p>
            <a:fld id="{21EDE7A0-2A40-4843-A4BA-64BCA4242F6B}" type="slidenum">
              <a:rPr lang="en-US" smtClean="0"/>
              <a:t>‹#›</a:t>
            </a:fld>
            <a:endParaRPr lang="en-US"/>
          </a:p>
        </p:txBody>
      </p:sp>
      <p:sp>
        <p:nvSpPr>
          <p:cNvPr id="8" name="Title 7">
            <a:extLst>
              <a:ext uri="{FF2B5EF4-FFF2-40B4-BE49-F238E27FC236}">
                <a16:creationId xmlns:a16="http://schemas.microsoft.com/office/drawing/2014/main" id="{26A655AA-EB69-4406-B886-8905A4234876}"/>
              </a:ext>
            </a:extLst>
          </p:cNvPr>
          <p:cNvSpPr>
            <a:spLocks noGrp="1"/>
          </p:cNvSpPr>
          <p:nvPr>
            <p:ph type="title"/>
          </p:nvPr>
        </p:nvSpPr>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34526055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B89CE3-59F3-4862-823A-0FEB939B00F0}"/>
              </a:ext>
            </a:extLst>
          </p:cNvPr>
          <p:cNvSpPr>
            <a:spLocks noGrp="1"/>
          </p:cNvSpPr>
          <p:nvPr>
            <p:ph sz="half" idx="1"/>
          </p:nvPr>
        </p:nvSpPr>
        <p:spPr>
          <a:xfrm>
            <a:off x="2405863" y="1825625"/>
            <a:ext cx="4344072"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B80462D6-05EC-42BC-90B3-E1244B68257D}"/>
              </a:ext>
            </a:extLst>
          </p:cNvPr>
          <p:cNvSpPr>
            <a:spLocks noGrp="1"/>
          </p:cNvSpPr>
          <p:nvPr>
            <p:ph sz="half" idx="2"/>
          </p:nvPr>
        </p:nvSpPr>
        <p:spPr>
          <a:xfrm>
            <a:off x="7009728" y="1825625"/>
            <a:ext cx="4344072"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7F6FFCB7-78F2-42A0-B3F8-7C78139E98F4}"/>
              </a:ext>
            </a:extLst>
          </p:cNvPr>
          <p:cNvSpPr>
            <a:spLocks noGrp="1"/>
          </p:cNvSpPr>
          <p:nvPr>
            <p:ph type="sldNum" sz="quarter" idx="12"/>
          </p:nvPr>
        </p:nvSpPr>
        <p:spPr>
          <a:xfrm>
            <a:off x="8610600" y="6356350"/>
            <a:ext cx="2743200" cy="365125"/>
          </a:xfrm>
          <a:prstGeom prst="rect">
            <a:avLst/>
          </a:prstGeom>
        </p:spPr>
        <p:txBody>
          <a:bodyPr/>
          <a:lstStyle/>
          <a:p>
            <a:fld id="{21EDE7A0-2A40-4843-A4BA-64BCA4242F6B}" type="slidenum">
              <a:rPr lang="en-US" smtClean="0"/>
              <a:t>‹#›</a:t>
            </a:fld>
            <a:endParaRPr lang="en-US"/>
          </a:p>
        </p:txBody>
      </p:sp>
      <p:sp>
        <p:nvSpPr>
          <p:cNvPr id="5" name="Title 4">
            <a:extLst>
              <a:ext uri="{FF2B5EF4-FFF2-40B4-BE49-F238E27FC236}">
                <a16:creationId xmlns:a16="http://schemas.microsoft.com/office/drawing/2014/main" id="{4244305F-9E51-4C97-993B-6CFA7BD879EF}"/>
              </a:ext>
            </a:extLst>
          </p:cNvPr>
          <p:cNvSpPr>
            <a:spLocks noGrp="1"/>
          </p:cNvSpPr>
          <p:nvPr>
            <p:ph type="title"/>
          </p:nvPr>
        </p:nvSpPr>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13581690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32FF2B2-B59F-4D5B-A313-235F016BE53D}"/>
              </a:ext>
            </a:extLst>
          </p:cNvPr>
          <p:cNvSpPr>
            <a:spLocks noGrp="1"/>
          </p:cNvSpPr>
          <p:nvPr>
            <p:ph type="body" idx="1"/>
          </p:nvPr>
        </p:nvSpPr>
        <p:spPr>
          <a:xfrm>
            <a:off x="2327564" y="1857375"/>
            <a:ext cx="4405946" cy="6477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57BA152-9EDA-4028-9FB3-1B5DFCFAC5D3}"/>
              </a:ext>
            </a:extLst>
          </p:cNvPr>
          <p:cNvSpPr>
            <a:spLocks noGrp="1"/>
          </p:cNvSpPr>
          <p:nvPr>
            <p:ph sz="half" idx="2"/>
          </p:nvPr>
        </p:nvSpPr>
        <p:spPr>
          <a:xfrm>
            <a:off x="2327563" y="2505075"/>
            <a:ext cx="440594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1FFF0849-E536-4C9C-A18E-53D9F5C3EF33}"/>
              </a:ext>
            </a:extLst>
          </p:cNvPr>
          <p:cNvSpPr>
            <a:spLocks noGrp="1"/>
          </p:cNvSpPr>
          <p:nvPr>
            <p:ph type="body" sz="quarter" idx="3"/>
          </p:nvPr>
        </p:nvSpPr>
        <p:spPr>
          <a:xfrm>
            <a:off x="6949440" y="1857375"/>
            <a:ext cx="4405948" cy="6477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8BC04F7-725C-41F9-A8AE-514B613376BE}"/>
              </a:ext>
            </a:extLst>
          </p:cNvPr>
          <p:cNvSpPr>
            <a:spLocks noGrp="1"/>
          </p:cNvSpPr>
          <p:nvPr>
            <p:ph sz="quarter" idx="4"/>
          </p:nvPr>
        </p:nvSpPr>
        <p:spPr>
          <a:xfrm>
            <a:off x="6949440" y="2505075"/>
            <a:ext cx="440594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64B873F2-787E-4D79-B474-995E13D0B43A}"/>
              </a:ext>
            </a:extLst>
          </p:cNvPr>
          <p:cNvSpPr>
            <a:spLocks noGrp="1"/>
          </p:cNvSpPr>
          <p:nvPr>
            <p:ph type="sldNum" sz="quarter" idx="12"/>
          </p:nvPr>
        </p:nvSpPr>
        <p:spPr>
          <a:xfrm>
            <a:off x="8610600" y="6356350"/>
            <a:ext cx="2743200" cy="365125"/>
          </a:xfrm>
          <a:prstGeom prst="rect">
            <a:avLst/>
          </a:prstGeom>
        </p:spPr>
        <p:txBody>
          <a:bodyPr/>
          <a:lstStyle/>
          <a:p>
            <a:fld id="{21EDE7A0-2A40-4843-A4BA-64BCA4242F6B}" type="slidenum">
              <a:rPr lang="en-US" smtClean="0"/>
              <a:t>‹#›</a:t>
            </a:fld>
            <a:endParaRPr lang="en-US"/>
          </a:p>
        </p:txBody>
      </p:sp>
      <p:sp>
        <p:nvSpPr>
          <p:cNvPr id="7" name="Title 6">
            <a:extLst>
              <a:ext uri="{FF2B5EF4-FFF2-40B4-BE49-F238E27FC236}">
                <a16:creationId xmlns:a16="http://schemas.microsoft.com/office/drawing/2014/main" id="{2AF102D7-3CF1-4506-A572-0F149F76CDE0}"/>
              </a:ext>
            </a:extLst>
          </p:cNvPr>
          <p:cNvSpPr>
            <a:spLocks noGrp="1"/>
          </p:cNvSpPr>
          <p:nvPr>
            <p:ph type="title"/>
          </p:nvPr>
        </p:nvSpPr>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17521062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7034204-8D8F-4BBA-A894-01CA67052E85}"/>
              </a:ext>
            </a:extLst>
          </p:cNvPr>
          <p:cNvSpPr>
            <a:spLocks noGrp="1"/>
          </p:cNvSpPr>
          <p:nvPr>
            <p:ph type="sldNum" sz="quarter" idx="12"/>
          </p:nvPr>
        </p:nvSpPr>
        <p:spPr>
          <a:xfrm>
            <a:off x="8610600" y="6356350"/>
            <a:ext cx="2743200" cy="365125"/>
          </a:xfrm>
          <a:prstGeom prst="rect">
            <a:avLst/>
          </a:prstGeom>
        </p:spPr>
        <p:txBody>
          <a:bodyPr/>
          <a:lstStyle/>
          <a:p>
            <a:fld id="{21EDE7A0-2A40-4843-A4BA-64BCA4242F6B}" type="slidenum">
              <a:rPr lang="en-US" smtClean="0"/>
              <a:t>‹#›</a:t>
            </a:fld>
            <a:endParaRPr lang="en-US"/>
          </a:p>
        </p:txBody>
      </p:sp>
      <p:sp>
        <p:nvSpPr>
          <p:cNvPr id="3" name="Title 2">
            <a:extLst>
              <a:ext uri="{FF2B5EF4-FFF2-40B4-BE49-F238E27FC236}">
                <a16:creationId xmlns:a16="http://schemas.microsoft.com/office/drawing/2014/main" id="{0A279DC7-45CD-4962-BAF3-9EA0BFF1F55F}"/>
              </a:ext>
            </a:extLst>
          </p:cNvPr>
          <p:cNvSpPr>
            <a:spLocks noGrp="1"/>
          </p:cNvSpPr>
          <p:nvPr>
            <p:ph type="title"/>
          </p:nvPr>
        </p:nvSpPr>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32392051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ontent No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4CA0034-A29B-41C8-8050-85AE27DBECD1}"/>
              </a:ext>
            </a:extLst>
          </p:cNvPr>
          <p:cNvSpPr>
            <a:spLocks noGrp="1"/>
          </p:cNvSpPr>
          <p:nvPr>
            <p:ph type="sldNum" sz="quarter" idx="12"/>
          </p:nvPr>
        </p:nvSpPr>
        <p:spPr>
          <a:xfrm>
            <a:off x="8610600" y="6356350"/>
            <a:ext cx="2743200" cy="365125"/>
          </a:xfrm>
          <a:prstGeom prst="rect">
            <a:avLst/>
          </a:prstGeom>
        </p:spPr>
        <p:txBody>
          <a:bodyPr/>
          <a:lstStyle/>
          <a:p>
            <a:fld id="{21EDE7A0-2A40-4843-A4BA-64BCA4242F6B}" type="slidenum">
              <a:rPr lang="en-US" smtClean="0"/>
              <a:t>‹#›</a:t>
            </a:fld>
            <a:endParaRPr lang="en-US"/>
          </a:p>
        </p:txBody>
      </p:sp>
      <p:pic>
        <p:nvPicPr>
          <p:cNvPr id="5" name="Picture 4">
            <a:extLst>
              <a:ext uri="{FF2B5EF4-FFF2-40B4-BE49-F238E27FC236}">
                <a16:creationId xmlns:a16="http://schemas.microsoft.com/office/drawing/2014/main" id="{F5D41109-E4E8-4F1B-8F73-C7512A5AFE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951" t="11802" r="75174" b="3720"/>
          <a:stretch/>
        </p:blipFill>
        <p:spPr>
          <a:xfrm>
            <a:off x="1" y="0"/>
            <a:ext cx="2209799" cy="6858000"/>
          </a:xfrm>
          <a:prstGeom prst="rect">
            <a:avLst/>
          </a:prstGeom>
          <a:ln>
            <a:noFill/>
          </a:ln>
        </p:spPr>
      </p:pic>
      <p:sp>
        <p:nvSpPr>
          <p:cNvPr id="6" name="Rectangle 5">
            <a:extLst>
              <a:ext uri="{FF2B5EF4-FFF2-40B4-BE49-F238E27FC236}">
                <a16:creationId xmlns:a16="http://schemas.microsoft.com/office/drawing/2014/main" id="{7B8D643E-9023-4501-A748-7AE3454331FD}"/>
              </a:ext>
            </a:extLst>
          </p:cNvPr>
          <p:cNvSpPr/>
          <p:nvPr userDrawn="1"/>
        </p:nvSpPr>
        <p:spPr>
          <a:xfrm>
            <a:off x="0" y="6647575"/>
            <a:ext cx="2209800" cy="210425"/>
          </a:xfrm>
          <a:prstGeom prst="rect">
            <a:avLst/>
          </a:prstGeom>
          <a:solidFill>
            <a:srgbClr val="003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B2DFC1C-47D0-4238-9973-F9E27DC563D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5604" y="5289192"/>
            <a:ext cx="1598591" cy="1147959"/>
          </a:xfrm>
          <a:prstGeom prst="rect">
            <a:avLst/>
          </a:prstGeom>
        </p:spPr>
      </p:pic>
      <p:cxnSp>
        <p:nvCxnSpPr>
          <p:cNvPr id="8" name="Straight Connector 22" title="&quot; &quot;">
            <a:extLst>
              <a:ext uri="{FF2B5EF4-FFF2-40B4-BE49-F238E27FC236}">
                <a16:creationId xmlns:a16="http://schemas.microsoft.com/office/drawing/2014/main" id="{D77F26A8-E80E-47FF-A4E8-5DC6A4DF9AED}"/>
              </a:ext>
            </a:extLst>
          </p:cNvPr>
          <p:cNvCxnSpPr>
            <a:cxnSpLocks noChangeShapeType="1"/>
          </p:cNvCxnSpPr>
          <p:nvPr userDrawn="1"/>
        </p:nvCxnSpPr>
        <p:spPr bwMode="auto">
          <a:xfrm>
            <a:off x="1" y="6647575"/>
            <a:ext cx="2209799" cy="0"/>
          </a:xfrm>
          <a:prstGeom prst="line">
            <a:avLst/>
          </a:prstGeom>
          <a:ln w="38100">
            <a:solidFill>
              <a:srgbClr val="FFC600"/>
            </a:solidFill>
            <a:headEnd/>
            <a:tailEnd/>
          </a:ln>
          <a:effectLst/>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9837F793-1857-4684-9922-D6742A648266}"/>
              </a:ext>
            </a:extLst>
          </p:cNvPr>
          <p:cNvSpPr>
            <a:spLocks noGrp="1"/>
          </p:cNvSpPr>
          <p:nvPr>
            <p:ph sz="quarter" idx="13"/>
          </p:nvPr>
        </p:nvSpPr>
        <p:spPr>
          <a:xfrm>
            <a:off x="2413000" y="409575"/>
            <a:ext cx="9472613" cy="5689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2650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gradFill>
          <a:gsLst>
            <a:gs pos="0">
              <a:srgbClr val="005CB9"/>
            </a:gs>
            <a:gs pos="35000">
              <a:srgbClr val="005CB9"/>
            </a:gs>
            <a:gs pos="100000">
              <a:srgbClr val="1F4E79"/>
            </a:gs>
          </a:gsLst>
          <a:path path="circle">
            <a:fillToRect l="50000" t="-80000" r="50000" b="180000"/>
          </a:path>
        </a:gradFill>
        <a:effectLst/>
      </p:bgPr>
    </p:bg>
    <p:spTree>
      <p:nvGrpSpPr>
        <p:cNvPr id="1" name=""/>
        <p:cNvGrpSpPr/>
        <p:nvPr/>
      </p:nvGrpSpPr>
      <p:grpSpPr>
        <a:xfrm>
          <a:off x="0" y="0"/>
          <a:ext cx="0" cy="0"/>
          <a:chOff x="0" y="0"/>
          <a:chExt cx="0" cy="0"/>
        </a:xfrm>
      </p:grpSpPr>
      <p:pic>
        <p:nvPicPr>
          <p:cNvPr id="7" name="Picture 6" title="&quot;&quot;">
            <a:extLst>
              <a:ext uri="{FF2B5EF4-FFF2-40B4-BE49-F238E27FC236}">
                <a16:creationId xmlns:a16="http://schemas.microsoft.com/office/drawing/2014/main" id="{4640CF87-8DF6-4C8B-97AA-9ABBA6BC439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9614"/>
          <a:stretch/>
        </p:blipFill>
        <p:spPr>
          <a:xfrm>
            <a:off x="1" y="6014859"/>
            <a:ext cx="12192000" cy="843141"/>
          </a:xfrm>
          <a:prstGeom prst="rect">
            <a:avLst/>
          </a:prstGeom>
          <a:ln>
            <a:noFill/>
          </a:ln>
        </p:spPr>
      </p:pic>
      <p:cxnSp>
        <p:nvCxnSpPr>
          <p:cNvPr id="8" name="Straight Connector 22" title="&quot; &quot;">
            <a:extLst>
              <a:ext uri="{FF2B5EF4-FFF2-40B4-BE49-F238E27FC236}">
                <a16:creationId xmlns:a16="http://schemas.microsoft.com/office/drawing/2014/main" id="{D13F4D1B-EF1A-49B9-B402-0B004EF26F30}"/>
              </a:ext>
            </a:extLst>
          </p:cNvPr>
          <p:cNvCxnSpPr>
            <a:cxnSpLocks noChangeShapeType="1"/>
          </p:cNvCxnSpPr>
          <p:nvPr userDrawn="1"/>
        </p:nvCxnSpPr>
        <p:spPr bwMode="auto">
          <a:xfrm>
            <a:off x="0" y="5997388"/>
            <a:ext cx="12192000" cy="0"/>
          </a:xfrm>
          <a:prstGeom prst="line">
            <a:avLst/>
          </a:prstGeom>
          <a:ln w="38100">
            <a:solidFill>
              <a:srgbClr val="FFC600"/>
            </a:solidFill>
            <a:headEnd/>
            <a:tailEnd/>
          </a:ln>
          <a:effectLst/>
        </p:spPr>
        <p:style>
          <a:lnRef idx="2">
            <a:schemeClr val="accent1"/>
          </a:lnRef>
          <a:fillRef idx="0">
            <a:schemeClr val="accent1"/>
          </a:fillRef>
          <a:effectRef idx="1">
            <a:schemeClr val="accent1"/>
          </a:effectRef>
          <a:fontRef idx="minor">
            <a:schemeClr val="tx1"/>
          </a:fontRef>
        </p:style>
      </p:cxnSp>
      <p:pic>
        <p:nvPicPr>
          <p:cNvPr id="9" name="Picture 8" title="Texas Department of State Health Services logo">
            <a:extLst>
              <a:ext uri="{FF2B5EF4-FFF2-40B4-BE49-F238E27FC236}">
                <a16:creationId xmlns:a16="http://schemas.microsoft.com/office/drawing/2014/main" id="{CBA3BA64-CAE0-4BE1-AAB8-D83A5CA4B1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622" y="5979918"/>
            <a:ext cx="3236672" cy="872853"/>
          </a:xfrm>
          <a:prstGeom prst="rect">
            <a:avLst/>
          </a:prstGeom>
        </p:spPr>
      </p:pic>
      <p:sp>
        <p:nvSpPr>
          <p:cNvPr id="2" name="Title 1">
            <a:extLst>
              <a:ext uri="{FF2B5EF4-FFF2-40B4-BE49-F238E27FC236}">
                <a16:creationId xmlns:a16="http://schemas.microsoft.com/office/drawing/2014/main" id="{DE3F76AE-A06E-4432-81ED-28CBF6FB1A98}"/>
              </a:ext>
            </a:extLst>
          </p:cNvPr>
          <p:cNvSpPr>
            <a:spLocks noGrp="1"/>
          </p:cNvSpPr>
          <p:nvPr>
            <p:ph type="title" hasCustomPrompt="1"/>
          </p:nvPr>
        </p:nvSpPr>
        <p:spPr>
          <a:xfrm>
            <a:off x="831850" y="860611"/>
            <a:ext cx="10515600" cy="2873190"/>
          </a:xfrm>
        </p:spPr>
        <p:txBody>
          <a:bodyPr anchor="b"/>
          <a:lstStyle>
            <a:lvl1pPr>
              <a:defRPr sz="6000" b="1">
                <a:solidFill>
                  <a:schemeClr val="bg1"/>
                </a:solidFill>
                <a:latin typeface="+mn-lt"/>
              </a:defRPr>
            </a:lvl1pPr>
          </a:lstStyle>
          <a:p>
            <a:r>
              <a:rPr lang="en-US" dirty="0"/>
              <a:t>CLICK TO EDIT MASTER TITLE SLIDE	</a:t>
            </a:r>
          </a:p>
        </p:txBody>
      </p:sp>
      <p:sp>
        <p:nvSpPr>
          <p:cNvPr id="3" name="Text Placeholder 2">
            <a:extLst>
              <a:ext uri="{FF2B5EF4-FFF2-40B4-BE49-F238E27FC236}">
                <a16:creationId xmlns:a16="http://schemas.microsoft.com/office/drawing/2014/main" id="{D09E720B-E25C-49B3-978B-6706735DDA41}"/>
              </a:ext>
            </a:extLst>
          </p:cNvPr>
          <p:cNvSpPr>
            <a:spLocks noGrp="1"/>
          </p:cNvSpPr>
          <p:nvPr>
            <p:ph type="body" idx="1"/>
          </p:nvPr>
        </p:nvSpPr>
        <p:spPr>
          <a:xfrm>
            <a:off x="838200" y="3887608"/>
            <a:ext cx="10515600" cy="1500187"/>
          </a:xfrm>
        </p:spPr>
        <p:txBody>
          <a:bodyPr/>
          <a:lstStyle>
            <a:lvl1pPr marL="0" indent="0">
              <a:buNone/>
              <a:defRPr sz="24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a:extLst>
              <a:ext uri="{FF2B5EF4-FFF2-40B4-BE49-F238E27FC236}">
                <a16:creationId xmlns:a16="http://schemas.microsoft.com/office/drawing/2014/main" id="{7D32FE2D-EC07-4B38-9F3D-0808B11B08CC}"/>
              </a:ext>
            </a:extLst>
          </p:cNvPr>
          <p:cNvSpPr>
            <a:spLocks noGrp="1"/>
          </p:cNvSpPr>
          <p:nvPr>
            <p:ph type="ftr" sz="quarter" idx="11"/>
          </p:nvPr>
        </p:nvSpPr>
        <p:spPr>
          <a:xfrm>
            <a:off x="7896225" y="6288648"/>
            <a:ext cx="4114800" cy="365125"/>
          </a:xfrm>
        </p:spPr>
        <p:txBody>
          <a:bodyPr anchor="b" anchorCtr="1"/>
          <a:lstStyle>
            <a:lvl1pPr>
              <a:defRPr sz="1800">
                <a:solidFill>
                  <a:schemeClr val="bg1"/>
                </a:solidFill>
              </a:defRPr>
            </a:lvl1pPr>
          </a:lstStyle>
          <a:p>
            <a:r>
              <a:rPr lang="en-US" dirty="0"/>
              <a:t>Presentation Title</a:t>
            </a:r>
          </a:p>
        </p:txBody>
      </p:sp>
    </p:spTree>
    <p:extLst>
      <p:ext uri="{BB962C8B-B14F-4D97-AF65-F5344CB8AC3E}">
        <p14:creationId xmlns:p14="http://schemas.microsoft.com/office/powerpoint/2010/main" val="36829444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4CA0034-A29B-41C8-8050-85AE27DBECD1}"/>
              </a:ext>
            </a:extLst>
          </p:cNvPr>
          <p:cNvSpPr>
            <a:spLocks noGrp="1"/>
          </p:cNvSpPr>
          <p:nvPr>
            <p:ph type="sldNum" sz="quarter" idx="12"/>
          </p:nvPr>
        </p:nvSpPr>
        <p:spPr>
          <a:xfrm>
            <a:off x="8610600" y="6356350"/>
            <a:ext cx="2743200" cy="365125"/>
          </a:xfrm>
          <a:prstGeom prst="rect">
            <a:avLst/>
          </a:prstGeom>
        </p:spPr>
        <p:txBody>
          <a:bodyPr/>
          <a:lstStyle/>
          <a:p>
            <a:fld id="{21EDE7A0-2A40-4843-A4BA-64BCA4242F6B}" type="slidenum">
              <a:rPr lang="en-US" smtClean="0"/>
              <a:t>‹#›</a:t>
            </a:fld>
            <a:endParaRPr lang="en-US"/>
          </a:p>
        </p:txBody>
      </p:sp>
      <p:pic>
        <p:nvPicPr>
          <p:cNvPr id="5" name="Picture 4">
            <a:extLst>
              <a:ext uri="{FF2B5EF4-FFF2-40B4-BE49-F238E27FC236}">
                <a16:creationId xmlns:a16="http://schemas.microsoft.com/office/drawing/2014/main" id="{F5D41109-E4E8-4F1B-8F73-C7512A5AFE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951" t="11802" r="75174" b="3720"/>
          <a:stretch/>
        </p:blipFill>
        <p:spPr>
          <a:xfrm>
            <a:off x="1" y="0"/>
            <a:ext cx="2209799" cy="6858000"/>
          </a:xfrm>
          <a:prstGeom prst="rect">
            <a:avLst/>
          </a:prstGeom>
          <a:ln>
            <a:noFill/>
          </a:ln>
        </p:spPr>
      </p:pic>
      <p:sp>
        <p:nvSpPr>
          <p:cNvPr id="6" name="Rectangle 5">
            <a:extLst>
              <a:ext uri="{FF2B5EF4-FFF2-40B4-BE49-F238E27FC236}">
                <a16:creationId xmlns:a16="http://schemas.microsoft.com/office/drawing/2014/main" id="{7B8D643E-9023-4501-A748-7AE3454331FD}"/>
              </a:ext>
            </a:extLst>
          </p:cNvPr>
          <p:cNvSpPr/>
          <p:nvPr userDrawn="1"/>
        </p:nvSpPr>
        <p:spPr>
          <a:xfrm>
            <a:off x="0" y="6647575"/>
            <a:ext cx="2209800" cy="210425"/>
          </a:xfrm>
          <a:prstGeom prst="rect">
            <a:avLst/>
          </a:prstGeom>
          <a:solidFill>
            <a:srgbClr val="003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B2DFC1C-47D0-4238-9973-F9E27DC563D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5604" y="5289192"/>
            <a:ext cx="1598591" cy="1147959"/>
          </a:xfrm>
          <a:prstGeom prst="rect">
            <a:avLst/>
          </a:prstGeom>
        </p:spPr>
      </p:pic>
      <p:cxnSp>
        <p:nvCxnSpPr>
          <p:cNvPr id="8" name="Straight Connector 22" title="&quot; &quot;">
            <a:extLst>
              <a:ext uri="{FF2B5EF4-FFF2-40B4-BE49-F238E27FC236}">
                <a16:creationId xmlns:a16="http://schemas.microsoft.com/office/drawing/2014/main" id="{D77F26A8-E80E-47FF-A4E8-5DC6A4DF9AED}"/>
              </a:ext>
            </a:extLst>
          </p:cNvPr>
          <p:cNvCxnSpPr>
            <a:cxnSpLocks noChangeShapeType="1"/>
          </p:cNvCxnSpPr>
          <p:nvPr userDrawn="1"/>
        </p:nvCxnSpPr>
        <p:spPr bwMode="auto">
          <a:xfrm>
            <a:off x="1" y="6647575"/>
            <a:ext cx="2209799" cy="0"/>
          </a:xfrm>
          <a:prstGeom prst="line">
            <a:avLst/>
          </a:prstGeom>
          <a:ln w="38100">
            <a:solidFill>
              <a:srgbClr val="FFC600"/>
            </a:solidFill>
            <a:headEnd/>
            <a:tailEn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904049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922B5D5-FCFF-42FF-AE3D-76CF37FAAABB}"/>
              </a:ext>
            </a:extLst>
          </p:cNvPr>
          <p:cNvSpPr>
            <a:spLocks noGrp="1"/>
          </p:cNvSpPr>
          <p:nvPr>
            <p:ph type="body" sz="half" idx="2"/>
          </p:nvPr>
        </p:nvSpPr>
        <p:spPr>
          <a:xfrm>
            <a:off x="2277890" y="2049462"/>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3" name="Content Placeholder 2">
            <a:extLst>
              <a:ext uri="{FF2B5EF4-FFF2-40B4-BE49-F238E27FC236}">
                <a16:creationId xmlns:a16="http://schemas.microsoft.com/office/drawing/2014/main" id="{A6E7AA98-2AF5-4BC2-9262-C4B6AFB91145}"/>
              </a:ext>
            </a:extLst>
          </p:cNvPr>
          <p:cNvSpPr>
            <a:spLocks noGrp="1"/>
          </p:cNvSpPr>
          <p:nvPr>
            <p:ph idx="1"/>
          </p:nvPr>
        </p:nvSpPr>
        <p:spPr>
          <a:xfrm>
            <a:off x="6421784" y="2049463"/>
            <a:ext cx="4932016" cy="38115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18C68D7E-257E-4871-AF53-6BBE721E8728}"/>
              </a:ext>
            </a:extLst>
          </p:cNvPr>
          <p:cNvSpPr>
            <a:spLocks noGrp="1"/>
          </p:cNvSpPr>
          <p:nvPr>
            <p:ph type="sldNum" sz="quarter" idx="12"/>
          </p:nvPr>
        </p:nvSpPr>
        <p:spPr>
          <a:xfrm>
            <a:off x="8610600" y="6356350"/>
            <a:ext cx="2743200" cy="365125"/>
          </a:xfrm>
          <a:prstGeom prst="rect">
            <a:avLst/>
          </a:prstGeom>
        </p:spPr>
        <p:txBody>
          <a:bodyPr/>
          <a:lstStyle/>
          <a:p>
            <a:fld id="{21EDE7A0-2A40-4843-A4BA-64BCA4242F6B}" type="slidenum">
              <a:rPr lang="en-US" smtClean="0"/>
              <a:t>‹#›</a:t>
            </a:fld>
            <a:endParaRPr lang="en-US"/>
          </a:p>
        </p:txBody>
      </p:sp>
      <p:sp>
        <p:nvSpPr>
          <p:cNvPr id="5" name="Title 4">
            <a:extLst>
              <a:ext uri="{FF2B5EF4-FFF2-40B4-BE49-F238E27FC236}">
                <a16:creationId xmlns:a16="http://schemas.microsoft.com/office/drawing/2014/main" id="{5A0B201C-AA90-47D5-96C6-0D8499E3684A}"/>
              </a:ext>
            </a:extLst>
          </p:cNvPr>
          <p:cNvSpPr>
            <a:spLocks noGrp="1"/>
          </p:cNvSpPr>
          <p:nvPr>
            <p:ph type="title"/>
          </p:nvPr>
        </p:nvSpPr>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42827329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4D9B1-AB0A-4034-96D1-1272B15D79DC}"/>
              </a:ext>
            </a:extLst>
          </p:cNvPr>
          <p:cNvSpPr>
            <a:spLocks noGrp="1"/>
          </p:cNvSpPr>
          <p:nvPr>
            <p:ph type="body" sz="half" idx="2"/>
          </p:nvPr>
        </p:nvSpPr>
        <p:spPr>
          <a:xfrm>
            <a:off x="2286000" y="1894114"/>
            <a:ext cx="4357396" cy="432571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3" name="Picture Placeholder 2">
            <a:extLst>
              <a:ext uri="{FF2B5EF4-FFF2-40B4-BE49-F238E27FC236}">
                <a16:creationId xmlns:a16="http://schemas.microsoft.com/office/drawing/2014/main" id="{579CA2B5-7745-4EE4-AA6B-4C04515407BB}"/>
              </a:ext>
            </a:extLst>
          </p:cNvPr>
          <p:cNvSpPr>
            <a:spLocks noGrp="1"/>
          </p:cNvSpPr>
          <p:nvPr>
            <p:ph type="pic" idx="1"/>
          </p:nvPr>
        </p:nvSpPr>
        <p:spPr>
          <a:xfrm>
            <a:off x="6783355" y="1"/>
            <a:ext cx="5408646"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7" name="Slide Number Placeholder 6">
            <a:extLst>
              <a:ext uri="{FF2B5EF4-FFF2-40B4-BE49-F238E27FC236}">
                <a16:creationId xmlns:a16="http://schemas.microsoft.com/office/drawing/2014/main" id="{870E3C69-5B65-4D5C-9592-62EF77FDDEAF}"/>
              </a:ext>
            </a:extLst>
          </p:cNvPr>
          <p:cNvSpPr>
            <a:spLocks noGrp="1"/>
          </p:cNvSpPr>
          <p:nvPr>
            <p:ph type="sldNum" sz="quarter" idx="12"/>
          </p:nvPr>
        </p:nvSpPr>
        <p:spPr>
          <a:xfrm>
            <a:off x="8610600" y="6356350"/>
            <a:ext cx="2743200" cy="365125"/>
          </a:xfrm>
          <a:prstGeom prst="rect">
            <a:avLst/>
          </a:prstGeom>
        </p:spPr>
        <p:txBody>
          <a:bodyPr/>
          <a:lstStyle/>
          <a:p>
            <a:fld id="{21EDE7A0-2A40-4843-A4BA-64BCA4242F6B}" type="slidenum">
              <a:rPr lang="en-US" smtClean="0"/>
              <a:t>‹#›</a:t>
            </a:fld>
            <a:endParaRPr lang="en-US"/>
          </a:p>
        </p:txBody>
      </p:sp>
      <p:sp>
        <p:nvSpPr>
          <p:cNvPr id="5" name="Title 4">
            <a:extLst>
              <a:ext uri="{FF2B5EF4-FFF2-40B4-BE49-F238E27FC236}">
                <a16:creationId xmlns:a16="http://schemas.microsoft.com/office/drawing/2014/main" id="{5BB432F0-4273-4145-92A4-EE447DB13456}"/>
              </a:ext>
            </a:extLst>
          </p:cNvPr>
          <p:cNvSpPr>
            <a:spLocks noGrp="1"/>
          </p:cNvSpPr>
          <p:nvPr>
            <p:ph type="title"/>
          </p:nvPr>
        </p:nvSpPr>
        <p:spPr>
          <a:xfrm>
            <a:off x="2286000" y="365125"/>
            <a:ext cx="4357397" cy="1325563"/>
          </a:xfrm>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11589453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79D3D943-9064-4951-B936-9F56B4BCBC3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1C0C536-92FC-4E64-9194-22969EFD7D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CB27D1-BF3D-4ED3-8A08-CC7E8DE907F5}"/>
              </a:ext>
            </a:extLst>
          </p:cNvPr>
          <p:cNvSpPr>
            <a:spLocks noGrp="1"/>
          </p:cNvSpPr>
          <p:nvPr>
            <p:ph type="sldNum" sz="quarter" idx="12"/>
          </p:nvPr>
        </p:nvSpPr>
        <p:spPr>
          <a:xfrm>
            <a:off x="8610600" y="6356350"/>
            <a:ext cx="2743200" cy="365125"/>
          </a:xfrm>
          <a:prstGeom prst="rect">
            <a:avLst/>
          </a:prstGeom>
        </p:spPr>
        <p:txBody>
          <a:bodyPr/>
          <a:lstStyle/>
          <a:p>
            <a:fld id="{21EDE7A0-2A40-4843-A4BA-64BCA4242F6B}" type="slidenum">
              <a:rPr lang="en-US" smtClean="0"/>
              <a:t>‹#›</a:t>
            </a:fld>
            <a:endParaRPr lang="en-US"/>
          </a:p>
        </p:txBody>
      </p:sp>
      <p:sp>
        <p:nvSpPr>
          <p:cNvPr id="8" name="Title 7">
            <a:extLst>
              <a:ext uri="{FF2B5EF4-FFF2-40B4-BE49-F238E27FC236}">
                <a16:creationId xmlns:a16="http://schemas.microsoft.com/office/drawing/2014/main" id="{D19A5C61-4DCC-422D-B66E-7FA5A8D32E80}"/>
              </a:ext>
            </a:extLst>
          </p:cNvPr>
          <p:cNvSpPr>
            <a:spLocks noGrp="1"/>
          </p:cNvSpPr>
          <p:nvPr>
            <p:ph type="title"/>
          </p:nvPr>
        </p:nvSpPr>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4415718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omparison with Images">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85824579-C428-41FA-B7F4-B80AB0B6A8BB}"/>
              </a:ext>
            </a:extLst>
          </p:cNvPr>
          <p:cNvSpPr>
            <a:spLocks noGrp="1"/>
          </p:cNvSpPr>
          <p:nvPr>
            <p:ph type="body" sz="quarter" idx="16" hasCustomPrompt="1"/>
          </p:nvPr>
        </p:nvSpPr>
        <p:spPr>
          <a:xfrm rot="21067299">
            <a:off x="4813731" y="2483063"/>
            <a:ext cx="2102132" cy="2214891"/>
          </a:xfrm>
          <a:prstGeom prst="irregularSeal1">
            <a:avLst/>
          </a:prstGeom>
          <a:solidFill>
            <a:schemeClr val="accent3"/>
          </a:solidFill>
          <a:effectLst>
            <a:outerShdw dist="63500" dir="2700000" algn="tl" rotWithShape="0">
              <a:schemeClr val="accent2"/>
            </a:outerShdw>
          </a:effectLst>
        </p:spPr>
        <p:txBody>
          <a:bodyPr anchor="ctr"/>
          <a:lstStyle>
            <a:lvl1pPr marL="0" indent="0" algn="ctr">
              <a:buNone/>
              <a:defRPr sz="6000" b="0">
                <a:solidFill>
                  <a:schemeClr val="tx1"/>
                </a:solidFill>
                <a:effectLst>
                  <a:outerShdw dist="50800" dir="2700000" sx="102000" sy="102000" algn="tl" rotWithShape="0">
                    <a:schemeClr val="accent1"/>
                  </a:outerShdw>
                </a:effectLst>
                <a:latin typeface="+mj-lt"/>
              </a:defRPr>
            </a:lvl1pPr>
            <a:lvl2pPr marL="360363" indent="0">
              <a:buNone/>
              <a:defRPr/>
            </a:lvl2pPr>
            <a:lvl3pPr marL="623888" indent="0">
              <a:buNone/>
              <a:defRPr/>
            </a:lvl3pPr>
            <a:lvl4pPr marL="896938" indent="0">
              <a:buNone/>
              <a:defRPr/>
            </a:lvl4pPr>
            <a:lvl5pPr marL="1169988" indent="0">
              <a:buNone/>
              <a:defRPr/>
            </a:lvl5pPr>
          </a:lstStyle>
          <a:p>
            <a:pPr lvl="0"/>
            <a:r>
              <a:rPr lang="en-US" noProof="0"/>
              <a:t>VS.</a:t>
            </a:r>
          </a:p>
        </p:txBody>
      </p:sp>
      <p:sp>
        <p:nvSpPr>
          <p:cNvPr id="3" name="Left Col">
            <a:extLst>
              <a:ext uri="{FF2B5EF4-FFF2-40B4-BE49-F238E27FC236}">
                <a16:creationId xmlns:a16="http://schemas.microsoft.com/office/drawing/2014/main" id="{49529B8D-BAD9-4E6D-82F7-0275D8195AA9}"/>
              </a:ext>
            </a:extLst>
          </p:cNvPr>
          <p:cNvSpPr>
            <a:spLocks noGrp="1"/>
          </p:cNvSpPr>
          <p:nvPr>
            <p:ph sz="half" idx="1"/>
          </p:nvPr>
        </p:nvSpPr>
        <p:spPr>
          <a:xfrm rot="-120000">
            <a:off x="359999" y="1836992"/>
            <a:ext cx="4348126" cy="4140000"/>
          </a:xfrm>
          <a:noFill/>
          <a:ln w="3175">
            <a:solidFill>
              <a:schemeClr val="accent1"/>
            </a:solidFill>
            <a:prstDash val="dash"/>
          </a:ln>
        </p:spPr>
        <p:txBody>
          <a:bodyPr lIns="108000" tIns="108000" rIns="10800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Left Header">
            <a:extLst>
              <a:ext uri="{FF2B5EF4-FFF2-40B4-BE49-F238E27FC236}">
                <a16:creationId xmlns:a16="http://schemas.microsoft.com/office/drawing/2014/main" id="{2241B0A0-0033-49FF-89B8-142165C8E93C}"/>
              </a:ext>
            </a:extLst>
          </p:cNvPr>
          <p:cNvSpPr>
            <a:spLocks noGrp="1"/>
          </p:cNvSpPr>
          <p:nvPr>
            <p:ph type="body" sz="quarter" idx="12" hasCustomPrompt="1"/>
          </p:nvPr>
        </p:nvSpPr>
        <p:spPr>
          <a:xfrm rot="-60000">
            <a:off x="363329" y="1241268"/>
            <a:ext cx="1660000" cy="396000"/>
          </a:xfrm>
          <a:solidFill>
            <a:schemeClr val="accent3"/>
          </a:solidFill>
        </p:spPr>
        <p:txBody>
          <a:bodyPr lIns="72000" anchor="ctr"/>
          <a:lstStyle>
            <a:lvl1pPr marL="0" indent="0">
              <a:buNone/>
              <a:defRPr b="0">
                <a:solidFill>
                  <a:schemeClr val="tx1"/>
                </a:solidFill>
                <a:latin typeface="+mj-lt"/>
              </a:defRPr>
            </a:lvl1pPr>
          </a:lstStyle>
          <a:p>
            <a:pPr lvl="0"/>
            <a:r>
              <a:rPr lang="en-US" noProof="0"/>
              <a:t>Compare A</a:t>
            </a:r>
          </a:p>
        </p:txBody>
      </p:sp>
      <p:sp>
        <p:nvSpPr>
          <p:cNvPr id="4" name="Right Col">
            <a:extLst>
              <a:ext uri="{FF2B5EF4-FFF2-40B4-BE49-F238E27FC236}">
                <a16:creationId xmlns:a16="http://schemas.microsoft.com/office/drawing/2014/main" id="{0AAD114E-6BCC-4476-8E44-12E87D4675E2}"/>
              </a:ext>
            </a:extLst>
          </p:cNvPr>
          <p:cNvSpPr>
            <a:spLocks noGrp="1"/>
          </p:cNvSpPr>
          <p:nvPr>
            <p:ph sz="half" idx="2"/>
          </p:nvPr>
        </p:nvSpPr>
        <p:spPr>
          <a:xfrm rot="120000">
            <a:off x="7074190" y="1836992"/>
            <a:ext cx="4348126" cy="4140000"/>
          </a:xfrm>
          <a:noFill/>
          <a:ln w="3175">
            <a:solidFill>
              <a:schemeClr val="accent2"/>
            </a:solidFill>
            <a:prstDash val="dash"/>
          </a:ln>
        </p:spPr>
        <p:txBody>
          <a:bodyPr lIns="108000" tIns="108000" rIns="10800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Right Header">
            <a:extLst>
              <a:ext uri="{FF2B5EF4-FFF2-40B4-BE49-F238E27FC236}">
                <a16:creationId xmlns:a16="http://schemas.microsoft.com/office/drawing/2014/main" id="{069A9930-1B94-49BC-B4A6-B597F155D2DD}"/>
              </a:ext>
            </a:extLst>
          </p:cNvPr>
          <p:cNvSpPr>
            <a:spLocks noGrp="1"/>
          </p:cNvSpPr>
          <p:nvPr>
            <p:ph type="body" sz="quarter" idx="13" hasCustomPrompt="1"/>
          </p:nvPr>
        </p:nvSpPr>
        <p:spPr>
          <a:xfrm rot="60000">
            <a:off x="7077520" y="1189756"/>
            <a:ext cx="1660000" cy="396000"/>
          </a:xfrm>
          <a:solidFill>
            <a:schemeClr val="tx1"/>
          </a:solidFill>
        </p:spPr>
        <p:txBody>
          <a:bodyPr lIns="72000" anchor="ctr"/>
          <a:lstStyle>
            <a:lvl1pPr marL="0" indent="0">
              <a:buNone/>
              <a:defRPr b="0">
                <a:solidFill>
                  <a:schemeClr val="bg1"/>
                </a:solidFill>
                <a:latin typeface="+mj-lt"/>
              </a:defRPr>
            </a:lvl1pPr>
          </a:lstStyle>
          <a:p>
            <a:pPr lvl="0"/>
            <a:r>
              <a:rPr lang="en-US" noProof="0"/>
              <a:t>Compare B</a:t>
            </a:r>
          </a:p>
        </p:txBody>
      </p:sp>
      <p:sp>
        <p:nvSpPr>
          <p:cNvPr id="8" name="Footer Placeholder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a:lstStyle/>
          <a:p>
            <a:r>
              <a:rPr lang="en-US" noProof="0"/>
              <a:t>Add a footer</a:t>
            </a:r>
          </a:p>
        </p:txBody>
      </p:sp>
      <p:sp>
        <p:nvSpPr>
          <p:cNvPr id="5" name="Slide Number Placeholder 4">
            <a:extLst>
              <a:ext uri="{FF2B5EF4-FFF2-40B4-BE49-F238E27FC236}">
                <a16:creationId xmlns:a16="http://schemas.microsoft.com/office/drawing/2014/main" id="{943860C3-6D26-42E2-B584-0DEEF85E47D0}"/>
              </a:ext>
            </a:extLst>
          </p:cNvPr>
          <p:cNvSpPr>
            <a:spLocks noGrp="1"/>
          </p:cNvSpPr>
          <p:nvPr>
            <p:ph type="sldNum" sz="quarter" idx="15"/>
          </p:nvPr>
        </p:nvSpPr>
        <p:spPr/>
        <p:txBody>
          <a:bodyPr/>
          <a:lstStyle/>
          <a:p>
            <a:r>
              <a:rPr lang="en-US" noProof="0"/>
              <a:t>p </a:t>
            </a:r>
            <a:fld id="{058DB212-BFA2-403F-85EF-DFD3FF6D973A}" type="slidenum">
              <a:rPr lang="en-US" noProof="0" smtClean="0"/>
              <a:pPr/>
              <a:t>‹#›</a:t>
            </a:fld>
            <a:endParaRPr lang="en-US" noProof="0"/>
          </a:p>
        </p:txBody>
      </p:sp>
      <p:sp>
        <p:nvSpPr>
          <p:cNvPr id="7" name="Title 6">
            <a:extLst>
              <a:ext uri="{FF2B5EF4-FFF2-40B4-BE49-F238E27FC236}">
                <a16:creationId xmlns:a16="http://schemas.microsoft.com/office/drawing/2014/main" id="{FD452BFA-B549-45CF-AF80-2BA174A3D336}"/>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9495648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ext Layout 1">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0959F13-FAC9-4E8F-9932-1065189FA551}"/>
              </a:ext>
            </a:extLst>
          </p:cNvPr>
          <p:cNvGrpSpPr/>
          <p:nvPr userDrawn="1"/>
        </p:nvGrpSpPr>
        <p:grpSpPr>
          <a:xfrm rot="20700000">
            <a:off x="6863163" y="262799"/>
            <a:ext cx="5256337" cy="6122852"/>
            <a:chOff x="1621499" y="228547"/>
            <a:chExt cx="5256337" cy="6122852"/>
          </a:xfrm>
        </p:grpSpPr>
        <p:grpSp>
          <p:nvGrpSpPr>
            <p:cNvPr id="10" name="Group 9">
              <a:extLst>
                <a:ext uri="{FF2B5EF4-FFF2-40B4-BE49-F238E27FC236}">
                  <a16:creationId xmlns:a16="http://schemas.microsoft.com/office/drawing/2014/main" id="{8594449C-AB0D-4567-BBEE-98FC3844E4A2}"/>
                </a:ext>
              </a:extLst>
            </p:cNvPr>
            <p:cNvGrpSpPr/>
            <p:nvPr userDrawn="1"/>
          </p:nvGrpSpPr>
          <p:grpSpPr>
            <a:xfrm rot="461039">
              <a:off x="2286228" y="1285848"/>
              <a:ext cx="4591608" cy="5065551"/>
              <a:chOff x="7484411" y="1689075"/>
              <a:chExt cx="4174189" cy="4605045"/>
            </a:xfrm>
          </p:grpSpPr>
          <p:sp>
            <p:nvSpPr>
              <p:cNvPr id="11" name="Rectangle: Rounded Corners 10">
                <a:extLst>
                  <a:ext uri="{FF2B5EF4-FFF2-40B4-BE49-F238E27FC236}">
                    <a16:creationId xmlns:a16="http://schemas.microsoft.com/office/drawing/2014/main" id="{AD475B22-2288-4DE3-8454-9818E359F218}"/>
                  </a:ext>
                </a:extLst>
              </p:cNvPr>
              <p:cNvSpPr/>
              <p:nvPr/>
            </p:nvSpPr>
            <p:spPr>
              <a:xfrm rot="410952">
                <a:off x="7837091" y="1806586"/>
                <a:ext cx="3573394" cy="4298268"/>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C9B09049-CEAF-4343-8ABF-C09E8E52D677}"/>
                  </a:ext>
                </a:extLst>
              </p:cNvPr>
              <p:cNvSpPr/>
              <p:nvPr/>
            </p:nvSpPr>
            <p:spPr>
              <a:xfrm rot="410952">
                <a:off x="7806037" y="1777761"/>
                <a:ext cx="3573394" cy="4298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A1B11FB4-C165-442E-BF4B-7E9F3240DC81}"/>
                  </a:ext>
                </a:extLst>
              </p:cNvPr>
              <p:cNvSpPr/>
              <p:nvPr/>
            </p:nvSpPr>
            <p:spPr>
              <a:xfrm rot="410952">
                <a:off x="7826929" y="1745133"/>
                <a:ext cx="3492248" cy="4298268"/>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tangle: Rounded Corners 13">
                <a:extLst>
                  <a:ext uri="{FF2B5EF4-FFF2-40B4-BE49-F238E27FC236}">
                    <a16:creationId xmlns:a16="http://schemas.microsoft.com/office/drawing/2014/main" id="{AEDE794E-3F71-47E0-8D7D-52077C8D64BF}"/>
                  </a:ext>
                </a:extLst>
              </p:cNvPr>
              <p:cNvSpPr/>
              <p:nvPr/>
            </p:nvSpPr>
            <p:spPr>
              <a:xfrm rot="410952">
                <a:off x="7709312" y="1689075"/>
                <a:ext cx="3573394" cy="4298269"/>
              </a:xfrm>
              <a:prstGeom prst="roundRect">
                <a:avLst>
                  <a:gd name="adj" fmla="val 8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Freeform: Shape 14">
                <a:extLst>
                  <a:ext uri="{FF2B5EF4-FFF2-40B4-BE49-F238E27FC236}">
                    <a16:creationId xmlns:a16="http://schemas.microsoft.com/office/drawing/2014/main" id="{A6C27985-FFAC-41EB-A4D4-FBDF69B2B297}"/>
                  </a:ext>
                </a:extLst>
              </p:cNvPr>
              <p:cNvSpPr/>
              <p:nvPr/>
            </p:nvSpPr>
            <p:spPr>
              <a:xfrm rot="411546">
                <a:off x="7484411" y="5870888"/>
                <a:ext cx="1967759" cy="110016"/>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Lst>
                <a:ahLst/>
                <a:cxnLst>
                  <a:cxn ang="0">
                    <a:pos x="connsiteX0" y="connsiteY0"/>
                  </a:cxn>
                  <a:cxn ang="0">
                    <a:pos x="connsiteX1" y="connsiteY1"/>
                  </a:cxn>
                  <a:cxn ang="0">
                    <a:pos x="connsiteX2" y="connsiteY2"/>
                  </a:cxn>
                  <a:cxn ang="0">
                    <a:pos x="connsiteX3" y="connsiteY3"/>
                  </a:cxn>
                </a:cxnLst>
                <a:rect l="l" t="t" r="r" b="b"/>
                <a:pathLst>
                  <a:path w="2380988" h="146431">
                    <a:moveTo>
                      <a:pt x="2380988" y="65468"/>
                    </a:moveTo>
                    <a:lnTo>
                      <a:pt x="92607" y="146431"/>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Freeform: Shape 16">
                <a:extLst>
                  <a:ext uri="{FF2B5EF4-FFF2-40B4-BE49-F238E27FC236}">
                    <a16:creationId xmlns:a16="http://schemas.microsoft.com/office/drawing/2014/main" id="{B5BE1008-EFB9-4A87-9812-9D0A2E1F3E3B}"/>
                  </a:ext>
                </a:extLst>
              </p:cNvPr>
              <p:cNvSpPr/>
              <p:nvPr/>
            </p:nvSpPr>
            <p:spPr>
              <a:xfrm>
                <a:off x="11003280" y="1912620"/>
                <a:ext cx="655320" cy="4381500"/>
              </a:xfrm>
              <a:custGeom>
                <a:avLst/>
                <a:gdLst>
                  <a:gd name="connsiteX0" fmla="*/ 0 w 655320"/>
                  <a:gd name="connsiteY0" fmla="*/ 4259580 h 4381500"/>
                  <a:gd name="connsiteX1" fmla="*/ 129540 w 655320"/>
                  <a:gd name="connsiteY1" fmla="*/ 4381500 h 4381500"/>
                  <a:gd name="connsiteX2" fmla="*/ 655320 w 655320"/>
                  <a:gd name="connsiteY2" fmla="*/ 129540 h 4381500"/>
                  <a:gd name="connsiteX3" fmla="*/ 510540 w 655320"/>
                  <a:gd name="connsiteY3" fmla="*/ 0 h 4381500"/>
                  <a:gd name="connsiteX4" fmla="*/ 0 w 655320"/>
                  <a:gd name="connsiteY4" fmla="*/ 4259580 h 438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320" h="4381500">
                    <a:moveTo>
                      <a:pt x="0" y="4259580"/>
                    </a:moveTo>
                    <a:lnTo>
                      <a:pt x="129540" y="4381500"/>
                    </a:lnTo>
                    <a:lnTo>
                      <a:pt x="655320" y="129540"/>
                    </a:lnTo>
                    <a:lnTo>
                      <a:pt x="510540" y="0"/>
                    </a:lnTo>
                    <a:lnTo>
                      <a:pt x="0" y="425958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grpSp>
          <p:nvGrpSpPr>
            <p:cNvPr id="18" name="Group 17">
              <a:extLst>
                <a:ext uri="{FF2B5EF4-FFF2-40B4-BE49-F238E27FC236}">
                  <a16:creationId xmlns:a16="http://schemas.microsoft.com/office/drawing/2014/main" id="{A5FA6D2F-C9B1-4D8D-B149-78CA104F2C05}"/>
                </a:ext>
              </a:extLst>
            </p:cNvPr>
            <p:cNvGrpSpPr/>
            <p:nvPr userDrawn="1"/>
          </p:nvGrpSpPr>
          <p:grpSpPr>
            <a:xfrm rot="982448">
              <a:off x="2716002" y="797733"/>
              <a:ext cx="3720384" cy="4944962"/>
              <a:chOff x="1596328" y="568502"/>
              <a:chExt cx="4501664" cy="5983403"/>
            </a:xfrm>
            <a:effectLst>
              <a:outerShdw dist="38100" dir="2700000" algn="tl" rotWithShape="0">
                <a:prstClr val="black">
                  <a:alpha val="40000"/>
                </a:prstClr>
              </a:outerShdw>
            </a:effectLst>
          </p:grpSpPr>
          <p:sp>
            <p:nvSpPr>
              <p:cNvPr id="19" name="Rectangle: Rounded Corners 18">
                <a:extLst>
                  <a:ext uri="{FF2B5EF4-FFF2-40B4-BE49-F238E27FC236}">
                    <a16:creationId xmlns:a16="http://schemas.microsoft.com/office/drawing/2014/main" id="{CE941CDE-3E25-4988-BD34-B5BDD5889BE3}"/>
                  </a:ext>
                </a:extLst>
              </p:cNvPr>
              <p:cNvSpPr/>
              <p:nvPr/>
            </p:nvSpPr>
            <p:spPr>
              <a:xfrm rot="21383342">
                <a:off x="1774186" y="691432"/>
                <a:ext cx="4323806" cy="5720995"/>
              </a:xfrm>
              <a:prstGeom prst="roundRect">
                <a:avLst>
                  <a:gd name="adj" fmla="val 100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Rectangle 19">
                <a:extLst>
                  <a:ext uri="{FF2B5EF4-FFF2-40B4-BE49-F238E27FC236}">
                    <a16:creationId xmlns:a16="http://schemas.microsoft.com/office/drawing/2014/main" id="{F64AD703-27EA-40FE-9651-7A70A69FFDC0}"/>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Rectangle 20">
                <a:extLst>
                  <a:ext uri="{FF2B5EF4-FFF2-40B4-BE49-F238E27FC236}">
                    <a16:creationId xmlns:a16="http://schemas.microsoft.com/office/drawing/2014/main" id="{CBEF6C44-DC04-464E-B4BD-EB7BC4A98F47}"/>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Rectangle: Rounded Corners 21">
                <a:extLst>
                  <a:ext uri="{FF2B5EF4-FFF2-40B4-BE49-F238E27FC236}">
                    <a16:creationId xmlns:a16="http://schemas.microsoft.com/office/drawing/2014/main" id="{A15D1098-D31E-47B7-9248-53CDAC3B05D5}"/>
                  </a:ext>
                </a:extLst>
              </p:cNvPr>
              <p:cNvSpPr/>
              <p:nvPr/>
            </p:nvSpPr>
            <p:spPr>
              <a:xfrm rot="21383342">
                <a:off x="1596328" y="568502"/>
                <a:ext cx="4323806" cy="5720996"/>
              </a:xfrm>
              <a:prstGeom prst="roundRect">
                <a:avLst>
                  <a:gd name="adj" fmla="val 85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3" name="Rectangle 22">
                <a:extLst>
                  <a:ext uri="{FF2B5EF4-FFF2-40B4-BE49-F238E27FC236}">
                    <a16:creationId xmlns:a16="http://schemas.microsoft.com/office/drawing/2014/main" id="{EB633B96-DECA-483F-AB81-13E98D989467}"/>
                  </a:ext>
                </a:extLst>
              </p:cNvPr>
              <p:cNvSpPr/>
              <p:nvPr/>
            </p:nvSpPr>
            <p:spPr>
              <a:xfrm rot="21383342">
                <a:off x="1762892" y="716665"/>
                <a:ext cx="3990679" cy="5424671"/>
              </a:xfrm>
              <a:prstGeom prst="rect">
                <a:avLst/>
              </a:prstGeom>
              <a:noFill/>
              <a:ln w="19050">
                <a:solidFill>
                  <a:srgbClr val="FCF238"/>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Freeform: Shape 23">
                <a:extLst>
                  <a:ext uri="{FF2B5EF4-FFF2-40B4-BE49-F238E27FC236}">
                    <a16:creationId xmlns:a16="http://schemas.microsoft.com/office/drawing/2014/main" id="{9CE41C79-EF4B-47B0-B1CB-B3E0BD56D810}"/>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5" name="Straight Connector 24">
                <a:extLst>
                  <a:ext uri="{FF2B5EF4-FFF2-40B4-BE49-F238E27FC236}">
                    <a16:creationId xmlns:a16="http://schemas.microsoft.com/office/drawing/2014/main" id="{6F92B126-A685-4E82-AD06-5A7AE83D759D}"/>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F44157EA-D275-4C8D-9D8B-E85B7BFA6B93}"/>
                </a:ext>
              </a:extLst>
            </p:cNvPr>
            <p:cNvGrpSpPr/>
            <p:nvPr userDrawn="1"/>
          </p:nvGrpSpPr>
          <p:grpSpPr>
            <a:xfrm rot="738880">
              <a:off x="1621499" y="228547"/>
              <a:ext cx="4501664" cy="5969116"/>
              <a:chOff x="1596328" y="568502"/>
              <a:chExt cx="4501664" cy="5969116"/>
            </a:xfrm>
          </p:grpSpPr>
          <p:sp>
            <p:nvSpPr>
              <p:cNvPr id="27" name="Rectangle: Rounded Corners 26">
                <a:extLst>
                  <a:ext uri="{FF2B5EF4-FFF2-40B4-BE49-F238E27FC236}">
                    <a16:creationId xmlns:a16="http://schemas.microsoft.com/office/drawing/2014/main" id="{BCCBC8CE-13D8-43B1-8BD0-AC8CAE105029}"/>
                  </a:ext>
                </a:extLst>
              </p:cNvPr>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8" name="Rectangle 27">
                <a:extLst>
                  <a:ext uri="{FF2B5EF4-FFF2-40B4-BE49-F238E27FC236}">
                    <a16:creationId xmlns:a16="http://schemas.microsoft.com/office/drawing/2014/main" id="{182CC4D1-72DA-40A4-9E56-50B3A173FB11}"/>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9" name="Rectangle 28">
                <a:extLst>
                  <a:ext uri="{FF2B5EF4-FFF2-40B4-BE49-F238E27FC236}">
                    <a16:creationId xmlns:a16="http://schemas.microsoft.com/office/drawing/2014/main" id="{CBF6A7C7-35CC-4C6E-80D9-0639FBEF7991}"/>
                  </a:ext>
                </a:extLst>
              </p:cNvPr>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0" name="Rectangle 29">
                <a:extLst>
                  <a:ext uri="{FF2B5EF4-FFF2-40B4-BE49-F238E27FC236}">
                    <a16:creationId xmlns:a16="http://schemas.microsoft.com/office/drawing/2014/main" id="{893844DC-AA0F-4F37-9997-B0AFF70F5689}"/>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1" name="Rectangle: Rounded Corners 30">
                <a:extLst>
                  <a:ext uri="{FF2B5EF4-FFF2-40B4-BE49-F238E27FC236}">
                    <a16:creationId xmlns:a16="http://schemas.microsoft.com/office/drawing/2014/main" id="{2DFDBC8B-B6C4-4DB2-9AB9-9F2F9D69F96C}"/>
                  </a:ext>
                </a:extLst>
              </p:cNvPr>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Freeform: Shape 32">
                <a:extLst>
                  <a:ext uri="{FF2B5EF4-FFF2-40B4-BE49-F238E27FC236}">
                    <a16:creationId xmlns:a16="http://schemas.microsoft.com/office/drawing/2014/main" id="{45AC242B-5628-4AED-A752-C4A187BD1A94}"/>
                  </a:ext>
                </a:extLst>
              </p:cNvPr>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988 w 2380988"/>
                  <a:gd name="connsiteY0" fmla="*/ 65468 h 115088"/>
                  <a:gd name="connsiteX1" fmla="*/ 87422 w 2380988"/>
                  <a:gd name="connsiteY1" fmla="*/ 115088 h 115088"/>
                  <a:gd name="connsiteX2" fmla="*/ 0 w 2380988"/>
                  <a:gd name="connsiteY2" fmla="*/ 0 h 115088"/>
                  <a:gd name="connsiteX3" fmla="*/ 2380988 w 2380988"/>
                  <a:gd name="connsiteY3" fmla="*/ 65468 h 115088"/>
                  <a:gd name="connsiteX0" fmla="*/ 2380988 w 2380988"/>
                  <a:gd name="connsiteY0" fmla="*/ 65468 h 131574"/>
                  <a:gd name="connsiteX1" fmla="*/ 83998 w 2380988"/>
                  <a:gd name="connsiteY1" fmla="*/ 131574 h 131574"/>
                  <a:gd name="connsiteX2" fmla="*/ 0 w 2380988"/>
                  <a:gd name="connsiteY2" fmla="*/ 0 h 131574"/>
                  <a:gd name="connsiteX3" fmla="*/ 2380988 w 2380988"/>
                  <a:gd name="connsiteY3" fmla="*/ 65468 h 131574"/>
                </a:gdLst>
                <a:ahLst/>
                <a:cxnLst>
                  <a:cxn ang="0">
                    <a:pos x="connsiteX0" y="connsiteY0"/>
                  </a:cxn>
                  <a:cxn ang="0">
                    <a:pos x="connsiteX1" y="connsiteY1"/>
                  </a:cxn>
                  <a:cxn ang="0">
                    <a:pos x="connsiteX2" y="connsiteY2"/>
                  </a:cxn>
                  <a:cxn ang="0">
                    <a:pos x="connsiteX3" y="connsiteY3"/>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34" name="Straight Connector 33">
                <a:extLst>
                  <a:ext uri="{FF2B5EF4-FFF2-40B4-BE49-F238E27FC236}">
                    <a16:creationId xmlns:a16="http://schemas.microsoft.com/office/drawing/2014/main" id="{4D337AAB-EA47-40BE-A5EC-769A36A1D9E0}"/>
                  </a:ext>
                </a:extLst>
              </p:cNvPr>
              <p:cNvCxnSpPr>
                <a:cxnSpLocks/>
                <a:endCxn id="33"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sp>
        <p:nvSpPr>
          <p:cNvPr id="2" name="Title 1">
            <a:extLst>
              <a:ext uri="{FF2B5EF4-FFF2-40B4-BE49-F238E27FC236}">
                <a16:creationId xmlns:a16="http://schemas.microsoft.com/office/drawing/2014/main" id="{1DBF7CBC-CC93-4AB3-9D46-61075505816B}"/>
              </a:ext>
            </a:extLst>
          </p:cNvPr>
          <p:cNvSpPr>
            <a:spLocks noGrp="1"/>
          </p:cNvSpPr>
          <p:nvPr>
            <p:ph type="title"/>
          </p:nvPr>
        </p:nvSpPr>
        <p:spPr>
          <a:xfrm>
            <a:off x="360000" y="360000"/>
            <a:ext cx="5579637" cy="540000"/>
          </a:xfrm>
        </p:spPr>
        <p:txBody>
          <a:bodyPr/>
          <a:lstStyle/>
          <a:p>
            <a:r>
              <a:rPr lang="en-US" noProof="0"/>
              <a:t>Click to edit Master title style</a:t>
            </a:r>
          </a:p>
        </p:txBody>
      </p:sp>
      <p:sp>
        <p:nvSpPr>
          <p:cNvPr id="16" name="Subtitle">
            <a:extLst>
              <a:ext uri="{FF2B5EF4-FFF2-40B4-BE49-F238E27FC236}">
                <a16:creationId xmlns:a16="http://schemas.microsoft.com/office/drawing/2014/main" id="{152317FE-88B5-4D1F-AECF-DA69D6779BEA}"/>
              </a:ext>
            </a:extLst>
          </p:cNvPr>
          <p:cNvSpPr>
            <a:spLocks noGrp="1"/>
          </p:cNvSpPr>
          <p:nvPr>
            <p:ph type="body" sz="quarter" idx="12" hasCustomPrompt="1"/>
          </p:nvPr>
        </p:nvSpPr>
        <p:spPr>
          <a:xfrm>
            <a:off x="360363" y="1080000"/>
            <a:ext cx="5579637" cy="360362"/>
          </a:xfrm>
        </p:spPr>
        <p:txBody>
          <a:bodyPr/>
          <a:lstStyle>
            <a:lvl1pPr marL="0" indent="0">
              <a:buNone/>
              <a:defRPr sz="2100" b="0">
                <a:solidFill>
                  <a:schemeClr val="tx1"/>
                </a:solidFill>
                <a:latin typeface="+mj-lt"/>
              </a:defRPr>
            </a:lvl1pPr>
          </a:lstStyle>
          <a:p>
            <a:pPr lvl="0"/>
            <a:r>
              <a:rPr lang="en-US" noProof="0"/>
              <a:t>Subtitle</a:t>
            </a:r>
          </a:p>
        </p:txBody>
      </p:sp>
      <p:sp>
        <p:nvSpPr>
          <p:cNvPr id="3" name="Left Col">
            <a:extLst>
              <a:ext uri="{FF2B5EF4-FFF2-40B4-BE49-F238E27FC236}">
                <a16:creationId xmlns:a16="http://schemas.microsoft.com/office/drawing/2014/main" id="{49529B8D-BAD9-4E6D-82F7-0275D8195AA9}"/>
              </a:ext>
            </a:extLst>
          </p:cNvPr>
          <p:cNvSpPr>
            <a:spLocks noGrp="1"/>
          </p:cNvSpPr>
          <p:nvPr>
            <p:ph sz="half" idx="1"/>
          </p:nvPr>
        </p:nvSpPr>
        <p:spPr>
          <a:xfrm>
            <a:off x="360000" y="1620000"/>
            <a:ext cx="5580000" cy="3062724"/>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a:lstStyle/>
          <a:p>
            <a:r>
              <a:rPr lang="en-US" noProof="0"/>
              <a:t>Add a footer</a:t>
            </a:r>
          </a:p>
        </p:txBody>
      </p:sp>
      <p:sp>
        <p:nvSpPr>
          <p:cNvPr id="6" name="Picture Placeholder 5">
            <a:extLst>
              <a:ext uri="{FF2B5EF4-FFF2-40B4-BE49-F238E27FC236}">
                <a16:creationId xmlns:a16="http://schemas.microsoft.com/office/drawing/2014/main" id="{3B63572F-04A5-456D-9066-1A65AFF5E685}"/>
              </a:ext>
            </a:extLst>
          </p:cNvPr>
          <p:cNvSpPr>
            <a:spLocks noGrp="1"/>
          </p:cNvSpPr>
          <p:nvPr>
            <p:ph type="pic" sz="quarter" idx="13" hasCustomPrompt="1"/>
          </p:nvPr>
        </p:nvSpPr>
        <p:spPr>
          <a:xfrm rot="232843">
            <a:off x="6160724" y="1191448"/>
            <a:ext cx="5580000" cy="4500563"/>
          </a:xfrm>
          <a:solidFill>
            <a:schemeClr val="bg1">
              <a:lumMod val="95000"/>
            </a:schemeClr>
          </a:solidFill>
        </p:spPr>
        <p:txBody>
          <a:bodyPr anchor="ctr"/>
          <a:lstStyle>
            <a:lvl1pPr marL="0" indent="0" algn="ctr">
              <a:buNone/>
              <a:defRPr sz="1600" i="1">
                <a:latin typeface="+mn-lt"/>
                <a:cs typeface="Times New Roman" panose="02020603050405020304" pitchFamily="18" charset="0"/>
              </a:defRPr>
            </a:lvl1pPr>
          </a:lstStyle>
          <a:p>
            <a:r>
              <a:rPr lang="en-US" noProof="0"/>
              <a:t>Insert or Drag and Drop your Image</a:t>
            </a:r>
          </a:p>
        </p:txBody>
      </p:sp>
      <p:sp>
        <p:nvSpPr>
          <p:cNvPr id="4" name="Slide Number Placeholder 3">
            <a:extLst>
              <a:ext uri="{FF2B5EF4-FFF2-40B4-BE49-F238E27FC236}">
                <a16:creationId xmlns:a16="http://schemas.microsoft.com/office/drawing/2014/main" id="{DDB7FF97-8DE0-4BC9-893C-64D61BE88356}"/>
              </a:ext>
            </a:extLst>
          </p:cNvPr>
          <p:cNvSpPr>
            <a:spLocks noGrp="1"/>
          </p:cNvSpPr>
          <p:nvPr>
            <p:ph type="sldNum" sz="quarter" idx="14"/>
          </p:nvPr>
        </p:nvSpPr>
        <p:spPr/>
        <p:txBody>
          <a:bodyPr/>
          <a:lstStyle/>
          <a:p>
            <a:r>
              <a:rPr lang="en-US" noProof="0"/>
              <a:t>p </a:t>
            </a:r>
            <a:fld id="{058DB212-BFA2-403F-85EF-DFD3FF6D973A}" type="slidenum">
              <a:rPr lang="en-US" noProof="0" smtClean="0"/>
              <a:pPr/>
              <a:t>‹#›</a:t>
            </a:fld>
            <a:endParaRPr lang="en-US" noProof="0"/>
          </a:p>
        </p:txBody>
      </p:sp>
    </p:spTree>
    <p:extLst>
      <p:ext uri="{BB962C8B-B14F-4D97-AF65-F5344CB8AC3E}">
        <p14:creationId xmlns:p14="http://schemas.microsoft.com/office/powerpoint/2010/main" val="4893857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C73F5-7A72-F4A1-CA84-CF2502BFBE1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184168C-7206-71B1-8AEA-4AE70799F2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0F4D7B0-7460-BCBB-A372-6D2E0A403CE7}"/>
              </a:ext>
            </a:extLst>
          </p:cNvPr>
          <p:cNvSpPr>
            <a:spLocks noGrp="1"/>
          </p:cNvSpPr>
          <p:nvPr>
            <p:ph type="dt" sz="half" idx="10"/>
          </p:nvPr>
        </p:nvSpPr>
        <p:spPr/>
        <p:txBody>
          <a:bodyPr/>
          <a:lstStyle/>
          <a:p>
            <a:fld id="{025D3ADD-75FE-4AF2-8EA9-8A2E2DEF695F}" type="datetimeFigureOut">
              <a:rPr lang="en-US" smtClean="0"/>
              <a:t>6/24/2025</a:t>
            </a:fld>
            <a:endParaRPr lang="en-US"/>
          </a:p>
        </p:txBody>
      </p:sp>
      <p:sp>
        <p:nvSpPr>
          <p:cNvPr id="5" name="Footer Placeholder 4">
            <a:extLst>
              <a:ext uri="{FF2B5EF4-FFF2-40B4-BE49-F238E27FC236}">
                <a16:creationId xmlns:a16="http://schemas.microsoft.com/office/drawing/2014/main" id="{47FEB1FF-33F8-04AA-EF05-3E5FF65B9F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B2938F-A108-BD6D-F49F-0A44E113333A}"/>
              </a:ext>
            </a:extLst>
          </p:cNvPr>
          <p:cNvSpPr>
            <a:spLocks noGrp="1"/>
          </p:cNvSpPr>
          <p:nvPr>
            <p:ph type="sldNum" sz="quarter" idx="12"/>
          </p:nvPr>
        </p:nvSpPr>
        <p:spPr/>
        <p:txBody>
          <a:bodyPr/>
          <a:lstStyle/>
          <a:p>
            <a:fld id="{77EB1941-3B8F-4FDA-92CA-0686C1186307}" type="slidenum">
              <a:rPr lang="en-US" smtClean="0"/>
              <a:t>‹#›</a:t>
            </a:fld>
            <a:endParaRPr lang="en-US"/>
          </a:p>
        </p:txBody>
      </p:sp>
    </p:spTree>
    <p:extLst>
      <p:ext uri="{BB962C8B-B14F-4D97-AF65-F5344CB8AC3E}">
        <p14:creationId xmlns:p14="http://schemas.microsoft.com/office/powerpoint/2010/main" val="20354192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losin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21AC4E5-2B89-481E-46B9-A867F5699CEE}"/>
              </a:ext>
            </a:extLst>
          </p:cNvPr>
          <p:cNvSpPr/>
          <p:nvPr userDrawn="1"/>
        </p:nvSpPr>
        <p:spPr>
          <a:xfrm>
            <a:off x="803566" y="329415"/>
            <a:ext cx="9459997" cy="618686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A colorful gradient on a black background&#10;&#10;Description automatically generated">
            <a:extLst>
              <a:ext uri="{FF2B5EF4-FFF2-40B4-BE49-F238E27FC236}">
                <a16:creationId xmlns:a16="http://schemas.microsoft.com/office/drawing/2014/main" id="{C425D3D8-6FFB-E26C-2DDC-EAE565DDDD5C}"/>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colorTemperature colorTemp="4700"/>
                    </a14:imgEffect>
                    <a14:imgEffect>
                      <a14:brightnessContrast contrast="-20000"/>
                    </a14:imgEffect>
                  </a14:imgLayer>
                </a14:imgProps>
              </a:ext>
              <a:ext uri="{28A0092B-C50C-407E-A947-70E740481C1C}">
                <a14:useLocalDpi xmlns:a14="http://schemas.microsoft.com/office/drawing/2010/main"/>
              </a:ext>
            </a:extLst>
          </a:blip>
          <a:srcRect l="576" t="13872" r="4114" b="8199"/>
          <a:stretch/>
        </p:blipFill>
        <p:spPr>
          <a:xfrm rot="10800000">
            <a:off x="-2" y="-2"/>
            <a:ext cx="10838727" cy="6858001"/>
          </a:xfrm>
          <a:prstGeom prst="rect">
            <a:avLst/>
          </a:prstGeom>
        </p:spPr>
      </p:pic>
      <p:pic>
        <p:nvPicPr>
          <p:cNvPr id="15" name="Graphic 14">
            <a:extLst>
              <a:ext uri="{FF2B5EF4-FFF2-40B4-BE49-F238E27FC236}">
                <a16:creationId xmlns:a16="http://schemas.microsoft.com/office/drawing/2014/main" id="{2B0B6FA5-0AFE-69A5-2CE6-27D1CBF5F0F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443365" y="1390616"/>
            <a:ext cx="849017" cy="978035"/>
          </a:xfrm>
          <a:prstGeom prst="rect">
            <a:avLst/>
          </a:prstGeom>
        </p:spPr>
      </p:pic>
      <p:pic>
        <p:nvPicPr>
          <p:cNvPr id="16" name="Graphic 15">
            <a:extLst>
              <a:ext uri="{FF2B5EF4-FFF2-40B4-BE49-F238E27FC236}">
                <a16:creationId xmlns:a16="http://schemas.microsoft.com/office/drawing/2014/main" id="{8CA221E3-E5C1-6778-BDF2-B5527950BB37}"/>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012015" y="4219529"/>
            <a:ext cx="849017" cy="978035"/>
          </a:xfrm>
          <a:prstGeom prst="rect">
            <a:avLst/>
          </a:prstGeom>
        </p:spPr>
      </p:pic>
      <p:sp>
        <p:nvSpPr>
          <p:cNvPr id="17" name="Oval 16">
            <a:extLst>
              <a:ext uri="{FF2B5EF4-FFF2-40B4-BE49-F238E27FC236}">
                <a16:creationId xmlns:a16="http://schemas.microsoft.com/office/drawing/2014/main" id="{8EF24DD3-EDCB-7DE8-426A-6EFA267D6B0C}"/>
              </a:ext>
            </a:extLst>
          </p:cNvPr>
          <p:cNvSpPr/>
          <p:nvPr userDrawn="1"/>
        </p:nvSpPr>
        <p:spPr>
          <a:xfrm>
            <a:off x="4233672" y="1527048"/>
            <a:ext cx="2606040" cy="26060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35E4463-3EAA-4A1D-028E-15858531ED7F}"/>
              </a:ext>
            </a:extLst>
          </p:cNvPr>
          <p:cNvSpPr>
            <a:spLocks noGrp="1"/>
          </p:cNvSpPr>
          <p:nvPr>
            <p:ph type="title"/>
          </p:nvPr>
        </p:nvSpPr>
        <p:spPr>
          <a:xfrm>
            <a:off x="804672" y="2688336"/>
            <a:ext cx="9464040" cy="2459736"/>
          </a:xfrm>
        </p:spPr>
        <p:txBody>
          <a:bodyPr anchor="b">
            <a:normAutofit/>
          </a:bodyPr>
          <a:lstStyle>
            <a:lvl1pPr algn="ctr">
              <a:lnSpc>
                <a:spcPct val="90000"/>
              </a:lnSpc>
              <a:defRPr sz="3600"/>
            </a:lvl1pPr>
          </a:lstStyle>
          <a:p>
            <a:r>
              <a:rPr lang="en-US" dirty="0"/>
              <a:t>Click to edit Master title style</a:t>
            </a:r>
          </a:p>
        </p:txBody>
      </p:sp>
      <p:sp>
        <p:nvSpPr>
          <p:cNvPr id="18" name="Picture Placeholder 11">
            <a:extLst>
              <a:ext uri="{FF2B5EF4-FFF2-40B4-BE49-F238E27FC236}">
                <a16:creationId xmlns:a16="http://schemas.microsoft.com/office/drawing/2014/main" id="{5958D5F2-B610-B25E-1D2D-71EC79D2A9A6}"/>
              </a:ext>
            </a:extLst>
          </p:cNvPr>
          <p:cNvSpPr>
            <a:spLocks noGrp="1"/>
          </p:cNvSpPr>
          <p:nvPr>
            <p:ph type="pic" sz="quarter" idx="13"/>
          </p:nvPr>
        </p:nvSpPr>
        <p:spPr>
          <a:xfrm>
            <a:off x="4343400" y="1645920"/>
            <a:ext cx="2377440" cy="2377440"/>
          </a:xfrm>
          <a:prstGeom prst="ellipse">
            <a:avLst/>
          </a:prstGeom>
        </p:spPr>
        <p:txBody>
          <a:bodyPr>
            <a:normAutofit/>
          </a:bodyPr>
          <a:lstStyle>
            <a:lvl1pPr marL="0" indent="0" algn="ctr">
              <a:buNone/>
              <a:defRPr sz="1600"/>
            </a:lvl1pPr>
          </a:lstStyle>
          <a:p>
            <a:endParaRPr lang="en-US" dirty="0"/>
          </a:p>
        </p:txBody>
      </p:sp>
    </p:spTree>
    <p:extLst>
      <p:ext uri="{BB962C8B-B14F-4D97-AF65-F5344CB8AC3E}">
        <p14:creationId xmlns:p14="http://schemas.microsoft.com/office/powerpoint/2010/main" val="33618457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E4B68-0B79-44AD-8CC1-FFCBDF4EF0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AB490E-881C-48B0-BCF6-F629AFBAFC4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38549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amp;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F599D-6C02-48E0-8201-93256B595011}"/>
              </a:ext>
            </a:extLst>
          </p:cNvPr>
          <p:cNvSpPr>
            <a:spLocks noGrp="1"/>
          </p:cNvSpPr>
          <p:nvPr>
            <p:ph type="title"/>
          </p:nvPr>
        </p:nvSpPr>
        <p:spPr>
          <a:xfrm>
            <a:off x="838200" y="241300"/>
            <a:ext cx="10515600" cy="1325563"/>
          </a:xfrm>
        </p:spPr>
        <p:txBody>
          <a:bodyPr/>
          <a:lstStyle/>
          <a:p>
            <a:r>
              <a:rPr lang="en-US" dirty="0"/>
              <a:t>Click to edit Master title style</a:t>
            </a:r>
          </a:p>
        </p:txBody>
      </p:sp>
      <p:sp>
        <p:nvSpPr>
          <p:cNvPr id="7" name="Text Placeholder 6">
            <a:extLst>
              <a:ext uri="{FF2B5EF4-FFF2-40B4-BE49-F238E27FC236}">
                <a16:creationId xmlns:a16="http://schemas.microsoft.com/office/drawing/2014/main" id="{0AEDC7E3-DEC9-4498-81FE-201C83A126DE}"/>
              </a:ext>
            </a:extLst>
          </p:cNvPr>
          <p:cNvSpPr>
            <a:spLocks noGrp="1"/>
          </p:cNvSpPr>
          <p:nvPr>
            <p:ph type="body" sz="quarter" idx="10"/>
          </p:nvPr>
        </p:nvSpPr>
        <p:spPr>
          <a:xfrm>
            <a:off x="838200" y="1690688"/>
            <a:ext cx="5257800" cy="472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9E24D776-7FA7-4215-BC62-AA2523B364B6}"/>
              </a:ext>
            </a:extLst>
          </p:cNvPr>
          <p:cNvSpPr>
            <a:spLocks noGrp="1"/>
          </p:cNvSpPr>
          <p:nvPr>
            <p:ph type="pic" sz="quarter" idx="11"/>
          </p:nvPr>
        </p:nvSpPr>
        <p:spPr>
          <a:xfrm>
            <a:off x="6096000" y="1566863"/>
            <a:ext cx="6096000" cy="5068889"/>
          </a:xfrm>
        </p:spPr>
        <p:txBody>
          <a:bodyPr/>
          <a:lstStyle/>
          <a:p>
            <a:endParaRPr lang="en-US" dirty="0"/>
          </a:p>
          <a:p>
            <a:endParaRPr lang="en-US" dirty="0"/>
          </a:p>
          <a:p>
            <a:endParaRPr lang="en-US" dirty="0"/>
          </a:p>
          <a:p>
            <a:r>
              <a:rPr lang="en-US" dirty="0"/>
              <a:t>Picture</a:t>
            </a:r>
          </a:p>
        </p:txBody>
      </p:sp>
    </p:spTree>
    <p:extLst>
      <p:ext uri="{BB962C8B-B14F-4D97-AF65-F5344CB8AC3E}">
        <p14:creationId xmlns:p14="http://schemas.microsoft.com/office/powerpoint/2010/main" val="1631405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SHS Logo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30FFC8C-FFA4-4B32-A71B-6DF399E1577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369" b="8164"/>
          <a:stretch/>
        </p:blipFill>
        <p:spPr>
          <a:xfrm>
            <a:off x="0" y="0"/>
            <a:ext cx="12192000" cy="6858000"/>
          </a:xfrm>
          <a:prstGeom prst="rect">
            <a:avLst/>
          </a:prstGeom>
          <a:ln>
            <a:noFill/>
          </a:ln>
        </p:spPr>
      </p:pic>
      <p:cxnSp>
        <p:nvCxnSpPr>
          <p:cNvPr id="8" name="Straight Connector 22" title="&quot; &quot;">
            <a:extLst>
              <a:ext uri="{FF2B5EF4-FFF2-40B4-BE49-F238E27FC236}">
                <a16:creationId xmlns:a16="http://schemas.microsoft.com/office/drawing/2014/main" id="{B0F96CC1-470A-4CE3-9A55-CB49B5FCDE62}"/>
              </a:ext>
            </a:extLst>
          </p:cNvPr>
          <p:cNvCxnSpPr>
            <a:cxnSpLocks noChangeShapeType="1"/>
          </p:cNvCxnSpPr>
          <p:nvPr userDrawn="1"/>
        </p:nvCxnSpPr>
        <p:spPr bwMode="auto">
          <a:xfrm>
            <a:off x="0" y="171256"/>
            <a:ext cx="12192000" cy="0"/>
          </a:xfrm>
          <a:prstGeom prst="line">
            <a:avLst/>
          </a:prstGeom>
          <a:ln w="76200">
            <a:solidFill>
              <a:srgbClr val="FFC600"/>
            </a:solidFill>
            <a:headEnd/>
            <a:tailEnd/>
          </a:ln>
          <a:effectLst/>
        </p:spPr>
        <p:style>
          <a:lnRef idx="2">
            <a:schemeClr val="accent1"/>
          </a:lnRef>
          <a:fillRef idx="0">
            <a:schemeClr val="accent1"/>
          </a:fillRef>
          <a:effectRef idx="1">
            <a:schemeClr val="accent1"/>
          </a:effectRef>
          <a:fontRef idx="minor">
            <a:schemeClr val="tx1"/>
          </a:fontRef>
        </p:style>
      </p:cxnSp>
      <p:pic>
        <p:nvPicPr>
          <p:cNvPr id="10" name="Picture 9" title="Texas Department of State Health Services logo">
            <a:extLst>
              <a:ext uri="{FF2B5EF4-FFF2-40B4-BE49-F238E27FC236}">
                <a16:creationId xmlns:a16="http://schemas.microsoft.com/office/drawing/2014/main" id="{A2B8BECE-B9F2-4BF8-901C-9069CB22B8A5}"/>
              </a:ext>
            </a:extLst>
          </p:cNvPr>
          <p:cNvPicPr>
            <a:picLocks noChangeAspect="1"/>
          </p:cNvPicPr>
          <p:nvPr userDrawn="1"/>
        </p:nvPicPr>
        <p:blipFill>
          <a:blip r:embed="rId3"/>
          <a:stretch>
            <a:fillRect/>
          </a:stretch>
        </p:blipFill>
        <p:spPr>
          <a:xfrm>
            <a:off x="1151715" y="2096908"/>
            <a:ext cx="9888569" cy="2664183"/>
          </a:xfrm>
          <a:prstGeom prst="rect">
            <a:avLst/>
          </a:prstGeom>
        </p:spPr>
      </p:pic>
    </p:spTree>
    <p:extLst>
      <p:ext uri="{BB962C8B-B14F-4D97-AF65-F5344CB8AC3E}">
        <p14:creationId xmlns:p14="http://schemas.microsoft.com/office/powerpoint/2010/main" val="16149267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BD1ED-4C0D-4577-AED5-A0A39410D29D}"/>
              </a:ext>
            </a:extLst>
          </p:cNvPr>
          <p:cNvSpPr>
            <a:spLocks noGrp="1"/>
          </p:cNvSpPr>
          <p:nvPr>
            <p:ph type="title"/>
          </p:nvPr>
        </p:nvSpPr>
        <p:spPr>
          <a:xfrm>
            <a:off x="838200" y="222250"/>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2053BCD-2F54-4A0A-9404-EB4BA9A7C69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ECE411C-1F59-47D8-A553-7FD149C1CA7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55085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27750-E989-42E1-85EA-B283ABB8F43F}"/>
              </a:ext>
            </a:extLst>
          </p:cNvPr>
          <p:cNvSpPr>
            <a:spLocks noGrp="1"/>
          </p:cNvSpPr>
          <p:nvPr>
            <p:ph type="title"/>
          </p:nvPr>
        </p:nvSpPr>
        <p:spPr>
          <a:xfrm>
            <a:off x="862014" y="27225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03CE5D-AEFD-4304-8BB8-521B2A47521B}"/>
              </a:ext>
            </a:extLst>
          </p:cNvPr>
          <p:cNvSpPr>
            <a:spLocks noGrp="1"/>
          </p:cNvSpPr>
          <p:nvPr>
            <p:ph type="body" idx="1"/>
          </p:nvPr>
        </p:nvSpPr>
        <p:spPr>
          <a:xfrm>
            <a:off x="862014"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116F4435-131E-4F88-9269-C3FA6101F249}"/>
              </a:ext>
            </a:extLst>
          </p:cNvPr>
          <p:cNvSpPr>
            <a:spLocks noGrp="1"/>
          </p:cNvSpPr>
          <p:nvPr>
            <p:ph sz="half" idx="2"/>
          </p:nvPr>
        </p:nvSpPr>
        <p:spPr>
          <a:xfrm>
            <a:off x="839788"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ED8856AE-F49A-4C80-83E3-EC3B15C0D2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D6D8EA7-F412-47B2-90FD-7A9C9762B28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DBA92D-FCC2-48A1-8A3D-C92BCE8BE6E9}"/>
              </a:ext>
            </a:extLst>
          </p:cNvPr>
          <p:cNvSpPr>
            <a:spLocks noGrp="1"/>
          </p:cNvSpPr>
          <p:nvPr>
            <p:ph type="dt" sz="half" idx="10"/>
          </p:nvPr>
        </p:nvSpPr>
        <p:spPr/>
        <p:txBody>
          <a:bodyPr/>
          <a:lstStyle/>
          <a:p>
            <a:fld id="{5205D06A-407B-46FA-A0EC-F072866C22BF}" type="datetimeFigureOut">
              <a:rPr lang="en-US" smtClean="0"/>
              <a:t>6/24/2025</a:t>
            </a:fld>
            <a:endParaRPr lang="en-US"/>
          </a:p>
        </p:txBody>
      </p:sp>
      <p:sp>
        <p:nvSpPr>
          <p:cNvPr id="8" name="Footer Placeholder 7">
            <a:extLst>
              <a:ext uri="{FF2B5EF4-FFF2-40B4-BE49-F238E27FC236}">
                <a16:creationId xmlns:a16="http://schemas.microsoft.com/office/drawing/2014/main" id="{DF6F68FA-2583-4B95-8D25-580645123F7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95FE495-09D8-428E-9C45-A3BF074E9950}"/>
              </a:ext>
            </a:extLst>
          </p:cNvPr>
          <p:cNvSpPr>
            <a:spLocks noGrp="1"/>
          </p:cNvSpPr>
          <p:nvPr>
            <p:ph type="sldNum" sz="quarter" idx="12"/>
          </p:nvPr>
        </p:nvSpPr>
        <p:spPr/>
        <p:txBody>
          <a:bodyPr/>
          <a:lstStyle/>
          <a:p>
            <a:fld id="{6B6B54E4-5A71-4511-84E9-33A1CA2A9EE3}" type="slidenum">
              <a:rPr lang="en-US" smtClean="0"/>
              <a:t>‹#›</a:t>
            </a:fld>
            <a:endParaRPr lang="en-US"/>
          </a:p>
        </p:txBody>
      </p:sp>
    </p:spTree>
    <p:extLst>
      <p:ext uri="{BB962C8B-B14F-4D97-AF65-F5344CB8AC3E}">
        <p14:creationId xmlns:p14="http://schemas.microsoft.com/office/powerpoint/2010/main" val="22895253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64814-3467-4D26-BFFF-52A18F78E6CD}"/>
              </a:ext>
            </a:extLst>
          </p:cNvPr>
          <p:cNvSpPr>
            <a:spLocks noGrp="1"/>
          </p:cNvSpPr>
          <p:nvPr>
            <p:ph type="title"/>
          </p:nvPr>
        </p:nvSpPr>
        <p:spPr>
          <a:xfrm>
            <a:off x="838200" y="180975"/>
            <a:ext cx="10515600" cy="1325563"/>
          </a:xfrm>
        </p:spPr>
        <p:txBody>
          <a:bodyPr/>
          <a:lstStyle/>
          <a:p>
            <a:r>
              <a:rPr lang="en-US"/>
              <a:t>Click to edit Master title style</a:t>
            </a:r>
          </a:p>
        </p:txBody>
      </p:sp>
    </p:spTree>
    <p:extLst>
      <p:ext uri="{BB962C8B-B14F-4D97-AF65-F5344CB8AC3E}">
        <p14:creationId xmlns:p14="http://schemas.microsoft.com/office/powerpoint/2010/main" val="6775358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638793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EC7CC-61B4-4A57-AEC1-6B45BD51729E}"/>
              </a:ext>
            </a:extLst>
          </p:cNvPr>
          <p:cNvSpPr>
            <a:spLocks noGrp="1"/>
          </p:cNvSpPr>
          <p:nvPr>
            <p:ph type="title"/>
          </p:nvPr>
        </p:nvSpPr>
        <p:spPr>
          <a:xfrm>
            <a:off x="839788" y="457200"/>
            <a:ext cx="3932237" cy="876300"/>
          </a:xfrm>
        </p:spPr>
        <p:txBody>
          <a:bodyPr anchor="b"/>
          <a:lstStyle>
            <a:lvl1pPr>
              <a:defRPr sz="3200"/>
            </a:lvl1pPr>
          </a:lstStyle>
          <a:p>
            <a:r>
              <a:rPr lang="en-US" dirty="0"/>
              <a:t>Click to edit Master title style</a:t>
            </a:r>
          </a:p>
        </p:txBody>
      </p:sp>
      <p:sp>
        <p:nvSpPr>
          <p:cNvPr id="4" name="Text Placeholder 3">
            <a:extLst>
              <a:ext uri="{FF2B5EF4-FFF2-40B4-BE49-F238E27FC236}">
                <a16:creationId xmlns:a16="http://schemas.microsoft.com/office/drawing/2014/main" id="{A7D82634-C662-4D30-A456-A3C406D01D5E}"/>
              </a:ext>
            </a:extLst>
          </p:cNvPr>
          <p:cNvSpPr>
            <a:spLocks noGrp="1"/>
          </p:cNvSpPr>
          <p:nvPr>
            <p:ph type="body" sz="half" idx="2"/>
          </p:nvPr>
        </p:nvSpPr>
        <p:spPr>
          <a:xfrm>
            <a:off x="839788" y="1446213"/>
            <a:ext cx="3932237" cy="44227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3" name="Content Placeholder 2">
            <a:extLst>
              <a:ext uri="{FF2B5EF4-FFF2-40B4-BE49-F238E27FC236}">
                <a16:creationId xmlns:a16="http://schemas.microsoft.com/office/drawing/2014/main" id="{9CAE74DC-C2C7-43A6-BBF0-AF07DE2D00D1}"/>
              </a:ext>
            </a:extLst>
          </p:cNvPr>
          <p:cNvSpPr>
            <a:spLocks noGrp="1"/>
          </p:cNvSpPr>
          <p:nvPr>
            <p:ph idx="1"/>
          </p:nvPr>
        </p:nvSpPr>
        <p:spPr>
          <a:xfrm>
            <a:off x="5183188" y="1438275"/>
            <a:ext cx="6172200" cy="44227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78538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B3E45-7DCB-43D9-A8F6-F996162C191E}"/>
              </a:ext>
            </a:extLst>
          </p:cNvPr>
          <p:cNvSpPr>
            <a:spLocks noGrp="1"/>
          </p:cNvSpPr>
          <p:nvPr>
            <p:ph type="title"/>
          </p:nvPr>
        </p:nvSpPr>
        <p:spPr>
          <a:xfrm>
            <a:off x="839788" y="457200"/>
            <a:ext cx="3932237" cy="876300"/>
          </a:xfr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AA0EF7B0-00F0-41BA-B6CA-13DBCA778AAB}"/>
              </a:ext>
            </a:extLst>
          </p:cNvPr>
          <p:cNvSpPr>
            <a:spLocks noGrp="1"/>
          </p:cNvSpPr>
          <p:nvPr>
            <p:ph type="body" sz="half" idx="2"/>
          </p:nvPr>
        </p:nvSpPr>
        <p:spPr>
          <a:xfrm>
            <a:off x="839788" y="18288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3" name="Picture Placeholder 2">
            <a:extLst>
              <a:ext uri="{FF2B5EF4-FFF2-40B4-BE49-F238E27FC236}">
                <a16:creationId xmlns:a16="http://schemas.microsoft.com/office/drawing/2014/main" id="{A0F4763C-A6AC-4FC2-9B24-1D1A4CF76625}"/>
              </a:ext>
            </a:extLst>
          </p:cNvPr>
          <p:cNvSpPr>
            <a:spLocks noGrp="1"/>
          </p:cNvSpPr>
          <p:nvPr>
            <p:ph type="pic" idx="1"/>
          </p:nvPr>
        </p:nvSpPr>
        <p:spPr>
          <a:xfrm>
            <a:off x="5180012" y="16097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36793820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C73F5-7A72-F4A1-CA84-CF2502BFBE1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184168C-7206-71B1-8AEA-4AE70799F2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0F4D7B0-7460-BCBB-A372-6D2E0A403CE7}"/>
              </a:ext>
            </a:extLst>
          </p:cNvPr>
          <p:cNvSpPr>
            <a:spLocks noGrp="1"/>
          </p:cNvSpPr>
          <p:nvPr>
            <p:ph type="dt" sz="half" idx="10"/>
          </p:nvPr>
        </p:nvSpPr>
        <p:spPr/>
        <p:txBody>
          <a:bodyPr/>
          <a:lstStyle/>
          <a:p>
            <a:fld id="{025D3ADD-75FE-4AF2-8EA9-8A2E2DEF695F}" type="datetimeFigureOut">
              <a:rPr lang="en-US" smtClean="0"/>
              <a:t>6/24/2025</a:t>
            </a:fld>
            <a:endParaRPr lang="en-US"/>
          </a:p>
        </p:txBody>
      </p:sp>
      <p:sp>
        <p:nvSpPr>
          <p:cNvPr id="5" name="Footer Placeholder 4">
            <a:extLst>
              <a:ext uri="{FF2B5EF4-FFF2-40B4-BE49-F238E27FC236}">
                <a16:creationId xmlns:a16="http://schemas.microsoft.com/office/drawing/2014/main" id="{47FEB1FF-33F8-04AA-EF05-3E5FF65B9F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B2938F-A108-BD6D-F49F-0A44E113333A}"/>
              </a:ext>
            </a:extLst>
          </p:cNvPr>
          <p:cNvSpPr>
            <a:spLocks noGrp="1"/>
          </p:cNvSpPr>
          <p:nvPr>
            <p:ph type="sldNum" sz="quarter" idx="12"/>
          </p:nvPr>
        </p:nvSpPr>
        <p:spPr/>
        <p:txBody>
          <a:bodyPr/>
          <a:lstStyle/>
          <a:p>
            <a:fld id="{77EB1941-3B8F-4FDA-92CA-0686C1186307}" type="slidenum">
              <a:rPr lang="en-US" smtClean="0"/>
              <a:t>‹#›</a:t>
            </a:fld>
            <a:endParaRPr lang="en-US"/>
          </a:p>
        </p:txBody>
      </p:sp>
    </p:spTree>
    <p:extLst>
      <p:ext uri="{BB962C8B-B14F-4D97-AF65-F5344CB8AC3E}">
        <p14:creationId xmlns:p14="http://schemas.microsoft.com/office/powerpoint/2010/main" val="19536410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cSld name="Comparison 3 colum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31089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31089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4541520" y="2011680"/>
            <a:ext cx="31089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4541520" y="3127248"/>
            <a:ext cx="31089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r>
              <a:rPr lang="en-US" dirty="0"/>
              <a:t>9/3/20XX</a:t>
            </a:r>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11" name="Text Placeholder 4">
            <a:extLst>
              <a:ext uri="{FF2B5EF4-FFF2-40B4-BE49-F238E27FC236}">
                <a16:creationId xmlns:a16="http://schemas.microsoft.com/office/drawing/2014/main" id="{B4B72819-870F-4CC8-9DEF-58C3AB4CD685}"/>
              </a:ext>
            </a:extLst>
          </p:cNvPr>
          <p:cNvSpPr>
            <a:spLocks noGrp="1"/>
          </p:cNvSpPr>
          <p:nvPr>
            <p:ph type="body" sz="quarter" idx="13"/>
          </p:nvPr>
        </p:nvSpPr>
        <p:spPr>
          <a:xfrm>
            <a:off x="8243252" y="2011680"/>
            <a:ext cx="31089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D7812E9D-BE2A-41F4-AA15-DC0B8C56AE77}"/>
              </a:ext>
            </a:extLst>
          </p:cNvPr>
          <p:cNvSpPr>
            <a:spLocks noGrp="1"/>
          </p:cNvSpPr>
          <p:nvPr>
            <p:ph sz="quarter" idx="14"/>
          </p:nvPr>
        </p:nvSpPr>
        <p:spPr>
          <a:xfrm>
            <a:off x="8243252" y="3127248"/>
            <a:ext cx="31089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858039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Content &amp; Pictur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6ABD5-C31F-46EC-9CD3-DED924A08517}"/>
              </a:ext>
            </a:extLst>
          </p:cNvPr>
          <p:cNvSpPr>
            <a:spLocks noGrp="1"/>
          </p:cNvSpPr>
          <p:nvPr>
            <p:ph type="title"/>
          </p:nvPr>
        </p:nvSpPr>
        <p:spPr>
          <a:xfrm>
            <a:off x="838200" y="365125"/>
            <a:ext cx="5181600" cy="1108807"/>
          </a:xfrm>
        </p:spPr>
        <p:txBody>
          <a:bodyPr/>
          <a:lstStyle>
            <a:lvl1pPr>
              <a:defRPr b="1">
                <a:solidFill>
                  <a:srgbClr val="003087"/>
                </a:solidFill>
                <a:latin typeface="+mn-lt"/>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CB133A63-C708-47BD-ACF4-8B6CB2BD3D06}"/>
              </a:ext>
            </a:extLst>
          </p:cNvPr>
          <p:cNvSpPr>
            <a:spLocks noGrp="1"/>
          </p:cNvSpPr>
          <p:nvPr>
            <p:ph type="subTitle" idx="13"/>
          </p:nvPr>
        </p:nvSpPr>
        <p:spPr>
          <a:xfrm>
            <a:off x="838200" y="1473932"/>
            <a:ext cx="5181600" cy="408005"/>
          </a:xfrm>
        </p:spPr>
        <p:txBody>
          <a:bodyPr/>
          <a:lstStyle>
            <a:lvl1pPr marL="0" indent="0" algn="l">
              <a:buNone/>
              <a:defRPr sz="2400" b="1">
                <a:solidFill>
                  <a:srgbClr val="3F576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3" name="Content Placeholder 2">
            <a:extLst>
              <a:ext uri="{FF2B5EF4-FFF2-40B4-BE49-F238E27FC236}">
                <a16:creationId xmlns:a16="http://schemas.microsoft.com/office/drawing/2014/main" id="{C9FC7437-CEE2-4D3D-ABFF-BA414C9612E1}"/>
              </a:ext>
            </a:extLst>
          </p:cNvPr>
          <p:cNvSpPr>
            <a:spLocks noGrp="1"/>
          </p:cNvSpPr>
          <p:nvPr>
            <p:ph sz="half" idx="1"/>
          </p:nvPr>
        </p:nvSpPr>
        <p:spPr>
          <a:xfrm>
            <a:off x="838200" y="2202023"/>
            <a:ext cx="5181600" cy="39749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Picture Placeholder 16">
            <a:extLst>
              <a:ext uri="{FF2B5EF4-FFF2-40B4-BE49-F238E27FC236}">
                <a16:creationId xmlns:a16="http://schemas.microsoft.com/office/drawing/2014/main" id="{F01F10DD-B56D-4580-8ED0-FA1631DEED4F}"/>
              </a:ext>
            </a:extLst>
          </p:cNvPr>
          <p:cNvSpPr>
            <a:spLocks noGrp="1"/>
          </p:cNvSpPr>
          <p:nvPr>
            <p:ph type="pic" sz="quarter" idx="14"/>
          </p:nvPr>
        </p:nvSpPr>
        <p:spPr>
          <a:xfrm>
            <a:off x="6229350" y="0"/>
            <a:ext cx="5962650" cy="6626578"/>
          </a:xfrm>
        </p:spPr>
        <p:txBody>
          <a:bodyPr/>
          <a:lstStyle/>
          <a:p>
            <a:r>
              <a:rPr lang="en-US"/>
              <a:t>Click icon to add picture</a:t>
            </a:r>
          </a:p>
        </p:txBody>
      </p:sp>
      <p:sp>
        <p:nvSpPr>
          <p:cNvPr id="11" name="Pentagon 9">
            <a:extLst>
              <a:ext uri="{FF2B5EF4-FFF2-40B4-BE49-F238E27FC236}">
                <a16:creationId xmlns:a16="http://schemas.microsoft.com/office/drawing/2014/main" id="{074A4DD4-1876-4878-9EFC-2A372FE3E4E6}"/>
              </a:ext>
            </a:extLst>
          </p:cNvPr>
          <p:cNvSpPr/>
          <p:nvPr userDrawn="1"/>
        </p:nvSpPr>
        <p:spPr>
          <a:xfrm>
            <a:off x="0" y="1881937"/>
            <a:ext cx="6229350" cy="140698"/>
          </a:xfrm>
          <a:prstGeom prst="homePlate">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061" tIns="43031" rIns="86061" bIns="43031" numCol="1" spcCol="0" rtlCol="0" fromWordArt="0" anchor="ctr" anchorCtr="0" forceAA="0" compatLnSpc="1">
            <a:prstTxWarp prst="textNoShape">
              <a:avLst/>
            </a:prstTxWarp>
            <a:noAutofit/>
          </a:bodyPr>
          <a:lstStyle/>
          <a:p>
            <a:pPr algn="ctr"/>
            <a:endParaRPr lang="en-US" sz="2259" b="1" dirty="0">
              <a:solidFill>
                <a:schemeClr val="tx1"/>
              </a:solidFill>
            </a:endParaRPr>
          </a:p>
        </p:txBody>
      </p:sp>
    </p:spTree>
    <p:extLst>
      <p:ext uri="{BB962C8B-B14F-4D97-AF65-F5344CB8AC3E}">
        <p14:creationId xmlns:p14="http://schemas.microsoft.com/office/powerpoint/2010/main" val="3603463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6ABD5-C31F-46EC-9CD3-DED924A08517}"/>
              </a:ext>
            </a:extLst>
          </p:cNvPr>
          <p:cNvSpPr>
            <a:spLocks noGrp="1"/>
          </p:cNvSpPr>
          <p:nvPr>
            <p:ph type="title"/>
          </p:nvPr>
        </p:nvSpPr>
        <p:spPr>
          <a:xfrm>
            <a:off x="838200" y="365125"/>
            <a:ext cx="5181600" cy="1108807"/>
          </a:xfrm>
        </p:spPr>
        <p:txBody>
          <a:bodyPr/>
          <a:lstStyle>
            <a:lvl1pPr>
              <a:defRPr b="1">
                <a:solidFill>
                  <a:srgbClr val="003087"/>
                </a:solidFill>
                <a:latin typeface="+mn-lt"/>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CB133A63-C708-47BD-ACF4-8B6CB2BD3D06}"/>
              </a:ext>
            </a:extLst>
          </p:cNvPr>
          <p:cNvSpPr>
            <a:spLocks noGrp="1"/>
          </p:cNvSpPr>
          <p:nvPr>
            <p:ph type="subTitle" idx="13"/>
          </p:nvPr>
        </p:nvSpPr>
        <p:spPr>
          <a:xfrm>
            <a:off x="838200" y="1473932"/>
            <a:ext cx="5181600" cy="408005"/>
          </a:xfrm>
        </p:spPr>
        <p:txBody>
          <a:bodyPr/>
          <a:lstStyle>
            <a:lvl1pPr marL="0" indent="0" algn="l">
              <a:buNone/>
              <a:defRPr sz="2400" b="1">
                <a:solidFill>
                  <a:srgbClr val="3F576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3" name="Content Placeholder 2">
            <a:extLst>
              <a:ext uri="{FF2B5EF4-FFF2-40B4-BE49-F238E27FC236}">
                <a16:creationId xmlns:a16="http://schemas.microsoft.com/office/drawing/2014/main" id="{C9FC7437-CEE2-4D3D-ABFF-BA414C9612E1}"/>
              </a:ext>
            </a:extLst>
          </p:cNvPr>
          <p:cNvSpPr>
            <a:spLocks noGrp="1"/>
          </p:cNvSpPr>
          <p:nvPr>
            <p:ph sz="half" idx="1"/>
          </p:nvPr>
        </p:nvSpPr>
        <p:spPr>
          <a:xfrm>
            <a:off x="838200" y="2202023"/>
            <a:ext cx="5181600" cy="39749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hart Placeholder 4">
            <a:extLst>
              <a:ext uri="{FF2B5EF4-FFF2-40B4-BE49-F238E27FC236}">
                <a16:creationId xmlns:a16="http://schemas.microsoft.com/office/drawing/2014/main" id="{988DF98B-20B8-4A8B-B42A-3A01690B356B}"/>
              </a:ext>
            </a:extLst>
          </p:cNvPr>
          <p:cNvSpPr>
            <a:spLocks noGrp="1"/>
          </p:cNvSpPr>
          <p:nvPr>
            <p:ph type="chart" sz="quarter" idx="14"/>
          </p:nvPr>
        </p:nvSpPr>
        <p:spPr>
          <a:xfrm>
            <a:off x="6181725" y="365125"/>
            <a:ext cx="5781675" cy="5811838"/>
          </a:xfrm>
        </p:spPr>
        <p:txBody>
          <a:bodyPr/>
          <a:lstStyle/>
          <a:p>
            <a:r>
              <a:rPr lang="en-US"/>
              <a:t>Click icon to add chart</a:t>
            </a:r>
            <a:endParaRPr lang="en-US" dirty="0"/>
          </a:p>
        </p:txBody>
      </p:sp>
      <p:sp>
        <p:nvSpPr>
          <p:cNvPr id="11" name="Pentagon 9">
            <a:extLst>
              <a:ext uri="{FF2B5EF4-FFF2-40B4-BE49-F238E27FC236}">
                <a16:creationId xmlns:a16="http://schemas.microsoft.com/office/drawing/2014/main" id="{074A4DD4-1876-4878-9EFC-2A372FE3E4E6}"/>
              </a:ext>
            </a:extLst>
          </p:cNvPr>
          <p:cNvSpPr/>
          <p:nvPr userDrawn="1"/>
        </p:nvSpPr>
        <p:spPr>
          <a:xfrm>
            <a:off x="0" y="1881937"/>
            <a:ext cx="6181725" cy="140698"/>
          </a:xfrm>
          <a:prstGeom prst="homePlate">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061" tIns="43031" rIns="86061" bIns="43031" numCol="1" spcCol="0" rtlCol="0" fromWordArt="0" anchor="ctr" anchorCtr="0" forceAA="0" compatLnSpc="1">
            <a:prstTxWarp prst="textNoShape">
              <a:avLst/>
            </a:prstTxWarp>
            <a:noAutofit/>
          </a:bodyPr>
          <a:lstStyle/>
          <a:p>
            <a:pPr algn="ctr"/>
            <a:endParaRPr lang="en-US" sz="2259" b="1" dirty="0">
              <a:solidFill>
                <a:schemeClr val="tx1"/>
              </a:solidFill>
            </a:endParaRPr>
          </a:p>
        </p:txBody>
      </p:sp>
    </p:spTree>
    <p:extLst>
      <p:ext uri="{BB962C8B-B14F-4D97-AF65-F5344CB8AC3E}">
        <p14:creationId xmlns:p14="http://schemas.microsoft.com/office/powerpoint/2010/main" val="22222346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and Smart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6ABD5-C31F-46EC-9CD3-DED924A08517}"/>
              </a:ext>
            </a:extLst>
          </p:cNvPr>
          <p:cNvSpPr>
            <a:spLocks noGrp="1"/>
          </p:cNvSpPr>
          <p:nvPr>
            <p:ph type="title"/>
          </p:nvPr>
        </p:nvSpPr>
        <p:spPr>
          <a:xfrm>
            <a:off x="838200" y="365125"/>
            <a:ext cx="5181600" cy="1108807"/>
          </a:xfrm>
        </p:spPr>
        <p:txBody>
          <a:bodyPr/>
          <a:lstStyle>
            <a:lvl1pPr>
              <a:defRPr b="1">
                <a:solidFill>
                  <a:srgbClr val="003087"/>
                </a:solidFill>
                <a:latin typeface="+mn-lt"/>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CB133A63-C708-47BD-ACF4-8B6CB2BD3D06}"/>
              </a:ext>
            </a:extLst>
          </p:cNvPr>
          <p:cNvSpPr>
            <a:spLocks noGrp="1"/>
          </p:cNvSpPr>
          <p:nvPr>
            <p:ph type="subTitle" idx="13"/>
          </p:nvPr>
        </p:nvSpPr>
        <p:spPr>
          <a:xfrm>
            <a:off x="838200" y="1473932"/>
            <a:ext cx="5181600" cy="408005"/>
          </a:xfrm>
        </p:spPr>
        <p:txBody>
          <a:bodyPr/>
          <a:lstStyle>
            <a:lvl1pPr marL="0" indent="0" algn="l">
              <a:buNone/>
              <a:defRPr sz="2400" b="1">
                <a:solidFill>
                  <a:srgbClr val="3F576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3" name="Content Placeholder 2">
            <a:extLst>
              <a:ext uri="{FF2B5EF4-FFF2-40B4-BE49-F238E27FC236}">
                <a16:creationId xmlns:a16="http://schemas.microsoft.com/office/drawing/2014/main" id="{C9FC7437-CEE2-4D3D-ABFF-BA414C9612E1}"/>
              </a:ext>
            </a:extLst>
          </p:cNvPr>
          <p:cNvSpPr>
            <a:spLocks noGrp="1"/>
          </p:cNvSpPr>
          <p:nvPr>
            <p:ph sz="half" idx="1"/>
          </p:nvPr>
        </p:nvSpPr>
        <p:spPr>
          <a:xfrm>
            <a:off x="838200" y="2202023"/>
            <a:ext cx="5181600" cy="39749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martArt Placeholder 5">
            <a:extLst>
              <a:ext uri="{FF2B5EF4-FFF2-40B4-BE49-F238E27FC236}">
                <a16:creationId xmlns:a16="http://schemas.microsoft.com/office/drawing/2014/main" id="{93B84CD7-E3DE-4EAD-B020-8FA723115259}"/>
              </a:ext>
            </a:extLst>
          </p:cNvPr>
          <p:cNvSpPr>
            <a:spLocks noGrp="1"/>
          </p:cNvSpPr>
          <p:nvPr>
            <p:ph type="dgm" sz="quarter" idx="14"/>
          </p:nvPr>
        </p:nvSpPr>
        <p:spPr>
          <a:xfrm>
            <a:off x="6191250" y="365124"/>
            <a:ext cx="5899150" cy="5811837"/>
          </a:xfrm>
        </p:spPr>
        <p:txBody>
          <a:bodyPr/>
          <a:lstStyle/>
          <a:p>
            <a:r>
              <a:rPr lang="en-US"/>
              <a:t>Click icon to add SmartArt graphic</a:t>
            </a:r>
          </a:p>
        </p:txBody>
      </p:sp>
      <p:sp>
        <p:nvSpPr>
          <p:cNvPr id="11" name="Pentagon 9" title="&quot;&quot;">
            <a:extLst>
              <a:ext uri="{FF2B5EF4-FFF2-40B4-BE49-F238E27FC236}">
                <a16:creationId xmlns:a16="http://schemas.microsoft.com/office/drawing/2014/main" id="{074A4DD4-1876-4878-9EFC-2A372FE3E4E6}"/>
              </a:ext>
            </a:extLst>
          </p:cNvPr>
          <p:cNvSpPr/>
          <p:nvPr userDrawn="1"/>
        </p:nvSpPr>
        <p:spPr>
          <a:xfrm>
            <a:off x="0" y="1881937"/>
            <a:ext cx="6191250" cy="140698"/>
          </a:xfrm>
          <a:prstGeom prst="homePlate">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061" tIns="43031" rIns="86061" bIns="43031" numCol="1" spcCol="0" rtlCol="0" fromWordArt="0" anchor="ctr" anchorCtr="0" forceAA="0" compatLnSpc="1">
            <a:prstTxWarp prst="textNoShape">
              <a:avLst/>
            </a:prstTxWarp>
            <a:noAutofit/>
          </a:bodyPr>
          <a:lstStyle/>
          <a:p>
            <a:pPr algn="ctr"/>
            <a:endParaRPr lang="en-US" sz="2259" b="1" dirty="0">
              <a:solidFill>
                <a:schemeClr val="tx1"/>
              </a:solidFill>
            </a:endParaRPr>
          </a:p>
        </p:txBody>
      </p:sp>
    </p:spTree>
    <p:extLst>
      <p:ext uri="{BB962C8B-B14F-4D97-AF65-F5344CB8AC3E}">
        <p14:creationId xmlns:p14="http://schemas.microsoft.com/office/powerpoint/2010/main" val="40986748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71F0F69E-33C8-46AD-AFE8-E682F31FDB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DB042E3-8A59-4CF8-BACD-284F3D6047A3}"/>
              </a:ext>
            </a:extLst>
          </p:cNvPr>
          <p:cNvSpPr>
            <a:spLocks noGrp="1"/>
          </p:cNvSpPr>
          <p:nvPr>
            <p:ph type="body" idx="1" hasCustomPrompt="1"/>
          </p:nvPr>
        </p:nvSpPr>
        <p:spPr>
          <a:xfrm>
            <a:off x="839788" y="1681163"/>
            <a:ext cx="5157787" cy="823912"/>
          </a:xfrm>
        </p:spPr>
        <p:txBody>
          <a:bodyPr anchor="b"/>
          <a:lstStyle>
            <a:lvl1pPr marL="0" indent="0">
              <a:buNone/>
              <a:defRPr sz="2400" b="1">
                <a:solidFill>
                  <a:srgbClr val="3F576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dirty="0"/>
              <a:t>Click to edit Master subtitle style</a:t>
            </a:r>
          </a:p>
        </p:txBody>
      </p:sp>
      <p:sp>
        <p:nvSpPr>
          <p:cNvPr id="4" name="Content Placeholder 3">
            <a:extLst>
              <a:ext uri="{FF2B5EF4-FFF2-40B4-BE49-F238E27FC236}">
                <a16:creationId xmlns:a16="http://schemas.microsoft.com/office/drawing/2014/main" id="{43085664-0946-473B-868A-BEEF5B70497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B17778-023B-49CB-BE94-DEB9D1F32C95}"/>
              </a:ext>
            </a:extLst>
          </p:cNvPr>
          <p:cNvSpPr>
            <a:spLocks noGrp="1"/>
          </p:cNvSpPr>
          <p:nvPr>
            <p:ph type="body" sz="quarter" idx="3" hasCustomPrompt="1"/>
          </p:nvPr>
        </p:nvSpPr>
        <p:spPr>
          <a:xfrm>
            <a:off x="6172200" y="1681163"/>
            <a:ext cx="5183188" cy="823912"/>
          </a:xfrm>
        </p:spPr>
        <p:txBody>
          <a:bodyPr anchor="b"/>
          <a:lstStyle>
            <a:lvl1pPr marL="0" indent="0">
              <a:buNone/>
              <a:defRPr sz="2400" b="1">
                <a:solidFill>
                  <a:srgbClr val="3F576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dirty="0"/>
              <a:t>Click to edit Master subtitle style</a:t>
            </a:r>
          </a:p>
        </p:txBody>
      </p:sp>
      <p:sp>
        <p:nvSpPr>
          <p:cNvPr id="6" name="Content Placeholder 5">
            <a:extLst>
              <a:ext uri="{FF2B5EF4-FFF2-40B4-BE49-F238E27FC236}">
                <a16:creationId xmlns:a16="http://schemas.microsoft.com/office/drawing/2014/main" id="{D22EBC45-D549-45B7-9284-C4D9BD44FB7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FD8CA6-BCA5-4C41-AE0B-6F8E3F3EF031}"/>
              </a:ext>
            </a:extLst>
          </p:cNvPr>
          <p:cNvSpPr>
            <a:spLocks noGrp="1"/>
          </p:cNvSpPr>
          <p:nvPr>
            <p:ph type="dt" sz="half" idx="10"/>
          </p:nvPr>
        </p:nvSpPr>
        <p:spPr/>
        <p:txBody>
          <a:bodyPr/>
          <a:lstStyle/>
          <a:p>
            <a:fld id="{DE9FCCAD-7EC3-41F9-AF25-DBEBDFD2D03C}" type="datetimeFigureOut">
              <a:rPr lang="en-US" smtClean="0"/>
              <a:t>6/24/2025</a:t>
            </a:fld>
            <a:endParaRPr lang="en-US"/>
          </a:p>
        </p:txBody>
      </p:sp>
      <p:sp>
        <p:nvSpPr>
          <p:cNvPr id="8" name="Footer Placeholder 7">
            <a:extLst>
              <a:ext uri="{FF2B5EF4-FFF2-40B4-BE49-F238E27FC236}">
                <a16:creationId xmlns:a16="http://schemas.microsoft.com/office/drawing/2014/main" id="{0805082F-CA85-447C-980B-AF8AD0CF45D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9554CB-67B2-405D-AA12-5203EF6BE27B}"/>
              </a:ext>
            </a:extLst>
          </p:cNvPr>
          <p:cNvSpPr>
            <a:spLocks noGrp="1"/>
          </p:cNvSpPr>
          <p:nvPr>
            <p:ph type="sldNum" sz="quarter" idx="12"/>
          </p:nvPr>
        </p:nvSpPr>
        <p:spPr/>
        <p:txBody>
          <a:bodyPr/>
          <a:lstStyle/>
          <a:p>
            <a:fld id="{2AF131E7-C65A-4205-BD59-AD27FEB0E13B}" type="slidenum">
              <a:rPr lang="en-US" smtClean="0"/>
              <a:t>‹#›</a:t>
            </a:fld>
            <a:endParaRPr lang="en-US"/>
          </a:p>
        </p:txBody>
      </p:sp>
      <p:sp>
        <p:nvSpPr>
          <p:cNvPr id="10" name="Pentagon 9" title="&quot;&quot;">
            <a:extLst>
              <a:ext uri="{FF2B5EF4-FFF2-40B4-BE49-F238E27FC236}">
                <a16:creationId xmlns:a16="http://schemas.microsoft.com/office/drawing/2014/main" id="{227EE276-2340-47AD-808D-8111F32104A8}"/>
              </a:ext>
            </a:extLst>
          </p:cNvPr>
          <p:cNvSpPr/>
          <p:nvPr userDrawn="1"/>
        </p:nvSpPr>
        <p:spPr>
          <a:xfrm>
            <a:off x="0" y="1633333"/>
            <a:ext cx="6581872" cy="140698"/>
          </a:xfrm>
          <a:prstGeom prst="homePlate">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061" tIns="43031" rIns="86061" bIns="43031" numCol="1" spcCol="0" rtlCol="0" fromWordArt="0" anchor="ctr" anchorCtr="0" forceAA="0" compatLnSpc="1">
            <a:prstTxWarp prst="textNoShape">
              <a:avLst/>
            </a:prstTxWarp>
            <a:noAutofit/>
          </a:bodyPr>
          <a:lstStyle/>
          <a:p>
            <a:pPr algn="ctr"/>
            <a:endParaRPr lang="en-US" sz="2259" b="1" dirty="0">
              <a:solidFill>
                <a:schemeClr val="tx1"/>
              </a:solidFill>
            </a:endParaRPr>
          </a:p>
        </p:txBody>
      </p:sp>
    </p:spTree>
    <p:extLst>
      <p:ext uri="{BB962C8B-B14F-4D97-AF65-F5344CB8AC3E}">
        <p14:creationId xmlns:p14="http://schemas.microsoft.com/office/powerpoint/2010/main" val="1517888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71F0F69E-33C8-46AD-AFE8-E682F31FDB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7" name="Date Placeholder 6">
            <a:extLst>
              <a:ext uri="{FF2B5EF4-FFF2-40B4-BE49-F238E27FC236}">
                <a16:creationId xmlns:a16="http://schemas.microsoft.com/office/drawing/2014/main" id="{D6FD8CA6-BCA5-4C41-AE0B-6F8E3F3EF031}"/>
              </a:ext>
            </a:extLst>
          </p:cNvPr>
          <p:cNvSpPr>
            <a:spLocks noGrp="1"/>
          </p:cNvSpPr>
          <p:nvPr>
            <p:ph type="dt" sz="half" idx="10"/>
          </p:nvPr>
        </p:nvSpPr>
        <p:spPr/>
        <p:txBody>
          <a:bodyPr/>
          <a:lstStyle/>
          <a:p>
            <a:fld id="{DE9FCCAD-7EC3-41F9-AF25-DBEBDFD2D03C}" type="datetimeFigureOut">
              <a:rPr lang="en-US" smtClean="0"/>
              <a:t>6/24/2025</a:t>
            </a:fld>
            <a:endParaRPr lang="en-US"/>
          </a:p>
        </p:txBody>
      </p:sp>
      <p:sp>
        <p:nvSpPr>
          <p:cNvPr id="8" name="Footer Placeholder 7">
            <a:extLst>
              <a:ext uri="{FF2B5EF4-FFF2-40B4-BE49-F238E27FC236}">
                <a16:creationId xmlns:a16="http://schemas.microsoft.com/office/drawing/2014/main" id="{0805082F-CA85-447C-980B-AF8AD0CF45D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9554CB-67B2-405D-AA12-5203EF6BE27B}"/>
              </a:ext>
            </a:extLst>
          </p:cNvPr>
          <p:cNvSpPr>
            <a:spLocks noGrp="1"/>
          </p:cNvSpPr>
          <p:nvPr>
            <p:ph type="sldNum" sz="quarter" idx="12"/>
          </p:nvPr>
        </p:nvSpPr>
        <p:spPr/>
        <p:txBody>
          <a:bodyPr/>
          <a:lstStyle/>
          <a:p>
            <a:fld id="{2AF131E7-C65A-4205-BD59-AD27FEB0E13B}" type="slidenum">
              <a:rPr lang="en-US" smtClean="0"/>
              <a:t>‹#›</a:t>
            </a:fld>
            <a:endParaRPr lang="en-US"/>
          </a:p>
        </p:txBody>
      </p:sp>
      <p:sp>
        <p:nvSpPr>
          <p:cNvPr id="10" name="Pentagon 9" title="&quot;&quot;">
            <a:extLst>
              <a:ext uri="{FF2B5EF4-FFF2-40B4-BE49-F238E27FC236}">
                <a16:creationId xmlns:a16="http://schemas.microsoft.com/office/drawing/2014/main" id="{227EE276-2340-47AD-808D-8111F32104A8}"/>
              </a:ext>
            </a:extLst>
          </p:cNvPr>
          <p:cNvSpPr/>
          <p:nvPr userDrawn="1"/>
        </p:nvSpPr>
        <p:spPr>
          <a:xfrm>
            <a:off x="0" y="1633333"/>
            <a:ext cx="6581872" cy="140698"/>
          </a:xfrm>
          <a:prstGeom prst="homePlate">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061" tIns="43031" rIns="86061" bIns="43031" numCol="1" spcCol="0" rtlCol="0" fromWordArt="0" anchor="ctr" anchorCtr="0" forceAA="0" compatLnSpc="1">
            <a:prstTxWarp prst="textNoShape">
              <a:avLst/>
            </a:prstTxWarp>
            <a:noAutofit/>
          </a:bodyPr>
          <a:lstStyle/>
          <a:p>
            <a:pPr algn="ctr"/>
            <a:endParaRPr lang="en-US" sz="2259" b="1" dirty="0">
              <a:solidFill>
                <a:schemeClr val="tx1"/>
              </a:solidFill>
            </a:endParaRPr>
          </a:p>
        </p:txBody>
      </p:sp>
      <p:sp>
        <p:nvSpPr>
          <p:cNvPr id="12" name="Table Placeholder 11">
            <a:extLst>
              <a:ext uri="{FF2B5EF4-FFF2-40B4-BE49-F238E27FC236}">
                <a16:creationId xmlns:a16="http://schemas.microsoft.com/office/drawing/2014/main" id="{AE97D9D6-D5E6-4AB6-931A-C7DAD67FF1B1}"/>
              </a:ext>
            </a:extLst>
          </p:cNvPr>
          <p:cNvSpPr>
            <a:spLocks noGrp="1"/>
          </p:cNvSpPr>
          <p:nvPr>
            <p:ph type="tbl" sz="quarter" idx="13"/>
          </p:nvPr>
        </p:nvSpPr>
        <p:spPr>
          <a:xfrm>
            <a:off x="838201" y="1982479"/>
            <a:ext cx="10515599" cy="4165423"/>
          </a:xfrm>
        </p:spPr>
        <p:txBody>
          <a:bodyPr/>
          <a:lstStyle/>
          <a:p>
            <a:r>
              <a:rPr lang="en-US"/>
              <a:t>Click icon to add table</a:t>
            </a:r>
          </a:p>
        </p:txBody>
      </p:sp>
    </p:spTree>
    <p:extLst>
      <p:ext uri="{BB962C8B-B14F-4D97-AF65-F5344CB8AC3E}">
        <p14:creationId xmlns:p14="http://schemas.microsoft.com/office/powerpoint/2010/main" val="25646158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E5682-FAE2-42A3-AF81-49944D0B838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547DC5-63BB-42E8-BDA7-AA9FEFE752EA}"/>
              </a:ext>
            </a:extLst>
          </p:cNvPr>
          <p:cNvSpPr>
            <a:spLocks noGrp="1"/>
          </p:cNvSpPr>
          <p:nvPr>
            <p:ph type="dt" sz="half" idx="10"/>
          </p:nvPr>
        </p:nvSpPr>
        <p:spPr/>
        <p:txBody>
          <a:bodyPr/>
          <a:lstStyle/>
          <a:p>
            <a:fld id="{DE9FCCAD-7EC3-41F9-AF25-DBEBDFD2D03C}" type="datetimeFigureOut">
              <a:rPr lang="en-US" smtClean="0"/>
              <a:t>6/24/2025</a:t>
            </a:fld>
            <a:endParaRPr lang="en-US"/>
          </a:p>
        </p:txBody>
      </p:sp>
      <p:sp>
        <p:nvSpPr>
          <p:cNvPr id="4" name="Footer Placeholder 3">
            <a:extLst>
              <a:ext uri="{FF2B5EF4-FFF2-40B4-BE49-F238E27FC236}">
                <a16:creationId xmlns:a16="http://schemas.microsoft.com/office/drawing/2014/main" id="{B07C0EFE-8E38-48E6-9C30-91250D0891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B0EF709-0170-4F0E-8BA7-0BCC93770675}"/>
              </a:ext>
            </a:extLst>
          </p:cNvPr>
          <p:cNvSpPr>
            <a:spLocks noGrp="1"/>
          </p:cNvSpPr>
          <p:nvPr>
            <p:ph type="sldNum" sz="quarter" idx="12"/>
          </p:nvPr>
        </p:nvSpPr>
        <p:spPr/>
        <p:txBody>
          <a:bodyPr/>
          <a:lstStyle/>
          <a:p>
            <a:fld id="{2AF131E7-C65A-4205-BD59-AD27FEB0E13B}" type="slidenum">
              <a:rPr lang="en-US" smtClean="0"/>
              <a:t>‹#›</a:t>
            </a:fld>
            <a:endParaRPr lang="en-US"/>
          </a:p>
        </p:txBody>
      </p:sp>
    </p:spTree>
    <p:extLst>
      <p:ext uri="{BB962C8B-B14F-4D97-AF65-F5344CB8AC3E}">
        <p14:creationId xmlns:p14="http://schemas.microsoft.com/office/powerpoint/2010/main" val="2346260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4.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1.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image" Target="../media/image1.png"/><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theme" Target="../theme/theme3.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8443D7-7F30-4B8B-A2B9-80AFCA4338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4033437-94B2-48B2-B9DF-D0A124C361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6196B4-59A7-4F55-AB1F-E472546A9C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9FCCAD-7EC3-41F9-AF25-DBEBDFD2D03C}" type="datetimeFigureOut">
              <a:rPr lang="en-US" smtClean="0"/>
              <a:t>6/24/2025</a:t>
            </a:fld>
            <a:endParaRPr lang="en-US"/>
          </a:p>
        </p:txBody>
      </p:sp>
      <p:sp>
        <p:nvSpPr>
          <p:cNvPr id="5" name="Footer Placeholder 4">
            <a:extLst>
              <a:ext uri="{FF2B5EF4-FFF2-40B4-BE49-F238E27FC236}">
                <a16:creationId xmlns:a16="http://schemas.microsoft.com/office/drawing/2014/main" id="{0ED6C522-DAE5-4E68-AFB5-CB47A0262C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025248E-2126-4CBB-924B-FEEF06B72F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F131E7-C65A-4205-BD59-AD27FEB0E13B}" type="slidenum">
              <a:rPr lang="en-US" smtClean="0"/>
              <a:t>‹#›</a:t>
            </a:fld>
            <a:endParaRPr lang="en-US"/>
          </a:p>
        </p:txBody>
      </p:sp>
      <p:pic>
        <p:nvPicPr>
          <p:cNvPr id="9" name="Picture 8">
            <a:extLst>
              <a:ext uri="{FF2B5EF4-FFF2-40B4-BE49-F238E27FC236}">
                <a16:creationId xmlns:a16="http://schemas.microsoft.com/office/drawing/2014/main" id="{0F482BAF-12B2-4620-96B5-33302AEFD9DE}"/>
              </a:ext>
            </a:extLst>
          </p:cNvPr>
          <p:cNvPicPr>
            <a:picLocks noChangeAspect="1"/>
          </p:cNvPicPr>
          <p:nvPr userDrawn="1"/>
        </p:nvPicPr>
        <p:blipFill rotWithShape="1">
          <a:blip r:embed="rId16">
            <a:extLst>
              <a:ext uri="{28A0092B-C50C-407E-A947-70E740481C1C}">
                <a14:useLocalDpi xmlns:a14="http://schemas.microsoft.com/office/drawing/2010/main" val="0"/>
              </a:ext>
            </a:extLst>
          </a:blip>
          <a:srcRect t="89614" b="8157"/>
          <a:stretch/>
        </p:blipFill>
        <p:spPr>
          <a:xfrm>
            <a:off x="0" y="6677025"/>
            <a:ext cx="12192000" cy="180975"/>
          </a:xfrm>
          <a:prstGeom prst="rect">
            <a:avLst/>
          </a:prstGeom>
          <a:ln>
            <a:noFill/>
          </a:ln>
        </p:spPr>
      </p:pic>
      <p:cxnSp>
        <p:nvCxnSpPr>
          <p:cNvPr id="10" name="Straight Connector 22" title="&quot; &quot;">
            <a:extLst>
              <a:ext uri="{FF2B5EF4-FFF2-40B4-BE49-F238E27FC236}">
                <a16:creationId xmlns:a16="http://schemas.microsoft.com/office/drawing/2014/main" id="{4242C5BE-DB79-4DCF-961F-CD36C176BAAD}"/>
              </a:ext>
            </a:extLst>
          </p:cNvPr>
          <p:cNvCxnSpPr>
            <a:cxnSpLocks noChangeShapeType="1"/>
          </p:cNvCxnSpPr>
          <p:nvPr userDrawn="1"/>
        </p:nvCxnSpPr>
        <p:spPr bwMode="auto">
          <a:xfrm>
            <a:off x="-1" y="6659554"/>
            <a:ext cx="12192000" cy="0"/>
          </a:xfrm>
          <a:prstGeom prst="line">
            <a:avLst/>
          </a:prstGeom>
          <a:ln w="38100">
            <a:solidFill>
              <a:srgbClr val="FFC600"/>
            </a:solidFill>
            <a:headEnd/>
            <a:tailEn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23078457"/>
      </p:ext>
    </p:extLst>
  </p:cSld>
  <p:clrMap bg1="lt1" tx1="dk1" bg2="lt2" tx2="dk2" accent1="accent1" accent2="accent2" accent3="accent3" accent4="accent4" accent5="accent5" accent6="accent6" hlink="hlink" folHlink="folHlink"/>
  <p:sldLayoutIdLst>
    <p:sldLayoutId id="2147483701" r:id="rId1"/>
    <p:sldLayoutId id="2147483651" r:id="rId2"/>
    <p:sldLayoutId id="2147483662" r:id="rId3"/>
    <p:sldLayoutId id="2147483652" r:id="rId4"/>
    <p:sldLayoutId id="2147483672" r:id="rId5"/>
    <p:sldLayoutId id="2147483673" r:id="rId6"/>
    <p:sldLayoutId id="2147483653" r:id="rId7"/>
    <p:sldLayoutId id="2147483697" r:id="rId8"/>
    <p:sldLayoutId id="2147483674" r:id="rId9"/>
    <p:sldLayoutId id="2147483702" r:id="rId10"/>
    <p:sldLayoutId id="2147483655" r:id="rId11"/>
    <p:sldLayoutId id="2147483658" r:id="rId12"/>
    <p:sldLayoutId id="2147483713" r:id="rId13"/>
    <p:sldLayoutId id="2147483714" r:id="rId14"/>
  </p:sldLayoutIdLst>
  <p:txStyles>
    <p:titleStyle>
      <a:lvl1pPr algn="l" defTabSz="914400" rtl="0" eaLnBrk="1" latinLnBrk="0" hangingPunct="1">
        <a:lnSpc>
          <a:spcPct val="90000"/>
        </a:lnSpc>
        <a:spcBef>
          <a:spcPct val="0"/>
        </a:spcBef>
        <a:buNone/>
        <a:defRPr sz="4400" b="1" kern="1200">
          <a:solidFill>
            <a:srgbClr val="003087"/>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pic>
        <p:nvPicPr>
          <p:cNvPr id="7" name="Picture 6" title="&quot;&quot;">
            <a:extLst>
              <a:ext uri="{FF2B5EF4-FFF2-40B4-BE49-F238E27FC236}">
                <a16:creationId xmlns:a16="http://schemas.microsoft.com/office/drawing/2014/main" id="{7620AFCD-4C7A-490F-B4EC-1E8A313F49F9}"/>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7951" t="11802" r="75174" b="3720"/>
          <a:stretch/>
        </p:blipFill>
        <p:spPr>
          <a:xfrm>
            <a:off x="1" y="0"/>
            <a:ext cx="2209799" cy="6858000"/>
          </a:xfrm>
          <a:prstGeom prst="rect">
            <a:avLst/>
          </a:prstGeom>
          <a:ln>
            <a:noFill/>
          </a:ln>
        </p:spPr>
      </p:pic>
      <p:sp>
        <p:nvSpPr>
          <p:cNvPr id="8" name="Pentagon 9" title="&quot;&quot;">
            <a:extLst>
              <a:ext uri="{FF2B5EF4-FFF2-40B4-BE49-F238E27FC236}">
                <a16:creationId xmlns:a16="http://schemas.microsoft.com/office/drawing/2014/main" id="{28070A9E-BB8B-4EB5-A97A-72B95557EE0B}"/>
              </a:ext>
            </a:extLst>
          </p:cNvPr>
          <p:cNvSpPr/>
          <p:nvPr userDrawn="1"/>
        </p:nvSpPr>
        <p:spPr>
          <a:xfrm>
            <a:off x="196066" y="1684927"/>
            <a:ext cx="11157734" cy="140698"/>
          </a:xfrm>
          <a:prstGeom prst="homePlate">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061" tIns="43031" rIns="86061" bIns="43031" numCol="1" spcCol="0" rtlCol="0" fromWordArt="0" anchor="ctr" anchorCtr="0" forceAA="0" compatLnSpc="1">
            <a:prstTxWarp prst="textNoShape">
              <a:avLst/>
            </a:prstTxWarp>
            <a:noAutofit/>
          </a:bodyPr>
          <a:lstStyle/>
          <a:p>
            <a:pPr algn="ctr"/>
            <a:endParaRPr lang="en-US" sz="2259" b="1" dirty="0">
              <a:solidFill>
                <a:schemeClr val="tx1"/>
              </a:solidFill>
            </a:endParaRPr>
          </a:p>
        </p:txBody>
      </p:sp>
      <p:cxnSp>
        <p:nvCxnSpPr>
          <p:cNvPr id="9" name="Straight Connector 22" title="&quot; &quot;">
            <a:extLst>
              <a:ext uri="{FF2B5EF4-FFF2-40B4-BE49-F238E27FC236}">
                <a16:creationId xmlns:a16="http://schemas.microsoft.com/office/drawing/2014/main" id="{3868AE59-EB1E-4C7C-9634-491E3BC80F71}"/>
              </a:ext>
            </a:extLst>
          </p:cNvPr>
          <p:cNvCxnSpPr>
            <a:cxnSpLocks noChangeShapeType="1"/>
          </p:cNvCxnSpPr>
          <p:nvPr userDrawn="1"/>
        </p:nvCxnSpPr>
        <p:spPr bwMode="auto">
          <a:xfrm>
            <a:off x="1" y="6647575"/>
            <a:ext cx="2209799" cy="0"/>
          </a:xfrm>
          <a:prstGeom prst="line">
            <a:avLst/>
          </a:prstGeom>
          <a:ln w="38100">
            <a:solidFill>
              <a:srgbClr val="FFC600"/>
            </a:solidFill>
            <a:headEnd/>
            <a:tailEnd/>
          </a:ln>
          <a:effectLst/>
        </p:spPr>
        <p:style>
          <a:lnRef idx="2">
            <a:schemeClr val="accent1"/>
          </a:lnRef>
          <a:fillRef idx="0">
            <a:schemeClr val="accent1"/>
          </a:fillRef>
          <a:effectRef idx="1">
            <a:schemeClr val="accent1"/>
          </a:effectRef>
          <a:fontRef idx="minor">
            <a:schemeClr val="tx1"/>
          </a:fontRef>
        </p:style>
      </p:cxnSp>
      <p:sp>
        <p:nvSpPr>
          <p:cNvPr id="10" name="Rectangle 9" title="&quot;&quot;">
            <a:extLst>
              <a:ext uri="{FF2B5EF4-FFF2-40B4-BE49-F238E27FC236}">
                <a16:creationId xmlns:a16="http://schemas.microsoft.com/office/drawing/2014/main" id="{4D4A2005-8354-4C11-9408-7FFA3C38C317}"/>
              </a:ext>
            </a:extLst>
          </p:cNvPr>
          <p:cNvSpPr/>
          <p:nvPr userDrawn="1"/>
        </p:nvSpPr>
        <p:spPr>
          <a:xfrm>
            <a:off x="0" y="6647575"/>
            <a:ext cx="2209800" cy="210425"/>
          </a:xfrm>
          <a:prstGeom prst="rect">
            <a:avLst/>
          </a:prstGeom>
          <a:solidFill>
            <a:srgbClr val="003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46B789B8-5CE2-4A8E-A3CF-6573D397933D}"/>
              </a:ext>
            </a:extLst>
          </p:cNvPr>
          <p:cNvSpPr>
            <a:spLocks noGrp="1"/>
          </p:cNvSpPr>
          <p:nvPr>
            <p:ph type="title"/>
          </p:nvPr>
        </p:nvSpPr>
        <p:spPr>
          <a:xfrm>
            <a:off x="2405864" y="365125"/>
            <a:ext cx="8947935" cy="1325563"/>
          </a:xfrm>
          <a:prstGeom prst="rect">
            <a:avLst/>
          </a:prstGeom>
        </p:spPr>
        <p:txBody>
          <a:bodyPr vert="horz" lIns="91440" tIns="45720" rIns="91440" bIns="45720" rtlCol="0" anchor="ctr">
            <a:normAutofit/>
          </a:bodyPr>
          <a:lstStyle/>
          <a:p>
            <a:r>
              <a:rPr kumimoji="0" lang="en-US" sz="4000" b="1" i="0" u="none" strike="noStrike" kern="1200" cap="none" spc="0" normalizeH="0" baseline="0" noProof="0" dirty="0">
                <a:ln>
                  <a:noFill/>
                </a:ln>
                <a:solidFill>
                  <a:srgbClr val="003087"/>
                </a:solidFill>
                <a:effectLst/>
                <a:uLnTx/>
                <a:uFillTx/>
                <a:latin typeface="Calibri" panose="020F0502020204030204"/>
                <a:ea typeface="+mj-ea"/>
                <a:cs typeface="+mj-cs"/>
              </a:rPr>
              <a:t>Click to edit Master title style</a:t>
            </a:r>
            <a:endParaRPr lang="en-US" dirty="0"/>
          </a:p>
        </p:txBody>
      </p:sp>
      <p:sp>
        <p:nvSpPr>
          <p:cNvPr id="3" name="Text Placeholder 2">
            <a:extLst>
              <a:ext uri="{FF2B5EF4-FFF2-40B4-BE49-F238E27FC236}">
                <a16:creationId xmlns:a16="http://schemas.microsoft.com/office/drawing/2014/main" id="{80BE2A73-A47F-4628-B24D-71BF9CA2E7DF}"/>
              </a:ext>
            </a:extLst>
          </p:cNvPr>
          <p:cNvSpPr>
            <a:spLocks noGrp="1"/>
          </p:cNvSpPr>
          <p:nvPr>
            <p:ph type="body" idx="1"/>
          </p:nvPr>
        </p:nvSpPr>
        <p:spPr>
          <a:xfrm>
            <a:off x="2405864" y="2236741"/>
            <a:ext cx="8452658" cy="379952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title="Texas Department of State Health Services logo">
            <a:extLst>
              <a:ext uri="{FF2B5EF4-FFF2-40B4-BE49-F238E27FC236}">
                <a16:creationId xmlns:a16="http://schemas.microsoft.com/office/drawing/2014/main" id="{25AFC768-FDBA-4F71-84A8-646DFECB7BF1}"/>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305604" y="5289192"/>
            <a:ext cx="1598591" cy="1147959"/>
          </a:xfrm>
          <a:prstGeom prst="rect">
            <a:avLst/>
          </a:prstGeom>
        </p:spPr>
      </p:pic>
      <p:sp>
        <p:nvSpPr>
          <p:cNvPr id="14" name="Slide Number Placeholder 13">
            <a:extLst>
              <a:ext uri="{FF2B5EF4-FFF2-40B4-BE49-F238E27FC236}">
                <a16:creationId xmlns:a16="http://schemas.microsoft.com/office/drawing/2014/main" id="{258A82E9-29F0-4669-AE6A-42B92398A5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1B6698-EAFE-4EF4-8E59-4E345DB88409}" type="slidenum">
              <a:rPr lang="en-US" smtClean="0"/>
              <a:t>‹#›</a:t>
            </a:fld>
            <a:endParaRPr lang="en-US"/>
          </a:p>
        </p:txBody>
      </p:sp>
    </p:spTree>
    <p:extLst>
      <p:ext uri="{BB962C8B-B14F-4D97-AF65-F5344CB8AC3E}">
        <p14:creationId xmlns:p14="http://schemas.microsoft.com/office/powerpoint/2010/main" val="2313362923"/>
      </p:ext>
    </p:extLst>
  </p:cSld>
  <p:clrMap bg1="lt1" tx1="dk1" bg2="lt2" tx2="dk2" accent1="accent1" accent2="accent2" accent3="accent3" accent4="accent4" accent5="accent5" accent6="accent6" hlink="hlink" folHlink="folHlink"/>
  <p:sldLayoutIdLst>
    <p:sldLayoutId id="2147483688" r:id="rId1"/>
    <p:sldLayoutId id="2147483690" r:id="rId2"/>
    <p:sldLayoutId id="2147483691" r:id="rId3"/>
    <p:sldLayoutId id="2147483692" r:id="rId4"/>
    <p:sldLayoutId id="2147483703" r:id="rId5"/>
    <p:sldLayoutId id="2147483693" r:id="rId6"/>
    <p:sldLayoutId id="2147483694" r:id="rId7"/>
    <p:sldLayoutId id="2147483695" r:id="rId8"/>
    <p:sldLayoutId id="2147483696" r:id="rId9"/>
    <p:sldLayoutId id="2147483705" r:id="rId10"/>
    <p:sldLayoutId id="2147483706" r:id="rId11"/>
    <p:sldLayoutId id="2147483711" r:id="rId12"/>
    <p:sldLayoutId id="2147483715" r:id="rId13"/>
  </p:sldLayoutIdLst>
  <p:txStyles>
    <p:titleStyle>
      <a:lvl1pPr algn="l" defTabSz="914400" rtl="0" eaLnBrk="1" latinLnBrk="0" hangingPunct="1">
        <a:lnSpc>
          <a:spcPct val="90000"/>
        </a:lnSpc>
        <a:spcBef>
          <a:spcPct val="0"/>
        </a:spcBef>
        <a:buNone/>
        <a:defRPr sz="4400" b="0" kern="1200">
          <a:solidFill>
            <a:srgbClr val="003087"/>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7" name="Rectangle 6" title="&quot;&quot;">
            <a:extLst>
              <a:ext uri="{FF2B5EF4-FFF2-40B4-BE49-F238E27FC236}">
                <a16:creationId xmlns:a16="http://schemas.microsoft.com/office/drawing/2014/main" id="{48752905-4F9E-4308-9D7D-79136CE22E29}"/>
              </a:ext>
            </a:extLst>
          </p:cNvPr>
          <p:cNvSpPr/>
          <p:nvPr userDrawn="1"/>
        </p:nvSpPr>
        <p:spPr>
          <a:xfrm>
            <a:off x="0" y="-24702"/>
            <a:ext cx="12192001" cy="8986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entagon 12" title="&quot;&quot;">
            <a:extLst>
              <a:ext uri="{FF2B5EF4-FFF2-40B4-BE49-F238E27FC236}">
                <a16:creationId xmlns:a16="http://schemas.microsoft.com/office/drawing/2014/main" id="{26D6B718-8D13-46EE-A2EA-3EC07DCA572F}"/>
              </a:ext>
            </a:extLst>
          </p:cNvPr>
          <p:cNvSpPr/>
          <p:nvPr userDrawn="1"/>
        </p:nvSpPr>
        <p:spPr>
          <a:xfrm>
            <a:off x="6480961" y="513145"/>
            <a:ext cx="5711040" cy="743040"/>
          </a:xfrm>
          <a:prstGeom prst="homePlate">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061" tIns="43031" rIns="86061" bIns="43031" numCol="1" spcCol="0" rtlCol="0" fromWordArt="0" anchor="ctr" anchorCtr="0" forceAA="0" compatLnSpc="1">
            <a:prstTxWarp prst="textNoShape">
              <a:avLst/>
            </a:prstTxWarp>
            <a:noAutofit/>
          </a:bodyPr>
          <a:lstStyle/>
          <a:p>
            <a:pPr algn="ctr"/>
            <a:endParaRPr lang="en-US" sz="2259" b="1" dirty="0">
              <a:solidFill>
                <a:schemeClr val="tx1"/>
              </a:solidFill>
            </a:endParaRPr>
          </a:p>
        </p:txBody>
      </p:sp>
      <p:sp>
        <p:nvSpPr>
          <p:cNvPr id="9" name="Pentagon 13" title="&quot;&quot;">
            <a:extLst>
              <a:ext uri="{FF2B5EF4-FFF2-40B4-BE49-F238E27FC236}">
                <a16:creationId xmlns:a16="http://schemas.microsoft.com/office/drawing/2014/main" id="{ED62EF45-C9C0-4413-81FE-899E260FD808}"/>
              </a:ext>
            </a:extLst>
          </p:cNvPr>
          <p:cNvSpPr/>
          <p:nvPr userDrawn="1"/>
        </p:nvSpPr>
        <p:spPr>
          <a:xfrm>
            <a:off x="0" y="365125"/>
            <a:ext cx="9481334" cy="1039080"/>
          </a:xfrm>
          <a:prstGeom prst="homePlate">
            <a:avLst/>
          </a:prstGeom>
          <a:solidFill>
            <a:srgbClr val="005C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061" tIns="43031" rIns="86061" bIns="43031" numCol="1" spcCol="0" rtlCol="0" fromWordArt="0" anchor="ctr" anchorCtr="0" forceAA="0" compatLnSpc="1">
            <a:prstTxWarp prst="textNoShape">
              <a:avLst/>
            </a:prstTxWarp>
            <a:noAutofit/>
          </a:bodyPr>
          <a:lstStyle/>
          <a:p>
            <a:pPr algn="ctr"/>
            <a:endParaRPr lang="en-US" sz="2259" b="1" dirty="0">
              <a:solidFill>
                <a:schemeClr val="tx1"/>
              </a:solidFill>
            </a:endParaRPr>
          </a:p>
        </p:txBody>
      </p:sp>
      <p:pic>
        <p:nvPicPr>
          <p:cNvPr id="11" name="Picture 10" title="&quot;&quot;">
            <a:extLst>
              <a:ext uri="{FF2B5EF4-FFF2-40B4-BE49-F238E27FC236}">
                <a16:creationId xmlns:a16="http://schemas.microsoft.com/office/drawing/2014/main" id="{53B8FF7F-B71D-4E67-925E-01F7866EB63E}"/>
              </a:ext>
            </a:extLst>
          </p:cNvPr>
          <p:cNvPicPr>
            <a:picLocks noChangeAspect="1"/>
          </p:cNvPicPr>
          <p:nvPr userDrawn="1"/>
        </p:nvPicPr>
        <p:blipFill rotWithShape="1">
          <a:blip r:embed="rId12">
            <a:extLst>
              <a:ext uri="{28A0092B-C50C-407E-A947-70E740481C1C}">
                <a14:useLocalDpi xmlns:a14="http://schemas.microsoft.com/office/drawing/2010/main" val="0"/>
              </a:ext>
            </a:extLst>
          </a:blip>
          <a:srcRect t="89614" b="8157"/>
          <a:stretch/>
        </p:blipFill>
        <p:spPr>
          <a:xfrm>
            <a:off x="0" y="6677025"/>
            <a:ext cx="12192000" cy="180975"/>
          </a:xfrm>
          <a:prstGeom prst="rect">
            <a:avLst/>
          </a:prstGeom>
          <a:ln>
            <a:noFill/>
          </a:ln>
        </p:spPr>
      </p:pic>
      <p:sp>
        <p:nvSpPr>
          <p:cNvPr id="2" name="Title Placeholder 1">
            <a:extLst>
              <a:ext uri="{FF2B5EF4-FFF2-40B4-BE49-F238E27FC236}">
                <a16:creationId xmlns:a16="http://schemas.microsoft.com/office/drawing/2014/main" id="{5D2D2514-FF0E-43CF-9DEC-E8FFEC1363A7}"/>
              </a:ext>
            </a:extLst>
          </p:cNvPr>
          <p:cNvSpPr>
            <a:spLocks noGrp="1"/>
          </p:cNvSpPr>
          <p:nvPr>
            <p:ph type="title"/>
          </p:nvPr>
        </p:nvSpPr>
        <p:spPr>
          <a:xfrm>
            <a:off x="838200" y="21113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F43C64B-EE6C-49CE-AC9C-4EF026EBE3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C643558-8669-4E59-AFD4-2D647B0279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05D06A-407B-46FA-A0EC-F072866C22BF}" type="datetimeFigureOut">
              <a:rPr lang="en-US" smtClean="0"/>
              <a:t>6/24/2025</a:t>
            </a:fld>
            <a:endParaRPr lang="en-US"/>
          </a:p>
        </p:txBody>
      </p:sp>
      <p:sp>
        <p:nvSpPr>
          <p:cNvPr id="5" name="Footer Placeholder 4">
            <a:extLst>
              <a:ext uri="{FF2B5EF4-FFF2-40B4-BE49-F238E27FC236}">
                <a16:creationId xmlns:a16="http://schemas.microsoft.com/office/drawing/2014/main" id="{C21AD61A-3E46-4A91-9409-1DF22E3CDD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65899FE-B918-439A-8725-B7C5440198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6B54E4-5A71-4511-84E9-33A1CA2A9EE3}" type="slidenum">
              <a:rPr lang="en-US" smtClean="0"/>
              <a:t>‹#›</a:t>
            </a:fld>
            <a:endParaRPr lang="en-US"/>
          </a:p>
        </p:txBody>
      </p:sp>
      <p:cxnSp>
        <p:nvCxnSpPr>
          <p:cNvPr id="10" name="Straight Connector 22" title="&quot; &quot;">
            <a:extLst>
              <a:ext uri="{FF2B5EF4-FFF2-40B4-BE49-F238E27FC236}">
                <a16:creationId xmlns:a16="http://schemas.microsoft.com/office/drawing/2014/main" id="{6E5C70A8-3EE5-4D69-8AA3-93C6F7056F47}"/>
              </a:ext>
            </a:extLst>
          </p:cNvPr>
          <p:cNvCxnSpPr>
            <a:cxnSpLocks noChangeShapeType="1"/>
          </p:cNvCxnSpPr>
          <p:nvPr userDrawn="1"/>
        </p:nvCxnSpPr>
        <p:spPr bwMode="auto">
          <a:xfrm>
            <a:off x="-1" y="6659554"/>
            <a:ext cx="12192000" cy="0"/>
          </a:xfrm>
          <a:prstGeom prst="line">
            <a:avLst/>
          </a:prstGeom>
          <a:ln w="38100">
            <a:solidFill>
              <a:srgbClr val="FFC600"/>
            </a:solidFill>
            <a:headEnd/>
            <a:tailEn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91796791"/>
      </p:ext>
    </p:extLst>
  </p:cSld>
  <p:clrMap bg1="lt1" tx1="dk1" bg2="lt2" tx2="dk2" accent1="accent1" accent2="accent2" accent3="accent3" accent4="accent4" accent5="accent5" accent6="accent6" hlink="hlink" folHlink="folHlink"/>
  <p:sldLayoutIdLst>
    <p:sldLayoutId id="2147483677" r:id="rId1"/>
    <p:sldLayoutId id="2147483685" r:id="rId2"/>
    <p:sldLayoutId id="2147483679" r:id="rId3"/>
    <p:sldLayoutId id="2147483680" r:id="rId4"/>
    <p:sldLayoutId id="2147483681" r:id="rId5"/>
    <p:sldLayoutId id="2147483682" r:id="rId6"/>
    <p:sldLayoutId id="2147483683" r:id="rId7"/>
    <p:sldLayoutId id="2147483684" r:id="rId8"/>
    <p:sldLayoutId id="2147483710" r:id="rId9"/>
    <p:sldLayoutId id="2147483712" r:id="rId10"/>
  </p:sldLayoutIdLst>
  <p:txStyles>
    <p:titleStyle>
      <a:lvl1pPr algn="l" defTabSz="914400" rtl="0" eaLnBrk="1" latinLnBrk="0" hangingPunct="1">
        <a:lnSpc>
          <a:spcPct val="90000"/>
        </a:lnSpc>
        <a:spcBef>
          <a:spcPct val="0"/>
        </a:spcBef>
        <a:buNone/>
        <a:defRPr sz="4400" b="1" kern="1200">
          <a:solidFill>
            <a:schemeClr val="bg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8.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2.xml"/><Relationship Id="rId1" Type="http://schemas.openxmlformats.org/officeDocument/2006/relationships/slideLayout" Target="../slideLayouts/slideLayout3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24.xml"/><Relationship Id="rId5" Type="http://schemas.openxmlformats.org/officeDocument/2006/relationships/image" Target="../media/image32.sv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8.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5.xml"/><Relationship Id="rId1" Type="http://schemas.openxmlformats.org/officeDocument/2006/relationships/slideLayout" Target="../slideLayouts/slideLayout28.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2.xml.rels><?xml version="1.0" encoding="UTF-8" standalone="yes"?>
<Relationships xmlns="http://schemas.openxmlformats.org/package/2006/relationships"><Relationship Id="rId8" Type="http://schemas.openxmlformats.org/officeDocument/2006/relationships/diagramData" Target="../diagrams/data11.xml"/><Relationship Id="rId3" Type="http://schemas.openxmlformats.org/officeDocument/2006/relationships/diagramData" Target="../diagrams/data10.xml"/><Relationship Id="rId7" Type="http://schemas.microsoft.com/office/2007/relationships/diagramDrawing" Target="../diagrams/drawing10.xml"/><Relationship Id="rId12" Type="http://schemas.microsoft.com/office/2007/relationships/diagramDrawing" Target="../diagrams/drawing11.xml"/><Relationship Id="rId2" Type="http://schemas.openxmlformats.org/officeDocument/2006/relationships/notesSlide" Target="../notesSlides/notesSlide16.xml"/><Relationship Id="rId1" Type="http://schemas.openxmlformats.org/officeDocument/2006/relationships/slideLayout" Target="../slideLayouts/slideLayout30.xml"/><Relationship Id="rId6" Type="http://schemas.openxmlformats.org/officeDocument/2006/relationships/diagramColors" Target="../diagrams/colors10.xml"/><Relationship Id="rId11" Type="http://schemas.openxmlformats.org/officeDocument/2006/relationships/diagramColors" Target="../diagrams/colors11.xml"/><Relationship Id="rId5" Type="http://schemas.openxmlformats.org/officeDocument/2006/relationships/diagramQuickStyle" Target="../diagrams/quickStyle10.xml"/><Relationship Id="rId10" Type="http://schemas.openxmlformats.org/officeDocument/2006/relationships/diagramQuickStyle" Target="../diagrams/quickStyle11.xml"/><Relationship Id="rId4" Type="http://schemas.openxmlformats.org/officeDocument/2006/relationships/diagramLayout" Target="../diagrams/layout10.xml"/><Relationship Id="rId9" Type="http://schemas.openxmlformats.org/officeDocument/2006/relationships/diagramLayout" Target="../diagrams/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17.xml"/><Relationship Id="rId4" Type="http://schemas.openxmlformats.org/officeDocument/2006/relationships/image" Target="../media/image47.png"/></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15.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8.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18.xml"/><Relationship Id="rId1" Type="http://schemas.openxmlformats.org/officeDocument/2006/relationships/slideLayout" Target="../slideLayouts/slideLayout2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48.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57.png"/><Relationship Id="rId7" Type="http://schemas.openxmlformats.org/officeDocument/2006/relationships/diagramColors" Target="../diagrams/colors15.xml"/><Relationship Id="rId2" Type="http://schemas.openxmlformats.org/officeDocument/2006/relationships/notesSlide" Target="../notesSlides/notesSlide19.xml"/><Relationship Id="rId1" Type="http://schemas.openxmlformats.org/officeDocument/2006/relationships/slideLayout" Target="../slideLayouts/slideLayout22.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s>
</file>

<file path=ppt/slides/_rels/slide49.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24.xml"/><Relationship Id="rId1" Type="http://schemas.openxmlformats.org/officeDocument/2006/relationships/slideLayout" Target="../slideLayouts/slideLayout29.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3" Type="http://schemas.openxmlformats.org/officeDocument/2006/relationships/hyperlink" Target="mailto:Uche.Chibueze@hcjpd.hctx.net" TargetMode="External"/><Relationship Id="rId2" Type="http://schemas.openxmlformats.org/officeDocument/2006/relationships/hyperlink" Target="mailto:LEAP@hctx.net" TargetMode="External"/><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hyperlink" Target="mailto:Uche.Chibueze@hcjpd.hctx.net" TargetMode="External"/><Relationship Id="rId1" Type="http://schemas.openxmlformats.org/officeDocument/2006/relationships/slideLayout" Target="../slideLayouts/slideLayout17.xml"/><Relationship Id="rId5" Type="http://schemas.openxmlformats.org/officeDocument/2006/relationships/image" Target="../media/image85.png"/><Relationship Id="rId4" Type="http://schemas.openxmlformats.org/officeDocument/2006/relationships/hyperlink" Target="mailto:Florencia.Iturri@hcjpd.hctx.net"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700F37-5AAB-2FFB-598C-583B73748118}"/>
              </a:ext>
            </a:extLst>
          </p:cNvPr>
          <p:cNvSpPr>
            <a:spLocks noGrp="1"/>
          </p:cNvSpPr>
          <p:nvPr>
            <p:ph type="title"/>
          </p:nvPr>
        </p:nvSpPr>
        <p:spPr>
          <a:xfrm>
            <a:off x="831850" y="860611"/>
            <a:ext cx="10515600" cy="2873190"/>
          </a:xfrm>
        </p:spPr>
        <p:txBody>
          <a:bodyPr anchor="b">
            <a:normAutofit/>
          </a:bodyPr>
          <a:lstStyle/>
          <a:p>
            <a:r>
              <a:rPr lang="en-US" i="1" dirty="0">
                <a:effectLst/>
              </a:rPr>
              <a:t>LEAP: An Innovative Alternative to Inpatient Juvenile Fitness Restoration</a:t>
            </a:r>
            <a:endParaRPr lang="en-US" dirty="0"/>
          </a:p>
        </p:txBody>
      </p:sp>
      <p:sp>
        <p:nvSpPr>
          <p:cNvPr id="6" name="Text Placeholder 5">
            <a:extLst>
              <a:ext uri="{FF2B5EF4-FFF2-40B4-BE49-F238E27FC236}">
                <a16:creationId xmlns:a16="http://schemas.microsoft.com/office/drawing/2014/main" id="{C48CBA56-F862-4E4F-227B-9D4DE22936EA}"/>
              </a:ext>
            </a:extLst>
          </p:cNvPr>
          <p:cNvSpPr>
            <a:spLocks noGrp="1"/>
          </p:cNvSpPr>
          <p:nvPr>
            <p:ph type="body" idx="1"/>
          </p:nvPr>
        </p:nvSpPr>
        <p:spPr>
          <a:xfrm>
            <a:off x="838200" y="3887608"/>
            <a:ext cx="10515600" cy="1500187"/>
          </a:xfrm>
        </p:spPr>
        <p:txBody>
          <a:bodyPr>
            <a:normAutofit/>
          </a:bodyPr>
          <a:lstStyle/>
          <a:p>
            <a:r>
              <a:rPr lang="en-US" dirty="0"/>
              <a:t>Uche Chibueze, Psy.D., ABPP</a:t>
            </a:r>
          </a:p>
          <a:p>
            <a:r>
              <a:rPr lang="en-US" dirty="0"/>
              <a:t>Florencia Iturri, </a:t>
            </a:r>
            <a:r>
              <a:rPr lang="en-US" dirty="0" err="1"/>
              <a:t>Ph.D</a:t>
            </a:r>
            <a:endParaRPr lang="en-US" dirty="0"/>
          </a:p>
        </p:txBody>
      </p:sp>
    </p:spTree>
    <p:extLst>
      <p:ext uri="{BB962C8B-B14F-4D97-AF65-F5344CB8AC3E}">
        <p14:creationId xmlns:p14="http://schemas.microsoft.com/office/powerpoint/2010/main" val="27751892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C2CB636-2A80-4C94-B1CD-61E46C16849C}"/>
              </a:ext>
            </a:extLst>
          </p:cNvPr>
          <p:cNvPicPr>
            <a:picLocks noGrp="1" noChangeAspect="1"/>
          </p:cNvPicPr>
          <p:nvPr>
            <p:ph sz="half" idx="1"/>
          </p:nvPr>
        </p:nvPicPr>
        <p:blipFill>
          <a:blip r:embed="rId3"/>
          <a:srcRect l="26124" r="-3" b="-3"/>
          <a:stretch>
            <a:fillRect/>
          </a:stretch>
        </p:blipFill>
        <p:spPr>
          <a:xfrm>
            <a:off x="2405863" y="1825625"/>
            <a:ext cx="4344072" cy="4351338"/>
          </a:xfrm>
          <a:prstGeom prst="rect">
            <a:avLst/>
          </a:prstGeom>
          <a:noFill/>
        </p:spPr>
      </p:pic>
      <p:sp>
        <p:nvSpPr>
          <p:cNvPr id="352" name="Google Shape;352;p14"/>
          <p:cNvSpPr txBox="1">
            <a:spLocks noGrp="1"/>
          </p:cNvSpPr>
          <p:nvPr>
            <p:ph sz="half" idx="2"/>
          </p:nvPr>
        </p:nvSpPr>
        <p:spPr>
          <a:xfrm>
            <a:off x="7009728" y="1825625"/>
            <a:ext cx="4344072" cy="4351338"/>
          </a:xfrm>
        </p:spPr>
        <p:txBody>
          <a:bodyPr spcFirstLastPara="1" lIns="91425" tIns="45700" rIns="91425" bIns="45700" anchorCtr="0">
            <a:normAutofit/>
          </a:bodyPr>
          <a:lstStyle/>
          <a:p>
            <a:pPr marL="228600" lvl="0" indent="-228600" rtl="0">
              <a:spcBef>
                <a:spcPts val="0"/>
              </a:spcBef>
              <a:spcAft>
                <a:spcPts val="0"/>
              </a:spcAft>
              <a:buSzPct val="109999"/>
              <a:buChar char="▪"/>
            </a:pPr>
            <a:r>
              <a:rPr lang="en-US" sz="2000"/>
              <a:t>Refers to a defendant’s capacity to function meaningfully and knowingly in a legal proceeding</a:t>
            </a:r>
          </a:p>
          <a:p>
            <a:pPr marL="228600" lvl="0" indent="-228600" rtl="0">
              <a:spcBef>
                <a:spcPts val="1000"/>
              </a:spcBef>
              <a:spcAft>
                <a:spcPts val="0"/>
              </a:spcAft>
              <a:buSzPct val="109999"/>
              <a:buChar char="▪"/>
            </a:pPr>
            <a:r>
              <a:rPr lang="en-US" sz="2000"/>
              <a:t>Idea is that if someone cannot understand the nature and purpose of criminal proceedings, they should not continue</a:t>
            </a:r>
          </a:p>
          <a:p>
            <a:pPr marL="228600" lvl="0" indent="-228600" rtl="0">
              <a:spcBef>
                <a:spcPts val="1000"/>
              </a:spcBef>
              <a:spcAft>
                <a:spcPts val="0"/>
              </a:spcAft>
              <a:buSzPct val="109999"/>
              <a:buChar char="▪"/>
            </a:pPr>
            <a:r>
              <a:rPr lang="en-US" sz="2000"/>
              <a:t>Competence applies at every stage in the juvenile justice process, but is most often raised in pre-trial hearings</a:t>
            </a:r>
          </a:p>
          <a:p>
            <a:pPr marL="228600" lvl="0" indent="-228600" rtl="0">
              <a:spcBef>
                <a:spcPts val="1000"/>
              </a:spcBef>
              <a:spcAft>
                <a:spcPts val="0"/>
              </a:spcAft>
              <a:buSzPct val="109999"/>
              <a:buChar char="▪"/>
            </a:pPr>
            <a:r>
              <a:rPr lang="en-US" sz="2000"/>
              <a:t>A defendant can be found competent and can still be found not responsible</a:t>
            </a:r>
          </a:p>
        </p:txBody>
      </p:sp>
      <p:sp>
        <p:nvSpPr>
          <p:cNvPr id="351" name="Google Shape;351;p14"/>
          <p:cNvSpPr txBox="1">
            <a:spLocks noGrp="1"/>
          </p:cNvSpPr>
          <p:nvPr>
            <p:ph type="title"/>
          </p:nvPr>
        </p:nvSpPr>
        <p:spPr>
          <a:xfrm>
            <a:off x="2405864" y="365125"/>
            <a:ext cx="8947935" cy="1325563"/>
          </a:xfrm>
        </p:spPr>
        <p:txBody>
          <a:bodyPr spcFirstLastPara="1" lIns="91425" tIns="91425" rIns="91425" bIns="91425" anchor="ctr" anchorCtr="0">
            <a:normAutofit/>
          </a:bodyPr>
          <a:lstStyle/>
          <a:p>
            <a:pPr marL="0" lvl="0" indent="0" rtl="0">
              <a:spcBef>
                <a:spcPts val="0"/>
              </a:spcBef>
              <a:spcAft>
                <a:spcPts val="0"/>
              </a:spcAft>
              <a:buClr>
                <a:srgbClr val="FFFEFF"/>
              </a:buClr>
              <a:buSzPts val="4000"/>
              <a:buFont typeface="Calibri"/>
              <a:buNone/>
            </a:pPr>
            <a:r>
              <a:rPr lang="en-US" dirty="0"/>
              <a:t>What does it mean?</a:t>
            </a:r>
            <a:endParaRPr lang="en-US"/>
          </a:p>
        </p:txBody>
      </p:sp>
    </p:spTree>
    <p:extLst>
      <p:ext uri="{BB962C8B-B14F-4D97-AF65-F5344CB8AC3E}">
        <p14:creationId xmlns:p14="http://schemas.microsoft.com/office/powerpoint/2010/main" val="3548470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16"/>
          <p:cNvSpPr txBox="1">
            <a:spLocks noGrp="1"/>
          </p:cNvSpPr>
          <p:nvPr>
            <p:ph type="title"/>
          </p:nvPr>
        </p:nvSpPr>
        <p:spPr>
          <a:prstGeom prst="rect">
            <a:avLst/>
          </a:prstGeom>
          <a:noFill/>
          <a:ln>
            <a:noFill/>
          </a:ln>
        </p:spPr>
        <p:txBody>
          <a:bodyPr spcFirstLastPara="1" wrap="square" lIns="228600" tIns="228600" rIns="228600" bIns="228600" anchor="ctr" anchorCtr="0">
            <a:normAutofit/>
          </a:bodyPr>
          <a:lstStyle/>
          <a:p>
            <a:pPr marL="0" lvl="0" indent="0" algn="ctr" rtl="0">
              <a:lnSpc>
                <a:spcPct val="85000"/>
              </a:lnSpc>
              <a:spcBef>
                <a:spcPts val="0"/>
              </a:spcBef>
              <a:spcAft>
                <a:spcPts val="0"/>
              </a:spcAft>
              <a:buClr>
                <a:srgbClr val="FFFEFF"/>
              </a:buClr>
              <a:buSzPts val="4000"/>
              <a:buFont typeface="Calibri"/>
              <a:buNone/>
            </a:pPr>
            <a:r>
              <a:rPr lang="en-US"/>
              <a:t>Why is Competence Important?</a:t>
            </a:r>
            <a:endParaRPr/>
          </a:p>
        </p:txBody>
      </p:sp>
      <p:sp>
        <p:nvSpPr>
          <p:cNvPr id="365" name="Google Shape;365;p16"/>
          <p:cNvSpPr txBox="1">
            <a:spLocks noGrp="1"/>
          </p:cNvSpPr>
          <p:nvPr>
            <p:ph sz="half" idx="1"/>
          </p:nvPr>
        </p:nvSpPr>
        <p:spPr>
          <a:prstGeom prst="rect">
            <a:avLst/>
          </a:prstGeom>
          <a:noFill/>
          <a:ln>
            <a:noFill/>
          </a:ln>
        </p:spPr>
        <p:txBody>
          <a:bodyPr spcFirstLastPara="1" wrap="square" lIns="91425" tIns="45700" rIns="91425" bIns="45700" anchor="ctr" anchorCtr="0">
            <a:normAutofit fontScale="85000" lnSpcReduction="20000"/>
          </a:bodyPr>
          <a:lstStyle/>
          <a:p>
            <a:pPr marL="228600" lvl="0" indent="-228600" algn="l" rtl="0">
              <a:lnSpc>
                <a:spcPct val="90000"/>
              </a:lnSpc>
              <a:spcBef>
                <a:spcPts val="0"/>
              </a:spcBef>
              <a:spcAft>
                <a:spcPts val="0"/>
              </a:spcAft>
              <a:buSzPts val="1980"/>
              <a:buChar char="▪"/>
            </a:pPr>
            <a:r>
              <a:rPr lang="en-US"/>
              <a:t>Defendants need to be able to understand the charges against them so that they can meaningfully participate in the criminal justice system</a:t>
            </a:r>
            <a:endParaRPr/>
          </a:p>
          <a:p>
            <a:pPr marL="228600" lvl="0" indent="-228600" algn="l" rtl="0">
              <a:lnSpc>
                <a:spcPct val="90000"/>
              </a:lnSpc>
              <a:spcBef>
                <a:spcPts val="1000"/>
              </a:spcBef>
              <a:spcAft>
                <a:spcPts val="0"/>
              </a:spcAft>
              <a:buSzPts val="1980"/>
              <a:buChar char="▪"/>
            </a:pPr>
            <a:r>
              <a:rPr lang="en-US"/>
              <a:t>Punishment is only morally acceptable if people understand why they are being punished</a:t>
            </a:r>
            <a:endParaRPr/>
          </a:p>
          <a:p>
            <a:pPr marL="228600" lvl="0" indent="-228600" algn="l" rtl="0">
              <a:lnSpc>
                <a:spcPct val="90000"/>
              </a:lnSpc>
              <a:spcBef>
                <a:spcPts val="1000"/>
              </a:spcBef>
              <a:spcAft>
                <a:spcPts val="0"/>
              </a:spcAft>
              <a:buSzPts val="1980"/>
              <a:buChar char="▪"/>
            </a:pPr>
            <a:r>
              <a:rPr lang="en-US"/>
              <a:t>The fairness and dignity of the adversary system requires that defendants be able to defend themselves against the charges brought against them</a:t>
            </a:r>
            <a:endParaRPr/>
          </a:p>
        </p:txBody>
      </p:sp>
      <p:pic>
        <p:nvPicPr>
          <p:cNvPr id="3" name="Content Placeholder 2"/>
          <p:cNvPicPr>
            <a:picLocks noGrp="1" noChangeAspect="1"/>
          </p:cNvPicPr>
          <p:nvPr>
            <p:ph sz="half" idx="2"/>
          </p:nvPr>
        </p:nvPicPr>
        <p:blipFill>
          <a:blip r:embed="rId3"/>
          <a:stretch>
            <a:fillRect/>
          </a:stretch>
        </p:blipFill>
        <p:spPr>
          <a:xfrm>
            <a:off x="6965264" y="2727666"/>
            <a:ext cx="3365284" cy="2383743"/>
          </a:xfrm>
          <a:prstGeom prst="rect">
            <a:avLst/>
          </a:prstGeom>
        </p:spPr>
      </p:pic>
    </p:spTree>
    <p:extLst>
      <p:ext uri="{BB962C8B-B14F-4D97-AF65-F5344CB8AC3E}">
        <p14:creationId xmlns:p14="http://schemas.microsoft.com/office/powerpoint/2010/main" val="3688752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20"/>
          <p:cNvSpPr txBox="1">
            <a:spLocks noGrp="1"/>
          </p:cNvSpPr>
          <p:nvPr>
            <p:ph type="title"/>
          </p:nvPr>
        </p:nvSpPr>
        <p:spPr>
          <a:xfrm>
            <a:off x="2405864" y="365125"/>
            <a:ext cx="8947935" cy="1325563"/>
          </a:xfrm>
        </p:spPr>
        <p:txBody>
          <a:bodyPr spcFirstLastPara="1" lIns="228600" tIns="228600" rIns="228600" bIns="228600" anchor="ctr" anchorCtr="0">
            <a:normAutofit/>
          </a:bodyPr>
          <a:lstStyle/>
          <a:p>
            <a:pPr marL="0" lvl="0" indent="0" rtl="0">
              <a:spcBef>
                <a:spcPts val="0"/>
              </a:spcBef>
              <a:spcAft>
                <a:spcPts val="0"/>
              </a:spcAft>
              <a:buClr>
                <a:srgbClr val="FFFEFF"/>
              </a:buClr>
              <a:buSzPts val="3800"/>
              <a:buFont typeface="Calibri"/>
              <a:buNone/>
            </a:pPr>
            <a:r>
              <a:rPr lang="en-US"/>
              <a:t>Dusky v. United States (1960)</a:t>
            </a:r>
          </a:p>
        </p:txBody>
      </p:sp>
      <p:graphicFrame>
        <p:nvGraphicFramePr>
          <p:cNvPr id="395" name="Google Shape;393;p20">
            <a:extLst>
              <a:ext uri="{FF2B5EF4-FFF2-40B4-BE49-F238E27FC236}">
                <a16:creationId xmlns:a16="http://schemas.microsoft.com/office/drawing/2014/main" id="{DD906F69-DC5B-1E87-E1D2-2D5E91F362F3}"/>
              </a:ext>
            </a:extLst>
          </p:cNvPr>
          <p:cNvGraphicFramePr/>
          <p:nvPr>
            <p:extLst>
              <p:ext uri="{D42A27DB-BD31-4B8C-83A1-F6EECF244321}">
                <p14:modId xmlns:p14="http://schemas.microsoft.com/office/powerpoint/2010/main" val="3890481250"/>
              </p:ext>
            </p:extLst>
          </p:nvPr>
        </p:nvGraphicFramePr>
        <p:xfrm>
          <a:off x="2405864" y="2236741"/>
          <a:ext cx="8452658" cy="37995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69701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400" name="Google Shape;400;p21"/>
          <p:cNvSpPr txBox="1">
            <a:spLocks noGrp="1"/>
          </p:cNvSpPr>
          <p:nvPr>
            <p:ph idx="1"/>
          </p:nvPr>
        </p:nvSpPr>
        <p:spPr>
          <a:prstGeom prst="rect">
            <a:avLst/>
          </a:prstGeom>
          <a:noFill/>
          <a:ln>
            <a:noFill/>
          </a:ln>
        </p:spPr>
        <p:txBody>
          <a:bodyPr spcFirstLastPara="1" wrap="square" lIns="91425" tIns="45700" rIns="91425" bIns="45700" anchor="ctr" anchorCtr="0">
            <a:normAutofit fontScale="85000" lnSpcReduction="10000"/>
          </a:bodyPr>
          <a:lstStyle/>
          <a:p>
            <a:pPr marL="228600" lvl="0" indent="-228600" algn="l" rtl="0">
              <a:lnSpc>
                <a:spcPct val="120000"/>
              </a:lnSpc>
              <a:spcBef>
                <a:spcPts val="0"/>
              </a:spcBef>
              <a:spcAft>
                <a:spcPts val="0"/>
              </a:spcAft>
              <a:buSzPts val="1980"/>
              <a:buChar char="▪"/>
            </a:pPr>
            <a:r>
              <a:rPr lang="en-US" dirty="0"/>
              <a:t>“The test must be whether he[the defendant] has sufficient present ability to consult with his attorney with a reasonable degree of rational understanding and a rational as well as factual understanding of the proceedings against him.”</a:t>
            </a:r>
            <a:endParaRPr dirty="0"/>
          </a:p>
          <a:p>
            <a:pPr marL="228600" lvl="0" indent="-228600" algn="l" rtl="0">
              <a:lnSpc>
                <a:spcPct val="120000"/>
              </a:lnSpc>
              <a:spcBef>
                <a:spcPts val="1000"/>
              </a:spcBef>
              <a:spcAft>
                <a:spcPts val="0"/>
              </a:spcAft>
              <a:buSzPts val="1980"/>
              <a:buChar char="▪"/>
            </a:pPr>
            <a:r>
              <a:rPr lang="en-US" i="1" dirty="0"/>
              <a:t>Two</a:t>
            </a:r>
            <a:r>
              <a:rPr lang="en-US" dirty="0"/>
              <a:t> Prongs:</a:t>
            </a:r>
            <a:endParaRPr dirty="0"/>
          </a:p>
          <a:p>
            <a:pPr marL="685800" lvl="1" indent="-228600" algn="l" rtl="0">
              <a:lnSpc>
                <a:spcPct val="120000"/>
              </a:lnSpc>
              <a:spcBef>
                <a:spcPts val="500"/>
              </a:spcBef>
              <a:spcAft>
                <a:spcPts val="0"/>
              </a:spcAft>
              <a:buSzPts val="1760"/>
              <a:buChar char="▪"/>
            </a:pPr>
            <a:r>
              <a:rPr lang="en-US" dirty="0"/>
              <a:t>The defendant’s capacity to understand the criminal process as it applies to him or her, including the role of the participants in that process.</a:t>
            </a:r>
            <a:endParaRPr dirty="0"/>
          </a:p>
          <a:p>
            <a:pPr marL="685800" lvl="1" indent="-228600" algn="l" rtl="0">
              <a:lnSpc>
                <a:spcPct val="120000"/>
              </a:lnSpc>
              <a:spcBef>
                <a:spcPts val="500"/>
              </a:spcBef>
              <a:spcAft>
                <a:spcPts val="0"/>
              </a:spcAft>
              <a:buSzPts val="1760"/>
              <a:buChar char="▪"/>
            </a:pPr>
            <a:r>
              <a:rPr lang="en-US" dirty="0"/>
              <a:t>Defendant’s ability to function in that process- consulting with counsel in the preparation of a defense.</a:t>
            </a:r>
            <a:endParaRPr dirty="0"/>
          </a:p>
          <a:p>
            <a:pPr marL="685800" lvl="1" indent="-116840" algn="l" rtl="0">
              <a:lnSpc>
                <a:spcPct val="120000"/>
              </a:lnSpc>
              <a:spcBef>
                <a:spcPts val="500"/>
              </a:spcBef>
              <a:spcAft>
                <a:spcPts val="0"/>
              </a:spcAft>
              <a:buSzPts val="1760"/>
              <a:buNone/>
            </a:pPr>
            <a:endParaRPr dirty="0"/>
          </a:p>
        </p:txBody>
      </p:sp>
      <p:sp>
        <p:nvSpPr>
          <p:cNvPr id="399" name="Google Shape;399;p21"/>
          <p:cNvSpPr txBox="1">
            <a:spLocks noGrp="1"/>
          </p:cNvSpPr>
          <p:nvPr>
            <p:ph type="title"/>
          </p:nvPr>
        </p:nvSpPr>
        <p:spPr>
          <a:prstGeom prst="rect">
            <a:avLst/>
          </a:prstGeom>
          <a:noFill/>
          <a:ln>
            <a:noFill/>
          </a:ln>
        </p:spPr>
        <p:txBody>
          <a:bodyPr spcFirstLastPara="1" wrap="square" lIns="228600" tIns="228600" rIns="228600" bIns="228600" anchor="ctr" anchorCtr="0">
            <a:normAutofit/>
          </a:bodyPr>
          <a:lstStyle/>
          <a:p>
            <a:pPr marL="0" lvl="0" indent="0" algn="ctr" rtl="0">
              <a:lnSpc>
                <a:spcPct val="85000"/>
              </a:lnSpc>
              <a:spcBef>
                <a:spcPts val="0"/>
              </a:spcBef>
              <a:spcAft>
                <a:spcPts val="0"/>
              </a:spcAft>
              <a:buClr>
                <a:srgbClr val="FFFEFF"/>
              </a:buClr>
              <a:buSzPts val="4000"/>
              <a:buFont typeface="Calibri"/>
              <a:buNone/>
            </a:pPr>
            <a:r>
              <a:rPr lang="en-US"/>
              <a:t>Competency Test</a:t>
            </a:r>
            <a:endParaRPr/>
          </a:p>
        </p:txBody>
      </p:sp>
    </p:spTree>
    <p:extLst>
      <p:ext uri="{BB962C8B-B14F-4D97-AF65-F5344CB8AC3E}">
        <p14:creationId xmlns:p14="http://schemas.microsoft.com/office/powerpoint/2010/main" val="2870748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18"/>
          <p:cNvSpPr txBox="1">
            <a:spLocks noGrp="1"/>
          </p:cNvSpPr>
          <p:nvPr>
            <p:ph type="title"/>
          </p:nvPr>
        </p:nvSpPr>
        <p:spPr>
          <a:xfrm>
            <a:off x="2405864" y="365125"/>
            <a:ext cx="8947935" cy="1325563"/>
          </a:xfrm>
        </p:spPr>
        <p:txBody>
          <a:bodyPr spcFirstLastPara="1" lIns="228600" tIns="228600" rIns="228600" bIns="228600" anchor="ctr" anchorCtr="0">
            <a:normAutofit/>
          </a:bodyPr>
          <a:lstStyle/>
          <a:p>
            <a:pPr marL="0" lvl="0" indent="0" rtl="0">
              <a:spcBef>
                <a:spcPts val="0"/>
              </a:spcBef>
              <a:spcAft>
                <a:spcPts val="0"/>
              </a:spcAft>
              <a:buClr>
                <a:srgbClr val="FFFEFF"/>
              </a:buClr>
              <a:buSzPts val="4000"/>
              <a:buFont typeface="Calibri"/>
              <a:buNone/>
            </a:pPr>
            <a:r>
              <a:rPr lang="en-US"/>
              <a:t>Principles Related to Competency</a:t>
            </a:r>
          </a:p>
        </p:txBody>
      </p:sp>
      <p:graphicFrame>
        <p:nvGraphicFramePr>
          <p:cNvPr id="380" name="Google Shape;378;p18">
            <a:extLst>
              <a:ext uri="{FF2B5EF4-FFF2-40B4-BE49-F238E27FC236}">
                <a16:creationId xmlns:a16="http://schemas.microsoft.com/office/drawing/2014/main" id="{4834233D-DDCE-5CFE-294C-590CB631B4A1}"/>
              </a:ext>
            </a:extLst>
          </p:cNvPr>
          <p:cNvGraphicFramePr/>
          <p:nvPr>
            <p:extLst>
              <p:ext uri="{D42A27DB-BD31-4B8C-83A1-F6EECF244321}">
                <p14:modId xmlns:p14="http://schemas.microsoft.com/office/powerpoint/2010/main" val="2589674636"/>
              </p:ext>
            </p:extLst>
          </p:nvPr>
        </p:nvGraphicFramePr>
        <p:xfrm>
          <a:off x="2405863" y="2236741"/>
          <a:ext cx="9119829" cy="41108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07995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pic>
        <p:nvPicPr>
          <p:cNvPr id="452" name="Google Shape;452;p29"/>
          <p:cNvPicPr preferRelativeResize="0">
            <a:picLocks noGrp="1"/>
          </p:cNvPicPr>
          <p:nvPr>
            <p:ph sz="half" idx="1"/>
          </p:nvPr>
        </p:nvPicPr>
        <p:blipFill rotWithShape="1">
          <a:blip r:embed="rId3"/>
          <a:stretch/>
        </p:blipFill>
        <p:spPr>
          <a:xfrm>
            <a:off x="2405863" y="2801244"/>
            <a:ext cx="4344072" cy="2400099"/>
          </a:xfrm>
          <a:prstGeom prst="rect">
            <a:avLst/>
          </a:prstGeom>
          <a:noFill/>
          <a:ln>
            <a:noFill/>
          </a:ln>
        </p:spPr>
      </p:pic>
      <p:sp>
        <p:nvSpPr>
          <p:cNvPr id="451" name="Google Shape;451;p29"/>
          <p:cNvSpPr txBox="1">
            <a:spLocks noGrp="1"/>
          </p:cNvSpPr>
          <p:nvPr>
            <p:ph sz="half" idx="2"/>
          </p:nvPr>
        </p:nvSpPr>
        <p:spPr>
          <a:xfrm>
            <a:off x="7009728" y="1825625"/>
            <a:ext cx="4344072" cy="4351338"/>
          </a:xfrm>
        </p:spPr>
        <p:txBody>
          <a:bodyPr spcFirstLastPara="1" lIns="91425" tIns="45700" rIns="91425" bIns="45700" anchorCtr="0">
            <a:normAutofit/>
          </a:bodyPr>
          <a:lstStyle/>
          <a:p>
            <a:pPr marL="228600" lvl="0" indent="-228600" rtl="0">
              <a:spcBef>
                <a:spcPts val="0"/>
              </a:spcBef>
              <a:spcAft>
                <a:spcPts val="0"/>
              </a:spcAft>
              <a:buSzPts val="1980"/>
              <a:buChar char="▪"/>
            </a:pPr>
            <a:r>
              <a:rPr lang="en-US" sz="2600"/>
              <a:t>Many state statutes consider the issue. A survey of juvenile court clinical services in 87 jurisdictions in 31 states (recently updated to 37), all reported that they routinely perform CST evaluations.</a:t>
            </a:r>
            <a:endParaRPr sz="2600"/>
          </a:p>
          <a:p>
            <a:pPr marL="228600" lvl="0" indent="-228600" rtl="0">
              <a:spcBef>
                <a:spcPts val="1000"/>
              </a:spcBef>
              <a:spcAft>
                <a:spcPts val="0"/>
              </a:spcAft>
              <a:buSzPts val="1980"/>
              <a:buChar char="▪"/>
            </a:pPr>
            <a:r>
              <a:rPr lang="en-US" sz="2600"/>
              <a:t>Kent v. United States (1966) and In re Gault (1967) establish their necessity</a:t>
            </a:r>
            <a:endParaRPr sz="2600"/>
          </a:p>
        </p:txBody>
      </p:sp>
      <p:sp>
        <p:nvSpPr>
          <p:cNvPr id="450" name="Google Shape;450;p29"/>
          <p:cNvSpPr txBox="1">
            <a:spLocks noGrp="1"/>
          </p:cNvSpPr>
          <p:nvPr>
            <p:ph type="title"/>
          </p:nvPr>
        </p:nvSpPr>
        <p:spPr>
          <a:xfrm>
            <a:off x="2405864" y="365125"/>
            <a:ext cx="8947935" cy="1325563"/>
          </a:xfrm>
        </p:spPr>
        <p:txBody>
          <a:bodyPr spcFirstLastPara="1" lIns="91425" tIns="91425" rIns="91425" bIns="91425" anchor="ctr" anchorCtr="0">
            <a:normAutofit/>
          </a:bodyPr>
          <a:lstStyle/>
          <a:p>
            <a:pPr marL="0" lvl="0" indent="0" rtl="0">
              <a:spcBef>
                <a:spcPts val="0"/>
              </a:spcBef>
              <a:spcAft>
                <a:spcPts val="0"/>
              </a:spcAft>
              <a:buClr>
                <a:srgbClr val="FFFEFF"/>
              </a:buClr>
              <a:buSzPts val="3600"/>
              <a:buFont typeface="Calibri"/>
              <a:buNone/>
            </a:pPr>
            <a:r>
              <a:rPr lang="en-US" sz="4100"/>
              <a:t>Does Adjudicative Competence Apply in Juvenile Court?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Panza</a:t>
            </a:r>
            <a:r>
              <a:rPr lang="en-US" dirty="0"/>
              <a:t> et. al (2020) research</a:t>
            </a:r>
          </a:p>
        </p:txBody>
      </p:sp>
      <p:sp>
        <p:nvSpPr>
          <p:cNvPr id="3" name="Content Placeholder 2"/>
          <p:cNvSpPr>
            <a:spLocks noGrp="1"/>
          </p:cNvSpPr>
          <p:nvPr>
            <p:ph sz="half" idx="1"/>
          </p:nvPr>
        </p:nvSpPr>
        <p:spPr/>
        <p:txBody>
          <a:bodyPr>
            <a:normAutofit fontScale="85000" lnSpcReduction="10000"/>
          </a:bodyPr>
          <a:lstStyle/>
          <a:p>
            <a:r>
              <a:rPr lang="en-US" dirty="0"/>
              <a:t>11 States had and age-based assumption of incompetence (ranging from age 10 to age 14)</a:t>
            </a:r>
          </a:p>
          <a:p>
            <a:r>
              <a:rPr lang="en-US" dirty="0"/>
              <a:t>37 of the 50 states had statutes mentioning juvenile CST, 10 of which simply applied adult CST statutes to juveniles.</a:t>
            </a:r>
          </a:p>
          <a:p>
            <a:r>
              <a:rPr lang="en-US" dirty="0"/>
              <a:t>Most states (31 of the 37) indicated that mental illness and intellectual disability were predicates for ITP, but few included developmental immaturity (15 of 37).</a:t>
            </a:r>
          </a:p>
        </p:txBody>
      </p:sp>
      <p:sp>
        <p:nvSpPr>
          <p:cNvPr id="4" name="Content Placeholder 3"/>
          <p:cNvSpPr>
            <a:spLocks noGrp="1"/>
          </p:cNvSpPr>
          <p:nvPr>
            <p:ph sz="half" idx="2"/>
          </p:nvPr>
        </p:nvSpPr>
        <p:spPr/>
        <p:txBody>
          <a:bodyPr>
            <a:normAutofit fontScale="70000" lnSpcReduction="20000"/>
          </a:bodyPr>
          <a:lstStyle/>
          <a:p>
            <a:r>
              <a:rPr lang="en-US" dirty="0"/>
              <a:t>Most states did not specify under which conditions the question of a juvenile defendant’s competency should be raised (35).</a:t>
            </a:r>
          </a:p>
          <a:p>
            <a:pPr lvl="1"/>
            <a:r>
              <a:rPr lang="en-US" dirty="0"/>
              <a:t>Five of those states had age-based requirements (e.g., youth under a certain age must be questioned/evaluated).</a:t>
            </a:r>
          </a:p>
          <a:p>
            <a:pPr lvl="1"/>
            <a:r>
              <a:rPr lang="en-US" dirty="0"/>
              <a:t>Three had case-based (e.g., the requirement that more serious charges like first-degree murder presume the defendant’s CST is in question and must be evaluated).</a:t>
            </a:r>
          </a:p>
          <a:p>
            <a:r>
              <a:rPr lang="en-US" dirty="0"/>
              <a:t>Twenty-five states provided time length recommendations for remediation ranging from 60 days to 5 years in statute, and only two specified different recommendations for different treatment settings.</a:t>
            </a:r>
          </a:p>
          <a:p>
            <a:pPr lvl="1"/>
            <a:endParaRPr lang="en-US" dirty="0"/>
          </a:p>
        </p:txBody>
      </p:sp>
    </p:spTree>
    <p:extLst>
      <p:ext uri="{BB962C8B-B14F-4D97-AF65-F5344CB8AC3E}">
        <p14:creationId xmlns:p14="http://schemas.microsoft.com/office/powerpoint/2010/main" val="1621572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6E10FF-23A1-A7D3-EC60-EE158B3D67B8}"/>
              </a:ext>
            </a:extLst>
          </p:cNvPr>
          <p:cNvSpPr>
            <a:spLocks noGrp="1"/>
          </p:cNvSpPr>
          <p:nvPr>
            <p:ph type="title"/>
          </p:nvPr>
        </p:nvSpPr>
        <p:spPr/>
        <p:txBody>
          <a:bodyPr/>
          <a:lstStyle/>
          <a:p>
            <a:r>
              <a:rPr lang="en-US" dirty="0"/>
              <a:t>State Hospital/SSLC Restoration Costs</a:t>
            </a:r>
          </a:p>
        </p:txBody>
      </p:sp>
      <p:sp>
        <p:nvSpPr>
          <p:cNvPr id="4" name="Text Placeholder 3">
            <a:extLst>
              <a:ext uri="{FF2B5EF4-FFF2-40B4-BE49-F238E27FC236}">
                <a16:creationId xmlns:a16="http://schemas.microsoft.com/office/drawing/2014/main" id="{7330E18C-B2B5-D325-E5AF-26E898590D54}"/>
              </a:ext>
            </a:extLst>
          </p:cNvPr>
          <p:cNvSpPr>
            <a:spLocks noGrp="1"/>
          </p:cNvSpPr>
          <p:nvPr>
            <p:ph type="body" idx="1"/>
          </p:nvPr>
        </p:nvSpPr>
        <p:spPr/>
        <p:txBody>
          <a:bodyPr/>
          <a:lstStyle/>
          <a:p>
            <a:r>
              <a:rPr lang="en-US" dirty="0"/>
              <a:t>State Hospital </a:t>
            </a:r>
          </a:p>
        </p:txBody>
      </p:sp>
      <p:sp>
        <p:nvSpPr>
          <p:cNvPr id="2" name="Content Placeholder 1">
            <a:extLst>
              <a:ext uri="{FF2B5EF4-FFF2-40B4-BE49-F238E27FC236}">
                <a16:creationId xmlns:a16="http://schemas.microsoft.com/office/drawing/2014/main" id="{D824CA23-122A-322C-E194-EC639A91CCB9}"/>
              </a:ext>
            </a:extLst>
          </p:cNvPr>
          <p:cNvSpPr>
            <a:spLocks noGrp="1"/>
          </p:cNvSpPr>
          <p:nvPr>
            <p:ph sz="half" idx="2"/>
          </p:nvPr>
        </p:nvSpPr>
        <p:spPr/>
        <p:txBody>
          <a:bodyPr>
            <a:normAutofit fontScale="85000" lnSpcReduction="10000"/>
          </a:bodyPr>
          <a:lstStyle/>
          <a:p>
            <a:r>
              <a:rPr lang="en-US" dirty="0"/>
              <a:t>Average state hospital length of stay is 87.9 days</a:t>
            </a:r>
          </a:p>
          <a:p>
            <a:r>
              <a:rPr lang="en-US" dirty="0"/>
              <a:t>Daily rate for state hospital juvenile/civil beds is $906</a:t>
            </a:r>
          </a:p>
          <a:p>
            <a:r>
              <a:rPr lang="en-US" dirty="0"/>
              <a:t>Results in average costs of over 79K for inpatient restoration services.</a:t>
            </a:r>
          </a:p>
          <a:p>
            <a:r>
              <a:rPr lang="en-US" dirty="0"/>
              <a:t>Current wait time for bed is 4-8 weeks</a:t>
            </a:r>
          </a:p>
          <a:p>
            <a:r>
              <a:rPr lang="en-US" dirty="0"/>
              <a:t>65% restoration rate for youths referred to state hospital between 2010-2020.</a:t>
            </a:r>
          </a:p>
          <a:p>
            <a:endParaRPr lang="en-US" dirty="0"/>
          </a:p>
        </p:txBody>
      </p:sp>
      <p:sp>
        <p:nvSpPr>
          <p:cNvPr id="5" name="Text Placeholder 4">
            <a:extLst>
              <a:ext uri="{FF2B5EF4-FFF2-40B4-BE49-F238E27FC236}">
                <a16:creationId xmlns:a16="http://schemas.microsoft.com/office/drawing/2014/main" id="{BA019202-1BE4-15A9-D135-637D7FC40164}"/>
              </a:ext>
            </a:extLst>
          </p:cNvPr>
          <p:cNvSpPr>
            <a:spLocks noGrp="1"/>
          </p:cNvSpPr>
          <p:nvPr>
            <p:ph type="body" sz="quarter" idx="3"/>
          </p:nvPr>
        </p:nvSpPr>
        <p:spPr/>
        <p:txBody>
          <a:bodyPr/>
          <a:lstStyle/>
          <a:p>
            <a:r>
              <a:rPr lang="en-US" dirty="0"/>
              <a:t>State Supported Living Center</a:t>
            </a:r>
          </a:p>
        </p:txBody>
      </p:sp>
      <p:sp>
        <p:nvSpPr>
          <p:cNvPr id="6" name="Content Placeholder 5">
            <a:extLst>
              <a:ext uri="{FF2B5EF4-FFF2-40B4-BE49-F238E27FC236}">
                <a16:creationId xmlns:a16="http://schemas.microsoft.com/office/drawing/2014/main" id="{E3A9BD8B-3DFC-9A11-8791-2E5954D86456}"/>
              </a:ext>
            </a:extLst>
          </p:cNvPr>
          <p:cNvSpPr>
            <a:spLocks noGrp="1"/>
          </p:cNvSpPr>
          <p:nvPr>
            <p:ph sz="quarter" idx="4"/>
          </p:nvPr>
        </p:nvSpPr>
        <p:spPr/>
        <p:txBody>
          <a:bodyPr>
            <a:normAutofit fontScale="85000" lnSpcReduction="10000"/>
          </a:bodyPr>
          <a:lstStyle/>
          <a:p>
            <a:r>
              <a:rPr lang="en-US" dirty="0"/>
              <a:t>Daily rate is $967.</a:t>
            </a:r>
          </a:p>
          <a:p>
            <a:r>
              <a:rPr lang="en-US" dirty="0"/>
              <a:t>Results in average costs of over $87K for restoration services.</a:t>
            </a:r>
          </a:p>
          <a:p>
            <a:r>
              <a:rPr lang="en-US" dirty="0"/>
              <a:t>Extended wait times </a:t>
            </a:r>
          </a:p>
        </p:txBody>
      </p:sp>
    </p:spTree>
    <p:extLst>
      <p:ext uri="{BB962C8B-B14F-4D97-AF65-F5344CB8AC3E}">
        <p14:creationId xmlns:p14="http://schemas.microsoft.com/office/powerpoint/2010/main" val="39800913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6D7D668-6C80-AC94-72AA-2F4A0B24D7D0}"/>
              </a:ext>
            </a:extLst>
          </p:cNvPr>
          <p:cNvSpPr>
            <a:spLocks noGrp="1"/>
          </p:cNvSpPr>
          <p:nvPr>
            <p:ph type="title"/>
          </p:nvPr>
        </p:nvSpPr>
        <p:spPr/>
        <p:txBody>
          <a:bodyPr/>
          <a:lstStyle/>
          <a:p>
            <a:r>
              <a:rPr lang="en-US" dirty="0"/>
              <a:t>State Hospital Juvenile Capacity</a:t>
            </a:r>
          </a:p>
        </p:txBody>
      </p:sp>
      <p:graphicFrame>
        <p:nvGraphicFramePr>
          <p:cNvPr id="7" name="Diagram 6">
            <a:extLst>
              <a:ext uri="{FF2B5EF4-FFF2-40B4-BE49-F238E27FC236}">
                <a16:creationId xmlns:a16="http://schemas.microsoft.com/office/drawing/2014/main" id="{D6FC5BA5-640C-EFCF-4A0B-5EDD382B2FF7}"/>
              </a:ext>
            </a:extLst>
          </p:cNvPr>
          <p:cNvGraphicFramePr/>
          <p:nvPr>
            <p:extLst>
              <p:ext uri="{D42A27DB-BD31-4B8C-83A1-F6EECF244321}">
                <p14:modId xmlns:p14="http://schemas.microsoft.com/office/powerpoint/2010/main" val="430427300"/>
              </p:ext>
            </p:extLst>
          </p:nvPr>
        </p:nvGraphicFramePr>
        <p:xfrm>
          <a:off x="2662688" y="2072947"/>
          <a:ext cx="8848955" cy="43241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197813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07A76B78-C992-27B5-CD53-36C8D778168B}"/>
              </a:ext>
            </a:extLst>
          </p:cNvPr>
          <p:cNvGraphicFramePr>
            <a:graphicFrameLocks noGrp="1"/>
          </p:cNvGraphicFramePr>
          <p:nvPr>
            <p:ph idx="1"/>
            <p:extLst>
              <p:ext uri="{D42A27DB-BD31-4B8C-83A1-F6EECF244321}">
                <p14:modId xmlns:p14="http://schemas.microsoft.com/office/powerpoint/2010/main" val="4039743668"/>
              </p:ext>
            </p:extLst>
          </p:nvPr>
        </p:nvGraphicFramePr>
        <p:xfrm>
          <a:off x="2406650" y="2236788"/>
          <a:ext cx="8451850" cy="3470330"/>
        </p:xfrm>
        <a:graphic>
          <a:graphicData uri="http://schemas.openxmlformats.org/drawingml/2006/table">
            <a:tbl>
              <a:tblPr firstRow="1" bandRow="1">
                <a:tableStyleId>{5C22544A-7EE6-4342-B048-85BDC9FD1C3A}</a:tableStyleId>
              </a:tblPr>
              <a:tblGrid>
                <a:gridCol w="4225925">
                  <a:extLst>
                    <a:ext uri="{9D8B030D-6E8A-4147-A177-3AD203B41FA5}">
                      <a16:colId xmlns:a16="http://schemas.microsoft.com/office/drawing/2014/main" val="2572385301"/>
                    </a:ext>
                  </a:extLst>
                </a:gridCol>
                <a:gridCol w="4225925">
                  <a:extLst>
                    <a:ext uri="{9D8B030D-6E8A-4147-A177-3AD203B41FA5}">
                      <a16:colId xmlns:a16="http://schemas.microsoft.com/office/drawing/2014/main" val="439457196"/>
                    </a:ext>
                  </a:extLst>
                </a:gridCol>
              </a:tblGrid>
              <a:tr h="775286">
                <a:tc>
                  <a:txBody>
                    <a:bodyPr/>
                    <a:lstStyle/>
                    <a:p>
                      <a:r>
                        <a:rPr lang="en-US" dirty="0"/>
                        <a:t>Fiscal Year</a:t>
                      </a:r>
                    </a:p>
                  </a:txBody>
                  <a:tcPr/>
                </a:tc>
                <a:tc>
                  <a:txBody>
                    <a:bodyPr/>
                    <a:lstStyle/>
                    <a:p>
                      <a:r>
                        <a:rPr lang="en-US" dirty="0"/>
                        <a:t>Number of Juvenile Justice Involved Admissions</a:t>
                      </a:r>
                    </a:p>
                  </a:txBody>
                  <a:tcPr/>
                </a:tc>
                <a:extLst>
                  <a:ext uri="{0D108BD9-81ED-4DB2-BD59-A6C34878D82A}">
                    <a16:rowId xmlns:a16="http://schemas.microsoft.com/office/drawing/2014/main" val="3012579463"/>
                  </a:ext>
                </a:extLst>
              </a:tr>
              <a:tr h="449174">
                <a:tc>
                  <a:txBody>
                    <a:bodyPr/>
                    <a:lstStyle/>
                    <a:p>
                      <a:r>
                        <a:rPr lang="en-US" dirty="0"/>
                        <a:t>2019</a:t>
                      </a:r>
                    </a:p>
                  </a:txBody>
                  <a:tcPr/>
                </a:tc>
                <a:tc>
                  <a:txBody>
                    <a:bodyPr/>
                    <a:lstStyle/>
                    <a:p>
                      <a:r>
                        <a:rPr lang="en-US" dirty="0"/>
                        <a:t>23</a:t>
                      </a:r>
                    </a:p>
                  </a:txBody>
                  <a:tcPr/>
                </a:tc>
                <a:extLst>
                  <a:ext uri="{0D108BD9-81ED-4DB2-BD59-A6C34878D82A}">
                    <a16:rowId xmlns:a16="http://schemas.microsoft.com/office/drawing/2014/main" val="720535570"/>
                  </a:ext>
                </a:extLst>
              </a:tr>
              <a:tr h="449174">
                <a:tc>
                  <a:txBody>
                    <a:bodyPr/>
                    <a:lstStyle/>
                    <a:p>
                      <a:r>
                        <a:rPr lang="en-US" dirty="0"/>
                        <a:t>2020</a:t>
                      </a:r>
                    </a:p>
                  </a:txBody>
                  <a:tcPr/>
                </a:tc>
                <a:tc>
                  <a:txBody>
                    <a:bodyPr/>
                    <a:lstStyle/>
                    <a:p>
                      <a:r>
                        <a:rPr lang="en-US" dirty="0"/>
                        <a:t>12</a:t>
                      </a:r>
                    </a:p>
                  </a:txBody>
                  <a:tcPr/>
                </a:tc>
                <a:extLst>
                  <a:ext uri="{0D108BD9-81ED-4DB2-BD59-A6C34878D82A}">
                    <a16:rowId xmlns:a16="http://schemas.microsoft.com/office/drawing/2014/main" val="877791769"/>
                  </a:ext>
                </a:extLst>
              </a:tr>
              <a:tr h="449174">
                <a:tc>
                  <a:txBody>
                    <a:bodyPr/>
                    <a:lstStyle/>
                    <a:p>
                      <a:r>
                        <a:rPr lang="en-US" dirty="0"/>
                        <a:t>2021</a:t>
                      </a:r>
                    </a:p>
                  </a:txBody>
                  <a:tcPr/>
                </a:tc>
                <a:tc>
                  <a:txBody>
                    <a:bodyPr/>
                    <a:lstStyle/>
                    <a:p>
                      <a:r>
                        <a:rPr lang="en-US" dirty="0"/>
                        <a:t>10</a:t>
                      </a:r>
                    </a:p>
                  </a:txBody>
                  <a:tcPr/>
                </a:tc>
                <a:extLst>
                  <a:ext uri="{0D108BD9-81ED-4DB2-BD59-A6C34878D82A}">
                    <a16:rowId xmlns:a16="http://schemas.microsoft.com/office/drawing/2014/main" val="459359869"/>
                  </a:ext>
                </a:extLst>
              </a:tr>
              <a:tr h="449174">
                <a:tc>
                  <a:txBody>
                    <a:bodyPr/>
                    <a:lstStyle/>
                    <a:p>
                      <a:r>
                        <a:rPr lang="en-US" dirty="0"/>
                        <a:t>2022</a:t>
                      </a:r>
                    </a:p>
                  </a:txBody>
                  <a:tcPr/>
                </a:tc>
                <a:tc>
                  <a:txBody>
                    <a:bodyPr/>
                    <a:lstStyle/>
                    <a:p>
                      <a:r>
                        <a:rPr lang="en-US" dirty="0"/>
                        <a:t>14</a:t>
                      </a:r>
                    </a:p>
                  </a:txBody>
                  <a:tcPr/>
                </a:tc>
                <a:extLst>
                  <a:ext uri="{0D108BD9-81ED-4DB2-BD59-A6C34878D82A}">
                    <a16:rowId xmlns:a16="http://schemas.microsoft.com/office/drawing/2014/main" val="4135139443"/>
                  </a:ext>
                </a:extLst>
              </a:tr>
              <a:tr h="449174">
                <a:tc>
                  <a:txBody>
                    <a:bodyPr/>
                    <a:lstStyle/>
                    <a:p>
                      <a:r>
                        <a:rPr lang="en-US" dirty="0"/>
                        <a:t>2023</a:t>
                      </a:r>
                    </a:p>
                  </a:txBody>
                  <a:tcPr/>
                </a:tc>
                <a:tc>
                  <a:txBody>
                    <a:bodyPr/>
                    <a:lstStyle/>
                    <a:p>
                      <a:r>
                        <a:rPr lang="en-US" dirty="0"/>
                        <a:t>18</a:t>
                      </a:r>
                    </a:p>
                  </a:txBody>
                  <a:tcPr/>
                </a:tc>
                <a:extLst>
                  <a:ext uri="{0D108BD9-81ED-4DB2-BD59-A6C34878D82A}">
                    <a16:rowId xmlns:a16="http://schemas.microsoft.com/office/drawing/2014/main" val="4268022347"/>
                  </a:ext>
                </a:extLst>
              </a:tr>
              <a:tr h="449174">
                <a:tc>
                  <a:txBody>
                    <a:bodyPr/>
                    <a:lstStyle/>
                    <a:p>
                      <a:r>
                        <a:rPr lang="en-US" dirty="0"/>
                        <a:t>2024</a:t>
                      </a:r>
                    </a:p>
                  </a:txBody>
                  <a:tcPr/>
                </a:tc>
                <a:tc>
                  <a:txBody>
                    <a:bodyPr/>
                    <a:lstStyle/>
                    <a:p>
                      <a:r>
                        <a:rPr lang="en-US" dirty="0"/>
                        <a:t>18</a:t>
                      </a:r>
                    </a:p>
                  </a:txBody>
                  <a:tcPr/>
                </a:tc>
                <a:extLst>
                  <a:ext uri="{0D108BD9-81ED-4DB2-BD59-A6C34878D82A}">
                    <a16:rowId xmlns:a16="http://schemas.microsoft.com/office/drawing/2014/main" val="3443402962"/>
                  </a:ext>
                </a:extLst>
              </a:tr>
            </a:tbl>
          </a:graphicData>
        </a:graphic>
      </p:graphicFrame>
      <p:sp>
        <p:nvSpPr>
          <p:cNvPr id="3" name="Title 2">
            <a:extLst>
              <a:ext uri="{FF2B5EF4-FFF2-40B4-BE49-F238E27FC236}">
                <a16:creationId xmlns:a16="http://schemas.microsoft.com/office/drawing/2014/main" id="{7EFB2DF2-E8A6-486A-801B-ED12544515DB}"/>
              </a:ext>
            </a:extLst>
          </p:cNvPr>
          <p:cNvSpPr>
            <a:spLocks noGrp="1"/>
          </p:cNvSpPr>
          <p:nvPr>
            <p:ph type="title"/>
          </p:nvPr>
        </p:nvSpPr>
        <p:spPr/>
        <p:txBody>
          <a:bodyPr/>
          <a:lstStyle/>
          <a:p>
            <a:r>
              <a:rPr lang="en-US" dirty="0"/>
              <a:t>State Supported Living Center Capacity</a:t>
            </a:r>
          </a:p>
        </p:txBody>
      </p:sp>
    </p:spTree>
    <p:extLst>
      <p:ext uri="{BB962C8B-B14F-4D97-AF65-F5344CB8AC3E}">
        <p14:creationId xmlns:p14="http://schemas.microsoft.com/office/powerpoint/2010/main" val="36755199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6AC6A-155C-452B-A591-5E0B91903EAC}"/>
              </a:ext>
            </a:extLst>
          </p:cNvPr>
          <p:cNvSpPr>
            <a:spLocks noGrp="1"/>
          </p:cNvSpPr>
          <p:nvPr>
            <p:ph type="title"/>
          </p:nvPr>
        </p:nvSpPr>
        <p:spPr/>
        <p:txBody>
          <a:bodyPr/>
          <a:lstStyle/>
          <a:p>
            <a:r>
              <a:rPr lang="en-US" dirty="0"/>
              <a:t>Disclosure to Learners</a:t>
            </a:r>
          </a:p>
        </p:txBody>
      </p:sp>
      <p:sp>
        <p:nvSpPr>
          <p:cNvPr id="3" name="Text Placeholder 2">
            <a:extLst>
              <a:ext uri="{FF2B5EF4-FFF2-40B4-BE49-F238E27FC236}">
                <a16:creationId xmlns:a16="http://schemas.microsoft.com/office/drawing/2014/main" id="{75E2845A-EF74-496A-BB22-37F68516BA94}"/>
              </a:ext>
            </a:extLst>
          </p:cNvPr>
          <p:cNvSpPr>
            <a:spLocks noGrp="1"/>
          </p:cNvSpPr>
          <p:nvPr>
            <p:ph type="body" idx="1"/>
          </p:nvPr>
        </p:nvSpPr>
        <p:spPr/>
        <p:txBody>
          <a:bodyPr>
            <a:normAutofit/>
          </a:bodyPr>
          <a:lstStyle/>
          <a:p>
            <a:r>
              <a:rPr lang="en-US" sz="3200" dirty="0"/>
              <a:t>38th Annual Texas Council Conference</a:t>
            </a:r>
          </a:p>
          <a:p>
            <a:r>
              <a:rPr lang="en-US" sz="3200" dirty="0"/>
              <a:t>June 25-27, 2025</a:t>
            </a:r>
          </a:p>
        </p:txBody>
      </p:sp>
    </p:spTree>
    <p:extLst>
      <p:ext uri="{BB962C8B-B14F-4D97-AF65-F5344CB8AC3E}">
        <p14:creationId xmlns:p14="http://schemas.microsoft.com/office/powerpoint/2010/main" val="4428505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A6CCB-5D22-B257-E4C0-F67AD34B08F3}"/>
              </a:ext>
            </a:extLst>
          </p:cNvPr>
          <p:cNvSpPr>
            <a:spLocks noGrp="1"/>
          </p:cNvSpPr>
          <p:nvPr>
            <p:ph type="title"/>
          </p:nvPr>
        </p:nvSpPr>
        <p:spPr/>
        <p:txBody>
          <a:bodyPr/>
          <a:lstStyle/>
          <a:p>
            <a:r>
              <a:rPr lang="en-US" dirty="0"/>
              <a:t>Harris County Chapter 55 Needs</a:t>
            </a:r>
          </a:p>
        </p:txBody>
      </p:sp>
      <p:sp>
        <p:nvSpPr>
          <p:cNvPr id="7" name="Content Placeholder 6">
            <a:extLst>
              <a:ext uri="{FF2B5EF4-FFF2-40B4-BE49-F238E27FC236}">
                <a16:creationId xmlns:a16="http://schemas.microsoft.com/office/drawing/2014/main" id="{6DE1BD8A-F35E-AA30-70D0-8EE8D64258B1}"/>
              </a:ext>
            </a:extLst>
          </p:cNvPr>
          <p:cNvSpPr>
            <a:spLocks noGrp="1"/>
          </p:cNvSpPr>
          <p:nvPr>
            <p:ph idx="1"/>
          </p:nvPr>
        </p:nvSpPr>
        <p:spPr/>
        <p:txBody>
          <a:bodyPr>
            <a:normAutofit/>
          </a:bodyPr>
          <a:lstStyle/>
          <a:p>
            <a:r>
              <a:rPr lang="en-US" sz="2400" dirty="0"/>
              <a:t>Since 2019, 63 youths in Harris County alone have needed Chapter 55 services</a:t>
            </a:r>
          </a:p>
        </p:txBody>
      </p:sp>
      <p:graphicFrame>
        <p:nvGraphicFramePr>
          <p:cNvPr id="3" name="Table 2">
            <a:extLst>
              <a:ext uri="{FF2B5EF4-FFF2-40B4-BE49-F238E27FC236}">
                <a16:creationId xmlns:a16="http://schemas.microsoft.com/office/drawing/2014/main" id="{21753875-D12A-8D59-71BB-8429F8FFDD69}"/>
              </a:ext>
            </a:extLst>
          </p:cNvPr>
          <p:cNvGraphicFramePr>
            <a:graphicFrameLocks noGrp="1"/>
          </p:cNvGraphicFramePr>
          <p:nvPr>
            <p:extLst>
              <p:ext uri="{D42A27DB-BD31-4B8C-83A1-F6EECF244321}">
                <p14:modId xmlns:p14="http://schemas.microsoft.com/office/powerpoint/2010/main" val="3714825143"/>
              </p:ext>
            </p:extLst>
          </p:nvPr>
        </p:nvGraphicFramePr>
        <p:xfrm>
          <a:off x="954637" y="2407985"/>
          <a:ext cx="9601704" cy="3829893"/>
        </p:xfrm>
        <a:graphic>
          <a:graphicData uri="http://schemas.openxmlformats.org/drawingml/2006/table">
            <a:tbl>
              <a:tblPr firstRow="1" bandRow="1">
                <a:tableStyleId>{5C22544A-7EE6-4342-B048-85BDC9FD1C3A}</a:tableStyleId>
              </a:tblPr>
              <a:tblGrid>
                <a:gridCol w="2400426">
                  <a:extLst>
                    <a:ext uri="{9D8B030D-6E8A-4147-A177-3AD203B41FA5}">
                      <a16:colId xmlns:a16="http://schemas.microsoft.com/office/drawing/2014/main" val="1517152645"/>
                    </a:ext>
                  </a:extLst>
                </a:gridCol>
                <a:gridCol w="2400426">
                  <a:extLst>
                    <a:ext uri="{9D8B030D-6E8A-4147-A177-3AD203B41FA5}">
                      <a16:colId xmlns:a16="http://schemas.microsoft.com/office/drawing/2014/main" val="2810855"/>
                    </a:ext>
                  </a:extLst>
                </a:gridCol>
                <a:gridCol w="2400426">
                  <a:extLst>
                    <a:ext uri="{9D8B030D-6E8A-4147-A177-3AD203B41FA5}">
                      <a16:colId xmlns:a16="http://schemas.microsoft.com/office/drawing/2014/main" val="2508642116"/>
                    </a:ext>
                  </a:extLst>
                </a:gridCol>
                <a:gridCol w="2400426">
                  <a:extLst>
                    <a:ext uri="{9D8B030D-6E8A-4147-A177-3AD203B41FA5}">
                      <a16:colId xmlns:a16="http://schemas.microsoft.com/office/drawing/2014/main" val="1595690315"/>
                    </a:ext>
                  </a:extLst>
                </a:gridCol>
              </a:tblGrid>
              <a:tr h="416499">
                <a:tc>
                  <a:txBody>
                    <a:bodyPr/>
                    <a:lstStyle/>
                    <a:p>
                      <a:r>
                        <a:rPr lang="en-US" dirty="0"/>
                        <a:t>Initial Referral Year</a:t>
                      </a:r>
                    </a:p>
                  </a:txBody>
                  <a:tcPr/>
                </a:tc>
                <a:tc>
                  <a:txBody>
                    <a:bodyPr/>
                    <a:lstStyle/>
                    <a:p>
                      <a:r>
                        <a:rPr lang="en-US" dirty="0"/>
                        <a:t>Number of Youths Referred</a:t>
                      </a:r>
                    </a:p>
                  </a:txBody>
                  <a:tcPr/>
                </a:tc>
                <a:tc>
                  <a:txBody>
                    <a:bodyPr/>
                    <a:lstStyle/>
                    <a:p>
                      <a:r>
                        <a:rPr lang="en-US" dirty="0"/>
                        <a:t>Number of Youths Needing Inpatient Services</a:t>
                      </a:r>
                    </a:p>
                  </a:txBody>
                  <a:tcPr/>
                </a:tc>
                <a:tc>
                  <a:txBody>
                    <a:bodyPr/>
                    <a:lstStyle/>
                    <a:p>
                      <a:r>
                        <a:rPr lang="en-US" dirty="0"/>
                        <a:t>LEAP participants</a:t>
                      </a:r>
                    </a:p>
                  </a:txBody>
                  <a:tcPr/>
                </a:tc>
                <a:extLst>
                  <a:ext uri="{0D108BD9-81ED-4DB2-BD59-A6C34878D82A}">
                    <a16:rowId xmlns:a16="http://schemas.microsoft.com/office/drawing/2014/main" val="162890109"/>
                  </a:ext>
                </a:extLst>
              </a:tr>
              <a:tr h="416499">
                <a:tc>
                  <a:txBody>
                    <a:bodyPr/>
                    <a:lstStyle/>
                    <a:p>
                      <a:r>
                        <a:rPr lang="en-US" dirty="0"/>
                        <a:t>2019</a:t>
                      </a:r>
                    </a:p>
                  </a:txBody>
                  <a:tcPr/>
                </a:tc>
                <a:tc>
                  <a:txBody>
                    <a:bodyPr/>
                    <a:lstStyle/>
                    <a:p>
                      <a:r>
                        <a:rPr lang="en-US" dirty="0"/>
                        <a:t>8</a:t>
                      </a:r>
                    </a:p>
                  </a:txBody>
                  <a:tcPr/>
                </a:tc>
                <a:tc>
                  <a:txBody>
                    <a:bodyPr/>
                    <a:lstStyle/>
                    <a:p>
                      <a:r>
                        <a:rPr lang="en-US" dirty="0"/>
                        <a:t>8</a:t>
                      </a:r>
                    </a:p>
                  </a:txBody>
                  <a:tcPr/>
                </a:tc>
                <a:tc>
                  <a:txBody>
                    <a:bodyPr/>
                    <a:lstStyle/>
                    <a:p>
                      <a:r>
                        <a:rPr lang="en-US" dirty="0"/>
                        <a:t>N/A</a:t>
                      </a:r>
                    </a:p>
                  </a:txBody>
                  <a:tcPr/>
                </a:tc>
                <a:extLst>
                  <a:ext uri="{0D108BD9-81ED-4DB2-BD59-A6C34878D82A}">
                    <a16:rowId xmlns:a16="http://schemas.microsoft.com/office/drawing/2014/main" val="2950370738"/>
                  </a:ext>
                </a:extLst>
              </a:tr>
              <a:tr h="416499">
                <a:tc>
                  <a:txBody>
                    <a:bodyPr/>
                    <a:lstStyle/>
                    <a:p>
                      <a:r>
                        <a:rPr lang="en-US" dirty="0"/>
                        <a:t>2020</a:t>
                      </a:r>
                    </a:p>
                  </a:txBody>
                  <a:tcPr/>
                </a:tc>
                <a:tc>
                  <a:txBody>
                    <a:bodyPr/>
                    <a:lstStyle/>
                    <a:p>
                      <a:r>
                        <a:rPr lang="en-US" dirty="0"/>
                        <a:t>2</a:t>
                      </a:r>
                    </a:p>
                  </a:txBody>
                  <a:tcPr/>
                </a:tc>
                <a:tc>
                  <a:txBody>
                    <a:bodyPr/>
                    <a:lstStyle/>
                    <a:p>
                      <a:r>
                        <a:rPr lang="en-US" dirty="0"/>
                        <a:t>2</a:t>
                      </a:r>
                    </a:p>
                  </a:txBody>
                  <a:tcPr/>
                </a:tc>
                <a:tc>
                  <a:txBody>
                    <a:bodyPr/>
                    <a:lstStyle/>
                    <a:p>
                      <a:r>
                        <a:rPr lang="en-US" dirty="0"/>
                        <a:t>N/A</a:t>
                      </a:r>
                    </a:p>
                  </a:txBody>
                  <a:tcPr/>
                </a:tc>
                <a:extLst>
                  <a:ext uri="{0D108BD9-81ED-4DB2-BD59-A6C34878D82A}">
                    <a16:rowId xmlns:a16="http://schemas.microsoft.com/office/drawing/2014/main" val="429172980"/>
                  </a:ext>
                </a:extLst>
              </a:tr>
              <a:tr h="416499">
                <a:tc>
                  <a:txBody>
                    <a:bodyPr/>
                    <a:lstStyle/>
                    <a:p>
                      <a:r>
                        <a:rPr lang="en-US" dirty="0"/>
                        <a:t>2021</a:t>
                      </a:r>
                    </a:p>
                  </a:txBody>
                  <a:tcPr/>
                </a:tc>
                <a:tc>
                  <a:txBody>
                    <a:bodyPr/>
                    <a:lstStyle/>
                    <a:p>
                      <a:r>
                        <a:rPr lang="en-US" dirty="0"/>
                        <a:t>4</a:t>
                      </a:r>
                    </a:p>
                  </a:txBody>
                  <a:tcPr/>
                </a:tc>
                <a:tc>
                  <a:txBody>
                    <a:bodyPr/>
                    <a:lstStyle/>
                    <a:p>
                      <a:r>
                        <a:rPr lang="en-US" dirty="0"/>
                        <a:t>2</a:t>
                      </a:r>
                    </a:p>
                  </a:txBody>
                  <a:tcPr/>
                </a:tc>
                <a:tc>
                  <a:txBody>
                    <a:bodyPr/>
                    <a:lstStyle/>
                    <a:p>
                      <a:r>
                        <a:rPr lang="en-US" dirty="0"/>
                        <a:t>2 </a:t>
                      </a:r>
                    </a:p>
                  </a:txBody>
                  <a:tcPr/>
                </a:tc>
                <a:extLst>
                  <a:ext uri="{0D108BD9-81ED-4DB2-BD59-A6C34878D82A}">
                    <a16:rowId xmlns:a16="http://schemas.microsoft.com/office/drawing/2014/main" val="4286826526"/>
                  </a:ext>
                </a:extLst>
              </a:tr>
              <a:tr h="416499">
                <a:tc>
                  <a:txBody>
                    <a:bodyPr/>
                    <a:lstStyle/>
                    <a:p>
                      <a:r>
                        <a:rPr lang="en-US" dirty="0"/>
                        <a:t>2022</a:t>
                      </a:r>
                    </a:p>
                  </a:txBody>
                  <a:tcPr/>
                </a:tc>
                <a:tc>
                  <a:txBody>
                    <a:bodyPr/>
                    <a:lstStyle/>
                    <a:p>
                      <a:r>
                        <a:rPr lang="en-US" dirty="0"/>
                        <a:t>9</a:t>
                      </a:r>
                    </a:p>
                  </a:txBody>
                  <a:tcPr/>
                </a:tc>
                <a:tc>
                  <a:txBody>
                    <a:bodyPr/>
                    <a:lstStyle/>
                    <a:p>
                      <a:r>
                        <a:rPr lang="en-US" dirty="0"/>
                        <a:t>7</a:t>
                      </a:r>
                    </a:p>
                  </a:txBody>
                  <a:tcPr/>
                </a:tc>
                <a:tc>
                  <a:txBody>
                    <a:bodyPr/>
                    <a:lstStyle/>
                    <a:p>
                      <a:r>
                        <a:rPr lang="en-US" dirty="0"/>
                        <a:t>2 </a:t>
                      </a:r>
                    </a:p>
                  </a:txBody>
                  <a:tcPr/>
                </a:tc>
                <a:extLst>
                  <a:ext uri="{0D108BD9-81ED-4DB2-BD59-A6C34878D82A}">
                    <a16:rowId xmlns:a16="http://schemas.microsoft.com/office/drawing/2014/main" val="2796222878"/>
                  </a:ext>
                </a:extLst>
              </a:tr>
              <a:tr h="416499">
                <a:tc>
                  <a:txBody>
                    <a:bodyPr/>
                    <a:lstStyle/>
                    <a:p>
                      <a:r>
                        <a:rPr lang="en-US" dirty="0"/>
                        <a:t>2023</a:t>
                      </a:r>
                    </a:p>
                  </a:txBody>
                  <a:tcPr/>
                </a:tc>
                <a:tc>
                  <a:txBody>
                    <a:bodyPr/>
                    <a:lstStyle/>
                    <a:p>
                      <a:r>
                        <a:rPr lang="en-US" dirty="0"/>
                        <a:t>19</a:t>
                      </a:r>
                    </a:p>
                  </a:txBody>
                  <a:tcPr/>
                </a:tc>
                <a:tc>
                  <a:txBody>
                    <a:bodyPr/>
                    <a:lstStyle/>
                    <a:p>
                      <a:r>
                        <a:rPr lang="en-US" dirty="0"/>
                        <a:t>10</a:t>
                      </a:r>
                    </a:p>
                  </a:txBody>
                  <a:tcPr/>
                </a:tc>
                <a:tc>
                  <a:txBody>
                    <a:bodyPr/>
                    <a:lstStyle/>
                    <a:p>
                      <a:r>
                        <a:rPr lang="en-US" dirty="0"/>
                        <a:t>3 </a:t>
                      </a:r>
                    </a:p>
                  </a:txBody>
                  <a:tcPr/>
                </a:tc>
                <a:extLst>
                  <a:ext uri="{0D108BD9-81ED-4DB2-BD59-A6C34878D82A}">
                    <a16:rowId xmlns:a16="http://schemas.microsoft.com/office/drawing/2014/main" val="594299426"/>
                  </a:ext>
                </a:extLst>
              </a:tr>
              <a:tr h="416499">
                <a:tc>
                  <a:txBody>
                    <a:bodyPr/>
                    <a:lstStyle/>
                    <a:p>
                      <a:r>
                        <a:rPr lang="en-US" dirty="0"/>
                        <a:t>2024</a:t>
                      </a:r>
                    </a:p>
                  </a:txBody>
                  <a:tcPr/>
                </a:tc>
                <a:tc>
                  <a:txBody>
                    <a:bodyPr/>
                    <a:lstStyle/>
                    <a:p>
                      <a:r>
                        <a:rPr lang="en-US" dirty="0"/>
                        <a:t>20</a:t>
                      </a:r>
                    </a:p>
                  </a:txBody>
                  <a:tcPr/>
                </a:tc>
                <a:tc>
                  <a:txBody>
                    <a:bodyPr/>
                    <a:lstStyle/>
                    <a:p>
                      <a:r>
                        <a:rPr lang="en-US" dirty="0"/>
                        <a:t>7</a:t>
                      </a:r>
                    </a:p>
                  </a:txBody>
                  <a:tcPr/>
                </a:tc>
                <a:tc>
                  <a:txBody>
                    <a:bodyPr/>
                    <a:lstStyle/>
                    <a:p>
                      <a:r>
                        <a:rPr lang="en-US" dirty="0"/>
                        <a:t>13</a:t>
                      </a:r>
                    </a:p>
                  </a:txBody>
                  <a:tcPr/>
                </a:tc>
                <a:extLst>
                  <a:ext uri="{0D108BD9-81ED-4DB2-BD59-A6C34878D82A}">
                    <a16:rowId xmlns:a16="http://schemas.microsoft.com/office/drawing/2014/main" val="1589288710"/>
                  </a:ext>
                </a:extLst>
              </a:tr>
              <a:tr h="416499">
                <a:tc>
                  <a:txBody>
                    <a:bodyPr/>
                    <a:lstStyle/>
                    <a:p>
                      <a:r>
                        <a:rPr lang="en-US" dirty="0"/>
                        <a:t>2025</a:t>
                      </a:r>
                    </a:p>
                  </a:txBody>
                  <a:tcPr/>
                </a:tc>
                <a:tc>
                  <a:txBody>
                    <a:bodyPr/>
                    <a:lstStyle/>
                    <a:p>
                      <a:r>
                        <a:rPr lang="en-US" dirty="0"/>
                        <a:t>6</a:t>
                      </a:r>
                    </a:p>
                  </a:txBody>
                  <a:tcPr/>
                </a:tc>
                <a:tc>
                  <a:txBody>
                    <a:bodyPr/>
                    <a:lstStyle/>
                    <a:p>
                      <a:r>
                        <a:rPr lang="en-US" dirty="0"/>
                        <a:t>2</a:t>
                      </a:r>
                    </a:p>
                  </a:txBody>
                  <a:tcPr/>
                </a:tc>
                <a:tc>
                  <a:txBody>
                    <a:bodyPr/>
                    <a:lstStyle/>
                    <a:p>
                      <a:r>
                        <a:rPr lang="en-US" dirty="0"/>
                        <a:t>7</a:t>
                      </a:r>
                    </a:p>
                  </a:txBody>
                  <a:tcPr/>
                </a:tc>
                <a:extLst>
                  <a:ext uri="{0D108BD9-81ED-4DB2-BD59-A6C34878D82A}">
                    <a16:rowId xmlns:a16="http://schemas.microsoft.com/office/drawing/2014/main" val="237404964"/>
                  </a:ext>
                </a:extLst>
              </a:tr>
            </a:tbl>
          </a:graphicData>
        </a:graphic>
      </p:graphicFrame>
    </p:spTree>
    <p:extLst>
      <p:ext uri="{BB962C8B-B14F-4D97-AF65-F5344CB8AC3E}">
        <p14:creationId xmlns:p14="http://schemas.microsoft.com/office/powerpoint/2010/main" val="34130805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2936CAC-262C-DCEE-31B9-816EC5617793}"/>
              </a:ext>
            </a:extLst>
          </p:cNvPr>
          <p:cNvSpPr>
            <a:spLocks noGrp="1"/>
          </p:cNvSpPr>
          <p:nvPr>
            <p:ph type="body" idx="1"/>
          </p:nvPr>
        </p:nvSpPr>
        <p:spPr/>
        <p:txBody>
          <a:bodyPr/>
          <a:lstStyle/>
          <a:p>
            <a:r>
              <a:rPr lang="en-US" dirty="0"/>
              <a:t>Problem</a:t>
            </a:r>
          </a:p>
        </p:txBody>
      </p:sp>
      <p:sp>
        <p:nvSpPr>
          <p:cNvPr id="5" name="Content Placeholder 4">
            <a:extLst>
              <a:ext uri="{FF2B5EF4-FFF2-40B4-BE49-F238E27FC236}">
                <a16:creationId xmlns:a16="http://schemas.microsoft.com/office/drawing/2014/main" id="{E8DBF42D-7FAC-DAF6-6516-8B220D9CA705}"/>
              </a:ext>
            </a:extLst>
          </p:cNvPr>
          <p:cNvSpPr>
            <a:spLocks noGrp="1"/>
          </p:cNvSpPr>
          <p:nvPr>
            <p:ph sz="half" idx="2"/>
          </p:nvPr>
        </p:nvSpPr>
        <p:spPr/>
        <p:txBody>
          <a:bodyPr>
            <a:normAutofit fontScale="92500" lnSpcReduction="20000"/>
          </a:bodyPr>
          <a:lstStyle/>
          <a:p>
            <a:r>
              <a:rPr lang="en-US" dirty="0"/>
              <a:t>More than 1,800 people are currently waiting in Texas jails for Competency Restoration Services.</a:t>
            </a:r>
          </a:p>
          <a:p>
            <a:r>
              <a:rPr lang="en-US" dirty="0"/>
              <a:t>Over the past 20 years, Texas has seen a 38% increase in people who are found incompetent to stand trial.</a:t>
            </a:r>
          </a:p>
          <a:p>
            <a:r>
              <a:rPr lang="en-US" dirty="0"/>
              <a:t>Nearly 70% of state hospital beds in Texas are used by the forensic population.</a:t>
            </a:r>
          </a:p>
        </p:txBody>
      </p:sp>
      <p:sp>
        <p:nvSpPr>
          <p:cNvPr id="6" name="Text Placeholder 5">
            <a:extLst>
              <a:ext uri="{FF2B5EF4-FFF2-40B4-BE49-F238E27FC236}">
                <a16:creationId xmlns:a16="http://schemas.microsoft.com/office/drawing/2014/main" id="{DF71A13C-3563-78CC-C36E-D01E25535C98}"/>
              </a:ext>
            </a:extLst>
          </p:cNvPr>
          <p:cNvSpPr>
            <a:spLocks noGrp="1"/>
          </p:cNvSpPr>
          <p:nvPr>
            <p:ph type="body" sz="quarter" idx="3"/>
          </p:nvPr>
        </p:nvSpPr>
        <p:spPr/>
        <p:txBody>
          <a:bodyPr/>
          <a:lstStyle/>
          <a:p>
            <a:r>
              <a:rPr lang="en-US" dirty="0"/>
              <a:t>Solutions</a:t>
            </a:r>
          </a:p>
        </p:txBody>
      </p:sp>
      <p:sp>
        <p:nvSpPr>
          <p:cNvPr id="7" name="Content Placeholder 6">
            <a:extLst>
              <a:ext uri="{FF2B5EF4-FFF2-40B4-BE49-F238E27FC236}">
                <a16:creationId xmlns:a16="http://schemas.microsoft.com/office/drawing/2014/main" id="{7716A804-C16A-9E1F-A951-DD4FE3E93071}"/>
              </a:ext>
            </a:extLst>
          </p:cNvPr>
          <p:cNvSpPr>
            <a:spLocks noGrp="1"/>
          </p:cNvSpPr>
          <p:nvPr>
            <p:ph sz="quarter" idx="4"/>
          </p:nvPr>
        </p:nvSpPr>
        <p:spPr/>
        <p:txBody>
          <a:bodyPr>
            <a:normAutofit fontScale="92500"/>
          </a:bodyPr>
          <a:lstStyle/>
          <a:p>
            <a:r>
              <a:rPr lang="en-US" dirty="0"/>
              <a:t>Expand Crisis Response and Pre-Arrest Diversion Options</a:t>
            </a:r>
          </a:p>
          <a:p>
            <a:r>
              <a:rPr lang="en-US" dirty="0"/>
              <a:t>Promote Alternatives to Inpatient Competency Restoration</a:t>
            </a:r>
          </a:p>
          <a:p>
            <a:r>
              <a:rPr lang="en-US" dirty="0"/>
              <a:t>Provide Services that Reduce Justice-Involvement and Ensure Continuity of Care</a:t>
            </a:r>
          </a:p>
          <a:p>
            <a:r>
              <a:rPr lang="en-US" dirty="0"/>
              <a:t>Lead Through Partnerships</a:t>
            </a:r>
          </a:p>
        </p:txBody>
      </p:sp>
      <p:sp>
        <p:nvSpPr>
          <p:cNvPr id="3" name="Title 2">
            <a:extLst>
              <a:ext uri="{FF2B5EF4-FFF2-40B4-BE49-F238E27FC236}">
                <a16:creationId xmlns:a16="http://schemas.microsoft.com/office/drawing/2014/main" id="{9AFD5CCE-944E-8355-3114-D9E6AFA85227}"/>
              </a:ext>
            </a:extLst>
          </p:cNvPr>
          <p:cNvSpPr>
            <a:spLocks noGrp="1"/>
          </p:cNvSpPr>
          <p:nvPr>
            <p:ph type="title"/>
          </p:nvPr>
        </p:nvSpPr>
        <p:spPr/>
        <p:txBody>
          <a:bodyPr/>
          <a:lstStyle/>
          <a:p>
            <a:r>
              <a:rPr lang="en-US" dirty="0"/>
              <a:t>ELIMINATE THE WAIT </a:t>
            </a:r>
          </a:p>
        </p:txBody>
      </p:sp>
    </p:spTree>
    <p:extLst>
      <p:ext uri="{BB962C8B-B14F-4D97-AF65-F5344CB8AC3E}">
        <p14:creationId xmlns:p14="http://schemas.microsoft.com/office/powerpoint/2010/main" val="32923167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4FDAC4FB-4E20-139E-100C-413AB95A6942}"/>
              </a:ext>
            </a:extLst>
          </p:cNvPr>
          <p:cNvSpPr>
            <a:spLocks noGrp="1"/>
          </p:cNvSpPr>
          <p:nvPr>
            <p:ph type="title"/>
          </p:nvPr>
        </p:nvSpPr>
        <p:spPr>
          <a:xfrm>
            <a:off x="838200" y="211135"/>
            <a:ext cx="10515600" cy="1325563"/>
          </a:xfrm>
        </p:spPr>
        <p:txBody>
          <a:bodyPr/>
          <a:lstStyle/>
          <a:p>
            <a:r>
              <a:rPr lang="en-US" dirty="0"/>
              <a:t>Juvenile Justice Needs</a:t>
            </a:r>
          </a:p>
        </p:txBody>
      </p:sp>
      <p:graphicFrame>
        <p:nvGraphicFramePr>
          <p:cNvPr id="2" name="Diagram 1">
            <a:extLst>
              <a:ext uri="{FF2B5EF4-FFF2-40B4-BE49-F238E27FC236}">
                <a16:creationId xmlns:a16="http://schemas.microsoft.com/office/drawing/2014/main" id="{113CBE90-92A4-99B2-AFAD-DB0BD5EE3510}"/>
              </a:ext>
            </a:extLst>
          </p:cNvPr>
          <p:cNvGraphicFramePr/>
          <p:nvPr>
            <p:extLst>
              <p:ext uri="{D42A27DB-BD31-4B8C-83A1-F6EECF244321}">
                <p14:modId xmlns:p14="http://schemas.microsoft.com/office/powerpoint/2010/main" val="130384495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58355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C02B0-6114-45FA-BF40-69F0FB5E2F14}"/>
              </a:ext>
            </a:extLst>
          </p:cNvPr>
          <p:cNvSpPr>
            <a:spLocks noGrp="1"/>
          </p:cNvSpPr>
          <p:nvPr>
            <p:ph type="title"/>
          </p:nvPr>
        </p:nvSpPr>
        <p:spPr>
          <a:xfrm>
            <a:off x="839788" y="325368"/>
            <a:ext cx="10515600" cy="1325563"/>
          </a:xfrm>
        </p:spPr>
        <p:txBody>
          <a:bodyPr/>
          <a:lstStyle/>
          <a:p>
            <a:r>
              <a:rPr lang="en-US" dirty="0"/>
              <a:t>Working together to change the law </a:t>
            </a:r>
          </a:p>
        </p:txBody>
      </p:sp>
      <p:sp>
        <p:nvSpPr>
          <p:cNvPr id="11" name="Slide Number Placeholder 10">
            <a:extLst>
              <a:ext uri="{FF2B5EF4-FFF2-40B4-BE49-F238E27FC236}">
                <a16:creationId xmlns:a16="http://schemas.microsoft.com/office/drawing/2014/main" id="{A2A5F5C6-0A35-4E6A-BF43-EDAF5AD55104}"/>
              </a:ext>
            </a:extLst>
          </p:cNvPr>
          <p:cNvSpPr>
            <a:spLocks noGrp="1"/>
          </p:cNvSpPr>
          <p:nvPr>
            <p:ph type="sldNum" sz="quarter" idx="12"/>
          </p:nvPr>
        </p:nvSpPr>
        <p:spPr/>
        <p:txBody>
          <a:bodyPr/>
          <a:lstStyle/>
          <a:p>
            <a:fld id="{B9713C8C-8E70-45D5-AE59-23E60168254E}" type="slidenum">
              <a:rPr lang="en-US" smtClean="0"/>
              <a:t>23</a:t>
            </a:fld>
            <a:endParaRPr lang="en-US" dirty="0"/>
          </a:p>
        </p:txBody>
      </p:sp>
      <p:graphicFrame>
        <p:nvGraphicFramePr>
          <p:cNvPr id="18" name="Content Placeholder 17">
            <a:extLst>
              <a:ext uri="{FF2B5EF4-FFF2-40B4-BE49-F238E27FC236}">
                <a16:creationId xmlns:a16="http://schemas.microsoft.com/office/drawing/2014/main" id="{DEACDA53-D07A-8EE6-2B30-C5E21820E604}"/>
              </a:ext>
            </a:extLst>
          </p:cNvPr>
          <p:cNvGraphicFramePr>
            <a:graphicFrameLocks noGrp="1"/>
          </p:cNvGraphicFramePr>
          <p:nvPr>
            <p:ph sz="quarter" idx="4"/>
          </p:nvPr>
        </p:nvGraphicFramePr>
        <p:xfrm>
          <a:off x="1059656" y="1650931"/>
          <a:ext cx="10072688" cy="45395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694155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31D0B3-5896-1EA1-294E-FCFD11751046}"/>
              </a:ext>
            </a:extLst>
          </p:cNvPr>
          <p:cNvSpPr>
            <a:spLocks noGrp="1"/>
          </p:cNvSpPr>
          <p:nvPr>
            <p:ph type="title"/>
          </p:nvPr>
        </p:nvSpPr>
        <p:spPr/>
        <p:txBody>
          <a:bodyPr/>
          <a:lstStyle/>
          <a:p>
            <a:r>
              <a:rPr lang="en-US" dirty="0"/>
              <a:t>Legislative Solutions</a:t>
            </a:r>
          </a:p>
        </p:txBody>
      </p:sp>
      <p:sp>
        <p:nvSpPr>
          <p:cNvPr id="6" name="Text Placeholder 5">
            <a:extLst>
              <a:ext uri="{FF2B5EF4-FFF2-40B4-BE49-F238E27FC236}">
                <a16:creationId xmlns:a16="http://schemas.microsoft.com/office/drawing/2014/main" id="{422CD149-BB3E-B107-886D-2E77ABDBF8F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8065536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839788" y="457200"/>
            <a:ext cx="5603053" cy="876300"/>
          </a:xfrm>
        </p:spPr>
        <p:txBody>
          <a:bodyPr vert="horz" lIns="91440" tIns="45720" rIns="91440" bIns="45720" rtlCol="0" anchor="b">
            <a:normAutofit/>
          </a:bodyPr>
          <a:lstStyle/>
          <a:p>
            <a:r>
              <a:rPr lang="en-US" sz="5400" dirty="0"/>
              <a:t>Chapter 55 Reform</a:t>
            </a:r>
          </a:p>
        </p:txBody>
      </p:sp>
      <p:sp>
        <p:nvSpPr>
          <p:cNvPr id="12" name="Text Placeholder 11"/>
          <p:cNvSpPr>
            <a:spLocks noGrp="1"/>
          </p:cNvSpPr>
          <p:nvPr>
            <p:ph type="body" sz="half" idx="2"/>
          </p:nvPr>
        </p:nvSpPr>
        <p:spPr>
          <a:xfrm>
            <a:off x="680358" y="1828799"/>
            <a:ext cx="4091668" cy="4147457"/>
          </a:xfrm>
        </p:spPr>
        <p:txBody>
          <a:bodyPr vert="horz" lIns="91440" tIns="45720" rIns="91440" bIns="45720" rtlCol="0">
            <a:normAutofit lnSpcReduction="10000"/>
          </a:bodyPr>
          <a:lstStyle/>
          <a:p>
            <a:pPr marL="285750" indent="-228600">
              <a:buFont typeface="Arial" panose="020B0604020202020204" pitchFamily="34" charset="0"/>
              <a:buChar char="•"/>
            </a:pPr>
            <a:r>
              <a:rPr lang="en-US" sz="1800" dirty="0">
                <a:solidFill>
                  <a:schemeClr val="tx1"/>
                </a:solidFill>
              </a:rPr>
              <a:t>In 2022, the Chapter 55 Advisory Committee was formed to examine the specific needs of children and youth in the context of juvenile proceedings</a:t>
            </a:r>
          </a:p>
          <a:p>
            <a:pPr marL="285750" indent="-228600">
              <a:buFont typeface="Arial" panose="020B0604020202020204" pitchFamily="34" charset="0"/>
              <a:buChar char="•"/>
            </a:pPr>
            <a:r>
              <a:rPr lang="en-US" sz="1800" dirty="0">
                <a:solidFill>
                  <a:schemeClr val="tx1"/>
                </a:solidFill>
              </a:rPr>
              <a:t>Committee members include attorneys, clinicians, department chiefs, and judges involved with the Texas juvenile justice system.</a:t>
            </a:r>
          </a:p>
          <a:p>
            <a:pPr marL="285750" indent="-228600">
              <a:buFont typeface="Arial" panose="020B0604020202020204" pitchFamily="34" charset="0"/>
              <a:buChar char="•"/>
            </a:pPr>
            <a:r>
              <a:rPr lang="en-US" sz="1800" dirty="0">
                <a:solidFill>
                  <a:schemeClr val="tx1"/>
                </a:solidFill>
              </a:rPr>
              <a:t>Committee goals</a:t>
            </a:r>
          </a:p>
          <a:p>
            <a:pPr marL="742950" lvl="1" indent="-228600">
              <a:buFont typeface="Arial" panose="020B0604020202020204" pitchFamily="34" charset="0"/>
              <a:buChar char="•"/>
            </a:pPr>
            <a:r>
              <a:rPr lang="en-US" sz="1800" dirty="0">
                <a:solidFill>
                  <a:schemeClr val="tx1"/>
                </a:solidFill>
              </a:rPr>
              <a:t>streamlining processes</a:t>
            </a:r>
          </a:p>
          <a:p>
            <a:pPr marL="742950" lvl="1" indent="-228600">
              <a:buFont typeface="Arial" panose="020B0604020202020204" pitchFamily="34" charset="0"/>
              <a:buChar char="•"/>
            </a:pPr>
            <a:r>
              <a:rPr lang="en-US" sz="1800" dirty="0">
                <a:solidFill>
                  <a:schemeClr val="tx1"/>
                </a:solidFill>
              </a:rPr>
              <a:t>improving the use of evaluations and experts, </a:t>
            </a:r>
          </a:p>
          <a:p>
            <a:pPr marL="742950" lvl="1" indent="-228600">
              <a:buFont typeface="Arial" panose="020B0604020202020204" pitchFamily="34" charset="0"/>
              <a:buChar char="•"/>
            </a:pPr>
            <a:r>
              <a:rPr lang="en-US" sz="1800" dirty="0">
                <a:solidFill>
                  <a:schemeClr val="tx1"/>
                </a:solidFill>
              </a:rPr>
              <a:t>expanding the use of outpatient restoration and services </a:t>
            </a:r>
          </a:p>
        </p:txBody>
      </p:sp>
      <p:pic>
        <p:nvPicPr>
          <p:cNvPr id="13" name="Picture Placeholder 12" descr="Diagram&#10;&#10;Description automatically generated"/>
          <p:cNvPicPr>
            <a:picLocks noGrp="1" noChangeAspect="1"/>
          </p:cNvPicPr>
          <p:nvPr>
            <p:ph type="pic" idx="1"/>
          </p:nvPr>
        </p:nvPicPr>
        <p:blipFill rotWithShape="1">
          <a:blip r:embed="rId2"/>
          <a:srcRect l="355" r="355"/>
          <a:stretch/>
        </p:blipFill>
        <p:spPr>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Slide Number Placeholder 4"/>
          <p:cNvSpPr>
            <a:spLocks noGrp="1"/>
          </p:cNvSpPr>
          <p:nvPr>
            <p:ph type="sldNum" sz="quarter" idx="4294967295"/>
          </p:nvPr>
        </p:nvSpPr>
        <p:spPr>
          <a:xfrm rot="192195">
            <a:off x="11595100" y="6297613"/>
            <a:ext cx="596900" cy="365125"/>
          </a:xfrm>
          <a:prstGeom prst="rect">
            <a:avLst/>
          </a:prstGeom>
          <a:solidFill>
            <a:schemeClr val="accent3"/>
          </a:solidFill>
          <a:effectLst>
            <a:outerShdw dist="25400" dir="2700000" algn="tl" rotWithShape="0">
              <a:prstClr val="black"/>
            </a:outerShdw>
          </a:effectLst>
        </p:spPr>
        <p:txBody>
          <a:bodyPr vert="horz" lIns="0" tIns="0" rIns="0" bIns="0" rtlCol="0" anchor="ctr">
            <a:normAutofit/>
          </a:bodyPr>
          <a:lstStyle>
            <a:defPPr>
              <a:defRPr lang="en-US"/>
            </a:defPPr>
            <a:lvl1pPr marL="0" algn="ctr" defTabSz="914400" rtl="0" eaLnBrk="1" latinLnBrk="0" hangingPunct="1">
              <a:defRPr sz="1200" b="1" i="1" kern="1200">
                <a:solidFill>
                  <a:schemeClr val="tx1">
                    <a:lumMod val="75000"/>
                    <a:lumOff val="25000"/>
                  </a:schemeClr>
                </a:solidFill>
                <a:latin typeface="+mn-lt"/>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r>
              <a:rPr lang="en-US"/>
              <a:t>p </a:t>
            </a:r>
            <a:fld id="{058DB212-BFA2-403F-85EF-DFD3FF6D973A}" type="slidenum">
              <a:rPr lang="en-US" smtClean="0"/>
              <a:pPr algn="r">
                <a:spcAft>
                  <a:spcPts val="600"/>
                </a:spcAft>
                <a:defRPr/>
              </a:pPr>
              <a:t>25</a:t>
            </a:fld>
            <a:endParaRPr lang="en-US" b="0" i="0">
              <a:solidFill>
                <a:srgbClr val="FFFFFF"/>
              </a:solidFill>
              <a:latin typeface="Calibri" panose="020F0502020204030204"/>
              <a:cs typeface="+mn-cs"/>
            </a:endParaRPr>
          </a:p>
        </p:txBody>
      </p:sp>
    </p:spTree>
    <p:extLst>
      <p:ext uri="{BB962C8B-B14F-4D97-AF65-F5344CB8AC3E}">
        <p14:creationId xmlns:p14="http://schemas.microsoft.com/office/powerpoint/2010/main" val="29811960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377072"/>
            <a:ext cx="7853313" cy="1065230"/>
          </a:xfrm>
        </p:spPr>
        <p:txBody>
          <a:bodyPr vert="horz" lIns="91440" tIns="45720" rIns="91440" bIns="45720" rtlCol="0" anchor="ctr">
            <a:normAutofit/>
          </a:bodyPr>
          <a:lstStyle/>
          <a:p>
            <a:r>
              <a:rPr lang="en-US" sz="4400" kern="1200" dirty="0">
                <a:solidFill>
                  <a:srgbClr val="FFFFFF"/>
                </a:solidFill>
                <a:latin typeface="+mj-lt"/>
                <a:ea typeface="+mj-ea"/>
                <a:cs typeface="+mj-cs"/>
              </a:rPr>
              <a:t>Chapter 55 Committee Members</a:t>
            </a:r>
          </a:p>
        </p:txBody>
      </p:sp>
      <p:sp>
        <p:nvSpPr>
          <p:cNvPr id="3" name="Content Placeholder 2"/>
          <p:cNvSpPr>
            <a:spLocks noGrp="1"/>
          </p:cNvSpPr>
          <p:nvPr>
            <p:ph idx="1"/>
          </p:nvPr>
        </p:nvSpPr>
        <p:spPr/>
        <p:txBody>
          <a:bodyPr vert="horz" lIns="91440" tIns="45720" rIns="91440" bIns="45720" numCol="3" rtlCol="0" anchor="ctr">
            <a:normAutofit fontScale="92500" lnSpcReduction="10000"/>
          </a:bodyPr>
          <a:lstStyle/>
          <a:p>
            <a:pPr indent="-228600">
              <a:buFont typeface="Arial" panose="020B0604020202020204" pitchFamily="34" charset="0"/>
              <a:buChar char="•"/>
            </a:pPr>
            <a:r>
              <a:rPr lang="en-US" sz="1600" b="1" dirty="0">
                <a:solidFill>
                  <a:schemeClr val="tx1"/>
                </a:solidFill>
              </a:rPr>
              <a:t>Amanda Peters Britton (Chair)</a:t>
            </a:r>
            <a:endParaRPr lang="en-US" sz="1600" dirty="0">
              <a:solidFill>
                <a:schemeClr val="tx1"/>
              </a:solidFill>
            </a:endParaRPr>
          </a:p>
          <a:p>
            <a:pPr indent="-228600">
              <a:buFont typeface="Arial" panose="020B0604020202020204" pitchFamily="34" charset="0"/>
              <a:buChar char="•"/>
            </a:pPr>
            <a:r>
              <a:rPr lang="en-US" sz="1600" b="1" dirty="0">
                <a:solidFill>
                  <a:schemeClr val="tx1"/>
                </a:solidFill>
              </a:rPr>
              <a:t>H. Lynn Hadnot (Chair)</a:t>
            </a:r>
            <a:endParaRPr lang="en-US" sz="1600" dirty="0">
              <a:solidFill>
                <a:schemeClr val="tx1"/>
              </a:solidFill>
            </a:endParaRPr>
          </a:p>
          <a:p>
            <a:pPr indent="-228600">
              <a:buFont typeface="Arial" panose="020B0604020202020204" pitchFamily="34" charset="0"/>
              <a:buChar char="•"/>
            </a:pPr>
            <a:r>
              <a:rPr lang="en-US" sz="1600" b="1" dirty="0">
                <a:solidFill>
                  <a:schemeClr val="tx1"/>
                </a:solidFill>
              </a:rPr>
              <a:t>Dr. Susan Palacios (Chair)</a:t>
            </a:r>
            <a:endParaRPr lang="en-US" sz="1600" dirty="0">
              <a:solidFill>
                <a:schemeClr val="tx1"/>
              </a:solidFill>
            </a:endParaRPr>
          </a:p>
          <a:p>
            <a:pPr indent="-228600">
              <a:buFont typeface="Arial" panose="020B0604020202020204" pitchFamily="34" charset="0"/>
              <a:buChar char="•"/>
            </a:pPr>
            <a:r>
              <a:rPr lang="en-US" sz="1600" b="1" dirty="0">
                <a:solidFill>
                  <a:schemeClr val="tx1"/>
                </a:solidFill>
              </a:rPr>
              <a:t>Susan Badger </a:t>
            </a:r>
            <a:endParaRPr lang="en-US" sz="1600" dirty="0">
              <a:solidFill>
                <a:schemeClr val="tx1"/>
              </a:solidFill>
            </a:endParaRPr>
          </a:p>
          <a:p>
            <a:pPr indent="-228600">
              <a:buFont typeface="Arial" panose="020B0604020202020204" pitchFamily="34" charset="0"/>
              <a:buChar char="•"/>
            </a:pPr>
            <a:r>
              <a:rPr lang="en-US" sz="1600" b="1" dirty="0">
                <a:solidFill>
                  <a:schemeClr val="tx1"/>
                </a:solidFill>
              </a:rPr>
              <a:t>Dr. Joe Barton </a:t>
            </a:r>
            <a:endParaRPr lang="en-US" sz="1600" dirty="0">
              <a:solidFill>
                <a:schemeClr val="tx1"/>
              </a:solidFill>
            </a:endParaRPr>
          </a:p>
          <a:p>
            <a:pPr indent="-228600">
              <a:buFont typeface="Arial" panose="020B0604020202020204" pitchFamily="34" charset="0"/>
              <a:buChar char="•"/>
            </a:pPr>
            <a:r>
              <a:rPr lang="en-US" sz="1600" b="1" dirty="0">
                <a:solidFill>
                  <a:schemeClr val="tx1"/>
                </a:solidFill>
              </a:rPr>
              <a:t>Ryan Bristow </a:t>
            </a:r>
            <a:endParaRPr lang="en-US" sz="1600" dirty="0">
              <a:solidFill>
                <a:schemeClr val="tx1"/>
              </a:solidFill>
            </a:endParaRPr>
          </a:p>
          <a:p>
            <a:pPr indent="-228600">
              <a:buFont typeface="Arial" panose="020B0604020202020204" pitchFamily="34" charset="0"/>
              <a:buChar char="•"/>
            </a:pPr>
            <a:r>
              <a:rPr lang="en-US" sz="1600" b="1" dirty="0">
                <a:solidFill>
                  <a:schemeClr val="tx1"/>
                </a:solidFill>
              </a:rPr>
              <a:t>Amy Bruno </a:t>
            </a:r>
            <a:endParaRPr lang="en-US" sz="1600" dirty="0">
              <a:solidFill>
                <a:schemeClr val="tx1"/>
              </a:solidFill>
            </a:endParaRPr>
          </a:p>
          <a:p>
            <a:pPr indent="-228600">
              <a:buFont typeface="Arial" panose="020B0604020202020204" pitchFamily="34" charset="0"/>
              <a:buChar char="•"/>
            </a:pPr>
            <a:r>
              <a:rPr lang="en-US" sz="1600" b="1" dirty="0">
                <a:solidFill>
                  <a:schemeClr val="tx1"/>
                </a:solidFill>
              </a:rPr>
              <a:t>Dr. Madeleine Byrne </a:t>
            </a:r>
            <a:endParaRPr lang="en-US" sz="1600" dirty="0">
              <a:solidFill>
                <a:schemeClr val="tx1"/>
              </a:solidFill>
            </a:endParaRPr>
          </a:p>
          <a:p>
            <a:pPr indent="-228600">
              <a:buFont typeface="Arial" panose="020B0604020202020204" pitchFamily="34" charset="0"/>
              <a:buChar char="•"/>
            </a:pPr>
            <a:r>
              <a:rPr lang="en-US" sz="1600" b="1" dirty="0">
                <a:solidFill>
                  <a:schemeClr val="tx1"/>
                </a:solidFill>
              </a:rPr>
              <a:t>Denika Carruthers </a:t>
            </a:r>
            <a:endParaRPr lang="en-US" sz="1600" dirty="0">
              <a:solidFill>
                <a:schemeClr val="tx1"/>
              </a:solidFill>
            </a:endParaRPr>
          </a:p>
          <a:p>
            <a:pPr indent="-228600">
              <a:buFont typeface="Arial" panose="020B0604020202020204" pitchFamily="34" charset="0"/>
              <a:buChar char="•"/>
            </a:pPr>
            <a:r>
              <a:rPr lang="en-US" sz="1600" b="1" dirty="0">
                <a:solidFill>
                  <a:schemeClr val="tx1"/>
                </a:solidFill>
              </a:rPr>
              <a:t>William Carter </a:t>
            </a:r>
            <a:endParaRPr lang="en-US" sz="1600" dirty="0">
              <a:solidFill>
                <a:schemeClr val="tx1"/>
              </a:solidFill>
            </a:endParaRPr>
          </a:p>
          <a:p>
            <a:pPr indent="-228600">
              <a:buFont typeface="Arial" panose="020B0604020202020204" pitchFamily="34" charset="0"/>
              <a:buChar char="•"/>
            </a:pPr>
            <a:r>
              <a:rPr lang="en-US" sz="1600" b="1" dirty="0">
                <a:solidFill>
                  <a:schemeClr val="tx1"/>
                </a:solidFill>
              </a:rPr>
              <a:t>Dr. Uche Chibueze </a:t>
            </a:r>
            <a:endParaRPr lang="en-US" sz="1600" dirty="0">
              <a:solidFill>
                <a:schemeClr val="tx1"/>
              </a:solidFill>
            </a:endParaRPr>
          </a:p>
          <a:p>
            <a:pPr indent="-228600">
              <a:buFont typeface="Arial" panose="020B0604020202020204" pitchFamily="34" charset="0"/>
              <a:buChar char="•"/>
            </a:pPr>
            <a:r>
              <a:rPr lang="en-US" sz="1600" b="1" dirty="0">
                <a:solidFill>
                  <a:schemeClr val="tx1"/>
                </a:solidFill>
              </a:rPr>
              <a:t>Ed Cockrell </a:t>
            </a:r>
            <a:endParaRPr lang="en-US" sz="1600" dirty="0">
              <a:solidFill>
                <a:schemeClr val="tx1"/>
              </a:solidFill>
            </a:endParaRPr>
          </a:p>
          <a:p>
            <a:pPr indent="-228600">
              <a:buFont typeface="Arial" panose="020B0604020202020204" pitchFamily="34" charset="0"/>
              <a:buChar char="•"/>
            </a:pPr>
            <a:r>
              <a:rPr lang="en-US" sz="1600" b="1" dirty="0">
                <a:solidFill>
                  <a:schemeClr val="tx1"/>
                </a:solidFill>
              </a:rPr>
              <a:t>William “Bill” Cox </a:t>
            </a:r>
            <a:endParaRPr lang="en-US" sz="1600" dirty="0">
              <a:solidFill>
                <a:schemeClr val="tx1"/>
              </a:solidFill>
            </a:endParaRPr>
          </a:p>
          <a:p>
            <a:pPr indent="-228600">
              <a:buFont typeface="Arial" panose="020B0604020202020204" pitchFamily="34" charset="0"/>
              <a:buChar char="•"/>
            </a:pPr>
            <a:r>
              <a:rPr lang="en-US" sz="1600" b="1" dirty="0">
                <a:solidFill>
                  <a:schemeClr val="tx1"/>
                </a:solidFill>
              </a:rPr>
              <a:t>Molly Davis </a:t>
            </a:r>
            <a:endParaRPr lang="en-US" sz="1600" dirty="0">
              <a:solidFill>
                <a:schemeClr val="tx1"/>
              </a:solidFill>
            </a:endParaRPr>
          </a:p>
          <a:p>
            <a:pPr indent="-228600">
              <a:buFont typeface="Arial" panose="020B0604020202020204" pitchFamily="34" charset="0"/>
              <a:buChar char="•"/>
            </a:pPr>
            <a:r>
              <a:rPr lang="en-US" sz="1600" b="1" dirty="0">
                <a:solidFill>
                  <a:schemeClr val="tx1"/>
                </a:solidFill>
              </a:rPr>
              <a:t>Maryann Denner </a:t>
            </a:r>
            <a:endParaRPr lang="en-US" sz="1600" dirty="0">
              <a:solidFill>
                <a:schemeClr val="tx1"/>
              </a:solidFill>
            </a:endParaRPr>
          </a:p>
          <a:p>
            <a:pPr indent="-228600">
              <a:buFont typeface="Arial" panose="020B0604020202020204" pitchFamily="34" charset="0"/>
              <a:buChar char="•"/>
            </a:pPr>
            <a:r>
              <a:rPr lang="en-US" sz="1600" b="1" dirty="0">
                <a:solidFill>
                  <a:schemeClr val="tx1"/>
                </a:solidFill>
              </a:rPr>
              <a:t>Maggie Ellis </a:t>
            </a:r>
            <a:endParaRPr lang="en-US" sz="1600" dirty="0">
              <a:solidFill>
                <a:schemeClr val="tx1"/>
              </a:solidFill>
            </a:endParaRPr>
          </a:p>
          <a:p>
            <a:pPr indent="-228600">
              <a:buFont typeface="Arial" panose="020B0604020202020204" pitchFamily="34" charset="0"/>
              <a:buChar char="•"/>
            </a:pPr>
            <a:r>
              <a:rPr lang="en-US" sz="1600" b="1" dirty="0">
                <a:solidFill>
                  <a:schemeClr val="tx1"/>
                </a:solidFill>
              </a:rPr>
              <a:t>Merrell Foote </a:t>
            </a:r>
            <a:endParaRPr lang="en-US" sz="1600" dirty="0">
              <a:solidFill>
                <a:schemeClr val="tx1"/>
              </a:solidFill>
            </a:endParaRPr>
          </a:p>
          <a:p>
            <a:pPr indent="-228600">
              <a:buFont typeface="Arial" panose="020B0604020202020204" pitchFamily="34" charset="0"/>
              <a:buChar char="•"/>
            </a:pPr>
            <a:r>
              <a:rPr lang="en-US" sz="1600" b="1" dirty="0">
                <a:solidFill>
                  <a:schemeClr val="tx1"/>
                </a:solidFill>
              </a:rPr>
              <a:t>Dr. Jessica Foti </a:t>
            </a:r>
            <a:endParaRPr lang="en-US" sz="1600" dirty="0">
              <a:solidFill>
                <a:schemeClr val="tx1"/>
              </a:solidFill>
            </a:endParaRPr>
          </a:p>
          <a:p>
            <a:pPr indent="-228600">
              <a:buFont typeface="Arial" panose="020B0604020202020204" pitchFamily="34" charset="0"/>
              <a:buChar char="•"/>
            </a:pPr>
            <a:r>
              <a:rPr lang="en-US" sz="1600" b="1" dirty="0">
                <a:solidFill>
                  <a:schemeClr val="tx1"/>
                </a:solidFill>
              </a:rPr>
              <a:t>Scott Friedman </a:t>
            </a:r>
            <a:endParaRPr lang="en-US" sz="1600" dirty="0">
              <a:solidFill>
                <a:schemeClr val="tx1"/>
              </a:solidFill>
            </a:endParaRPr>
          </a:p>
          <a:p>
            <a:pPr indent="-228600">
              <a:buFont typeface="Arial" panose="020B0604020202020204" pitchFamily="34" charset="0"/>
              <a:buChar char="•"/>
            </a:pPr>
            <a:r>
              <a:rPr lang="en-US" sz="1600" b="1" dirty="0">
                <a:solidFill>
                  <a:schemeClr val="tx1"/>
                </a:solidFill>
              </a:rPr>
              <a:t>Rachel Gandy </a:t>
            </a:r>
            <a:endParaRPr lang="en-US" sz="1600" dirty="0">
              <a:solidFill>
                <a:schemeClr val="tx1"/>
              </a:solidFill>
            </a:endParaRPr>
          </a:p>
          <a:p>
            <a:pPr indent="-228600">
              <a:buFont typeface="Arial" panose="020B0604020202020204" pitchFamily="34" charset="0"/>
              <a:buChar char="•"/>
            </a:pPr>
            <a:r>
              <a:rPr lang="en-US" sz="1600" b="1" dirty="0">
                <a:solidFill>
                  <a:schemeClr val="tx1"/>
                </a:solidFill>
              </a:rPr>
              <a:t>Patrick Gendron </a:t>
            </a:r>
            <a:endParaRPr lang="en-US" sz="1600" dirty="0">
              <a:solidFill>
                <a:schemeClr val="tx1"/>
              </a:solidFill>
            </a:endParaRPr>
          </a:p>
          <a:p>
            <a:pPr indent="-228600">
              <a:buFont typeface="Arial" panose="020B0604020202020204" pitchFamily="34" charset="0"/>
              <a:buChar char="•"/>
            </a:pPr>
            <a:r>
              <a:rPr lang="en-US" sz="1600" b="1" dirty="0">
                <a:solidFill>
                  <a:schemeClr val="tx1"/>
                </a:solidFill>
              </a:rPr>
              <a:t>Rose Gomez </a:t>
            </a:r>
            <a:endParaRPr lang="en-US" sz="1600" dirty="0">
              <a:solidFill>
                <a:schemeClr val="tx1"/>
              </a:solidFill>
            </a:endParaRPr>
          </a:p>
          <a:p>
            <a:pPr indent="-228600">
              <a:buFont typeface="Arial" panose="020B0604020202020204" pitchFamily="34" charset="0"/>
              <a:buChar char="•"/>
            </a:pPr>
            <a:r>
              <a:rPr lang="en-US" sz="1600" b="1" dirty="0">
                <a:solidFill>
                  <a:schemeClr val="tx1"/>
                </a:solidFill>
              </a:rPr>
              <a:t>Elizabeth </a:t>
            </a:r>
            <a:r>
              <a:rPr lang="en-US" sz="1600" b="1" dirty="0" err="1">
                <a:solidFill>
                  <a:schemeClr val="tx1"/>
                </a:solidFill>
              </a:rPr>
              <a:t>Henneke</a:t>
            </a:r>
            <a:r>
              <a:rPr lang="en-US" sz="1600" b="1" dirty="0">
                <a:solidFill>
                  <a:schemeClr val="tx1"/>
                </a:solidFill>
              </a:rPr>
              <a:t> </a:t>
            </a:r>
            <a:endParaRPr lang="en-US" sz="1600" dirty="0">
              <a:solidFill>
                <a:schemeClr val="tx1"/>
              </a:solidFill>
            </a:endParaRPr>
          </a:p>
          <a:p>
            <a:pPr indent="-228600">
              <a:buFont typeface="Arial" panose="020B0604020202020204" pitchFamily="34" charset="0"/>
              <a:buChar char="•"/>
            </a:pPr>
            <a:r>
              <a:rPr lang="en-US" sz="1600" b="1" dirty="0">
                <a:solidFill>
                  <a:schemeClr val="tx1"/>
                </a:solidFill>
              </a:rPr>
              <a:t>Dr. Daniel Hoard </a:t>
            </a:r>
            <a:endParaRPr lang="en-US" sz="1600" dirty="0">
              <a:solidFill>
                <a:schemeClr val="tx1"/>
              </a:solidFill>
            </a:endParaRPr>
          </a:p>
          <a:p>
            <a:pPr indent="-228600">
              <a:buFont typeface="Arial" panose="020B0604020202020204" pitchFamily="34" charset="0"/>
              <a:buChar char="•"/>
            </a:pPr>
            <a:r>
              <a:rPr lang="en-US" sz="1600" b="1" dirty="0">
                <a:solidFill>
                  <a:schemeClr val="tx1"/>
                </a:solidFill>
              </a:rPr>
              <a:t>Casey Koenig </a:t>
            </a:r>
            <a:endParaRPr lang="en-US" sz="1600" dirty="0">
              <a:solidFill>
                <a:schemeClr val="tx1"/>
              </a:solidFill>
            </a:endParaRPr>
          </a:p>
          <a:p>
            <a:pPr indent="-228600">
              <a:buFont typeface="Arial" panose="020B0604020202020204" pitchFamily="34" charset="0"/>
              <a:buChar char="•"/>
            </a:pPr>
            <a:r>
              <a:rPr lang="en-US" sz="1600" b="1" dirty="0">
                <a:solidFill>
                  <a:schemeClr val="tx1"/>
                </a:solidFill>
              </a:rPr>
              <a:t>Olivia Lee </a:t>
            </a:r>
            <a:endParaRPr lang="en-US" sz="1600" dirty="0">
              <a:solidFill>
                <a:schemeClr val="tx1"/>
              </a:solidFill>
            </a:endParaRPr>
          </a:p>
          <a:p>
            <a:pPr indent="-228600">
              <a:buFont typeface="Arial" panose="020B0604020202020204" pitchFamily="34" charset="0"/>
              <a:buChar char="•"/>
            </a:pPr>
            <a:r>
              <a:rPr lang="en-US" sz="1600" b="1" dirty="0">
                <a:solidFill>
                  <a:schemeClr val="tx1"/>
                </a:solidFill>
              </a:rPr>
              <a:t>Troy Navarrette </a:t>
            </a:r>
            <a:endParaRPr lang="en-US" sz="1600" dirty="0">
              <a:solidFill>
                <a:schemeClr val="tx1"/>
              </a:solidFill>
            </a:endParaRPr>
          </a:p>
          <a:p>
            <a:pPr indent="-228600">
              <a:buFont typeface="Arial" panose="020B0604020202020204" pitchFamily="34" charset="0"/>
              <a:buChar char="•"/>
            </a:pPr>
            <a:r>
              <a:rPr lang="en-US" sz="1600" b="1" dirty="0">
                <a:solidFill>
                  <a:schemeClr val="tx1"/>
                </a:solidFill>
              </a:rPr>
              <a:t>Jimmy Olivas </a:t>
            </a:r>
            <a:endParaRPr lang="en-US" sz="1600" dirty="0">
              <a:solidFill>
                <a:schemeClr val="tx1"/>
              </a:solidFill>
            </a:endParaRPr>
          </a:p>
          <a:p>
            <a:pPr indent="-228600">
              <a:buFont typeface="Arial" panose="020B0604020202020204" pitchFamily="34" charset="0"/>
              <a:buChar char="•"/>
            </a:pPr>
            <a:r>
              <a:rPr lang="en-US" sz="1600" b="1" dirty="0">
                <a:solidFill>
                  <a:schemeClr val="tx1"/>
                </a:solidFill>
              </a:rPr>
              <a:t>Jennifer Parada </a:t>
            </a:r>
            <a:endParaRPr lang="en-US" sz="1600" dirty="0">
              <a:solidFill>
                <a:schemeClr val="tx1"/>
              </a:solidFill>
            </a:endParaRPr>
          </a:p>
          <a:p>
            <a:pPr indent="-228600">
              <a:buFont typeface="Arial" panose="020B0604020202020204" pitchFamily="34" charset="0"/>
              <a:buChar char="•"/>
            </a:pPr>
            <a:r>
              <a:rPr lang="en-US" sz="1600" b="1" dirty="0">
                <a:solidFill>
                  <a:schemeClr val="tx1"/>
                </a:solidFill>
              </a:rPr>
              <a:t>Melanie Ramsey </a:t>
            </a:r>
            <a:endParaRPr lang="en-US" sz="1600" dirty="0">
              <a:solidFill>
                <a:schemeClr val="tx1"/>
              </a:solidFill>
            </a:endParaRPr>
          </a:p>
          <a:p>
            <a:pPr indent="-228600">
              <a:buFont typeface="Arial" panose="020B0604020202020204" pitchFamily="34" charset="0"/>
              <a:buChar char="•"/>
            </a:pPr>
            <a:r>
              <a:rPr lang="en-US" sz="1600" b="1" dirty="0">
                <a:solidFill>
                  <a:schemeClr val="tx1"/>
                </a:solidFill>
              </a:rPr>
              <a:t>Claudia Schmidt </a:t>
            </a:r>
            <a:endParaRPr lang="en-US" sz="1600" dirty="0">
              <a:solidFill>
                <a:schemeClr val="tx1"/>
              </a:solidFill>
            </a:endParaRPr>
          </a:p>
          <a:p>
            <a:pPr indent="-228600">
              <a:buFont typeface="Arial" panose="020B0604020202020204" pitchFamily="34" charset="0"/>
              <a:buChar char="•"/>
            </a:pPr>
            <a:r>
              <a:rPr lang="en-US" sz="1600" b="1" dirty="0">
                <a:solidFill>
                  <a:schemeClr val="tx1"/>
                </a:solidFill>
              </a:rPr>
              <a:t>Kaci Singer </a:t>
            </a:r>
            <a:endParaRPr lang="en-US" sz="1600" dirty="0">
              <a:solidFill>
                <a:schemeClr val="tx1"/>
              </a:solidFill>
            </a:endParaRPr>
          </a:p>
          <a:p>
            <a:pPr indent="-228600">
              <a:buFont typeface="Arial" panose="020B0604020202020204" pitchFamily="34" charset="0"/>
              <a:buChar char="•"/>
            </a:pPr>
            <a:r>
              <a:rPr lang="en-US" sz="1600" b="1" dirty="0">
                <a:solidFill>
                  <a:schemeClr val="tx1"/>
                </a:solidFill>
              </a:rPr>
              <a:t>Preston Streufert </a:t>
            </a:r>
            <a:endParaRPr lang="en-US" sz="1600" dirty="0">
              <a:solidFill>
                <a:schemeClr val="tx1"/>
              </a:solidFill>
            </a:endParaRPr>
          </a:p>
          <a:p>
            <a:pPr indent="-228600">
              <a:buFont typeface="Arial" panose="020B0604020202020204" pitchFamily="34" charset="0"/>
              <a:buChar char="•"/>
            </a:pPr>
            <a:r>
              <a:rPr lang="en-US" sz="1600" b="1" dirty="0">
                <a:solidFill>
                  <a:schemeClr val="tx1"/>
                </a:solidFill>
              </a:rPr>
              <a:t>Tressa Surratt </a:t>
            </a:r>
            <a:endParaRPr lang="en-US" sz="1600" dirty="0">
              <a:solidFill>
                <a:schemeClr val="tx1"/>
              </a:solidFill>
            </a:endParaRPr>
          </a:p>
          <a:p>
            <a:pPr indent="-228600">
              <a:buFont typeface="Arial" panose="020B0604020202020204" pitchFamily="34" charset="0"/>
              <a:buChar char="•"/>
            </a:pPr>
            <a:r>
              <a:rPr lang="en-US" sz="1600" b="1" dirty="0">
                <a:solidFill>
                  <a:schemeClr val="tx1"/>
                </a:solidFill>
              </a:rPr>
              <a:t>Elisa Tamayo </a:t>
            </a:r>
            <a:endParaRPr lang="en-US" sz="1600" dirty="0">
              <a:solidFill>
                <a:schemeClr val="tx1"/>
              </a:solidFill>
            </a:endParaRPr>
          </a:p>
          <a:p>
            <a:pPr indent="-228600">
              <a:buFont typeface="Arial" panose="020B0604020202020204" pitchFamily="34" charset="0"/>
              <a:buChar char="•"/>
            </a:pPr>
            <a:r>
              <a:rPr lang="en-US" sz="1600" b="1" dirty="0">
                <a:solidFill>
                  <a:schemeClr val="tx1"/>
                </a:solidFill>
              </a:rPr>
              <a:t>Nydia Thomas </a:t>
            </a:r>
            <a:endParaRPr lang="en-US" sz="1600" dirty="0">
              <a:solidFill>
                <a:schemeClr val="tx1"/>
              </a:solidFill>
            </a:endParaRPr>
          </a:p>
          <a:p>
            <a:pPr indent="-228600">
              <a:buFont typeface="Arial" panose="020B0604020202020204" pitchFamily="34" charset="0"/>
              <a:buChar char="•"/>
            </a:pPr>
            <a:r>
              <a:rPr lang="en-US" sz="1600" b="1" dirty="0">
                <a:solidFill>
                  <a:schemeClr val="tx1"/>
                </a:solidFill>
              </a:rPr>
              <a:t>Dr. Jeannie Von Stultz </a:t>
            </a:r>
            <a:endParaRPr lang="en-US" sz="1600" dirty="0">
              <a:solidFill>
                <a:schemeClr val="tx1"/>
              </a:solidFill>
            </a:endParaRPr>
          </a:p>
          <a:p>
            <a:pPr indent="-228600">
              <a:buFont typeface="Arial" panose="020B0604020202020204" pitchFamily="34" charset="0"/>
              <a:buChar char="•"/>
            </a:pPr>
            <a:r>
              <a:rPr lang="en-US" sz="1600" b="1" dirty="0">
                <a:solidFill>
                  <a:schemeClr val="tx1"/>
                </a:solidFill>
              </a:rPr>
              <a:t>Mark Williams </a:t>
            </a:r>
            <a:endParaRPr lang="en-US" sz="1600" dirty="0">
              <a:solidFill>
                <a:schemeClr val="tx1"/>
              </a:solidFill>
            </a:endParaRPr>
          </a:p>
          <a:p>
            <a:pPr indent="-228600">
              <a:buFont typeface="Arial" panose="020B0604020202020204" pitchFamily="34" charset="0"/>
              <a:buChar char="•"/>
            </a:pPr>
            <a:r>
              <a:rPr lang="en-US" sz="1600" b="1" dirty="0">
                <a:solidFill>
                  <a:schemeClr val="tx1"/>
                </a:solidFill>
              </a:rPr>
              <a:t>Krista Wingate </a:t>
            </a:r>
            <a:endParaRPr lang="en-US" sz="1600" dirty="0">
              <a:solidFill>
                <a:schemeClr val="tx1"/>
              </a:solidFill>
            </a:endParaRPr>
          </a:p>
          <a:p>
            <a:pPr indent="-228600">
              <a:buFont typeface="Arial" panose="020B0604020202020204" pitchFamily="34" charset="0"/>
              <a:buChar char="•"/>
            </a:pPr>
            <a:r>
              <a:rPr lang="en-US" sz="1600" b="1" dirty="0">
                <a:solidFill>
                  <a:schemeClr val="tx1"/>
                </a:solidFill>
              </a:rPr>
              <a:t>Erica Winsor </a:t>
            </a:r>
            <a:endParaRPr lang="en-US" sz="1600" dirty="0">
              <a:solidFill>
                <a:schemeClr val="tx1"/>
              </a:solidFill>
            </a:endParaRPr>
          </a:p>
          <a:p>
            <a:pPr indent="-228600">
              <a:buFont typeface="Arial" panose="020B0604020202020204" pitchFamily="34" charset="0"/>
              <a:buChar char="•"/>
            </a:pPr>
            <a:r>
              <a:rPr lang="en-US" sz="1600" b="1" dirty="0">
                <a:solidFill>
                  <a:schemeClr val="tx1"/>
                </a:solidFill>
              </a:rPr>
              <a:t>Representative Gene Wu </a:t>
            </a:r>
            <a:endParaRPr lang="en-US" sz="1600" dirty="0">
              <a:solidFill>
                <a:schemeClr val="tx1"/>
              </a:solidFill>
            </a:endParaRPr>
          </a:p>
        </p:txBody>
      </p:sp>
      <p:sp>
        <p:nvSpPr>
          <p:cNvPr id="4" name="Slide Number Placeholder 3"/>
          <p:cNvSpPr>
            <a:spLocks noGrp="1"/>
          </p:cNvSpPr>
          <p:nvPr>
            <p:ph type="sldNum" sz="quarter" idx="4294967295"/>
          </p:nvPr>
        </p:nvSpPr>
        <p:spPr>
          <a:xfrm>
            <a:off x="9448800" y="6356350"/>
            <a:ext cx="2743200" cy="365125"/>
          </a:xfrm>
          <a:prstGeom prst="rect">
            <a:avLst/>
          </a:prstGeom>
          <a:solidFill>
            <a:schemeClr val="accent3"/>
          </a:solidFill>
          <a:effectLst>
            <a:outerShdw dist="25400" dir="2700000" algn="tl" rotWithShape="0">
              <a:prstClr val="black"/>
            </a:outerShdw>
          </a:effectLst>
        </p:spPr>
        <p:txBody>
          <a:bodyPr vert="horz" lIns="0" tIns="0" rIns="0" bIns="0" rtlCol="0" anchor="ctr">
            <a:normAutofit/>
          </a:bodyPr>
          <a:lstStyle>
            <a:defPPr>
              <a:defRPr lang="en-US"/>
            </a:defPPr>
            <a:lvl1pPr marL="0" algn="ctr" defTabSz="914400" rtl="0" eaLnBrk="1" latinLnBrk="0" hangingPunct="1">
              <a:defRPr sz="1200" b="1" i="1" kern="1200">
                <a:solidFill>
                  <a:schemeClr val="tx1">
                    <a:lumMod val="75000"/>
                    <a:lumOff val="25000"/>
                  </a:schemeClr>
                </a:solidFill>
                <a:latin typeface="+mn-lt"/>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r>
              <a:rPr lang="en-US"/>
              <a:t>p </a:t>
            </a:r>
            <a:fld id="{058DB212-BFA2-403F-85EF-DFD3FF6D973A}" type="slidenum">
              <a:rPr lang="en-US" b="0" smtClean="0"/>
              <a:pPr algn="r">
                <a:spcAft>
                  <a:spcPts val="600"/>
                </a:spcAft>
              </a:pPr>
              <a:t>26</a:t>
            </a:fld>
            <a:endParaRPr lang="en-US" b="0" noProof="0">
              <a:solidFill>
                <a:schemeClr val="tx1">
                  <a:tint val="75000"/>
                </a:schemeClr>
              </a:solidFill>
              <a:cs typeface="+mn-cs"/>
            </a:endParaRPr>
          </a:p>
        </p:txBody>
      </p:sp>
    </p:spTree>
    <p:extLst>
      <p:ext uri="{BB962C8B-B14F-4D97-AF65-F5344CB8AC3E}">
        <p14:creationId xmlns:p14="http://schemas.microsoft.com/office/powerpoint/2010/main" val="23389373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B1E9FA0-91E0-4B26-A051-68241B3F947F}"/>
              </a:ext>
            </a:extLst>
          </p:cNvPr>
          <p:cNvSpPr>
            <a:spLocks noGrp="1"/>
          </p:cNvSpPr>
          <p:nvPr>
            <p:ph type="title"/>
          </p:nvPr>
        </p:nvSpPr>
        <p:spPr/>
        <p:txBody>
          <a:bodyPr/>
          <a:lstStyle/>
          <a:p>
            <a:r>
              <a:rPr lang="en-US" dirty="0"/>
              <a:t>Terminology changes</a:t>
            </a:r>
          </a:p>
        </p:txBody>
      </p:sp>
      <p:sp>
        <p:nvSpPr>
          <p:cNvPr id="4" name="Text Placeholder 3">
            <a:extLst>
              <a:ext uri="{FF2B5EF4-FFF2-40B4-BE49-F238E27FC236}">
                <a16:creationId xmlns:a16="http://schemas.microsoft.com/office/drawing/2014/main" id="{62949F86-5C29-498A-A82B-5C385E462B84}"/>
              </a:ext>
            </a:extLst>
          </p:cNvPr>
          <p:cNvSpPr>
            <a:spLocks noGrp="1"/>
          </p:cNvSpPr>
          <p:nvPr>
            <p:ph type="body" sz="quarter" idx="12"/>
          </p:nvPr>
        </p:nvSpPr>
        <p:spPr>
          <a:xfrm rot="-60000">
            <a:off x="3081794" y="1974562"/>
            <a:ext cx="1660000" cy="396000"/>
          </a:xfrm>
        </p:spPr>
        <p:txBody>
          <a:bodyPr>
            <a:normAutofit fontScale="77500" lnSpcReduction="20000"/>
          </a:bodyPr>
          <a:lstStyle/>
          <a:p>
            <a:r>
              <a:rPr lang="en-US" b="1" dirty="0"/>
              <a:t>Original Code</a:t>
            </a:r>
          </a:p>
        </p:txBody>
      </p:sp>
      <p:sp>
        <p:nvSpPr>
          <p:cNvPr id="3" name="Content Placeholder 2">
            <a:extLst>
              <a:ext uri="{FF2B5EF4-FFF2-40B4-BE49-F238E27FC236}">
                <a16:creationId xmlns:a16="http://schemas.microsoft.com/office/drawing/2014/main" id="{809A208E-4F57-4497-A783-5A3571013BA4}"/>
              </a:ext>
            </a:extLst>
          </p:cNvPr>
          <p:cNvSpPr>
            <a:spLocks noGrp="1"/>
          </p:cNvSpPr>
          <p:nvPr>
            <p:ph sz="half" idx="1"/>
          </p:nvPr>
        </p:nvSpPr>
        <p:spPr>
          <a:xfrm rot="-120000">
            <a:off x="2542773" y="2709733"/>
            <a:ext cx="3211261" cy="2426101"/>
          </a:xfrm>
        </p:spPr>
        <p:txBody>
          <a:bodyPr/>
          <a:lstStyle/>
          <a:p>
            <a:r>
              <a:rPr lang="en-US" sz="1800" noProof="1"/>
              <a:t>Mental retardation</a:t>
            </a:r>
          </a:p>
          <a:p>
            <a:r>
              <a:rPr lang="en-US" sz="1800" noProof="1"/>
              <a:t>Commitment criteria</a:t>
            </a:r>
          </a:p>
          <a:p>
            <a:r>
              <a:rPr lang="en-US" sz="1800" noProof="1"/>
              <a:t>“committed”</a:t>
            </a:r>
          </a:p>
          <a:p>
            <a:endParaRPr lang="en-US" noProof="1"/>
          </a:p>
          <a:p>
            <a:pPr marL="0" indent="0">
              <a:buNone/>
            </a:pPr>
            <a:endParaRPr lang="en-US" noProof="1"/>
          </a:p>
        </p:txBody>
      </p:sp>
      <p:sp>
        <p:nvSpPr>
          <p:cNvPr id="9" name="TextBox 8" descr="decorative element">
            <a:extLst>
              <a:ext uri="{FF2B5EF4-FFF2-40B4-BE49-F238E27FC236}">
                <a16:creationId xmlns:a16="http://schemas.microsoft.com/office/drawing/2014/main" id="{D97AF071-D297-4FB8-B6EC-185578BE7951}"/>
              </a:ext>
              <a:ext uri="{C183D7F6-B498-43B3-948B-1728B52AA6E4}">
                <adec:decorative xmlns:adec="http://schemas.microsoft.com/office/drawing/2017/decorative" val="1"/>
              </a:ext>
            </a:extLst>
          </p:cNvPr>
          <p:cNvSpPr txBox="1"/>
          <p:nvPr/>
        </p:nvSpPr>
        <p:spPr>
          <a:xfrm rot="3343498">
            <a:off x="5908345" y="2410001"/>
            <a:ext cx="1942971" cy="2445835"/>
          </a:xfrm>
          <a:prstGeom prst="irregularSeal1">
            <a:avLst/>
          </a:prstGeom>
          <a:solidFill>
            <a:schemeClr val="accent1"/>
          </a:solidFill>
          <a:effectLst>
            <a:outerShdw dist="38100" dir="2700000" algn="tl" rotWithShape="0">
              <a:schemeClr val="accent2"/>
            </a:outerShdw>
          </a:effectLst>
        </p:spPr>
        <p:txBody>
          <a:bodyPr wrap="square" lIns="0" tIns="0" rIns="0" bIns="0" rtlCol="0" anchor="ctr">
            <a:noAutofit/>
          </a:bodyPr>
          <a:lstStyle/>
          <a:p>
            <a:pPr algn="ctr"/>
            <a:endParaRPr lang="en-US" sz="6000" dirty="0">
              <a:solidFill>
                <a:schemeClr val="accent3"/>
              </a:solidFill>
              <a:effectLst>
                <a:outerShdw dist="50800" dir="2700000" sx="104000" sy="104000" algn="tl" rotWithShape="0">
                  <a:schemeClr val="accent3"/>
                </a:outerShdw>
              </a:effectLst>
              <a:latin typeface="+mj-lt"/>
            </a:endParaRPr>
          </a:p>
        </p:txBody>
      </p:sp>
      <p:sp>
        <p:nvSpPr>
          <p:cNvPr id="2" name="Text Placeholder 1">
            <a:extLst>
              <a:ext uri="{FF2B5EF4-FFF2-40B4-BE49-F238E27FC236}">
                <a16:creationId xmlns:a16="http://schemas.microsoft.com/office/drawing/2014/main" id="{B657E84E-38CD-4624-9F9D-1E3B3F776974}"/>
              </a:ext>
            </a:extLst>
          </p:cNvPr>
          <p:cNvSpPr>
            <a:spLocks noGrp="1"/>
          </p:cNvSpPr>
          <p:nvPr>
            <p:ph type="body" sz="quarter" idx="16"/>
          </p:nvPr>
        </p:nvSpPr>
        <p:spPr>
          <a:xfrm rot="21067299">
            <a:off x="5937453" y="2639298"/>
            <a:ext cx="1884752" cy="1987239"/>
          </a:xfrm>
        </p:spPr>
        <p:txBody>
          <a:bodyPr>
            <a:normAutofit fontScale="85000" lnSpcReduction="20000"/>
          </a:bodyPr>
          <a:lstStyle/>
          <a:p>
            <a:r>
              <a:rPr lang="en-US" dirty="0"/>
              <a:t>VS.</a:t>
            </a:r>
          </a:p>
        </p:txBody>
      </p:sp>
      <p:sp>
        <p:nvSpPr>
          <p:cNvPr id="6" name="Text Placeholder 5">
            <a:extLst>
              <a:ext uri="{FF2B5EF4-FFF2-40B4-BE49-F238E27FC236}">
                <a16:creationId xmlns:a16="http://schemas.microsoft.com/office/drawing/2014/main" id="{C06DA4BE-B94E-4403-A77E-497EFEDA774B}"/>
              </a:ext>
            </a:extLst>
          </p:cNvPr>
          <p:cNvSpPr>
            <a:spLocks noGrp="1"/>
          </p:cNvSpPr>
          <p:nvPr>
            <p:ph type="body" sz="quarter" idx="13"/>
          </p:nvPr>
        </p:nvSpPr>
        <p:spPr>
          <a:xfrm rot="60000">
            <a:off x="9029901" y="1943432"/>
            <a:ext cx="1660000" cy="396000"/>
          </a:xfrm>
        </p:spPr>
        <p:txBody>
          <a:bodyPr>
            <a:normAutofit fontScale="70000" lnSpcReduction="20000"/>
          </a:bodyPr>
          <a:lstStyle/>
          <a:p>
            <a:r>
              <a:rPr lang="en-US" b="1" dirty="0"/>
              <a:t>Updated Code</a:t>
            </a:r>
          </a:p>
        </p:txBody>
      </p:sp>
      <p:sp>
        <p:nvSpPr>
          <p:cNvPr id="5" name="Content Placeholder 4">
            <a:extLst>
              <a:ext uri="{FF2B5EF4-FFF2-40B4-BE49-F238E27FC236}">
                <a16:creationId xmlns:a16="http://schemas.microsoft.com/office/drawing/2014/main" id="{CAE505B7-F125-4397-88AA-2884A1D11381}"/>
              </a:ext>
            </a:extLst>
          </p:cNvPr>
          <p:cNvSpPr>
            <a:spLocks noGrp="1"/>
          </p:cNvSpPr>
          <p:nvPr>
            <p:ph sz="half" idx="2"/>
          </p:nvPr>
        </p:nvSpPr>
        <p:spPr>
          <a:xfrm rot="120000">
            <a:off x="8165900" y="2668657"/>
            <a:ext cx="3596714" cy="2521552"/>
          </a:xfrm>
        </p:spPr>
        <p:txBody>
          <a:bodyPr>
            <a:normAutofit fontScale="77500" lnSpcReduction="20000"/>
          </a:bodyPr>
          <a:lstStyle/>
          <a:p>
            <a:r>
              <a:rPr lang="en-US" sz="2100" dirty="0"/>
              <a:t>Intellectual disability*</a:t>
            </a:r>
            <a:endParaRPr lang="en-US" sz="2100" noProof="1"/>
          </a:p>
          <a:p>
            <a:r>
              <a:rPr lang="en-US" sz="2100" dirty="0"/>
              <a:t>Inpatient mental health services criteria/Residential disability services criteria</a:t>
            </a:r>
          </a:p>
          <a:p>
            <a:r>
              <a:rPr lang="en-US" sz="2100" dirty="0"/>
              <a:t>Alternative setting</a:t>
            </a:r>
          </a:p>
          <a:p>
            <a:r>
              <a:rPr lang="en-US" sz="2100" dirty="0"/>
              <a:t>Court-ordered</a:t>
            </a:r>
          </a:p>
          <a:p>
            <a:pPr lvl="1"/>
            <a:r>
              <a:rPr lang="en-US" sz="2100" dirty="0"/>
              <a:t>Mental health services</a:t>
            </a:r>
          </a:p>
          <a:p>
            <a:pPr lvl="1"/>
            <a:r>
              <a:rPr lang="en-US" sz="2100" dirty="0"/>
              <a:t>Residential intellectual disability services</a:t>
            </a:r>
          </a:p>
          <a:p>
            <a:pPr lvl="1"/>
            <a:r>
              <a:rPr lang="en-US" sz="2100" dirty="0"/>
              <a:t>Inpatient mental health services</a:t>
            </a:r>
          </a:p>
          <a:p>
            <a:endParaRPr lang="en-US" dirty="0"/>
          </a:p>
        </p:txBody>
      </p:sp>
      <p:pic>
        <p:nvPicPr>
          <p:cNvPr id="24" name="Graphic 23" descr="scissors icon">
            <a:extLst>
              <a:ext uri="{FF2B5EF4-FFF2-40B4-BE49-F238E27FC236}">
                <a16:creationId xmlns:a16="http://schemas.microsoft.com/office/drawing/2014/main" id="{D7C955AA-6CE6-41C5-95B6-84964C5AD9B4}"/>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2287383" y="5231299"/>
            <a:ext cx="218516" cy="179062"/>
          </a:xfrm>
          <a:prstGeom prst="rect">
            <a:avLst/>
          </a:prstGeom>
        </p:spPr>
      </p:pic>
      <p:pic>
        <p:nvPicPr>
          <p:cNvPr id="25" name="Graphic 24" descr="scissors icon">
            <a:extLst>
              <a:ext uri="{FF2B5EF4-FFF2-40B4-BE49-F238E27FC236}">
                <a16:creationId xmlns:a16="http://schemas.microsoft.com/office/drawing/2014/main" id="{E2DB6BFA-78D4-478A-9D0E-8EEBD99BDCF2}"/>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flipH="1">
            <a:off x="9338081" y="5252203"/>
            <a:ext cx="218516" cy="179062"/>
          </a:xfrm>
          <a:prstGeom prst="rect">
            <a:avLst/>
          </a:prstGeom>
        </p:spPr>
      </p:pic>
      <p:sp>
        <p:nvSpPr>
          <p:cNvPr id="7" name="Slide Number Placeholder 6">
            <a:extLst>
              <a:ext uri="{FF2B5EF4-FFF2-40B4-BE49-F238E27FC236}">
                <a16:creationId xmlns:a16="http://schemas.microsoft.com/office/drawing/2014/main" id="{778713F7-08B0-4F7F-8872-8C8BBFC8DF55}"/>
              </a:ext>
            </a:extLst>
          </p:cNvPr>
          <p:cNvSpPr>
            <a:spLocks noGrp="1"/>
          </p:cNvSpPr>
          <p:nvPr>
            <p:ph type="sldNum" sz="quarter" idx="15"/>
          </p:nvPr>
        </p:nvSpPr>
        <p:spPr/>
        <p:txBody>
          <a:bodyPr/>
          <a:lstStyle/>
          <a:p>
            <a:r>
              <a:rPr lang="en-US"/>
              <a:t>p </a:t>
            </a:r>
            <a:fld id="{058DB212-BFA2-403F-85EF-DFD3FF6D973A}" type="slidenum">
              <a:rPr lang="en-US" smtClean="0"/>
              <a:pPr/>
              <a:t>27</a:t>
            </a:fld>
            <a:endParaRPr lang="en-US" dirty="0"/>
          </a:p>
        </p:txBody>
      </p:sp>
      <p:sp>
        <p:nvSpPr>
          <p:cNvPr id="12" name="TextBox 11"/>
          <p:cNvSpPr txBox="1"/>
          <p:nvPr/>
        </p:nvSpPr>
        <p:spPr>
          <a:xfrm>
            <a:off x="3180667" y="5645906"/>
            <a:ext cx="7398327" cy="923330"/>
          </a:xfrm>
          <a:prstGeom prst="rect">
            <a:avLst/>
          </a:prstGeom>
          <a:solidFill>
            <a:srgbClr val="FFFF00"/>
          </a:solidFill>
          <a:ln w="38100">
            <a:solidFill>
              <a:srgbClr val="00B0F0"/>
            </a:solidFill>
          </a:ln>
        </p:spPr>
        <p:txBody>
          <a:bodyPr wrap="square" rtlCol="0">
            <a:spAutoFit/>
          </a:bodyPr>
          <a:lstStyle/>
          <a:p>
            <a:pPr algn="ctr"/>
            <a:r>
              <a:rPr lang="en-US" b="1" dirty="0">
                <a:solidFill>
                  <a:schemeClr val="accent1"/>
                </a:solidFill>
              </a:rPr>
              <a:t>55.01 was renamed as the Definitions section to include full text of relevant definitions from the Texas Health &amp; Safety Code and other sections of Texas Family Code.</a:t>
            </a:r>
          </a:p>
        </p:txBody>
      </p:sp>
    </p:spTree>
    <p:extLst>
      <p:ext uri="{BB962C8B-B14F-4D97-AF65-F5344CB8AC3E}">
        <p14:creationId xmlns:p14="http://schemas.microsoft.com/office/powerpoint/2010/main" val="27725426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F0977C3-BD7D-4617-8DF1-56211456D512}"/>
              </a:ext>
            </a:extLst>
          </p:cNvPr>
          <p:cNvSpPr>
            <a:spLocks noGrp="1"/>
          </p:cNvSpPr>
          <p:nvPr>
            <p:ph type="body" sz="half" idx="2"/>
          </p:nvPr>
        </p:nvSpPr>
        <p:spPr>
          <a:xfrm>
            <a:off x="2286000" y="1894114"/>
            <a:ext cx="4357396" cy="4325710"/>
          </a:xfrm>
        </p:spPr>
        <p:txBody>
          <a:bodyPr vert="horz" lIns="91440" tIns="45720" rIns="91440" bIns="45720" rtlCol="0">
            <a:normAutofit/>
          </a:bodyPr>
          <a:lstStyle/>
          <a:p>
            <a:r>
              <a:rPr lang="en-US" sz="1400" noProof="1"/>
              <a:t>A “disinterested” expert</a:t>
            </a:r>
          </a:p>
          <a:p>
            <a:r>
              <a:rPr lang="en-US" sz="1400" noProof="1"/>
              <a:t>Qualifications (TFC 55.04)</a:t>
            </a:r>
          </a:p>
          <a:p>
            <a:pPr lvl="1"/>
            <a:r>
              <a:rPr lang="en-US" noProof="1"/>
              <a:t>Physician or psychologist (doctoral) licensed in TX</a:t>
            </a:r>
          </a:p>
          <a:p>
            <a:pPr lvl="1"/>
            <a:r>
              <a:rPr lang="en-US" noProof="1"/>
              <a:t>Board certified in forensic psychiatry/psychology </a:t>
            </a:r>
          </a:p>
          <a:p>
            <a:pPr lvl="1"/>
            <a:r>
              <a:rPr lang="en-US" noProof="1"/>
              <a:t>or have at least 24 hours of specialized forensic training relating to IST, FTP, LOR, or sanity evaluations. 8 CEUs related to forensic evals completed in the 12 months preceding the date of appointment.</a:t>
            </a:r>
          </a:p>
          <a:p>
            <a:pPr lvl="1"/>
            <a:r>
              <a:rPr lang="en-US" noProof="1"/>
              <a:t>Complete 6 hours of required CEUs in forensic psychiatry/psychology in the 24 months preceding appointment</a:t>
            </a:r>
          </a:p>
          <a:p>
            <a:r>
              <a:rPr lang="en-US" sz="1400" noProof="1"/>
              <a:t>These qualifications already existed</a:t>
            </a:r>
          </a:p>
          <a:p>
            <a:r>
              <a:rPr lang="en-US" sz="1400" noProof="1"/>
              <a:t>An expert can be appointed who doesn’t meet these requirements if the court determines there are extenuating circumstances.</a:t>
            </a:r>
            <a:endParaRPr lang="en-US" sz="1400" dirty="0"/>
          </a:p>
          <a:p>
            <a:endParaRPr lang="en-US" sz="1400" dirty="0"/>
          </a:p>
        </p:txBody>
      </p:sp>
      <p:pic>
        <p:nvPicPr>
          <p:cNvPr id="1026" name="Picture 2" descr="Juvenile Criminal Forensic Evaluation - Steven K. Erickson, JD, PhD ..."/>
          <p:cNvPicPr>
            <a:picLocks noGrp="1" noChangeAspect="1" noChangeArrowheads="1"/>
          </p:cNvPicPr>
          <p:nvPr>
            <p:ph type="pic" idx="1"/>
          </p:nvPr>
        </p:nvPicPr>
        <p:blipFill rotWithShape="1">
          <a:blip r:embed="rId2">
            <a:extLst>
              <a:ext uri="{28A0092B-C50C-407E-A947-70E740481C1C}">
                <a14:useLocalDpi xmlns:a14="http://schemas.microsoft.com/office/drawing/2010/main" val="0"/>
              </a:ext>
            </a:extLst>
          </a:blip>
          <a:srcRect l="22391" r="24965" b="-2"/>
          <a:stretch>
            <a:fillRect/>
          </a:stretch>
        </p:blipFill>
        <p:spPr bwMode="auto">
          <a:xfrm>
            <a:off x="6783355" y="1"/>
            <a:ext cx="5408646" cy="6858000"/>
          </a:xfrm>
          <a:solidFill>
            <a:srgbClr val="FFFFFF"/>
          </a:solidFill>
        </p:spPr>
      </p:pic>
      <p:sp>
        <p:nvSpPr>
          <p:cNvPr id="2" name="Title 1">
            <a:extLst>
              <a:ext uri="{FF2B5EF4-FFF2-40B4-BE49-F238E27FC236}">
                <a16:creationId xmlns:a16="http://schemas.microsoft.com/office/drawing/2014/main" id="{A6BA76B3-D03C-4451-8EB4-18D3076077B3}"/>
              </a:ext>
            </a:extLst>
          </p:cNvPr>
          <p:cNvSpPr>
            <a:spLocks noGrp="1"/>
          </p:cNvSpPr>
          <p:nvPr>
            <p:ph type="title"/>
          </p:nvPr>
        </p:nvSpPr>
        <p:spPr>
          <a:xfrm>
            <a:off x="2286000" y="365125"/>
            <a:ext cx="4357397" cy="1325563"/>
          </a:xfrm>
        </p:spPr>
        <p:txBody>
          <a:bodyPr vert="horz" lIns="91440" tIns="45720" rIns="91440" bIns="45720" rtlCol="0" anchor="ctr">
            <a:normAutofit/>
          </a:bodyPr>
          <a:lstStyle/>
          <a:p>
            <a:r>
              <a:rPr lang="en-US" sz="3400"/>
              <a:t>Criteria for Court-Ordered Examinations</a:t>
            </a:r>
          </a:p>
        </p:txBody>
      </p:sp>
      <p:sp>
        <p:nvSpPr>
          <p:cNvPr id="17" name="Slide Number Placeholder 16" hidden="1">
            <a:extLst>
              <a:ext uri="{FF2B5EF4-FFF2-40B4-BE49-F238E27FC236}">
                <a16:creationId xmlns:a16="http://schemas.microsoft.com/office/drawing/2014/main" id="{17D3D868-AF9D-4B5D-A6EE-64509F78174E}"/>
              </a:ext>
            </a:extLst>
          </p:cNvPr>
          <p:cNvSpPr>
            <a:spLocks noGrp="1"/>
          </p:cNvSpPr>
          <p:nvPr>
            <p:ph type="sldNum" sz="quarter" idx="12"/>
          </p:nvPr>
        </p:nvSpPr>
        <p:spPr/>
        <p:txBody>
          <a:bodyPr vert="horz" lIns="91440" tIns="45720" rIns="91440" bIns="45720" rtlCol="0" anchor="ctr">
            <a:normAutofit/>
          </a:bodyPr>
          <a:lstStyle/>
          <a:p>
            <a:pPr>
              <a:spcAft>
                <a:spcPts val="600"/>
              </a:spcAft>
            </a:pPr>
            <a:r>
              <a:rPr lang="en-US"/>
              <a:t>p </a:t>
            </a:r>
            <a:fld id="{058DB212-BFA2-403F-85EF-DFD3FF6D973A}" type="slidenum">
              <a:rPr lang="en-US"/>
              <a:pPr>
                <a:spcAft>
                  <a:spcPts val="600"/>
                </a:spcAft>
              </a:pPr>
              <a:t>28</a:t>
            </a:fld>
            <a:endParaRPr lang="en-US"/>
          </a:p>
        </p:txBody>
      </p:sp>
    </p:spTree>
    <p:extLst>
      <p:ext uri="{BB962C8B-B14F-4D97-AF65-F5344CB8AC3E}">
        <p14:creationId xmlns:p14="http://schemas.microsoft.com/office/powerpoint/2010/main" val="8519712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type="body" sz="half" idx="2"/>
          </p:nvPr>
        </p:nvSpPr>
        <p:spPr>
          <a:xfrm>
            <a:off x="2286000" y="1894114"/>
            <a:ext cx="4357396" cy="4325710"/>
          </a:xfrm>
        </p:spPr>
        <p:txBody>
          <a:bodyPr>
            <a:normAutofit/>
          </a:bodyPr>
          <a:lstStyle/>
          <a:p>
            <a:r>
              <a:rPr lang="en-US" sz="2000" dirty="0"/>
              <a:t>Adds developmentally appropriate requirements for children and youth to Subchapter C to improve the quality and value of fitness examinations and reports.</a:t>
            </a:r>
          </a:p>
          <a:p>
            <a:r>
              <a:rPr lang="en-US" sz="2000" dirty="0">
                <a:solidFill>
                  <a:srgbClr val="FF0000"/>
                </a:solidFill>
              </a:rPr>
              <a:t>Examiners must opine as to whether the child meets criteria for court-ordered mental health services or court-ordered intellectual disability services.</a:t>
            </a:r>
          </a:p>
        </p:txBody>
      </p:sp>
      <p:pic>
        <p:nvPicPr>
          <p:cNvPr id="12292" name="Picture 4" descr="The Law Versus Children - Stop Harming Our Kids With Ridiculous Rules!"/>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23876" r="23875" b="-1"/>
          <a:stretch>
            <a:fillRect/>
          </a:stretch>
        </p:blipFill>
        <p:spPr bwMode="auto">
          <a:xfrm>
            <a:off x="6783355" y="1"/>
            <a:ext cx="5408646" cy="6858000"/>
          </a:xfrm>
          <a:prstGeom prst="rect">
            <a:avLst/>
          </a:prstGeom>
          <a:solidFill>
            <a:srgbClr val="FFFFFF"/>
          </a:solidFill>
        </p:spPr>
      </p:pic>
      <p:sp>
        <p:nvSpPr>
          <p:cNvPr id="2" name="Title 1"/>
          <p:cNvSpPr>
            <a:spLocks noGrp="1"/>
          </p:cNvSpPr>
          <p:nvPr>
            <p:ph type="title"/>
          </p:nvPr>
        </p:nvSpPr>
        <p:spPr>
          <a:xfrm>
            <a:off x="2286000" y="365125"/>
            <a:ext cx="4357397" cy="1325563"/>
          </a:xfrm>
        </p:spPr>
        <p:txBody>
          <a:bodyPr anchor="ctr">
            <a:normAutofit/>
          </a:bodyPr>
          <a:lstStyle/>
          <a:p>
            <a:r>
              <a:rPr lang="en-US" dirty="0"/>
              <a:t>Examination Requirements</a:t>
            </a:r>
          </a:p>
        </p:txBody>
      </p:sp>
      <p:sp>
        <p:nvSpPr>
          <p:cNvPr id="6" name="Slide Number Placeholder 5" hidden="1"/>
          <p:cNvSpPr>
            <a:spLocks noGrp="1"/>
          </p:cNvSpPr>
          <p:nvPr>
            <p:ph type="sldNum" sz="quarter" idx="4294967295"/>
          </p:nvPr>
        </p:nvSpPr>
        <p:spPr>
          <a:xfrm>
            <a:off x="8610600" y="6356350"/>
            <a:ext cx="2743200" cy="365125"/>
          </a:xfrm>
        </p:spPr>
        <p:txBody>
          <a:bodyPr/>
          <a:lstStyle/>
          <a:p>
            <a:pPr>
              <a:spcAft>
                <a:spcPts val="600"/>
              </a:spcAft>
            </a:pPr>
            <a:r>
              <a:rPr lang="en-US" noProof="0"/>
              <a:t>p </a:t>
            </a:r>
            <a:fld id="{058DB212-BFA2-403F-85EF-DFD3FF6D973A}" type="slidenum">
              <a:rPr lang="en-US" noProof="0" smtClean="0"/>
              <a:pPr>
                <a:spcAft>
                  <a:spcPts val="600"/>
                </a:spcAft>
              </a:pPr>
              <a:t>29</a:t>
            </a:fld>
            <a:endParaRPr lang="en-US" noProof="0"/>
          </a:p>
        </p:txBody>
      </p:sp>
    </p:spTree>
    <p:extLst>
      <p:ext uri="{BB962C8B-B14F-4D97-AF65-F5344CB8AC3E}">
        <p14:creationId xmlns:p14="http://schemas.microsoft.com/office/powerpoint/2010/main" val="3472488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1D64919-2EC4-4065-9F5F-089309874143}"/>
              </a:ext>
            </a:extLst>
          </p:cNvPr>
          <p:cNvSpPr>
            <a:spLocks noGrp="1"/>
          </p:cNvSpPr>
          <p:nvPr>
            <p:ph sz="half" idx="1"/>
          </p:nvPr>
        </p:nvSpPr>
        <p:spPr>
          <a:xfrm>
            <a:off x="2405862" y="2277185"/>
            <a:ext cx="8947935" cy="4351338"/>
          </a:xfrm>
        </p:spPr>
        <p:txBody>
          <a:bodyPr>
            <a:noAutofit/>
          </a:bodyPr>
          <a:lstStyle/>
          <a:p>
            <a:pPr marL="0" indent="0">
              <a:buNone/>
            </a:pPr>
            <a:r>
              <a:rPr lang="en-US" dirty="0"/>
              <a:t>Successful completion of this continuing education activity includes:</a:t>
            </a:r>
          </a:p>
          <a:p>
            <a:pPr marL="0" indent="0">
              <a:buNone/>
            </a:pPr>
            <a:endParaRPr lang="en-US" dirty="0"/>
          </a:p>
          <a:p>
            <a:pPr>
              <a:spcBef>
                <a:spcPts val="0"/>
              </a:spcBef>
            </a:pPr>
            <a:r>
              <a:rPr lang="en-US" dirty="0"/>
              <a:t>Missing no more than 15 minutes of the activity or each session.</a:t>
            </a:r>
          </a:p>
          <a:p>
            <a:pPr>
              <a:spcBef>
                <a:spcPts val="0"/>
              </a:spcBef>
            </a:pPr>
            <a:r>
              <a:rPr lang="en-US" dirty="0"/>
              <a:t>Completion and submission of participant evaluation.</a:t>
            </a:r>
          </a:p>
          <a:p>
            <a:pPr marL="0" indent="0">
              <a:buNone/>
            </a:pPr>
            <a:endParaRPr lang="en-US" dirty="0"/>
          </a:p>
        </p:txBody>
      </p:sp>
      <p:sp>
        <p:nvSpPr>
          <p:cNvPr id="4" name="Title 3">
            <a:extLst>
              <a:ext uri="{FF2B5EF4-FFF2-40B4-BE49-F238E27FC236}">
                <a16:creationId xmlns:a16="http://schemas.microsoft.com/office/drawing/2014/main" id="{E08F8D94-2629-4CCA-8DE4-3C743392B06D}"/>
              </a:ext>
            </a:extLst>
          </p:cNvPr>
          <p:cNvSpPr>
            <a:spLocks noGrp="1"/>
          </p:cNvSpPr>
          <p:nvPr>
            <p:ph type="title"/>
          </p:nvPr>
        </p:nvSpPr>
        <p:spPr/>
        <p:txBody>
          <a:bodyPr/>
          <a:lstStyle/>
          <a:p>
            <a:r>
              <a:rPr lang="en-US" dirty="0"/>
              <a:t>Successful Completion </a:t>
            </a:r>
          </a:p>
        </p:txBody>
      </p:sp>
    </p:spTree>
    <p:extLst>
      <p:ext uri="{BB962C8B-B14F-4D97-AF65-F5344CB8AC3E}">
        <p14:creationId xmlns:p14="http://schemas.microsoft.com/office/powerpoint/2010/main" val="35574075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half" idx="2"/>
          </p:nvPr>
        </p:nvSpPr>
        <p:spPr>
          <a:xfrm>
            <a:off x="2286000" y="1894114"/>
            <a:ext cx="4357396" cy="4325710"/>
          </a:xfrm>
        </p:spPr>
        <p:txBody>
          <a:bodyPr>
            <a:normAutofit/>
          </a:bodyPr>
          <a:lstStyle/>
          <a:p>
            <a:pPr marL="0" indent="0">
              <a:buNone/>
            </a:pPr>
            <a:r>
              <a:rPr lang="en-US" sz="1200" dirty="0"/>
              <a:t>(TFC 55.31) During an examination ordered under this section, and in any report based on that examination, an expert </a:t>
            </a:r>
            <a:r>
              <a:rPr lang="en-US" sz="1200" b="1" dirty="0"/>
              <a:t>shall</a:t>
            </a:r>
            <a:r>
              <a:rPr lang="en-US" sz="1200" dirty="0"/>
              <a:t> consider, in addition to other issues determined relevant by the expert:</a:t>
            </a:r>
          </a:p>
          <a:p>
            <a:r>
              <a:rPr lang="en-US" sz="1200" dirty="0"/>
              <a:t>(1)  whether the child, as supported by current indications and the child's personal history:</a:t>
            </a:r>
          </a:p>
          <a:p>
            <a:pPr lvl="1"/>
            <a:r>
              <a:rPr lang="en-US" sz="1200" dirty="0"/>
              <a:t>(A)  is a child with mental illness; or</a:t>
            </a:r>
          </a:p>
          <a:p>
            <a:pPr lvl="1"/>
            <a:r>
              <a:rPr lang="en-US" sz="1200" dirty="0"/>
              <a:t>(B)  is a child with an intellectual disability; </a:t>
            </a:r>
          </a:p>
          <a:p>
            <a:r>
              <a:rPr lang="en-US" sz="1200" dirty="0"/>
              <a:t>(2)  the child's </a:t>
            </a:r>
            <a:r>
              <a:rPr lang="en-US" sz="1200" b="1" u="sng" dirty="0"/>
              <a:t>capacity</a:t>
            </a:r>
            <a:r>
              <a:rPr lang="en-US" sz="1200" dirty="0"/>
              <a:t> to:</a:t>
            </a:r>
          </a:p>
          <a:p>
            <a:pPr lvl="1"/>
            <a:r>
              <a:rPr lang="en-US" sz="1200" dirty="0"/>
              <a:t>(A)  appreciate the allegations against the child;</a:t>
            </a:r>
          </a:p>
          <a:p>
            <a:pPr lvl="1"/>
            <a:r>
              <a:rPr lang="en-US" sz="1200" dirty="0"/>
              <a:t>(B)  appreciate the range and nature of allowable dispositions that may be imposed in the proceedings against the child;</a:t>
            </a:r>
          </a:p>
          <a:p>
            <a:pPr lvl="1"/>
            <a:r>
              <a:rPr lang="en-US" sz="1200" dirty="0"/>
              <a:t>(C)  understand the roles of the participants and the adversarial nature of the legal process;</a:t>
            </a:r>
          </a:p>
          <a:p>
            <a:pPr lvl="1"/>
            <a:r>
              <a:rPr lang="en-US" sz="1200" dirty="0"/>
              <a:t>(D)  display appropriate courtroom behavior; and </a:t>
            </a:r>
          </a:p>
          <a:p>
            <a:pPr lvl="1"/>
            <a:r>
              <a:rPr lang="en-US" sz="1200" dirty="0"/>
              <a:t>(E)  testify relevantly; and</a:t>
            </a:r>
          </a:p>
          <a:p>
            <a:r>
              <a:rPr lang="en-US" sz="1200" dirty="0"/>
              <a:t>(3) the degree of impairment resulting from the child's mental illness or intellectual disability and the specific impact on the child's capacity to engage with counsel in a reasonable and rational manner.</a:t>
            </a:r>
          </a:p>
        </p:txBody>
      </p:sp>
      <p:pic>
        <p:nvPicPr>
          <p:cNvPr id="7171" name="Picture 3" descr="Pagourtzis likely to be incompetent to stand trial | News | alvinsun.net"/>
          <p:cNvPicPr>
            <a:picLocks noChangeAspect="1" noChangeArrowheads="1"/>
          </p:cNvPicPr>
          <p:nvPr/>
        </p:nvPicPr>
        <p:blipFill>
          <a:blip r:embed="rId2">
            <a:extLst>
              <a:ext uri="{28A0092B-C50C-407E-A947-70E740481C1C}">
                <a14:useLocalDpi xmlns:a14="http://schemas.microsoft.com/office/drawing/2010/main" val="0"/>
              </a:ext>
            </a:extLst>
          </a:blip>
          <a:srcRect l="5831"/>
          <a:stretch>
            <a:fillRect/>
          </a:stretch>
        </p:blipFill>
        <p:spPr bwMode="auto">
          <a:xfrm>
            <a:off x="6783355" y="1"/>
            <a:ext cx="5408646" cy="6858000"/>
          </a:xfrm>
          <a:prstGeom prst="rect">
            <a:avLst/>
          </a:prstGeom>
          <a:solidFill>
            <a:srgbClr val="FFFFFF"/>
          </a:solidFill>
        </p:spPr>
      </p:pic>
      <p:sp>
        <p:nvSpPr>
          <p:cNvPr id="7" name="Title 6"/>
          <p:cNvSpPr>
            <a:spLocks noGrp="1"/>
          </p:cNvSpPr>
          <p:nvPr>
            <p:ph type="title"/>
          </p:nvPr>
        </p:nvSpPr>
        <p:spPr>
          <a:xfrm>
            <a:off x="2286000" y="365125"/>
            <a:ext cx="4357397" cy="1325563"/>
          </a:xfrm>
        </p:spPr>
        <p:txBody>
          <a:bodyPr anchor="ctr">
            <a:normAutofit/>
          </a:bodyPr>
          <a:lstStyle/>
          <a:p>
            <a:r>
              <a:rPr lang="en-US"/>
              <a:t>Examination Requirements </a:t>
            </a:r>
            <a:endParaRPr lang="en-US" dirty="0"/>
          </a:p>
        </p:txBody>
      </p:sp>
      <p:sp>
        <p:nvSpPr>
          <p:cNvPr id="5" name="Slide Number Placeholder 4" hidden="1"/>
          <p:cNvSpPr>
            <a:spLocks noGrp="1"/>
          </p:cNvSpPr>
          <p:nvPr>
            <p:ph type="sldNum" sz="quarter" idx="4294967295"/>
          </p:nvPr>
        </p:nvSpPr>
        <p:spPr>
          <a:xfrm rot="192195">
            <a:off x="11261578" y="6297437"/>
            <a:ext cx="597816" cy="365125"/>
          </a:xfrm>
          <a:prstGeom prst="rect">
            <a:avLst/>
          </a:prstGeom>
          <a:solidFill>
            <a:schemeClr val="accent3"/>
          </a:solidFill>
          <a:effectLst>
            <a:outerShdw dist="25400" dir="2700000" algn="tl" rotWithShape="0">
              <a:prstClr val="black"/>
            </a:outerShdw>
          </a:effectLst>
        </p:spPr>
        <p:txBody>
          <a:bodyPr vert="horz" lIns="0" tIns="0" rIns="0" bIns="0" rtlCol="0" anchor="ctr"/>
          <a:lstStyle>
            <a:defPPr>
              <a:defRPr lang="en-US"/>
            </a:defPPr>
            <a:lvl1pPr marL="0" algn="ctr" defTabSz="914400" rtl="0" eaLnBrk="1" latinLnBrk="0" hangingPunct="1">
              <a:defRPr sz="1200" b="1" i="1" kern="1200">
                <a:solidFill>
                  <a:schemeClr val="tx1">
                    <a:lumMod val="75000"/>
                    <a:lumOff val="25000"/>
                  </a:schemeClr>
                </a:solidFill>
                <a:latin typeface="+mn-lt"/>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a:t>p </a:t>
            </a:r>
            <a:fld id="{058DB212-BFA2-403F-85EF-DFD3FF6D973A}" type="slidenum">
              <a:rPr lang="en-US" b="0" smtClean="0"/>
              <a:pPr>
                <a:spcAft>
                  <a:spcPts val="600"/>
                </a:spcAft>
              </a:pPr>
              <a:t>30</a:t>
            </a:fld>
            <a:endParaRPr lang="en-US" b="0" noProof="0"/>
          </a:p>
        </p:txBody>
      </p:sp>
    </p:spTree>
    <p:extLst>
      <p:ext uri="{BB962C8B-B14F-4D97-AF65-F5344CB8AC3E}">
        <p14:creationId xmlns:p14="http://schemas.microsoft.com/office/powerpoint/2010/main" val="29928298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43964" y="2089032"/>
            <a:ext cx="8452658" cy="3799523"/>
          </a:xfrm>
        </p:spPr>
        <p:txBody>
          <a:bodyPr>
            <a:normAutofit fontScale="62500" lnSpcReduction="20000"/>
          </a:bodyPr>
          <a:lstStyle/>
          <a:p>
            <a:r>
              <a:rPr lang="en-US" dirty="0"/>
              <a:t>An expert's report to the court must state an opinion on the child's fitness to proceed or explain why the expert is unable to state that opinion and include:</a:t>
            </a:r>
          </a:p>
          <a:p>
            <a:pPr lvl="1"/>
            <a:r>
              <a:rPr lang="en-US" dirty="0"/>
              <a:t>(1)  the child's history and current status regarding any possible mental illness or intellectual disability;</a:t>
            </a:r>
          </a:p>
          <a:p>
            <a:pPr lvl="1"/>
            <a:r>
              <a:rPr lang="en-US" dirty="0"/>
              <a:t>(2)  the child's developmental history as it relates to any possible mental illness or intellectual disability;</a:t>
            </a:r>
          </a:p>
          <a:p>
            <a:pPr lvl="1"/>
            <a:r>
              <a:rPr lang="en-US" dirty="0"/>
              <a:t>(3)  the child's functional abilities related to fitness to stand trial;</a:t>
            </a:r>
          </a:p>
          <a:p>
            <a:pPr lvl="1"/>
            <a:r>
              <a:rPr lang="en-US" dirty="0"/>
              <a:t>(4)  the relationship between deficits in the child's functional abilities related to fitness to proceed and any mental illness or intellectual disability; and</a:t>
            </a:r>
          </a:p>
          <a:p>
            <a:pPr lvl="1"/>
            <a:r>
              <a:rPr lang="en-US" dirty="0"/>
              <a:t>(5)  if the expert believes the child is in need of remediation or restoration services, a discussion of:</a:t>
            </a:r>
          </a:p>
          <a:p>
            <a:pPr lvl="2"/>
            <a:r>
              <a:rPr lang="en-US" dirty="0"/>
              <a:t>(A)  whether the child's abilities are likely to be remediated or restored within the period described by Section 55.33(a)(1), (2), or (3);</a:t>
            </a:r>
          </a:p>
          <a:p>
            <a:pPr lvl="2"/>
            <a:r>
              <a:rPr lang="en-US" dirty="0"/>
              <a:t>(B)  whether the child may be adequately treated in an alternative setting;</a:t>
            </a:r>
          </a:p>
          <a:p>
            <a:pPr lvl="2"/>
            <a:r>
              <a:rPr lang="en-US" dirty="0"/>
              <a:t>(C)  any recommended interventions to aid in the remediation or restoration of the child's fitness; </a:t>
            </a:r>
          </a:p>
          <a:p>
            <a:pPr lvl="2"/>
            <a:r>
              <a:rPr lang="en-US" dirty="0"/>
              <a:t>(D)  whether the child meets criteria for court-ordered treatment or services under Section 55.05 or 55.06; and</a:t>
            </a:r>
          </a:p>
          <a:p>
            <a:pPr lvl="2"/>
            <a:r>
              <a:rPr lang="en-US" dirty="0"/>
              <a:t>(E)  if applicable, the specific criteria the child meets under Paragraph (D)</a:t>
            </a:r>
          </a:p>
        </p:txBody>
      </p:sp>
      <p:sp>
        <p:nvSpPr>
          <p:cNvPr id="6" name="Title 5"/>
          <p:cNvSpPr>
            <a:spLocks noGrp="1"/>
          </p:cNvSpPr>
          <p:nvPr>
            <p:ph type="title"/>
          </p:nvPr>
        </p:nvSpPr>
        <p:spPr/>
        <p:txBody>
          <a:bodyPr/>
          <a:lstStyle/>
          <a:p>
            <a:r>
              <a:rPr lang="en-US" dirty="0"/>
              <a:t>New Examination Requirements</a:t>
            </a:r>
            <a:br>
              <a:rPr lang="en-US" dirty="0"/>
            </a:br>
            <a:endParaRPr lang="en-US" dirty="0"/>
          </a:p>
        </p:txBody>
      </p:sp>
      <p:pic>
        <p:nvPicPr>
          <p:cNvPr id="11" name="Picture 10">
            <a:extLst>
              <a:ext uri="{FF2B5EF4-FFF2-40B4-BE49-F238E27FC236}">
                <a16:creationId xmlns:a16="http://schemas.microsoft.com/office/drawing/2014/main" id="{899990B0-8EAB-2A30-E342-55973C9E77F0}"/>
              </a:ext>
            </a:extLst>
          </p:cNvPr>
          <p:cNvPicPr>
            <a:picLocks noChangeAspect="1"/>
          </p:cNvPicPr>
          <p:nvPr/>
        </p:nvPicPr>
        <p:blipFill>
          <a:blip r:embed="rId2"/>
          <a:stretch>
            <a:fillRect/>
          </a:stretch>
        </p:blipFill>
        <p:spPr>
          <a:xfrm>
            <a:off x="3160948" y="6057284"/>
            <a:ext cx="7437765" cy="499915"/>
          </a:xfrm>
          <a:prstGeom prst="rect">
            <a:avLst/>
          </a:prstGeom>
        </p:spPr>
      </p:pic>
    </p:spTree>
    <p:extLst>
      <p:ext uri="{BB962C8B-B14F-4D97-AF65-F5344CB8AC3E}">
        <p14:creationId xmlns:p14="http://schemas.microsoft.com/office/powerpoint/2010/main" val="8939326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11135"/>
            <a:ext cx="10515600" cy="1325563"/>
          </a:xfrm>
        </p:spPr>
        <p:txBody>
          <a:bodyPr anchor="ctr">
            <a:normAutofit/>
          </a:bodyPr>
          <a:lstStyle/>
          <a:p>
            <a:r>
              <a:rPr lang="en-US" dirty="0"/>
              <a:t>Court Ordered Mental Health Services</a:t>
            </a:r>
          </a:p>
        </p:txBody>
      </p:sp>
      <p:sp>
        <p:nvSpPr>
          <p:cNvPr id="6" name="Slide Number Placeholder 5" hidden="1"/>
          <p:cNvSpPr>
            <a:spLocks noGrp="1"/>
          </p:cNvSpPr>
          <p:nvPr>
            <p:ph type="sldNum" sz="quarter" idx="4294967295"/>
          </p:nvPr>
        </p:nvSpPr>
        <p:spPr>
          <a:xfrm>
            <a:off x="11595100" y="6297613"/>
            <a:ext cx="596900" cy="365125"/>
          </a:xfrm>
        </p:spPr>
        <p:txBody>
          <a:bodyPr/>
          <a:lstStyle/>
          <a:p>
            <a:pPr>
              <a:spcAft>
                <a:spcPts val="600"/>
              </a:spcAft>
            </a:pPr>
            <a:r>
              <a:rPr lang="en-US" noProof="0"/>
              <a:t>p </a:t>
            </a:r>
            <a:fld id="{058DB212-BFA2-403F-85EF-DFD3FF6D973A}" type="slidenum">
              <a:rPr lang="en-US" noProof="0" smtClean="0"/>
              <a:pPr>
                <a:spcAft>
                  <a:spcPts val="600"/>
                </a:spcAft>
              </a:pPr>
              <a:t>32</a:t>
            </a:fld>
            <a:endParaRPr lang="en-US" noProof="0"/>
          </a:p>
        </p:txBody>
      </p:sp>
      <p:graphicFrame>
        <p:nvGraphicFramePr>
          <p:cNvPr id="8" name="Content Placeholder 3">
            <a:extLst>
              <a:ext uri="{FF2B5EF4-FFF2-40B4-BE49-F238E27FC236}">
                <a16:creationId xmlns:a16="http://schemas.microsoft.com/office/drawing/2014/main" id="{AB638558-EFB1-00A1-1E61-61AFFF0DA33E}"/>
              </a:ext>
            </a:extLst>
          </p:cNvPr>
          <p:cNvGraphicFramePr>
            <a:graphicFrameLocks noGrp="1"/>
          </p:cNvGraphicFramePr>
          <p:nvPr>
            <p:ph idx="1"/>
            <p:extLst>
              <p:ext uri="{D42A27DB-BD31-4B8C-83A1-F6EECF244321}">
                <p14:modId xmlns:p14="http://schemas.microsoft.com/office/powerpoint/2010/main" val="11783092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554773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405864" y="2236741"/>
            <a:ext cx="8452658" cy="3799523"/>
          </a:xfrm>
        </p:spPr>
        <p:txBody>
          <a:bodyPr>
            <a:normAutofit/>
          </a:bodyPr>
          <a:lstStyle/>
          <a:p>
            <a:pPr marL="0" indent="0">
              <a:buNone/>
            </a:pPr>
            <a:r>
              <a:rPr lang="en-US" sz="1500" b="1"/>
              <a:t>Sec. 55.06.  CRITERIA FOR COURT-ORDERED RESIDENTIAL INTELLECTUAL DISABILITY SERVICES FOR CHILD.  </a:t>
            </a:r>
          </a:p>
          <a:p>
            <a:pPr marL="0" indent="0">
              <a:buNone/>
            </a:pPr>
            <a:r>
              <a:rPr lang="en-US" sz="1500"/>
              <a:t>A child may not be court-ordered to receive services at a residential care facility unless: </a:t>
            </a:r>
          </a:p>
          <a:p>
            <a:r>
              <a:rPr lang="en-US" sz="1500"/>
              <a:t>(1)  the child is a child with an intellectual disability;</a:t>
            </a:r>
          </a:p>
          <a:p>
            <a:r>
              <a:rPr lang="en-US" sz="1500"/>
              <a:t>(2)  evidence is presented showing that because of the child's intellectual disability, the child:</a:t>
            </a:r>
          </a:p>
          <a:p>
            <a:pPr lvl="1"/>
            <a:r>
              <a:rPr lang="en-US" sz="1500"/>
              <a:t>(A)  represents a substantial risk of physical impairment or injury to the child or others; or</a:t>
            </a:r>
          </a:p>
          <a:p>
            <a:pPr lvl="1"/>
            <a:r>
              <a:rPr lang="en-US" sz="1500"/>
              <a:t>(B)  is unable to provide for and is not providing for the child's most basic personal physical needs;</a:t>
            </a:r>
          </a:p>
          <a:p>
            <a:r>
              <a:rPr lang="en-US" sz="1500"/>
              <a:t>(3)  the child cannot be adequately and appropriately habilitated in an available, less restrictive setting;</a:t>
            </a:r>
          </a:p>
          <a:p>
            <a:r>
              <a:rPr lang="en-US" sz="1500"/>
              <a:t>(4)  the residential care facility provides </a:t>
            </a:r>
            <a:r>
              <a:rPr lang="en-US" sz="1500" err="1"/>
              <a:t>habilitative</a:t>
            </a:r>
            <a:r>
              <a:rPr lang="en-US" sz="1500"/>
              <a:t> services, care, training, and treatment appropriate to the child's needs; and</a:t>
            </a:r>
          </a:p>
          <a:p>
            <a:r>
              <a:rPr lang="en-US" sz="1500"/>
              <a:t>(5)  an interdisciplinary team recommends placement in the residential care facility.</a:t>
            </a:r>
          </a:p>
        </p:txBody>
      </p:sp>
      <p:sp>
        <p:nvSpPr>
          <p:cNvPr id="2" name="Title 1"/>
          <p:cNvSpPr>
            <a:spLocks noGrp="1"/>
          </p:cNvSpPr>
          <p:nvPr>
            <p:ph type="title"/>
          </p:nvPr>
        </p:nvSpPr>
        <p:spPr>
          <a:xfrm>
            <a:off x="2405864" y="365125"/>
            <a:ext cx="8947935" cy="1325563"/>
          </a:xfrm>
        </p:spPr>
        <p:txBody>
          <a:bodyPr anchor="ctr">
            <a:normAutofit/>
          </a:bodyPr>
          <a:lstStyle/>
          <a:p>
            <a:r>
              <a:rPr lang="en-US"/>
              <a:t>Court Ordered Residential Intellectual Disability Services</a:t>
            </a:r>
          </a:p>
        </p:txBody>
      </p:sp>
      <p:sp>
        <p:nvSpPr>
          <p:cNvPr id="6" name="Slide Number Placeholder 5" hidden="1"/>
          <p:cNvSpPr>
            <a:spLocks noGrp="1"/>
          </p:cNvSpPr>
          <p:nvPr>
            <p:ph type="sldNum" sz="quarter" idx="4294967295"/>
          </p:nvPr>
        </p:nvSpPr>
        <p:spPr>
          <a:xfrm>
            <a:off x="11595100" y="6297613"/>
            <a:ext cx="596900" cy="365125"/>
          </a:xfrm>
        </p:spPr>
        <p:txBody>
          <a:bodyPr/>
          <a:lstStyle/>
          <a:p>
            <a:pPr>
              <a:spcAft>
                <a:spcPts val="600"/>
              </a:spcAft>
            </a:pPr>
            <a:r>
              <a:rPr lang="en-US" noProof="0"/>
              <a:t>p </a:t>
            </a:r>
            <a:fld id="{058DB212-BFA2-403F-85EF-DFD3FF6D973A}" type="slidenum">
              <a:rPr lang="en-US" noProof="0" smtClean="0"/>
              <a:pPr>
                <a:spcAft>
                  <a:spcPts val="600"/>
                </a:spcAft>
              </a:pPr>
              <a:t>33</a:t>
            </a:fld>
            <a:endParaRPr lang="en-US" noProof="0"/>
          </a:p>
        </p:txBody>
      </p:sp>
    </p:spTree>
    <p:extLst>
      <p:ext uri="{BB962C8B-B14F-4D97-AF65-F5344CB8AC3E}">
        <p14:creationId xmlns:p14="http://schemas.microsoft.com/office/powerpoint/2010/main" val="16372333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C1E1DF-CFBB-FCE6-F04B-A66188A19E15}"/>
              </a:ext>
            </a:extLst>
          </p:cNvPr>
          <p:cNvSpPr>
            <a:spLocks noGrp="1"/>
          </p:cNvSpPr>
          <p:nvPr>
            <p:ph idx="1"/>
          </p:nvPr>
        </p:nvSpPr>
        <p:spPr/>
        <p:txBody>
          <a:bodyPr/>
          <a:lstStyle/>
          <a:p>
            <a:pPr marL="0" indent="0">
              <a:buNone/>
            </a:pPr>
            <a:r>
              <a:rPr lang="en-US" sz="1600" dirty="0"/>
              <a:t>(b)  A juvenile court may order a child who is subject to the jurisdiction of the juvenile court to receive </a:t>
            </a:r>
            <a:r>
              <a:rPr lang="en-US" sz="1600" b="1" dirty="0">
                <a:solidFill>
                  <a:srgbClr val="00B0F0"/>
                </a:solidFill>
              </a:rPr>
              <a:t>temporary outpatient mental health services </a:t>
            </a:r>
            <a:r>
              <a:rPr lang="en-US" sz="1600" dirty="0"/>
              <a:t>only if the court finds:</a:t>
            </a:r>
          </a:p>
          <a:p>
            <a:r>
              <a:rPr lang="en-US" sz="1600" dirty="0"/>
              <a:t>(1)  that appropriate mental health services are available to the child; and</a:t>
            </a:r>
          </a:p>
          <a:p>
            <a:r>
              <a:rPr lang="en-US" sz="1600" dirty="0"/>
              <a:t>(2)  clear and convincing evidence that:</a:t>
            </a:r>
          </a:p>
          <a:p>
            <a:pPr lvl="1"/>
            <a:r>
              <a:rPr lang="en-US" sz="1200" dirty="0"/>
              <a:t>(A)  the child is a child with severe and persistent mental illness; </a:t>
            </a:r>
          </a:p>
          <a:p>
            <a:pPr lvl="1"/>
            <a:r>
              <a:rPr lang="en-US" sz="1200" dirty="0"/>
              <a:t>(B)  as a result of the mental illness, the child will, if not treated, experience deterioration of the ability to function independently to the extent that the child will be unable to live safely in the community without court-ordered outpatient mental health services; </a:t>
            </a:r>
          </a:p>
          <a:p>
            <a:pPr lvl="1"/>
            <a:r>
              <a:rPr lang="en-US" sz="1200" dirty="0"/>
              <a:t>(C)  outpatient mental health services are needed to prevent a relapse that would likely result in serious harm to the child or others; and</a:t>
            </a:r>
          </a:p>
          <a:p>
            <a:pPr lvl="1"/>
            <a:r>
              <a:rPr lang="en-US" sz="1200" dirty="0"/>
              <a:t>(D)  the child has an inability to effectively and voluntarily participate in outpatient treatment services, demonstrated by: </a:t>
            </a:r>
          </a:p>
          <a:p>
            <a:pPr lvl="1"/>
            <a:r>
              <a:rPr lang="en-US" sz="1200" dirty="0"/>
              <a:t>(</a:t>
            </a:r>
            <a:r>
              <a:rPr lang="en-US" sz="1200" dirty="0" err="1"/>
              <a:t>i</a:t>
            </a:r>
            <a:r>
              <a:rPr lang="en-US" sz="1200" dirty="0"/>
              <a:t>)  any of the child's actions occurring within the two-year period preceding the date of the hearing; or </a:t>
            </a:r>
          </a:p>
          <a:p>
            <a:pPr lvl="1"/>
            <a:r>
              <a:rPr lang="en-US" sz="1200" dirty="0"/>
              <a:t>(ii)  specific characteristics of the child's clinical condition that significantly impair the child's ability to make a rational and informed decision as to whether to submit to voluntary outpatient treatment.</a:t>
            </a:r>
          </a:p>
          <a:p>
            <a:endParaRPr lang="en-US" dirty="0"/>
          </a:p>
        </p:txBody>
      </p:sp>
      <p:sp>
        <p:nvSpPr>
          <p:cNvPr id="3" name="Title 2">
            <a:extLst>
              <a:ext uri="{FF2B5EF4-FFF2-40B4-BE49-F238E27FC236}">
                <a16:creationId xmlns:a16="http://schemas.microsoft.com/office/drawing/2014/main" id="{4A18C3EA-D634-0C7A-EA77-0030068262A9}"/>
              </a:ext>
            </a:extLst>
          </p:cNvPr>
          <p:cNvSpPr>
            <a:spLocks noGrp="1"/>
          </p:cNvSpPr>
          <p:nvPr>
            <p:ph type="title"/>
          </p:nvPr>
        </p:nvSpPr>
        <p:spPr/>
        <p:txBody>
          <a:bodyPr/>
          <a:lstStyle/>
          <a:p>
            <a:r>
              <a:rPr lang="en-US" dirty="0"/>
              <a:t>Temporary Outpatient Services</a:t>
            </a:r>
          </a:p>
        </p:txBody>
      </p:sp>
    </p:spTree>
    <p:extLst>
      <p:ext uri="{BB962C8B-B14F-4D97-AF65-F5344CB8AC3E}">
        <p14:creationId xmlns:p14="http://schemas.microsoft.com/office/powerpoint/2010/main" val="21841490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type="body" sz="half" idx="2"/>
          </p:nvPr>
        </p:nvSpPr>
        <p:spPr>
          <a:xfrm>
            <a:off x="2286000" y="1894114"/>
            <a:ext cx="4357396" cy="4325710"/>
          </a:xfrm>
        </p:spPr>
        <p:txBody>
          <a:bodyPr>
            <a:normAutofit/>
          </a:bodyPr>
          <a:lstStyle/>
          <a:p>
            <a:r>
              <a:rPr lang="en-US"/>
              <a:t>The juvenile probation department </a:t>
            </a:r>
            <a:r>
              <a:rPr lang="en-US" b="1"/>
              <a:t>may</a:t>
            </a:r>
            <a:r>
              <a:rPr lang="en-US"/>
              <a:t> provide restoration classes in collaboration with the outpatient alternative setting.</a:t>
            </a:r>
          </a:p>
          <a:p>
            <a:r>
              <a:rPr lang="en-US"/>
              <a:t>If the court orders a child placed in a private facility, residential care facility, or an alternative setting, the state or political subdivision of the state </a:t>
            </a:r>
            <a:r>
              <a:rPr lang="en-US" b="1"/>
              <a:t>may</a:t>
            </a:r>
            <a:r>
              <a:rPr lang="en-US"/>
              <a:t> be ordered to pay any costs associated with the ordered services.</a:t>
            </a:r>
          </a:p>
          <a:p>
            <a:r>
              <a:rPr lang="en-US"/>
              <a:t>The court </a:t>
            </a:r>
            <a:r>
              <a:rPr lang="en-US" b="1"/>
              <a:t>is required </a:t>
            </a:r>
            <a:r>
              <a:rPr lang="en-US"/>
              <a:t>to consult with the local juvenile probation department, local treatment or services providers, with LMHA and LIDDA to determine appropriate treatment or services and restoration classes for the child.</a:t>
            </a:r>
          </a:p>
        </p:txBody>
      </p:sp>
      <p:pic>
        <p:nvPicPr>
          <p:cNvPr id="11" name="Picture Placeholder 10"/>
          <p:cNvPicPr>
            <a:picLocks noGrp="1" noChangeAspect="1"/>
          </p:cNvPicPr>
          <p:nvPr>
            <p:ph type="pic" idx="1"/>
          </p:nvPr>
        </p:nvPicPr>
        <p:blipFill>
          <a:blip r:embed="rId2"/>
          <a:srcRect l="15595" r="15595"/>
          <a:stretch/>
        </p:blipFill>
        <p:spPr>
          <a:xfrm>
            <a:off x="6783386" y="1"/>
            <a:ext cx="5408583" cy="6858000"/>
          </a:xfrm>
          <a:prstGeom prst="rect">
            <a:avLst/>
          </a:prstGeom>
          <a:noFill/>
        </p:spPr>
      </p:pic>
      <p:sp>
        <p:nvSpPr>
          <p:cNvPr id="7" name="Title 6"/>
          <p:cNvSpPr>
            <a:spLocks noGrp="1"/>
          </p:cNvSpPr>
          <p:nvPr>
            <p:ph type="title"/>
          </p:nvPr>
        </p:nvSpPr>
        <p:spPr>
          <a:xfrm>
            <a:off x="2286000" y="365125"/>
            <a:ext cx="4357397" cy="1325563"/>
          </a:xfrm>
        </p:spPr>
        <p:txBody>
          <a:bodyPr anchor="ctr">
            <a:normAutofit/>
          </a:bodyPr>
          <a:lstStyle/>
          <a:p>
            <a:r>
              <a:rPr lang="en-US" dirty="0"/>
              <a:t>Alternative arrangements</a:t>
            </a:r>
          </a:p>
        </p:txBody>
      </p:sp>
      <p:sp>
        <p:nvSpPr>
          <p:cNvPr id="2" name="Slide Number Placeholder 1" hidden="1"/>
          <p:cNvSpPr>
            <a:spLocks noGrp="1"/>
          </p:cNvSpPr>
          <p:nvPr>
            <p:ph type="sldNum" sz="quarter" idx="12"/>
          </p:nvPr>
        </p:nvSpPr>
        <p:spPr/>
        <p:txBody>
          <a:bodyPr/>
          <a:lstStyle/>
          <a:p>
            <a:pPr>
              <a:spcAft>
                <a:spcPts val="600"/>
              </a:spcAft>
            </a:pPr>
            <a:r>
              <a:rPr lang="en-US" noProof="0"/>
              <a:t>p </a:t>
            </a:r>
            <a:fld id="{058DB212-BFA2-403F-85EF-DFD3FF6D973A}" type="slidenum">
              <a:rPr lang="en-US" b="0" noProof="0" smtClean="0"/>
              <a:pPr>
                <a:spcAft>
                  <a:spcPts val="600"/>
                </a:spcAft>
              </a:pPr>
              <a:t>35</a:t>
            </a:fld>
            <a:endParaRPr lang="en-US" b="0" noProof="0"/>
          </a:p>
        </p:txBody>
      </p:sp>
    </p:spTree>
    <p:extLst>
      <p:ext uri="{BB962C8B-B14F-4D97-AF65-F5344CB8AC3E}">
        <p14:creationId xmlns:p14="http://schemas.microsoft.com/office/powerpoint/2010/main" val="8797432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half" idx="2"/>
          </p:nvPr>
        </p:nvSpPr>
        <p:spPr>
          <a:xfrm>
            <a:off x="2286000" y="1894114"/>
            <a:ext cx="4357396" cy="4325710"/>
          </a:xfrm>
        </p:spPr>
        <p:txBody>
          <a:bodyPr vert="horz" lIns="91440" tIns="45720" rIns="91440" bIns="45720" rtlCol="0">
            <a:normAutofit/>
          </a:bodyPr>
          <a:lstStyle/>
          <a:p>
            <a:pPr marL="285750" indent="-228600">
              <a:buFont typeface="Arial" panose="020B0604020202020204" pitchFamily="34" charset="0"/>
              <a:buChar char="•"/>
            </a:pPr>
            <a:r>
              <a:rPr lang="en-US"/>
              <a:t>Proposes the judge have discretion to make the transfer after holding a hearing under the same standard as a certification hearing under section 54.02.</a:t>
            </a:r>
          </a:p>
          <a:p>
            <a:pPr marL="285750" indent="-228600">
              <a:buFont typeface="Arial" panose="020B0604020202020204" pitchFamily="34" charset="0"/>
              <a:buChar char="•"/>
            </a:pPr>
            <a:r>
              <a:rPr lang="en-US"/>
              <a:t>This prevents automatic transfer to adult criminal court of the cases of persons who have alleged to have engaged in delinquent conduct prior to the age of 18, have been found unfit to proceed and are still pending after the youth was ordered to engage inpatient mental health services without achieving discharge or furlough.</a:t>
            </a:r>
          </a:p>
          <a:p>
            <a:pPr marL="285750" indent="-228600">
              <a:buFont typeface="Arial" panose="020B0604020202020204" pitchFamily="34" charset="0"/>
              <a:buChar char="•"/>
            </a:pPr>
            <a:r>
              <a:rPr lang="en-US"/>
              <a:t>Affects Subchapter B, C, and D.</a:t>
            </a:r>
          </a:p>
          <a:p>
            <a:pPr indent="-228600">
              <a:buFont typeface="Arial" panose="020B0604020202020204" pitchFamily="34" charset="0"/>
              <a:buChar char="•"/>
            </a:pPr>
            <a:endParaRPr lang="en-US"/>
          </a:p>
        </p:txBody>
      </p:sp>
      <p:pic>
        <p:nvPicPr>
          <p:cNvPr id="9" name="Picture 11" descr="KeefeM20060223"/>
          <p:cNvPicPr>
            <a:picLocks noGrp="1" noChangeAspect="1" noChangeArrowheads="1"/>
          </p:cNvPicPr>
          <p:nvPr>
            <p:ph type="pic" idx="1"/>
          </p:nvPr>
        </p:nvPicPr>
        <p:blipFill rotWithShape="1">
          <a:blip r:embed="rId2">
            <a:extLst>
              <a:ext uri="{28A0092B-C50C-407E-A947-70E740481C1C}">
                <a14:useLocalDpi xmlns:a14="http://schemas.microsoft.com/office/drawing/2010/main" val="0"/>
              </a:ext>
            </a:extLst>
          </a:blip>
          <a:srcRect l="25453" r="25453"/>
          <a:stretch/>
        </p:blipFill>
        <p:spPr bwMode="auto">
          <a:xfrm>
            <a:off x="6783368" y="1"/>
            <a:ext cx="5408620" cy="685800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solidFill>
            <a:srgbClr val="FFFFFF"/>
          </a:solidFill>
          <a:extLs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286000" y="365125"/>
            <a:ext cx="4357397" cy="1325563"/>
          </a:xfrm>
        </p:spPr>
        <p:txBody>
          <a:bodyPr vert="horz" lIns="91440" tIns="45720" rIns="91440" bIns="45720" rtlCol="0" anchor="ctr">
            <a:normAutofit/>
          </a:bodyPr>
          <a:lstStyle/>
          <a:p>
            <a:r>
              <a:rPr lang="en-US" sz="2800"/>
              <a:t>Expanded Judicial Discretion - Juvenile Transfer</a:t>
            </a:r>
          </a:p>
        </p:txBody>
      </p:sp>
      <p:sp>
        <p:nvSpPr>
          <p:cNvPr id="6" name="Slide Number Placeholder 5" hidden="1"/>
          <p:cNvSpPr>
            <a:spLocks noGrp="1"/>
          </p:cNvSpPr>
          <p:nvPr>
            <p:ph type="sldNum" sz="quarter" idx="4294967295"/>
          </p:nvPr>
        </p:nvSpPr>
        <p:spPr>
          <a:xfrm>
            <a:off x="10439400" y="6356350"/>
            <a:ext cx="914400" cy="365125"/>
          </a:xfrm>
        </p:spPr>
        <p:txBody>
          <a:bodyPr vert="horz" lIns="91440" tIns="45720" rIns="91440" bIns="45720" rtlCol="0" anchor="ctr">
            <a:normAutofit/>
          </a:bodyPr>
          <a:lstStyle/>
          <a:p>
            <a:pPr algn="r">
              <a:spcAft>
                <a:spcPts val="600"/>
              </a:spcAft>
              <a:defRPr/>
            </a:pPr>
            <a:r>
              <a:rPr lang="en-US" b="0" i="0">
                <a:solidFill>
                  <a:srgbClr val="FFFFFF"/>
                </a:solidFill>
                <a:latin typeface="Calibri" panose="020F0502020204030204"/>
                <a:cs typeface="+mn-cs"/>
              </a:rPr>
              <a:t>p </a:t>
            </a:r>
            <a:fld id="{058DB212-BFA2-403F-85EF-DFD3FF6D973A}" type="slidenum">
              <a:rPr lang="en-US" b="0" i="0">
                <a:solidFill>
                  <a:srgbClr val="FFFFFF"/>
                </a:solidFill>
                <a:latin typeface="Calibri" panose="020F0502020204030204"/>
                <a:cs typeface="+mn-cs"/>
              </a:rPr>
              <a:pPr algn="r">
                <a:spcAft>
                  <a:spcPts val="600"/>
                </a:spcAft>
                <a:defRPr/>
              </a:pPr>
              <a:t>36</a:t>
            </a:fld>
            <a:endParaRPr lang="en-US" b="0" i="0">
              <a:solidFill>
                <a:srgbClr val="FFFFFF"/>
              </a:solidFill>
              <a:latin typeface="Calibri" panose="020F0502020204030204"/>
              <a:cs typeface="+mn-cs"/>
            </a:endParaRPr>
          </a:p>
        </p:txBody>
      </p:sp>
    </p:spTree>
    <p:extLst>
      <p:ext uri="{BB962C8B-B14F-4D97-AF65-F5344CB8AC3E}">
        <p14:creationId xmlns:p14="http://schemas.microsoft.com/office/powerpoint/2010/main" val="22917085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5EDCCBF-2E05-BAC8-3FB5-599149737185}"/>
              </a:ext>
            </a:extLst>
          </p:cNvPr>
          <p:cNvSpPr>
            <a:spLocks noGrp="1"/>
          </p:cNvSpPr>
          <p:nvPr>
            <p:ph type="body" idx="1"/>
          </p:nvPr>
        </p:nvSpPr>
        <p:spPr/>
        <p:txBody>
          <a:bodyPr/>
          <a:lstStyle/>
          <a:p>
            <a:r>
              <a:rPr lang="en-US" dirty="0"/>
              <a:t>Assessment</a:t>
            </a:r>
          </a:p>
        </p:txBody>
      </p:sp>
      <p:sp>
        <p:nvSpPr>
          <p:cNvPr id="3" name="Content Placeholder 2">
            <a:extLst>
              <a:ext uri="{FF2B5EF4-FFF2-40B4-BE49-F238E27FC236}">
                <a16:creationId xmlns:a16="http://schemas.microsoft.com/office/drawing/2014/main" id="{85393A54-9505-B658-5F71-66E0D3D3A960}"/>
              </a:ext>
            </a:extLst>
          </p:cNvPr>
          <p:cNvSpPr>
            <a:spLocks noGrp="1"/>
          </p:cNvSpPr>
          <p:nvPr>
            <p:ph sz="half" idx="2"/>
          </p:nvPr>
        </p:nvSpPr>
        <p:spPr/>
        <p:txBody>
          <a:bodyPr>
            <a:normAutofit lnSpcReduction="10000"/>
          </a:bodyPr>
          <a:lstStyle/>
          <a:p>
            <a:r>
              <a:rPr lang="en-US" dirty="0"/>
              <a:t>Complete continued education requirements to become an eligible expert witness.</a:t>
            </a:r>
          </a:p>
          <a:p>
            <a:r>
              <a:rPr lang="en-US" dirty="0"/>
              <a:t>Review specific evaluation requirements and incorporate listed functional capacities in Fitness to Proceed evaluation.</a:t>
            </a:r>
          </a:p>
        </p:txBody>
      </p:sp>
      <p:sp>
        <p:nvSpPr>
          <p:cNvPr id="4" name="Text Placeholder 3">
            <a:extLst>
              <a:ext uri="{FF2B5EF4-FFF2-40B4-BE49-F238E27FC236}">
                <a16:creationId xmlns:a16="http://schemas.microsoft.com/office/drawing/2014/main" id="{88AE054B-8205-234D-6951-EA6477B7D1FA}"/>
              </a:ext>
            </a:extLst>
          </p:cNvPr>
          <p:cNvSpPr>
            <a:spLocks noGrp="1"/>
          </p:cNvSpPr>
          <p:nvPr>
            <p:ph type="body" sz="quarter" idx="3"/>
          </p:nvPr>
        </p:nvSpPr>
        <p:spPr/>
        <p:txBody>
          <a:bodyPr/>
          <a:lstStyle/>
          <a:p>
            <a:r>
              <a:rPr lang="en-US" dirty="0"/>
              <a:t>Treatment Planning</a:t>
            </a:r>
          </a:p>
        </p:txBody>
      </p:sp>
      <p:sp>
        <p:nvSpPr>
          <p:cNvPr id="5" name="Content Placeholder 4">
            <a:extLst>
              <a:ext uri="{FF2B5EF4-FFF2-40B4-BE49-F238E27FC236}">
                <a16:creationId xmlns:a16="http://schemas.microsoft.com/office/drawing/2014/main" id="{2007570E-6676-E611-8F71-EAF6A9C0712A}"/>
              </a:ext>
            </a:extLst>
          </p:cNvPr>
          <p:cNvSpPr>
            <a:spLocks noGrp="1"/>
          </p:cNvSpPr>
          <p:nvPr>
            <p:ph sz="quarter" idx="4"/>
          </p:nvPr>
        </p:nvSpPr>
        <p:spPr/>
        <p:txBody>
          <a:bodyPr>
            <a:normAutofit lnSpcReduction="10000"/>
          </a:bodyPr>
          <a:lstStyle/>
          <a:p>
            <a:r>
              <a:rPr lang="en-US" dirty="0"/>
              <a:t> Evaluate whether the youth meets the inpatient services criteria.</a:t>
            </a:r>
          </a:p>
          <a:p>
            <a:r>
              <a:rPr lang="en-US" dirty="0"/>
              <a:t>Provide a comprehensive restoration plan that is geared towards the youth’s specific needs.</a:t>
            </a:r>
          </a:p>
          <a:p>
            <a:pPr lvl="1"/>
            <a:r>
              <a:rPr lang="en-US" dirty="0"/>
              <a:t> FTP is the primary resource utilized to determine the LEAP treatment plan.</a:t>
            </a:r>
          </a:p>
        </p:txBody>
      </p:sp>
      <p:sp>
        <p:nvSpPr>
          <p:cNvPr id="6" name="Title 5">
            <a:extLst>
              <a:ext uri="{FF2B5EF4-FFF2-40B4-BE49-F238E27FC236}">
                <a16:creationId xmlns:a16="http://schemas.microsoft.com/office/drawing/2014/main" id="{ADF2E075-707C-0F8A-1D9B-7ABCE14E255F}"/>
              </a:ext>
            </a:extLst>
          </p:cNvPr>
          <p:cNvSpPr>
            <a:spLocks noGrp="1"/>
          </p:cNvSpPr>
          <p:nvPr>
            <p:ph type="title"/>
          </p:nvPr>
        </p:nvSpPr>
        <p:spPr/>
        <p:txBody>
          <a:bodyPr/>
          <a:lstStyle/>
          <a:p>
            <a:r>
              <a:rPr lang="en-US" dirty="0"/>
              <a:t>Clinician Involvement</a:t>
            </a:r>
          </a:p>
        </p:txBody>
      </p:sp>
    </p:spTree>
    <p:extLst>
      <p:ext uri="{BB962C8B-B14F-4D97-AF65-F5344CB8AC3E}">
        <p14:creationId xmlns:p14="http://schemas.microsoft.com/office/powerpoint/2010/main" val="29678181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C7844-A256-572A-9815-5CCA1004D9EB}"/>
              </a:ext>
            </a:extLst>
          </p:cNvPr>
          <p:cNvSpPr>
            <a:spLocks noGrp="1"/>
          </p:cNvSpPr>
          <p:nvPr>
            <p:ph type="title"/>
          </p:nvPr>
        </p:nvSpPr>
        <p:spPr>
          <a:xfrm>
            <a:off x="299357" y="-748999"/>
            <a:ext cx="10515600" cy="2873190"/>
          </a:xfrm>
        </p:spPr>
        <p:txBody>
          <a:bodyPr>
            <a:noAutofit/>
          </a:bodyPr>
          <a:lstStyle/>
          <a:p>
            <a:r>
              <a:rPr lang="en-US" dirty="0"/>
              <a:t>Harris County’s Outpatient Fitness Attainment Program</a:t>
            </a:r>
          </a:p>
        </p:txBody>
      </p:sp>
      <p:pic>
        <p:nvPicPr>
          <p:cNvPr id="4" name="Picture Placeholder 29" descr="Logo, company name&#10;&#10;Description automatically generated">
            <a:extLst>
              <a:ext uri="{FF2B5EF4-FFF2-40B4-BE49-F238E27FC236}">
                <a16:creationId xmlns:a16="http://schemas.microsoft.com/office/drawing/2014/main" id="{56B9F572-2302-1665-E1CC-9CDE772026C8}"/>
              </a:ext>
            </a:extLst>
          </p:cNvPr>
          <p:cNvPicPr>
            <a:picLocks noChangeAspect="1"/>
          </p:cNvPicPr>
          <p:nvPr/>
        </p:nvPicPr>
        <p:blipFill rotWithShape="1">
          <a:blip r:embed="rId2"/>
          <a:srcRect l="-31276" t="-19212" r="-34702" b="-26716"/>
          <a:stretch/>
        </p:blipFill>
        <p:spPr>
          <a:xfrm>
            <a:off x="3125865" y="2231177"/>
            <a:ext cx="5294235" cy="3716589"/>
          </a:xfrm>
          <a:custGeom>
            <a:avLst/>
            <a:gdLst>
              <a:gd name="connsiteX0" fmla="*/ 4156023 w 4941484"/>
              <a:gd name="connsiteY0" fmla="*/ 17 h 3877363"/>
              <a:gd name="connsiteX1" fmla="*/ 4187225 w 4941484"/>
              <a:gd name="connsiteY1" fmla="*/ 16745 h 3877363"/>
              <a:gd name="connsiteX2" fmla="*/ 4013424 w 4941484"/>
              <a:gd name="connsiteY2" fmla="*/ 79463 h 3877363"/>
              <a:gd name="connsiteX3" fmla="*/ 4285215 w 4941484"/>
              <a:gd name="connsiteY3" fmla="*/ 46454 h 3877363"/>
              <a:gd name="connsiteX4" fmla="*/ 4289855 w 4941484"/>
              <a:gd name="connsiteY4" fmla="*/ 67782 h 3877363"/>
              <a:gd name="connsiteX5" fmla="*/ 3981190 w 4941484"/>
              <a:gd name="connsiteY5" fmla="*/ 148529 h 3877363"/>
              <a:gd name="connsiteX6" fmla="*/ 4008783 w 4941484"/>
              <a:gd name="connsiteY6" fmla="*/ 160972 h 3877363"/>
              <a:gd name="connsiteX7" fmla="*/ 4172785 w 4941484"/>
              <a:gd name="connsiteY7" fmla="*/ 129739 h 3877363"/>
              <a:gd name="connsiteX8" fmla="*/ 4205791 w 4941484"/>
              <a:gd name="connsiteY8" fmla="*/ 137864 h 3877363"/>
              <a:gd name="connsiteX9" fmla="*/ 4189547 w 4941484"/>
              <a:gd name="connsiteY9" fmla="*/ 175697 h 3877363"/>
              <a:gd name="connsiteX10" fmla="*/ 4118375 w 4941484"/>
              <a:gd name="connsiteY10" fmla="*/ 190425 h 3877363"/>
              <a:gd name="connsiteX11" fmla="*/ 4007492 w 4941484"/>
              <a:gd name="connsiteY11" fmla="*/ 279299 h 3877363"/>
              <a:gd name="connsiteX12" fmla="*/ 4175363 w 4941484"/>
              <a:gd name="connsiteY12" fmla="*/ 268633 h 3877363"/>
              <a:gd name="connsiteX13" fmla="*/ 4205019 w 4941484"/>
              <a:gd name="connsiteY13" fmla="*/ 290216 h 3877363"/>
              <a:gd name="connsiteX14" fmla="*/ 4216365 w 4941484"/>
              <a:gd name="connsiteY14" fmla="*/ 318148 h 3877363"/>
              <a:gd name="connsiteX15" fmla="*/ 4281347 w 4941484"/>
              <a:gd name="connsiteY15" fmla="*/ 341254 h 3877363"/>
              <a:gd name="connsiteX16" fmla="*/ 4179231 w 4941484"/>
              <a:gd name="connsiteY16" fmla="*/ 367154 h 3877363"/>
              <a:gd name="connsiteX17" fmla="*/ 4288309 w 4941484"/>
              <a:gd name="connsiteY17" fmla="*/ 367154 h 3877363"/>
              <a:gd name="connsiteX18" fmla="*/ 4413633 w 4941484"/>
              <a:gd name="connsiteY18" fmla="*/ 349381 h 3877363"/>
              <a:gd name="connsiteX19" fmla="*/ 4547207 w 4941484"/>
              <a:gd name="connsiteY19" fmla="*/ 354966 h 3877363"/>
              <a:gd name="connsiteX20" fmla="*/ 4814356 w 4941484"/>
              <a:gd name="connsiteY20" fmla="*/ 322211 h 3877363"/>
              <a:gd name="connsiteX21" fmla="*/ 4941484 w 4941484"/>
              <a:gd name="connsiteY21" fmla="*/ 324495 h 3877363"/>
              <a:gd name="connsiteX22" fmla="*/ 4234673 w 4941484"/>
              <a:gd name="connsiteY22" fmla="*/ 544899 h 3877363"/>
              <a:gd name="connsiteX23" fmla="*/ 4270775 w 4941484"/>
              <a:gd name="connsiteY23" fmla="*/ 593397 h 3877363"/>
              <a:gd name="connsiteX24" fmla="*/ 4122759 w 4941484"/>
              <a:gd name="connsiteY24" fmla="*/ 646212 h 3877363"/>
              <a:gd name="connsiteX25" fmla="*/ 4086400 w 4941484"/>
              <a:gd name="connsiteY25" fmla="*/ 698520 h 3877363"/>
              <a:gd name="connsiteX26" fmla="*/ 4132041 w 4941484"/>
              <a:gd name="connsiteY26" fmla="*/ 693950 h 3877363"/>
              <a:gd name="connsiteX27" fmla="*/ 4171237 w 4941484"/>
              <a:gd name="connsiteY27" fmla="*/ 703852 h 3877363"/>
              <a:gd name="connsiteX28" fmla="*/ 4154992 w 4941484"/>
              <a:gd name="connsiteY28" fmla="*/ 770380 h 3877363"/>
              <a:gd name="connsiteX29" fmla="*/ 3945863 w 4941484"/>
              <a:gd name="connsiteY29" fmla="*/ 856205 h 3877363"/>
              <a:gd name="connsiteX30" fmla="*/ 3927039 w 4941484"/>
              <a:gd name="connsiteY30" fmla="*/ 884136 h 3877363"/>
              <a:gd name="connsiteX31" fmla="*/ 3952052 w 4941484"/>
              <a:gd name="connsiteY31" fmla="*/ 903942 h 3877363"/>
              <a:gd name="connsiteX32" fmla="*/ 4019613 w 4941484"/>
              <a:gd name="connsiteY32" fmla="*/ 914098 h 3877363"/>
              <a:gd name="connsiteX33" fmla="*/ 3924977 w 4941484"/>
              <a:gd name="connsiteY33" fmla="*/ 1009319 h 3877363"/>
              <a:gd name="connsiteX34" fmla="*/ 3890421 w 4941484"/>
              <a:gd name="connsiteY34" fmla="*/ 1035726 h 3877363"/>
              <a:gd name="connsiteX35" fmla="*/ 3831370 w 4941484"/>
              <a:gd name="connsiteY35" fmla="*/ 1076608 h 3877363"/>
              <a:gd name="connsiteX36" fmla="*/ 3830339 w 4941484"/>
              <a:gd name="connsiteY36" fmla="*/ 1089050 h 3877363"/>
              <a:gd name="connsiteX37" fmla="*/ 3910793 w 4941484"/>
              <a:gd name="connsiteY37" fmla="*/ 1132978 h 3877363"/>
              <a:gd name="connsiteX38" fmla="*/ 4055971 w 4941484"/>
              <a:gd name="connsiteY38" fmla="*/ 1121043 h 3877363"/>
              <a:gd name="connsiteX39" fmla="*/ 3841428 w 4941484"/>
              <a:gd name="connsiteY39" fmla="*/ 1186555 h 3877363"/>
              <a:gd name="connsiteX40" fmla="*/ 4535860 w 4941484"/>
              <a:gd name="connsiteY40" fmla="*/ 1030395 h 3877363"/>
              <a:gd name="connsiteX41" fmla="*/ 4491508 w 4941484"/>
              <a:gd name="connsiteY41" fmla="*/ 1071275 h 3877363"/>
              <a:gd name="connsiteX42" fmla="*/ 4248597 w 4941484"/>
              <a:gd name="connsiteY42" fmla="*/ 1178936 h 3877363"/>
              <a:gd name="connsiteX43" fmla="*/ 4179749 w 4941484"/>
              <a:gd name="connsiteY43" fmla="*/ 1246481 h 3877363"/>
              <a:gd name="connsiteX44" fmla="*/ 4107545 w 4941484"/>
              <a:gd name="connsiteY44" fmla="*/ 1283806 h 3877363"/>
              <a:gd name="connsiteX45" fmla="*/ 4006204 w 4941484"/>
              <a:gd name="connsiteY45" fmla="*/ 1283045 h 3877363"/>
              <a:gd name="connsiteX46" fmla="*/ 3934259 w 4941484"/>
              <a:gd name="connsiteY46" fmla="*/ 1340431 h 3877363"/>
              <a:gd name="connsiteX47" fmla="*/ 4009298 w 4941484"/>
              <a:gd name="connsiteY47" fmla="*/ 1352619 h 3877363"/>
              <a:gd name="connsiteX48" fmla="*/ 4097230 w 4941484"/>
              <a:gd name="connsiteY48" fmla="*/ 1343224 h 3877363"/>
              <a:gd name="connsiteX49" fmla="*/ 4287021 w 4941484"/>
              <a:gd name="connsiteY49" fmla="*/ 1346270 h 3877363"/>
              <a:gd name="connsiteX50" fmla="*/ 4395839 w 4941484"/>
              <a:gd name="connsiteY50" fmla="*/ 1357443 h 3877363"/>
              <a:gd name="connsiteX51" fmla="*/ 4645969 w 4941484"/>
              <a:gd name="connsiteY51" fmla="*/ 1338398 h 3877363"/>
              <a:gd name="connsiteX52" fmla="*/ 4631270 w 4941484"/>
              <a:gd name="connsiteY52" fmla="*/ 1387152 h 3877363"/>
              <a:gd name="connsiteX53" fmla="*/ 4640555 w 4941484"/>
              <a:gd name="connsiteY53" fmla="*/ 1429556 h 3877363"/>
              <a:gd name="connsiteX54" fmla="*/ 4644165 w 4941484"/>
              <a:gd name="connsiteY54" fmla="*/ 1521730 h 3877363"/>
              <a:gd name="connsiteX55" fmla="*/ 4641844 w 4941484"/>
              <a:gd name="connsiteY55" fmla="*/ 1536712 h 3877363"/>
              <a:gd name="connsiteX56" fmla="*/ 4697799 w 4941484"/>
              <a:gd name="connsiteY56" fmla="*/ 1546361 h 3877363"/>
              <a:gd name="connsiteX57" fmla="*/ 4364379 w 4941484"/>
              <a:gd name="connsiteY57" fmla="*/ 1738070 h 3877363"/>
              <a:gd name="connsiteX58" fmla="*/ 4587175 w 4941484"/>
              <a:gd name="connsiteY58" fmla="*/ 1689317 h 3877363"/>
              <a:gd name="connsiteX59" fmla="*/ 4617346 w 4941484"/>
              <a:gd name="connsiteY59" fmla="*/ 1769810 h 3877363"/>
              <a:gd name="connsiteX60" fmla="*/ 4512653 w 4941484"/>
              <a:gd name="connsiteY60" fmla="*/ 1841415 h 3877363"/>
              <a:gd name="connsiteX61" fmla="*/ 4473973 w 4941484"/>
              <a:gd name="connsiteY61" fmla="*/ 1983103 h 3877363"/>
              <a:gd name="connsiteX62" fmla="*/ 4492798 w 4941484"/>
              <a:gd name="connsiteY62" fmla="*/ 2112602 h 3877363"/>
              <a:gd name="connsiteX63" fmla="*/ 4537665 w 4941484"/>
              <a:gd name="connsiteY63" fmla="*/ 2153737 h 3877363"/>
              <a:gd name="connsiteX64" fmla="*/ 4602648 w 4941484"/>
              <a:gd name="connsiteY64" fmla="*/ 2227627 h 3877363"/>
              <a:gd name="connsiteX65" fmla="*/ 4642875 w 4941484"/>
              <a:gd name="connsiteY65" fmla="*/ 2273333 h 3877363"/>
              <a:gd name="connsiteX66" fmla="*/ 4782639 w 4941484"/>
              <a:gd name="connsiteY66" fmla="*/ 2255559 h 3877363"/>
              <a:gd name="connsiteX67" fmla="*/ 4596201 w 4941484"/>
              <a:gd name="connsiteY67" fmla="*/ 2371602 h 3877363"/>
              <a:gd name="connsiteX68" fmla="*/ 4747311 w 4941484"/>
              <a:gd name="connsiteY68" fmla="*/ 2357127 h 3877363"/>
              <a:gd name="connsiteX69" fmla="*/ 4796563 w 4941484"/>
              <a:gd name="connsiteY69" fmla="*/ 2365252 h 3877363"/>
              <a:gd name="connsiteX70" fmla="*/ 4768455 w 4941484"/>
              <a:gd name="connsiteY70" fmla="*/ 2402832 h 3877363"/>
              <a:gd name="connsiteX71" fmla="*/ 4657573 w 4941484"/>
              <a:gd name="connsiteY71" fmla="*/ 2466566 h 3877363"/>
              <a:gd name="connsiteX72" fmla="*/ 4429103 w 4941484"/>
              <a:gd name="connsiteY72" fmla="*/ 2639233 h 3877363"/>
              <a:gd name="connsiteX73" fmla="*/ 4650355 w 4941484"/>
              <a:gd name="connsiteY73" fmla="*/ 2560010 h 3877363"/>
              <a:gd name="connsiteX74" fmla="*/ 4417243 w 4941484"/>
              <a:gd name="connsiteY74" fmla="*/ 2737500 h 3877363"/>
              <a:gd name="connsiteX75" fmla="*/ 4365411 w 4941484"/>
              <a:gd name="connsiteY75" fmla="*/ 2796409 h 3877363"/>
              <a:gd name="connsiteX76" fmla="*/ 4260717 w 4941484"/>
              <a:gd name="connsiteY76" fmla="*/ 2942666 h 3877363"/>
              <a:gd name="connsiteX77" fmla="*/ 4265875 w 4941484"/>
              <a:gd name="connsiteY77" fmla="*/ 2959171 h 3877363"/>
              <a:gd name="connsiteX78" fmla="*/ 4386814 w 4941484"/>
              <a:gd name="connsiteY78" fmla="*/ 2935557 h 3877363"/>
              <a:gd name="connsiteX79" fmla="*/ 4230031 w 4941484"/>
              <a:gd name="connsiteY79" fmla="*/ 3058455 h 3877363"/>
              <a:gd name="connsiteX80" fmla="*/ 4068091 w 4941484"/>
              <a:gd name="connsiteY80" fmla="*/ 3152912 h 3877363"/>
              <a:gd name="connsiteX81" fmla="*/ 4183101 w 4941484"/>
              <a:gd name="connsiteY81" fmla="*/ 3138440 h 3877363"/>
              <a:gd name="connsiteX82" fmla="*/ 4341172 w 4941484"/>
              <a:gd name="connsiteY82" fmla="*/ 3084354 h 3877363"/>
              <a:gd name="connsiteX83" fmla="*/ 4396097 w 4941484"/>
              <a:gd name="connsiteY83" fmla="*/ 3104668 h 3877363"/>
              <a:gd name="connsiteX84" fmla="*/ 4246278 w 4941484"/>
              <a:gd name="connsiteY84" fmla="*/ 3194048 h 3877363"/>
              <a:gd name="connsiteX85" fmla="*/ 4160408 w 4941484"/>
              <a:gd name="connsiteY85" fmla="*/ 3235438 h 3877363"/>
              <a:gd name="connsiteX86" fmla="*/ 4126113 w 4941484"/>
              <a:gd name="connsiteY86" fmla="*/ 3267177 h 3877363"/>
              <a:gd name="connsiteX87" fmla="*/ 4028123 w 4941484"/>
              <a:gd name="connsiteY87" fmla="*/ 3380425 h 3877363"/>
              <a:gd name="connsiteX88" fmla="*/ 3740344 w 4941484"/>
              <a:gd name="connsiteY88" fmla="*/ 3504084 h 3877363"/>
              <a:gd name="connsiteX89" fmla="*/ 3471133 w 4941484"/>
              <a:gd name="connsiteY89" fmla="*/ 3657707 h 3877363"/>
              <a:gd name="connsiteX90" fmla="*/ 3260969 w 4941484"/>
              <a:gd name="connsiteY90" fmla="*/ 3753434 h 3877363"/>
              <a:gd name="connsiteX91" fmla="*/ 2729767 w 4941484"/>
              <a:gd name="connsiteY91" fmla="*/ 3876585 h 3877363"/>
              <a:gd name="connsiteX92" fmla="*/ 715061 w 4941484"/>
              <a:gd name="connsiteY92" fmla="*/ 3041189 h 3877363"/>
              <a:gd name="connsiteX93" fmla="*/ 689533 w 4941484"/>
              <a:gd name="connsiteY93" fmla="*/ 3016303 h 3877363"/>
              <a:gd name="connsiteX94" fmla="*/ 591802 w 4941484"/>
              <a:gd name="connsiteY94" fmla="*/ 2922608 h 3877363"/>
              <a:gd name="connsiteX95" fmla="*/ 508767 w 4941484"/>
              <a:gd name="connsiteY95" fmla="*/ 2838305 h 3877363"/>
              <a:gd name="connsiteX96" fmla="*/ 552090 w 4941484"/>
              <a:gd name="connsiteY96" fmla="*/ 2809867 h 3877363"/>
              <a:gd name="connsiteX97" fmla="*/ 493553 w 4941484"/>
              <a:gd name="connsiteY97" fmla="*/ 2729374 h 3877363"/>
              <a:gd name="connsiteX98" fmla="*/ 307375 w 4941484"/>
              <a:gd name="connsiteY98" fmla="*/ 2481294 h 3877363"/>
              <a:gd name="connsiteX99" fmla="*/ 225632 w 4941484"/>
              <a:gd name="connsiteY99" fmla="*/ 2426702 h 3877363"/>
              <a:gd name="connsiteX100" fmla="*/ 126095 w 4941484"/>
              <a:gd name="connsiteY100" fmla="*/ 2289331 h 3877363"/>
              <a:gd name="connsiteX101" fmla="*/ 111912 w 4941484"/>
              <a:gd name="connsiteY101" fmla="*/ 2257592 h 3877363"/>
              <a:gd name="connsiteX102" fmla="*/ 132284 w 4941484"/>
              <a:gd name="connsiteY102" fmla="*/ 2217216 h 3877363"/>
              <a:gd name="connsiteX103" fmla="*/ 147498 w 4941484"/>
              <a:gd name="connsiteY103" fmla="*/ 2176590 h 3877363"/>
              <a:gd name="connsiteX104" fmla="*/ 127642 w 4941484"/>
              <a:gd name="connsiteY104" fmla="*/ 2164655 h 3877363"/>
              <a:gd name="connsiteX105" fmla="*/ 31511 w 4941484"/>
              <a:gd name="connsiteY105" fmla="*/ 2164406 h 3877363"/>
              <a:gd name="connsiteX106" fmla="*/ 0 w 4941484"/>
              <a:gd name="connsiteY106" fmla="*/ 2144089 h 3877363"/>
              <a:gd name="connsiteX107" fmla="*/ 0 w 4941484"/>
              <a:gd name="connsiteY107" fmla="*/ 2144087 h 3877363"/>
              <a:gd name="connsiteX108" fmla="*/ 48510 w 4941484"/>
              <a:gd name="connsiteY108" fmla="*/ 2109967 h 3877363"/>
              <a:gd name="connsiteX109" fmla="*/ 74006 w 4941484"/>
              <a:gd name="connsiteY109" fmla="*/ 2066897 h 3877363"/>
              <a:gd name="connsiteX110" fmla="*/ 204486 w 4941484"/>
              <a:gd name="connsiteY110" fmla="*/ 1951871 h 3877363"/>
              <a:gd name="connsiteX111" fmla="*/ 263796 w 4941484"/>
              <a:gd name="connsiteY111" fmla="*/ 1870107 h 3877363"/>
              <a:gd name="connsiteX112" fmla="*/ 270759 w 4941484"/>
              <a:gd name="connsiteY112" fmla="*/ 1796979 h 3877363"/>
              <a:gd name="connsiteX113" fmla="*/ 387314 w 4941484"/>
              <a:gd name="connsiteY113" fmla="*/ 1753813 h 3877363"/>
              <a:gd name="connsiteX114" fmla="*/ 277721 w 4941484"/>
              <a:gd name="connsiteY114" fmla="*/ 1599175 h 3877363"/>
              <a:gd name="connsiteX115" fmla="*/ 266631 w 4941484"/>
              <a:gd name="connsiteY115" fmla="*/ 1567182 h 3877363"/>
              <a:gd name="connsiteX116" fmla="*/ 332387 w 4941484"/>
              <a:gd name="connsiteY116" fmla="*/ 1452664 h 3877363"/>
              <a:gd name="connsiteX117" fmla="*/ 343218 w 4941484"/>
              <a:gd name="connsiteY117" fmla="*/ 1434381 h 3877363"/>
              <a:gd name="connsiteX118" fmla="*/ 367457 w 4941484"/>
              <a:gd name="connsiteY118" fmla="*/ 1397816 h 3877363"/>
              <a:gd name="connsiteX119" fmla="*/ 437082 w 4941484"/>
              <a:gd name="connsiteY119" fmla="*/ 1388929 h 3877363"/>
              <a:gd name="connsiteX120" fmla="*/ 400981 w 4941484"/>
              <a:gd name="connsiteY120" fmla="*/ 1363030 h 3877363"/>
              <a:gd name="connsiteX121" fmla="*/ 330840 w 4941484"/>
              <a:gd name="connsiteY121" fmla="*/ 1275427 h 3877363"/>
              <a:gd name="connsiteX122" fmla="*/ 377515 w 4941484"/>
              <a:gd name="connsiteY122" fmla="*/ 1191633 h 3877363"/>
              <a:gd name="connsiteX123" fmla="*/ 380607 w 4941484"/>
              <a:gd name="connsiteY123" fmla="*/ 1145419 h 3877363"/>
              <a:gd name="connsiteX124" fmla="*/ 301959 w 4941484"/>
              <a:gd name="connsiteY124" fmla="*/ 1086257 h 3877363"/>
              <a:gd name="connsiteX125" fmla="*/ 242650 w 4941484"/>
              <a:gd name="connsiteY125" fmla="*/ 1062896 h 3877363"/>
              <a:gd name="connsiteX126" fmla="*/ 215316 w 4941484"/>
              <a:gd name="connsiteY126" fmla="*/ 1029379 h 3877363"/>
              <a:gd name="connsiteX127" fmla="*/ 247550 w 4941484"/>
              <a:gd name="connsiteY127" fmla="*/ 1001447 h 3877363"/>
              <a:gd name="connsiteX128" fmla="*/ 390667 w 4941484"/>
              <a:gd name="connsiteY128" fmla="*/ 934920 h 3877363"/>
              <a:gd name="connsiteX129" fmla="*/ 313563 w 4941484"/>
              <a:gd name="connsiteY129" fmla="*/ 879311 h 3877363"/>
              <a:gd name="connsiteX130" fmla="*/ 716608 w 4941484"/>
              <a:gd name="connsiteY130" fmla="*/ 617012 h 3877363"/>
              <a:gd name="connsiteX131" fmla="*/ 765346 w 4941484"/>
              <a:gd name="connsiteY131" fmla="*/ 576892 h 3877363"/>
              <a:gd name="connsiteX132" fmla="*/ 1023984 w 4941484"/>
              <a:gd name="connsiteY132" fmla="*/ 479640 h 3877363"/>
              <a:gd name="connsiteX133" fmla="*/ 1290101 w 4941484"/>
              <a:gd name="connsiteY133" fmla="*/ 410829 h 3877363"/>
              <a:gd name="connsiteX134" fmla="*/ 1105212 w 4941484"/>
              <a:gd name="connsiteY134" fmla="*/ 265586 h 3877363"/>
              <a:gd name="connsiteX135" fmla="*/ 1387575 w 4941484"/>
              <a:gd name="connsiteY135" fmla="*/ 231814 h 3877363"/>
              <a:gd name="connsiteX136" fmla="*/ 1415166 w 4941484"/>
              <a:gd name="connsiteY136" fmla="*/ 232831 h 3877363"/>
              <a:gd name="connsiteX137" fmla="*/ 1969579 w 4941484"/>
              <a:gd name="connsiteY137" fmla="*/ 210485 h 3877363"/>
              <a:gd name="connsiteX138" fmla="*/ 2764321 w 4941484"/>
              <a:gd name="connsiteY138" fmla="*/ 136340 h 3877363"/>
              <a:gd name="connsiteX139" fmla="*/ 3422137 w 4941484"/>
              <a:gd name="connsiteY139" fmla="*/ 91905 h 3877363"/>
              <a:gd name="connsiteX140" fmla="*/ 4122502 w 4941484"/>
              <a:gd name="connsiteY140" fmla="*/ 5572 h 3877363"/>
              <a:gd name="connsiteX141" fmla="*/ 4156023 w 4941484"/>
              <a:gd name="connsiteY141" fmla="*/ 17 h 387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4941484" h="3877363">
                <a:moveTo>
                  <a:pt x="4156023" y="17"/>
                </a:moveTo>
                <a:cubicBezTo>
                  <a:pt x="4167305" y="-269"/>
                  <a:pt x="4178200" y="3160"/>
                  <a:pt x="4187225" y="16745"/>
                </a:cubicBezTo>
                <a:cubicBezTo>
                  <a:pt x="4139263" y="52547"/>
                  <a:pt x="4078148" y="39089"/>
                  <a:pt x="4013424" y="79463"/>
                </a:cubicBezTo>
                <a:cubicBezTo>
                  <a:pt x="4118633" y="66766"/>
                  <a:pt x="4201925" y="56609"/>
                  <a:pt x="4285215" y="46454"/>
                </a:cubicBezTo>
                <a:cubicBezTo>
                  <a:pt x="4286763" y="53563"/>
                  <a:pt x="4288309" y="60673"/>
                  <a:pt x="4289855" y="67782"/>
                </a:cubicBezTo>
                <a:cubicBezTo>
                  <a:pt x="4183358" y="82763"/>
                  <a:pt x="4084852" y="121359"/>
                  <a:pt x="3981190" y="148529"/>
                </a:cubicBezTo>
                <a:cubicBezTo>
                  <a:pt x="3990733" y="165289"/>
                  <a:pt x="4000273" y="161987"/>
                  <a:pt x="4008783" y="160972"/>
                </a:cubicBezTo>
                <a:cubicBezTo>
                  <a:pt x="4064224" y="154369"/>
                  <a:pt x="4119665" y="147768"/>
                  <a:pt x="4172785" y="129739"/>
                </a:cubicBezTo>
                <a:cubicBezTo>
                  <a:pt x="4184646" y="125675"/>
                  <a:pt x="4199087" y="125675"/>
                  <a:pt x="4205791" y="137864"/>
                </a:cubicBezTo>
                <a:cubicBezTo>
                  <a:pt x="4215333" y="155131"/>
                  <a:pt x="4201667" y="166304"/>
                  <a:pt x="4189547" y="175697"/>
                </a:cubicBezTo>
                <a:cubicBezTo>
                  <a:pt x="4168401" y="191949"/>
                  <a:pt x="4142873" y="187379"/>
                  <a:pt x="4118375" y="190425"/>
                </a:cubicBezTo>
                <a:cubicBezTo>
                  <a:pt x="4053136" y="198297"/>
                  <a:pt x="4021933" y="222927"/>
                  <a:pt x="4007492" y="279299"/>
                </a:cubicBezTo>
                <a:cubicBezTo>
                  <a:pt x="4064739" y="256445"/>
                  <a:pt x="4119924" y="284631"/>
                  <a:pt x="4175363" y="268633"/>
                </a:cubicBezTo>
                <a:cubicBezTo>
                  <a:pt x="4189805" y="264571"/>
                  <a:pt x="4212753" y="270664"/>
                  <a:pt x="4205019" y="290216"/>
                </a:cubicBezTo>
                <a:cubicBezTo>
                  <a:pt x="4197797" y="308499"/>
                  <a:pt x="4173816" y="321702"/>
                  <a:pt x="4216365" y="318148"/>
                </a:cubicBezTo>
                <a:cubicBezTo>
                  <a:pt x="4246793" y="315608"/>
                  <a:pt x="4306360" y="336176"/>
                  <a:pt x="4281347" y="341254"/>
                </a:cubicBezTo>
                <a:cubicBezTo>
                  <a:pt x="4249887" y="347603"/>
                  <a:pt x="4219200" y="356744"/>
                  <a:pt x="4179231" y="367154"/>
                </a:cubicBezTo>
                <a:cubicBezTo>
                  <a:pt x="4223327" y="384166"/>
                  <a:pt x="4255045" y="380611"/>
                  <a:pt x="4288309" y="367154"/>
                </a:cubicBezTo>
                <a:cubicBezTo>
                  <a:pt x="4328536" y="350903"/>
                  <a:pt x="4380884" y="331098"/>
                  <a:pt x="4413633" y="349381"/>
                </a:cubicBezTo>
                <a:cubicBezTo>
                  <a:pt x="4462627" y="376803"/>
                  <a:pt x="4503369" y="359536"/>
                  <a:pt x="4547207" y="354966"/>
                </a:cubicBezTo>
                <a:cubicBezTo>
                  <a:pt x="4636428" y="345570"/>
                  <a:pt x="4724877" y="329827"/>
                  <a:pt x="4814356" y="322211"/>
                </a:cubicBezTo>
                <a:cubicBezTo>
                  <a:pt x="4850199" y="319164"/>
                  <a:pt x="4888879" y="304691"/>
                  <a:pt x="4941484" y="324495"/>
                </a:cubicBezTo>
                <a:cubicBezTo>
                  <a:pt x="4703215" y="425810"/>
                  <a:pt x="4447413" y="419463"/>
                  <a:pt x="4234673" y="544899"/>
                </a:cubicBezTo>
                <a:cubicBezTo>
                  <a:pt x="4243699" y="556833"/>
                  <a:pt x="4289597" y="590858"/>
                  <a:pt x="4270775" y="593397"/>
                </a:cubicBezTo>
                <a:cubicBezTo>
                  <a:pt x="4217912" y="600761"/>
                  <a:pt x="4170981" y="625645"/>
                  <a:pt x="4122759" y="646212"/>
                </a:cubicBezTo>
                <a:cubicBezTo>
                  <a:pt x="4101871" y="655100"/>
                  <a:pt x="4076601" y="666781"/>
                  <a:pt x="4086400" y="698520"/>
                </a:cubicBezTo>
                <a:cubicBezTo>
                  <a:pt x="4104193" y="707407"/>
                  <a:pt x="4117344" y="694965"/>
                  <a:pt x="4132041" y="693950"/>
                </a:cubicBezTo>
                <a:cubicBezTo>
                  <a:pt x="4146997" y="692935"/>
                  <a:pt x="4180522" y="699535"/>
                  <a:pt x="4171237" y="703852"/>
                </a:cubicBezTo>
                <a:cubicBezTo>
                  <a:pt x="4128947" y="723405"/>
                  <a:pt x="4205019" y="770380"/>
                  <a:pt x="4154992" y="770380"/>
                </a:cubicBezTo>
                <a:cubicBezTo>
                  <a:pt x="4071186" y="770633"/>
                  <a:pt x="4026575" y="853919"/>
                  <a:pt x="3945863" y="856205"/>
                </a:cubicBezTo>
                <a:cubicBezTo>
                  <a:pt x="3932971" y="856458"/>
                  <a:pt x="3926781" y="871185"/>
                  <a:pt x="3927039" y="884136"/>
                </a:cubicBezTo>
                <a:cubicBezTo>
                  <a:pt x="3927039" y="899626"/>
                  <a:pt x="3938901" y="902418"/>
                  <a:pt x="3952052" y="903942"/>
                </a:cubicBezTo>
                <a:cubicBezTo>
                  <a:pt x="3972166" y="906226"/>
                  <a:pt x="3993053" y="884136"/>
                  <a:pt x="4019613" y="914098"/>
                </a:cubicBezTo>
                <a:cubicBezTo>
                  <a:pt x="3971907" y="931618"/>
                  <a:pt x="3924203" y="949140"/>
                  <a:pt x="3924977" y="1009319"/>
                </a:cubicBezTo>
                <a:cubicBezTo>
                  <a:pt x="3925234" y="1025569"/>
                  <a:pt x="3905378" y="1031663"/>
                  <a:pt x="3890421" y="1035726"/>
                </a:cubicBezTo>
                <a:cubicBezTo>
                  <a:pt x="3865667" y="1042329"/>
                  <a:pt x="3844781" y="1054009"/>
                  <a:pt x="3831370" y="1076608"/>
                </a:cubicBezTo>
                <a:cubicBezTo>
                  <a:pt x="3831630" y="1080925"/>
                  <a:pt x="3831887" y="1085495"/>
                  <a:pt x="3830339" y="1089050"/>
                </a:cubicBezTo>
                <a:cubicBezTo>
                  <a:pt x="3834723" y="1143642"/>
                  <a:pt x="3870823" y="1142118"/>
                  <a:pt x="3910793" y="1132978"/>
                </a:cubicBezTo>
                <a:cubicBezTo>
                  <a:pt x="3958498" y="1121805"/>
                  <a:pt x="4005688" y="1101491"/>
                  <a:pt x="4055971" y="1121043"/>
                </a:cubicBezTo>
                <a:cubicBezTo>
                  <a:pt x="3985057" y="1147197"/>
                  <a:pt x="3907956" y="1149228"/>
                  <a:pt x="3841428" y="1186555"/>
                </a:cubicBezTo>
                <a:cubicBezTo>
                  <a:pt x="4084852" y="1193411"/>
                  <a:pt x="4299913" y="1075591"/>
                  <a:pt x="4535860" y="1030395"/>
                </a:cubicBezTo>
                <a:cubicBezTo>
                  <a:pt x="4527867" y="1060610"/>
                  <a:pt x="4508785" y="1066704"/>
                  <a:pt x="4491508" y="1071275"/>
                </a:cubicBezTo>
                <a:cubicBezTo>
                  <a:pt x="4404349" y="1094129"/>
                  <a:pt x="4328023" y="1139581"/>
                  <a:pt x="4248597" y="1178936"/>
                </a:cubicBezTo>
                <a:cubicBezTo>
                  <a:pt x="4215849" y="1195188"/>
                  <a:pt x="4192124" y="1211440"/>
                  <a:pt x="4179749" y="1246481"/>
                </a:cubicBezTo>
                <a:cubicBezTo>
                  <a:pt x="4168658" y="1278221"/>
                  <a:pt x="4147256" y="1292948"/>
                  <a:pt x="4107545" y="1283806"/>
                </a:cubicBezTo>
                <a:cubicBezTo>
                  <a:pt x="4075312" y="1276188"/>
                  <a:pt x="4039985" y="1280251"/>
                  <a:pt x="4006204" y="1283045"/>
                </a:cubicBezTo>
                <a:cubicBezTo>
                  <a:pt x="3967266" y="1286092"/>
                  <a:pt x="3923686" y="1321895"/>
                  <a:pt x="3934259" y="1340431"/>
                </a:cubicBezTo>
                <a:cubicBezTo>
                  <a:pt x="3952309" y="1371917"/>
                  <a:pt x="3982480" y="1356174"/>
                  <a:pt x="4009298" y="1352619"/>
                </a:cubicBezTo>
                <a:cubicBezTo>
                  <a:pt x="4039727" y="1348303"/>
                  <a:pt x="4096198" y="1339415"/>
                  <a:pt x="4097230" y="1343224"/>
                </a:cubicBezTo>
                <a:cubicBezTo>
                  <a:pt x="4117087" y="1422193"/>
                  <a:pt x="4256851" y="1353382"/>
                  <a:pt x="4287021" y="1346270"/>
                </a:cubicBezTo>
                <a:cubicBezTo>
                  <a:pt x="4324668" y="1337384"/>
                  <a:pt x="4359995" y="1353635"/>
                  <a:pt x="4395839" y="1357443"/>
                </a:cubicBezTo>
                <a:cubicBezTo>
                  <a:pt x="4427815" y="1360998"/>
                  <a:pt x="4608581" y="1371917"/>
                  <a:pt x="4645969" y="1338398"/>
                </a:cubicBezTo>
                <a:cubicBezTo>
                  <a:pt x="4651127" y="1364552"/>
                  <a:pt x="4640297" y="1375217"/>
                  <a:pt x="4631270" y="1387152"/>
                </a:cubicBezTo>
                <a:cubicBezTo>
                  <a:pt x="4618636" y="1404164"/>
                  <a:pt x="4616571" y="1416099"/>
                  <a:pt x="4640555" y="1429556"/>
                </a:cubicBezTo>
                <a:cubicBezTo>
                  <a:pt x="4708890" y="1468154"/>
                  <a:pt x="4707856" y="1469422"/>
                  <a:pt x="4644165" y="1521730"/>
                </a:cubicBezTo>
                <a:cubicBezTo>
                  <a:pt x="4641069" y="1524015"/>
                  <a:pt x="4642359" y="1531633"/>
                  <a:pt x="4641844" y="1536712"/>
                </a:cubicBezTo>
                <a:cubicBezTo>
                  <a:pt x="4658605" y="1544836"/>
                  <a:pt x="4678203" y="1524523"/>
                  <a:pt x="4697799" y="1546361"/>
                </a:cubicBezTo>
                <a:cubicBezTo>
                  <a:pt x="4612447" y="1642341"/>
                  <a:pt x="4482224" y="1665955"/>
                  <a:pt x="4364379" y="1738070"/>
                </a:cubicBezTo>
                <a:cubicBezTo>
                  <a:pt x="4459789" y="1761938"/>
                  <a:pt x="4517037" y="1678652"/>
                  <a:pt x="4587175" y="1689317"/>
                </a:cubicBezTo>
                <a:cubicBezTo>
                  <a:pt x="4622246" y="1715471"/>
                  <a:pt x="4518068" y="1757368"/>
                  <a:pt x="4617346" y="1769810"/>
                </a:cubicBezTo>
                <a:cubicBezTo>
                  <a:pt x="4574281" y="1792663"/>
                  <a:pt x="4542306" y="1815006"/>
                  <a:pt x="4512653" y="1841415"/>
                </a:cubicBezTo>
                <a:cubicBezTo>
                  <a:pt x="4459789" y="1888644"/>
                  <a:pt x="4449475" y="1919623"/>
                  <a:pt x="4473973" y="1983103"/>
                </a:cubicBezTo>
                <a:cubicBezTo>
                  <a:pt x="4489961" y="2024746"/>
                  <a:pt x="4513427" y="2063089"/>
                  <a:pt x="4492798" y="2112602"/>
                </a:cubicBezTo>
                <a:cubicBezTo>
                  <a:pt x="4478357" y="2146628"/>
                  <a:pt x="4484030" y="2168972"/>
                  <a:pt x="4537665" y="2153737"/>
                </a:cubicBezTo>
                <a:cubicBezTo>
                  <a:pt x="4595427" y="2137485"/>
                  <a:pt x="4617087" y="2167956"/>
                  <a:pt x="4602648" y="2227627"/>
                </a:cubicBezTo>
                <a:cubicBezTo>
                  <a:pt x="4593365" y="2265970"/>
                  <a:pt x="4603165" y="2277649"/>
                  <a:pt x="4642875" y="2273333"/>
                </a:cubicBezTo>
                <a:cubicBezTo>
                  <a:pt x="4686713" y="2268509"/>
                  <a:pt x="4728487" y="2243370"/>
                  <a:pt x="4782639" y="2255559"/>
                </a:cubicBezTo>
                <a:cubicBezTo>
                  <a:pt x="4739318" y="2325134"/>
                  <a:pt x="4646743" y="2305328"/>
                  <a:pt x="4596201" y="2371602"/>
                </a:cubicBezTo>
                <a:cubicBezTo>
                  <a:pt x="4656542" y="2371854"/>
                  <a:pt x="4702700" y="2371602"/>
                  <a:pt x="4747311" y="2357127"/>
                </a:cubicBezTo>
                <a:cubicBezTo>
                  <a:pt x="4765878" y="2351286"/>
                  <a:pt x="4786251" y="2345194"/>
                  <a:pt x="4796563" y="2365252"/>
                </a:cubicBezTo>
                <a:cubicBezTo>
                  <a:pt x="4808683" y="2389375"/>
                  <a:pt x="4783671" y="2398516"/>
                  <a:pt x="4768455" y="2402832"/>
                </a:cubicBezTo>
                <a:cubicBezTo>
                  <a:pt x="4725649" y="2415021"/>
                  <a:pt x="4692901" y="2443968"/>
                  <a:pt x="4657573" y="2466566"/>
                </a:cubicBezTo>
                <a:cubicBezTo>
                  <a:pt x="4579956" y="2516082"/>
                  <a:pt x="4494859" y="2557470"/>
                  <a:pt x="4429103" y="2639233"/>
                </a:cubicBezTo>
                <a:cubicBezTo>
                  <a:pt x="4511879" y="2618411"/>
                  <a:pt x="4573509" y="2569913"/>
                  <a:pt x="4650355" y="2560010"/>
                </a:cubicBezTo>
                <a:cubicBezTo>
                  <a:pt x="4583823" y="2634409"/>
                  <a:pt x="4498213" y="2683415"/>
                  <a:pt x="4417243" y="2737500"/>
                </a:cubicBezTo>
                <a:cubicBezTo>
                  <a:pt x="4394035" y="2752735"/>
                  <a:pt x="4370569" y="2763146"/>
                  <a:pt x="4365411" y="2796409"/>
                </a:cubicBezTo>
                <a:cubicBezTo>
                  <a:pt x="4355353" y="2860905"/>
                  <a:pt x="4325183" y="2914228"/>
                  <a:pt x="4260717" y="2942666"/>
                </a:cubicBezTo>
                <a:cubicBezTo>
                  <a:pt x="4260202" y="2942922"/>
                  <a:pt x="4263811" y="2952571"/>
                  <a:pt x="4265875" y="2959171"/>
                </a:cubicBezTo>
                <a:cubicBezTo>
                  <a:pt x="4305328" y="2961204"/>
                  <a:pt x="4336529" y="2923115"/>
                  <a:pt x="4386814" y="2935557"/>
                </a:cubicBezTo>
                <a:cubicBezTo>
                  <a:pt x="4338592" y="2987356"/>
                  <a:pt x="4298365" y="3033825"/>
                  <a:pt x="4230031" y="3058455"/>
                </a:cubicBezTo>
                <a:cubicBezTo>
                  <a:pt x="4175363" y="3078006"/>
                  <a:pt x="4107803" y="3089433"/>
                  <a:pt x="4068091" y="3152912"/>
                </a:cubicBezTo>
                <a:cubicBezTo>
                  <a:pt x="4114249" y="3165356"/>
                  <a:pt x="4148546" y="3149613"/>
                  <a:pt x="4183101" y="3138440"/>
                </a:cubicBezTo>
                <a:cubicBezTo>
                  <a:pt x="4235963" y="3121173"/>
                  <a:pt x="4288309" y="3101622"/>
                  <a:pt x="4341172" y="3084354"/>
                </a:cubicBezTo>
                <a:cubicBezTo>
                  <a:pt x="4361286" y="3077753"/>
                  <a:pt x="4383205" y="3073181"/>
                  <a:pt x="4396097" y="3104668"/>
                </a:cubicBezTo>
                <a:cubicBezTo>
                  <a:pt x="4328793" y="3111271"/>
                  <a:pt x="4288567" y="3153929"/>
                  <a:pt x="4246278" y="3194048"/>
                </a:cubicBezTo>
                <a:cubicBezTo>
                  <a:pt x="4222552" y="3216647"/>
                  <a:pt x="4203213" y="3246864"/>
                  <a:pt x="4160408" y="3235438"/>
                </a:cubicBezTo>
                <a:cubicBezTo>
                  <a:pt x="4137972" y="3229344"/>
                  <a:pt x="4123791" y="3246355"/>
                  <a:pt x="4126113" y="3267177"/>
                </a:cubicBezTo>
                <a:cubicBezTo>
                  <a:pt x="4134621" y="3340561"/>
                  <a:pt x="4082274" y="3366206"/>
                  <a:pt x="4028123" y="3380425"/>
                </a:cubicBezTo>
                <a:cubicBezTo>
                  <a:pt x="3925491" y="3407087"/>
                  <a:pt x="3840137" y="3469805"/>
                  <a:pt x="3740344" y="3504084"/>
                </a:cubicBezTo>
                <a:cubicBezTo>
                  <a:pt x="3643386" y="3537348"/>
                  <a:pt x="3568347" y="3616317"/>
                  <a:pt x="3471133" y="3657707"/>
                </a:cubicBezTo>
                <a:cubicBezTo>
                  <a:pt x="3400734" y="3687670"/>
                  <a:pt x="3333431" y="3726265"/>
                  <a:pt x="3260969" y="3753434"/>
                </a:cubicBezTo>
                <a:cubicBezTo>
                  <a:pt x="3089490" y="3817676"/>
                  <a:pt x="2914657" y="3869222"/>
                  <a:pt x="2729767" y="3876585"/>
                </a:cubicBezTo>
                <a:cubicBezTo>
                  <a:pt x="2577110" y="3882426"/>
                  <a:pt x="1252970" y="3876841"/>
                  <a:pt x="715061" y="3041189"/>
                </a:cubicBezTo>
                <a:cubicBezTo>
                  <a:pt x="704746" y="3037125"/>
                  <a:pt x="693143" y="3026461"/>
                  <a:pt x="689533" y="3016303"/>
                </a:cubicBezTo>
                <a:cubicBezTo>
                  <a:pt x="672255" y="2968820"/>
                  <a:pt x="629965" y="2948253"/>
                  <a:pt x="591802" y="2922608"/>
                </a:cubicBezTo>
                <a:cubicBezTo>
                  <a:pt x="558279" y="2900009"/>
                  <a:pt x="522692" y="2876394"/>
                  <a:pt x="508767" y="2838305"/>
                </a:cubicBezTo>
                <a:cubicBezTo>
                  <a:pt x="490459" y="2787522"/>
                  <a:pt x="542548" y="2829165"/>
                  <a:pt x="552090" y="2809867"/>
                </a:cubicBezTo>
                <a:cubicBezTo>
                  <a:pt x="532234" y="2783460"/>
                  <a:pt x="501547" y="2759336"/>
                  <a:pt x="493553" y="2729374"/>
                </a:cubicBezTo>
                <a:cubicBezTo>
                  <a:pt x="464416" y="2621204"/>
                  <a:pt x="401496" y="2542489"/>
                  <a:pt x="307375" y="2481294"/>
                </a:cubicBezTo>
                <a:cubicBezTo>
                  <a:pt x="280299" y="2463774"/>
                  <a:pt x="262507" y="2431779"/>
                  <a:pt x="225632" y="2426702"/>
                </a:cubicBezTo>
                <a:cubicBezTo>
                  <a:pt x="143631" y="2415529"/>
                  <a:pt x="169417" y="2328180"/>
                  <a:pt x="126095" y="2289331"/>
                </a:cubicBezTo>
                <a:cubicBezTo>
                  <a:pt x="117843" y="2281966"/>
                  <a:pt x="110366" y="2267494"/>
                  <a:pt x="111912" y="2257592"/>
                </a:cubicBezTo>
                <a:cubicBezTo>
                  <a:pt x="114232" y="2243370"/>
                  <a:pt x="124033" y="2229913"/>
                  <a:pt x="132284" y="2217216"/>
                </a:cubicBezTo>
                <a:cubicBezTo>
                  <a:pt x="140794" y="2204521"/>
                  <a:pt x="153685" y="2193348"/>
                  <a:pt x="147498" y="2176590"/>
                </a:cubicBezTo>
                <a:cubicBezTo>
                  <a:pt x="144921" y="2169734"/>
                  <a:pt x="146723" y="2145866"/>
                  <a:pt x="127642" y="2164655"/>
                </a:cubicBezTo>
                <a:cubicBezTo>
                  <a:pt x="88382" y="2203315"/>
                  <a:pt x="61451" y="2185557"/>
                  <a:pt x="31511" y="2164406"/>
                </a:cubicBezTo>
                <a:lnTo>
                  <a:pt x="0" y="2144089"/>
                </a:lnTo>
                <a:lnTo>
                  <a:pt x="0" y="2144087"/>
                </a:lnTo>
                <a:lnTo>
                  <a:pt x="48510" y="2109967"/>
                </a:lnTo>
                <a:cubicBezTo>
                  <a:pt x="61822" y="2098192"/>
                  <a:pt x="71299" y="2084925"/>
                  <a:pt x="74006" y="2066897"/>
                </a:cubicBezTo>
                <a:cubicBezTo>
                  <a:pt x="85094" y="1992498"/>
                  <a:pt x="132540" y="1958473"/>
                  <a:pt x="204486" y="1951871"/>
                </a:cubicBezTo>
                <a:cubicBezTo>
                  <a:pt x="177926" y="1880012"/>
                  <a:pt x="177926" y="1880012"/>
                  <a:pt x="263796" y="1870107"/>
                </a:cubicBezTo>
                <a:cubicBezTo>
                  <a:pt x="230788" y="1824403"/>
                  <a:pt x="230788" y="1812722"/>
                  <a:pt x="270759" y="1796979"/>
                </a:cubicBezTo>
                <a:cubicBezTo>
                  <a:pt x="309181" y="1781998"/>
                  <a:pt x="351727" y="1776919"/>
                  <a:pt x="387314" y="1753813"/>
                </a:cubicBezTo>
                <a:cubicBezTo>
                  <a:pt x="354564" y="1695412"/>
                  <a:pt x="345282" y="1627615"/>
                  <a:pt x="277721" y="1599175"/>
                </a:cubicBezTo>
                <a:cubicBezTo>
                  <a:pt x="267148" y="1594859"/>
                  <a:pt x="259929" y="1577338"/>
                  <a:pt x="266631" y="1567182"/>
                </a:cubicBezTo>
                <a:cubicBezTo>
                  <a:pt x="291129" y="1530364"/>
                  <a:pt x="256059" y="1460535"/>
                  <a:pt x="332387" y="1452664"/>
                </a:cubicBezTo>
                <a:cubicBezTo>
                  <a:pt x="341929" y="1451902"/>
                  <a:pt x="350697" y="1444284"/>
                  <a:pt x="343218" y="1434381"/>
                </a:cubicBezTo>
                <a:cubicBezTo>
                  <a:pt x="317430" y="1399848"/>
                  <a:pt x="348633" y="1402133"/>
                  <a:pt x="367457" y="1397816"/>
                </a:cubicBezTo>
                <a:cubicBezTo>
                  <a:pt x="390151" y="1392485"/>
                  <a:pt x="415936" y="1407720"/>
                  <a:pt x="437082" y="1388929"/>
                </a:cubicBezTo>
                <a:cubicBezTo>
                  <a:pt x="432181" y="1369123"/>
                  <a:pt x="413874" y="1369377"/>
                  <a:pt x="400981" y="1363030"/>
                </a:cubicBezTo>
                <a:cubicBezTo>
                  <a:pt x="363332" y="1344747"/>
                  <a:pt x="332645" y="1322911"/>
                  <a:pt x="330840" y="1275427"/>
                </a:cubicBezTo>
                <a:cubicBezTo>
                  <a:pt x="329552" y="1237085"/>
                  <a:pt x="325425" y="1203314"/>
                  <a:pt x="377515" y="1191633"/>
                </a:cubicBezTo>
                <a:cubicBezTo>
                  <a:pt x="399175" y="1186808"/>
                  <a:pt x="392985" y="1159132"/>
                  <a:pt x="380607" y="1145419"/>
                </a:cubicBezTo>
                <a:cubicBezTo>
                  <a:pt x="358431" y="1121043"/>
                  <a:pt x="340124" y="1088542"/>
                  <a:pt x="301959" y="1086257"/>
                </a:cubicBezTo>
                <a:cubicBezTo>
                  <a:pt x="278751" y="1084734"/>
                  <a:pt x="260958" y="1074575"/>
                  <a:pt x="242650" y="1062896"/>
                </a:cubicBezTo>
                <a:cubicBezTo>
                  <a:pt x="229500" y="1054515"/>
                  <a:pt x="213769" y="1047406"/>
                  <a:pt x="215316" y="1029379"/>
                </a:cubicBezTo>
                <a:cubicBezTo>
                  <a:pt x="216863" y="1012112"/>
                  <a:pt x="232076" y="1005002"/>
                  <a:pt x="247550" y="1001447"/>
                </a:cubicBezTo>
                <a:cubicBezTo>
                  <a:pt x="299124" y="990021"/>
                  <a:pt x="347601" y="973262"/>
                  <a:pt x="390667" y="934920"/>
                </a:cubicBezTo>
                <a:cubicBezTo>
                  <a:pt x="362042" y="914607"/>
                  <a:pt x="334709" y="899879"/>
                  <a:pt x="313563" y="879311"/>
                </a:cubicBezTo>
                <a:cubicBezTo>
                  <a:pt x="262507" y="829544"/>
                  <a:pt x="694948" y="672875"/>
                  <a:pt x="716608" y="617012"/>
                </a:cubicBezTo>
                <a:cubicBezTo>
                  <a:pt x="723312" y="599745"/>
                  <a:pt x="746262" y="581971"/>
                  <a:pt x="765346" y="576892"/>
                </a:cubicBezTo>
                <a:cubicBezTo>
                  <a:pt x="854824" y="553024"/>
                  <a:pt x="932441" y="499446"/>
                  <a:pt x="1023984" y="479640"/>
                </a:cubicBezTo>
                <a:cubicBezTo>
                  <a:pt x="1110369" y="460851"/>
                  <a:pt x="1195465" y="435712"/>
                  <a:pt x="1290101" y="410829"/>
                </a:cubicBezTo>
                <a:cubicBezTo>
                  <a:pt x="1232082" y="348364"/>
                  <a:pt x="1129193" y="355728"/>
                  <a:pt x="1105212" y="265586"/>
                </a:cubicBezTo>
                <a:cubicBezTo>
                  <a:pt x="1198817" y="242225"/>
                  <a:pt x="1297320" y="268888"/>
                  <a:pt x="1387575" y="231814"/>
                </a:cubicBezTo>
                <a:cubicBezTo>
                  <a:pt x="1395311" y="228514"/>
                  <a:pt x="1405884" y="231814"/>
                  <a:pt x="1415166" y="232831"/>
                </a:cubicBezTo>
                <a:cubicBezTo>
                  <a:pt x="1601088" y="252636"/>
                  <a:pt x="1786236" y="235371"/>
                  <a:pt x="1969579" y="210485"/>
                </a:cubicBezTo>
                <a:cubicBezTo>
                  <a:pt x="2233634" y="174938"/>
                  <a:pt x="2498720" y="152338"/>
                  <a:pt x="2764321" y="136340"/>
                </a:cubicBezTo>
                <a:cubicBezTo>
                  <a:pt x="2983766" y="123136"/>
                  <a:pt x="3203724" y="117297"/>
                  <a:pt x="3422137" y="91905"/>
                </a:cubicBezTo>
                <a:cubicBezTo>
                  <a:pt x="3655763" y="64736"/>
                  <a:pt x="3889131" y="34011"/>
                  <a:pt x="4122502" y="5572"/>
                </a:cubicBezTo>
                <a:cubicBezTo>
                  <a:pt x="4133074" y="4301"/>
                  <a:pt x="4144742" y="302"/>
                  <a:pt x="4156023" y="17"/>
                </a:cubicBezTo>
                <a:close/>
              </a:path>
            </a:pathLst>
          </a:custGeom>
          <a:solidFill>
            <a:schemeClr val="bg1"/>
          </a:solidFill>
          <a:ln>
            <a:solidFill>
              <a:schemeClr val="accent1"/>
            </a:solidFill>
          </a:ln>
        </p:spPr>
      </p:pic>
    </p:spTree>
    <p:extLst>
      <p:ext uri="{BB962C8B-B14F-4D97-AF65-F5344CB8AC3E}">
        <p14:creationId xmlns:p14="http://schemas.microsoft.com/office/powerpoint/2010/main" val="18515346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9B795-03E9-4E34-9357-C0628914ABA2}"/>
              </a:ext>
            </a:extLst>
          </p:cNvPr>
          <p:cNvSpPr>
            <a:spLocks noGrp="1"/>
          </p:cNvSpPr>
          <p:nvPr>
            <p:ph type="title"/>
          </p:nvPr>
        </p:nvSpPr>
        <p:spPr>
          <a:xfrm>
            <a:off x="3309366" y="2628900"/>
            <a:ext cx="5541264" cy="1227200"/>
          </a:xfrm>
        </p:spPr>
        <p:txBody>
          <a:bodyPr/>
          <a:lstStyle/>
          <a:p>
            <a:r>
              <a:rPr lang="en-US" dirty="0"/>
              <a:t>Competence = Capacity + Context</a:t>
            </a:r>
          </a:p>
        </p:txBody>
      </p:sp>
      <p:sp>
        <p:nvSpPr>
          <p:cNvPr id="9" name="Slide Number Placeholder 7">
            <a:extLst>
              <a:ext uri="{FF2B5EF4-FFF2-40B4-BE49-F238E27FC236}">
                <a16:creationId xmlns:a16="http://schemas.microsoft.com/office/drawing/2014/main" id="{E2ACE18F-7572-4B57-B093-F422098CCA80}"/>
              </a:ext>
            </a:extLst>
          </p:cNvPr>
          <p:cNvSpPr>
            <a:spLocks noGrp="1"/>
          </p:cNvSpPr>
          <p:nvPr>
            <p:ph type="sldNum" sz="quarter" idx="12"/>
          </p:nvPr>
        </p:nvSpPr>
        <p:spPr/>
        <p:txBody>
          <a:bodyPr/>
          <a:lstStyle/>
          <a:p>
            <a:fld id="{590024A9-0184-448B-881E-CC722A916CB1}" type="slidenum">
              <a:rPr lang="en-US" smtClean="0"/>
              <a:pPr/>
              <a:t>39</a:t>
            </a:fld>
            <a:endParaRPr lang="en-US" dirty="0"/>
          </a:p>
        </p:txBody>
      </p:sp>
      <p:sp>
        <p:nvSpPr>
          <p:cNvPr id="3" name="Text Placeholder 2">
            <a:extLst>
              <a:ext uri="{FF2B5EF4-FFF2-40B4-BE49-F238E27FC236}">
                <a16:creationId xmlns:a16="http://schemas.microsoft.com/office/drawing/2014/main" id="{4DFE2606-01A6-42E1-92A6-3DE26CCE73C0}"/>
              </a:ext>
            </a:extLst>
          </p:cNvPr>
          <p:cNvSpPr>
            <a:spLocks noGrp="1"/>
          </p:cNvSpPr>
          <p:nvPr>
            <p:ph type="body" sz="quarter" idx="13"/>
          </p:nvPr>
        </p:nvSpPr>
        <p:spPr>
          <a:xfrm>
            <a:off x="3067050" y="3856100"/>
            <a:ext cx="6267450" cy="706375"/>
          </a:xfrm>
        </p:spPr>
        <p:txBody>
          <a:bodyPr>
            <a:noAutofit/>
          </a:bodyPr>
          <a:lstStyle/>
          <a:p>
            <a:r>
              <a:rPr lang="en-US" sz="3600" i="1" dirty="0"/>
              <a:t>How to help achieve fitness for youth</a:t>
            </a:r>
          </a:p>
        </p:txBody>
      </p:sp>
    </p:spTree>
    <p:extLst>
      <p:ext uri="{BB962C8B-B14F-4D97-AF65-F5344CB8AC3E}">
        <p14:creationId xmlns:p14="http://schemas.microsoft.com/office/powerpoint/2010/main" val="19749427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EDB0905-0F05-41DF-895A-169A79285E5E}"/>
              </a:ext>
            </a:extLst>
          </p:cNvPr>
          <p:cNvSpPr>
            <a:spLocks noGrp="1"/>
          </p:cNvSpPr>
          <p:nvPr>
            <p:ph sz="half" idx="1"/>
          </p:nvPr>
        </p:nvSpPr>
        <p:spPr>
          <a:xfrm>
            <a:off x="2405862" y="1825624"/>
            <a:ext cx="9786138" cy="5032375"/>
          </a:xfrm>
        </p:spPr>
        <p:txBody>
          <a:bodyPr>
            <a:noAutofit/>
          </a:bodyPr>
          <a:lstStyle/>
          <a:p>
            <a:pPr marL="0" marR="0" indent="0">
              <a:spcBef>
                <a:spcPts val="0"/>
              </a:spcBef>
              <a:spcAft>
                <a:spcPts val="0"/>
              </a:spcAft>
              <a:buNone/>
            </a:pPr>
            <a:r>
              <a:rPr lang="en-US" sz="2300" b="1" dirty="0">
                <a:effectLst/>
                <a:ea typeface="Times New Roman" panose="02020603050405020304" pitchFamily="18" charset="0"/>
                <a:cs typeface="Calibri" panose="020F0502020204030204" pitchFamily="34" charset="0"/>
              </a:rPr>
              <a:t>Continuing Medical Education:</a:t>
            </a:r>
            <a:endParaRPr lang="en-US" sz="2300" dirty="0">
              <a:effectLst/>
              <a:ea typeface="Times New Roman" panose="02020603050405020304" pitchFamily="18" charset="0"/>
            </a:endParaRPr>
          </a:p>
          <a:p>
            <a:pPr marL="0" marR="0" indent="0">
              <a:spcBef>
                <a:spcPts val="0"/>
              </a:spcBef>
              <a:spcAft>
                <a:spcPts val="0"/>
              </a:spcAft>
              <a:buNone/>
            </a:pPr>
            <a:r>
              <a:rPr lang="en-US" sz="2300" dirty="0">
                <a:effectLst/>
                <a:ea typeface="Times New Roman" panose="02020603050405020304" pitchFamily="18" charset="0"/>
                <a:cs typeface="Calibri" panose="020F0502020204030204" pitchFamily="34" charset="0"/>
              </a:rPr>
              <a:t>This activity has been planned and implemented in accordance with the accreditation requirements and policies of the Texas Medical Association (TMA) through the joint providership of The Texas Department of State Health Services Continuing Education Program and Texas Council of Community Centers. </a:t>
            </a:r>
            <a:endParaRPr lang="en-US" sz="2300" dirty="0">
              <a:effectLst/>
              <a:ea typeface="Times New Roman" panose="02020603050405020304" pitchFamily="18" charset="0"/>
            </a:endParaRPr>
          </a:p>
          <a:p>
            <a:pPr marL="0" marR="0" indent="0">
              <a:spcBef>
                <a:spcPts val="0"/>
              </a:spcBef>
              <a:spcAft>
                <a:spcPts val="0"/>
              </a:spcAft>
              <a:buNone/>
            </a:pPr>
            <a:r>
              <a:rPr lang="en-US" sz="2300" dirty="0">
                <a:effectLst/>
                <a:ea typeface="Times New Roman" panose="02020603050405020304" pitchFamily="18" charset="0"/>
                <a:cs typeface="Calibri" panose="020F0502020204030204" pitchFamily="34" charset="0"/>
              </a:rPr>
              <a:t>The Texas Department of State Health Services Continuing Education Program is accredited by the Texas Medical Association to provide continuing medical education for physicians.</a:t>
            </a:r>
            <a:endParaRPr lang="en-US" sz="2300" dirty="0">
              <a:effectLst/>
              <a:ea typeface="Times New Roman" panose="02020603050405020304" pitchFamily="18" charset="0"/>
            </a:endParaRPr>
          </a:p>
          <a:p>
            <a:pPr marL="0" marR="0" indent="0">
              <a:spcBef>
                <a:spcPts val="0"/>
              </a:spcBef>
              <a:spcAft>
                <a:spcPts val="0"/>
              </a:spcAft>
              <a:buNone/>
            </a:pPr>
            <a:r>
              <a:rPr lang="en-US" sz="2300" dirty="0">
                <a:effectLst/>
                <a:ea typeface="Times New Roman" panose="02020603050405020304" pitchFamily="18" charset="0"/>
                <a:cs typeface="Calibri" panose="020F0502020204030204" pitchFamily="34" charset="0"/>
              </a:rPr>
              <a:t>The Texas Department of State Health Services Continuing Education Program designates this live activity for a maximum of 6.00 </a:t>
            </a:r>
            <a:r>
              <a:rPr lang="en-US" sz="2300" i="1" dirty="0">
                <a:effectLst/>
                <a:ea typeface="Times New Roman" panose="02020603050405020304" pitchFamily="18" charset="0"/>
                <a:cs typeface="Calibri" panose="020F0502020204030204" pitchFamily="34" charset="0"/>
              </a:rPr>
              <a:t>AMA PRA Category 1 Credits</a:t>
            </a:r>
            <a:r>
              <a:rPr lang="en-US" sz="2300" dirty="0">
                <a:effectLst/>
                <a:ea typeface="Times New Roman" panose="02020603050405020304" pitchFamily="18" charset="0"/>
                <a:cs typeface="Calibri" panose="020F0502020204030204" pitchFamily="34" charset="0"/>
              </a:rPr>
              <a:t>™. Physicians should claim only the credit commensurate with the extent of their participation in the activity.</a:t>
            </a:r>
            <a:endParaRPr lang="en-US" sz="2300" dirty="0">
              <a:effectLst/>
              <a:ea typeface="Times New Roman" panose="02020603050405020304" pitchFamily="18" charset="0"/>
            </a:endParaRPr>
          </a:p>
          <a:p>
            <a:pPr marL="0" marR="0" indent="0">
              <a:spcBef>
                <a:spcPts val="0"/>
              </a:spcBef>
              <a:spcAft>
                <a:spcPts val="0"/>
              </a:spcAft>
              <a:buNone/>
            </a:pPr>
            <a:r>
              <a:rPr lang="en-US" sz="2300" dirty="0">
                <a:effectLst/>
                <a:ea typeface="Times New Roman" panose="02020603050405020304" pitchFamily="18" charset="0"/>
                <a:cs typeface="Calibri" panose="020F0502020204030204" pitchFamily="34" charset="0"/>
              </a:rPr>
              <a:t>This activity has been designated by the Texas Department of State Health Services Continuing Education Program for 1.50 credits of education in medical ethics and/or professional responsibility.</a:t>
            </a:r>
            <a:endParaRPr lang="en-US" sz="2300" dirty="0">
              <a:effectLst/>
              <a:ea typeface="Times New Roman" panose="02020603050405020304" pitchFamily="18" charset="0"/>
            </a:endParaRPr>
          </a:p>
          <a:p>
            <a:pPr marL="0" indent="0">
              <a:buNone/>
            </a:pPr>
            <a:endParaRPr lang="en-US" sz="2300" dirty="0"/>
          </a:p>
          <a:p>
            <a:pPr marL="0" indent="0">
              <a:buNone/>
            </a:pPr>
            <a:endParaRPr lang="en-US" sz="2300" dirty="0"/>
          </a:p>
        </p:txBody>
      </p:sp>
      <p:sp>
        <p:nvSpPr>
          <p:cNvPr id="4" name="Title 3">
            <a:extLst>
              <a:ext uri="{FF2B5EF4-FFF2-40B4-BE49-F238E27FC236}">
                <a16:creationId xmlns:a16="http://schemas.microsoft.com/office/drawing/2014/main" id="{6F37A709-8833-4C81-A563-2F1FD3290D27}"/>
              </a:ext>
            </a:extLst>
          </p:cNvPr>
          <p:cNvSpPr>
            <a:spLocks noGrp="1"/>
          </p:cNvSpPr>
          <p:nvPr>
            <p:ph type="title"/>
          </p:nvPr>
        </p:nvSpPr>
        <p:spPr/>
        <p:txBody>
          <a:bodyPr/>
          <a:lstStyle/>
          <a:p>
            <a:r>
              <a:rPr lang="en-US" dirty="0"/>
              <a:t>Continuing Education</a:t>
            </a:r>
          </a:p>
        </p:txBody>
      </p:sp>
    </p:spTree>
    <p:extLst>
      <p:ext uri="{BB962C8B-B14F-4D97-AF65-F5344CB8AC3E}">
        <p14:creationId xmlns:p14="http://schemas.microsoft.com/office/powerpoint/2010/main" val="16776810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EC65B-3EC3-CFA7-EE2D-11AE0805584B}"/>
              </a:ext>
            </a:extLst>
          </p:cNvPr>
          <p:cNvSpPr>
            <a:spLocks noGrp="1"/>
          </p:cNvSpPr>
          <p:nvPr>
            <p:ph type="title"/>
          </p:nvPr>
        </p:nvSpPr>
        <p:spPr>
          <a:xfrm>
            <a:off x="8153400" y="733424"/>
            <a:ext cx="3938932" cy="2998719"/>
          </a:xfrm>
        </p:spPr>
        <p:txBody>
          <a:bodyPr>
            <a:normAutofit/>
          </a:bodyPr>
          <a:lstStyle/>
          <a:p>
            <a:r>
              <a:rPr lang="en-US" sz="4000"/>
              <a:t>Common problems among youth found not fit to proceed</a:t>
            </a:r>
            <a:endParaRPr lang="en-US" sz="4000" dirty="0"/>
          </a:p>
        </p:txBody>
      </p:sp>
      <p:sp>
        <p:nvSpPr>
          <p:cNvPr id="10" name="Footer Placeholder 12">
            <a:extLst>
              <a:ext uri="{FF2B5EF4-FFF2-40B4-BE49-F238E27FC236}">
                <a16:creationId xmlns:a16="http://schemas.microsoft.com/office/drawing/2014/main" id="{0FD47191-AC87-BCEE-8624-8861164A26D7}"/>
              </a:ext>
            </a:extLst>
          </p:cNvPr>
          <p:cNvSpPr>
            <a:spLocks noGrp="1"/>
          </p:cNvSpPr>
          <p:nvPr>
            <p:ph type="ftr" sz="quarter" idx="11"/>
          </p:nvPr>
        </p:nvSpPr>
        <p:spPr/>
        <p:txBody>
          <a:bodyPr/>
          <a:lstStyle/>
          <a:p>
            <a:r>
              <a:rPr lang="en-US"/>
              <a:t>Fitness to Proceed Attainment</a:t>
            </a:r>
            <a:endParaRPr lang="en-US" dirty="0"/>
          </a:p>
        </p:txBody>
      </p:sp>
      <p:sp>
        <p:nvSpPr>
          <p:cNvPr id="6" name="Slide Number Placeholder 5">
            <a:extLst>
              <a:ext uri="{FF2B5EF4-FFF2-40B4-BE49-F238E27FC236}">
                <a16:creationId xmlns:a16="http://schemas.microsoft.com/office/drawing/2014/main" id="{9887D067-DA84-3A9F-AA0F-C5FDB9115333}"/>
              </a:ext>
            </a:extLst>
          </p:cNvPr>
          <p:cNvSpPr>
            <a:spLocks noGrp="1"/>
          </p:cNvSpPr>
          <p:nvPr>
            <p:ph type="sldNum" sz="quarter" idx="4294967295"/>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9713C8C-8E70-45D5-AE59-23E60168254E}" type="slidenum">
              <a:rPr lang="en-US" smtClean="0"/>
              <a:pPr/>
              <a:t>40</a:t>
            </a:fld>
            <a:endParaRPr lang="en-US" dirty="0"/>
          </a:p>
        </p:txBody>
      </p:sp>
      <p:graphicFrame>
        <p:nvGraphicFramePr>
          <p:cNvPr id="9" name="Diagram 8">
            <a:extLst>
              <a:ext uri="{FF2B5EF4-FFF2-40B4-BE49-F238E27FC236}">
                <a16:creationId xmlns:a16="http://schemas.microsoft.com/office/drawing/2014/main" id="{20649EB3-CA95-B1EA-69A3-659E10693E74}"/>
              </a:ext>
            </a:extLst>
          </p:cNvPr>
          <p:cNvGraphicFramePr/>
          <p:nvPr>
            <p:extLst>
              <p:ext uri="{D42A27DB-BD31-4B8C-83A1-F6EECF244321}">
                <p14:modId xmlns:p14="http://schemas.microsoft.com/office/powerpoint/2010/main" val="4243618695"/>
              </p:ext>
            </p:extLst>
          </p:nvPr>
        </p:nvGraphicFramePr>
        <p:xfrm>
          <a:off x="368928" y="145277"/>
          <a:ext cx="7339346" cy="58478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010205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C7BDB-B7D1-465C-9965-C0C4D79D10F4}"/>
              </a:ext>
            </a:extLst>
          </p:cNvPr>
          <p:cNvSpPr>
            <a:spLocks noGrp="1"/>
          </p:cNvSpPr>
          <p:nvPr>
            <p:ph type="title"/>
          </p:nvPr>
        </p:nvSpPr>
        <p:spPr>
          <a:xfrm>
            <a:off x="838200" y="211135"/>
            <a:ext cx="10515600" cy="1325563"/>
          </a:xfrm>
        </p:spPr>
        <p:txBody>
          <a:bodyPr anchor="ctr">
            <a:normAutofit/>
          </a:bodyPr>
          <a:lstStyle/>
          <a:p>
            <a:r>
              <a:rPr lang="en-US" dirty="0"/>
              <a:t>Services they may need</a:t>
            </a:r>
          </a:p>
        </p:txBody>
      </p:sp>
      <p:graphicFrame>
        <p:nvGraphicFramePr>
          <p:cNvPr id="10" name="Content Placeholder 9">
            <a:extLst>
              <a:ext uri="{FF2B5EF4-FFF2-40B4-BE49-F238E27FC236}">
                <a16:creationId xmlns:a16="http://schemas.microsoft.com/office/drawing/2014/main" id="{64761661-8071-C870-B75D-FDBD5C7319A9}"/>
              </a:ext>
            </a:extLst>
          </p:cNvPr>
          <p:cNvGraphicFramePr>
            <a:graphicFrameLocks noGrp="1"/>
          </p:cNvGraphicFramePr>
          <p:nvPr>
            <p:ph idx="1"/>
            <p:extLst>
              <p:ext uri="{D42A27DB-BD31-4B8C-83A1-F6EECF244321}">
                <p14:modId xmlns:p14="http://schemas.microsoft.com/office/powerpoint/2010/main" val="350144910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Slide Number Placeholder 7" hidden="1">
            <a:extLst>
              <a:ext uri="{FF2B5EF4-FFF2-40B4-BE49-F238E27FC236}">
                <a16:creationId xmlns:a16="http://schemas.microsoft.com/office/drawing/2014/main" id="{60264F83-93CE-4B81-87A0-2FF1A991148D}"/>
              </a:ext>
            </a:extLst>
          </p:cNvPr>
          <p:cNvSpPr>
            <a:spLocks noGrp="1"/>
          </p:cNvSpPr>
          <p:nvPr>
            <p:ph type="sldNum" sz="quarter" idx="4294967295"/>
          </p:nvPr>
        </p:nvSpPr>
        <p:spPr>
          <a:xfrm>
            <a:off x="9448800" y="6356350"/>
            <a:ext cx="2743200" cy="365125"/>
          </a:xfrm>
        </p:spPr>
        <p:txBody>
          <a:bodyPr/>
          <a:lstStyle/>
          <a:p>
            <a:pPr>
              <a:spcAft>
                <a:spcPts val="600"/>
              </a:spcAft>
            </a:pPr>
            <a:fld id="{B9713C8C-8E70-45D5-AE59-23E60168254E}" type="slidenum">
              <a:rPr lang="en-US" smtClean="0"/>
              <a:pPr>
                <a:spcAft>
                  <a:spcPts val="600"/>
                </a:spcAft>
              </a:pPr>
              <a:t>41</a:t>
            </a:fld>
            <a:endParaRPr lang="en-US"/>
          </a:p>
        </p:txBody>
      </p:sp>
    </p:spTree>
    <p:extLst>
      <p:ext uri="{BB962C8B-B14F-4D97-AF65-F5344CB8AC3E}">
        <p14:creationId xmlns:p14="http://schemas.microsoft.com/office/powerpoint/2010/main" val="9701589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BE49D-FB12-1888-65E4-A6D110A20F13}"/>
              </a:ext>
            </a:extLst>
          </p:cNvPr>
          <p:cNvSpPr>
            <a:spLocks noGrp="1"/>
          </p:cNvSpPr>
          <p:nvPr>
            <p:ph type="title"/>
          </p:nvPr>
        </p:nvSpPr>
        <p:spPr/>
        <p:txBody>
          <a:bodyPr/>
          <a:lstStyle/>
          <a:p>
            <a:r>
              <a:rPr lang="en-US" dirty="0"/>
              <a:t>Youth Programs for Fitness Attainment</a:t>
            </a:r>
          </a:p>
        </p:txBody>
      </p:sp>
      <p:graphicFrame>
        <p:nvGraphicFramePr>
          <p:cNvPr id="8" name="Content Placeholder 7">
            <a:extLst>
              <a:ext uri="{FF2B5EF4-FFF2-40B4-BE49-F238E27FC236}">
                <a16:creationId xmlns:a16="http://schemas.microsoft.com/office/drawing/2014/main" id="{9DDA357C-B38C-3EB1-1C4A-09384EBBF348}"/>
              </a:ext>
            </a:extLst>
          </p:cNvPr>
          <p:cNvGraphicFramePr>
            <a:graphicFrameLocks noGrp="1"/>
          </p:cNvGraphicFramePr>
          <p:nvPr>
            <p:ph sz="half" idx="1"/>
            <p:extLst>
              <p:ext uri="{D42A27DB-BD31-4B8C-83A1-F6EECF244321}">
                <p14:modId xmlns:p14="http://schemas.microsoft.com/office/powerpoint/2010/main" val="1605070500"/>
              </p:ext>
            </p:extLst>
          </p:nvPr>
        </p:nvGraphicFramePr>
        <p:xfrm>
          <a:off x="6333146" y="1727200"/>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Slide Number Placeholder 6">
            <a:extLst>
              <a:ext uri="{FF2B5EF4-FFF2-40B4-BE49-F238E27FC236}">
                <a16:creationId xmlns:a16="http://schemas.microsoft.com/office/drawing/2014/main" id="{2A8A1BA8-108B-5C28-3DA9-D592A29607CE}"/>
              </a:ext>
            </a:extLst>
          </p:cNvPr>
          <p:cNvSpPr>
            <a:spLocks noGrp="1"/>
          </p:cNvSpPr>
          <p:nvPr>
            <p:ph type="sldNum" sz="quarter" idx="4294967295"/>
          </p:nvPr>
        </p:nvSpPr>
        <p:spPr>
          <a:xfrm>
            <a:off x="9448800" y="6356350"/>
            <a:ext cx="2743200" cy="365125"/>
          </a:xfrm>
        </p:spPr>
        <p:txBody>
          <a:bodyPr/>
          <a:lstStyle/>
          <a:p>
            <a:fld id="{B9713C8C-8E70-45D5-AE59-23E60168254E}" type="slidenum">
              <a:rPr lang="en-US" smtClean="0"/>
              <a:t>42</a:t>
            </a:fld>
            <a:endParaRPr lang="en-US" dirty="0"/>
          </a:p>
        </p:txBody>
      </p:sp>
      <p:graphicFrame>
        <p:nvGraphicFramePr>
          <p:cNvPr id="9" name="Diagram 8">
            <a:extLst>
              <a:ext uri="{FF2B5EF4-FFF2-40B4-BE49-F238E27FC236}">
                <a16:creationId xmlns:a16="http://schemas.microsoft.com/office/drawing/2014/main" id="{15D691DF-C59B-D484-DCB1-C4AB83CAA4A6}"/>
              </a:ext>
            </a:extLst>
          </p:cNvPr>
          <p:cNvGraphicFramePr/>
          <p:nvPr>
            <p:extLst>
              <p:ext uri="{D42A27DB-BD31-4B8C-83A1-F6EECF244321}">
                <p14:modId xmlns:p14="http://schemas.microsoft.com/office/powerpoint/2010/main" val="4105163753"/>
              </p:ext>
            </p:extLst>
          </p:nvPr>
        </p:nvGraphicFramePr>
        <p:xfrm>
          <a:off x="198782" y="2651991"/>
          <a:ext cx="4691270" cy="314295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9178320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8C73205-E073-DDB9-1E23-563BF78AF1D7}"/>
              </a:ext>
            </a:extLst>
          </p:cNvPr>
          <p:cNvSpPr>
            <a:spLocks noGrp="1"/>
          </p:cNvSpPr>
          <p:nvPr>
            <p:ph type="body" idx="1"/>
          </p:nvPr>
        </p:nvSpPr>
        <p:spPr/>
        <p:txBody>
          <a:bodyPr/>
          <a:lstStyle/>
          <a:p>
            <a:r>
              <a:rPr lang="en-US" dirty="0"/>
              <a:t>Inclusion</a:t>
            </a:r>
          </a:p>
        </p:txBody>
      </p:sp>
      <p:sp>
        <p:nvSpPr>
          <p:cNvPr id="3" name="Content Placeholder 2">
            <a:extLst>
              <a:ext uri="{FF2B5EF4-FFF2-40B4-BE49-F238E27FC236}">
                <a16:creationId xmlns:a16="http://schemas.microsoft.com/office/drawing/2014/main" id="{8DAFF5EC-76E5-FE28-4969-FEB890249637}"/>
              </a:ext>
            </a:extLst>
          </p:cNvPr>
          <p:cNvSpPr>
            <a:spLocks noGrp="1"/>
          </p:cNvSpPr>
          <p:nvPr>
            <p:ph sz="half" idx="2"/>
          </p:nvPr>
        </p:nvSpPr>
        <p:spPr>
          <a:xfrm>
            <a:off x="2327563" y="2505076"/>
            <a:ext cx="4405946" cy="2076256"/>
          </a:xfrm>
        </p:spPr>
        <p:txBody>
          <a:bodyPr>
            <a:normAutofit fontScale="92500" lnSpcReduction="20000"/>
          </a:bodyPr>
          <a:lstStyle/>
          <a:p>
            <a:r>
              <a:rPr lang="en-US" dirty="0"/>
              <a:t>Determined unfit to proceed by the court</a:t>
            </a:r>
          </a:p>
          <a:p>
            <a:r>
              <a:rPr lang="en-US" dirty="0"/>
              <a:t>Does not meet commitment criteria</a:t>
            </a:r>
          </a:p>
          <a:p>
            <a:r>
              <a:rPr lang="en-US" dirty="0"/>
              <a:t>Court ordered to participate in LEAP</a:t>
            </a:r>
          </a:p>
        </p:txBody>
      </p:sp>
      <p:sp>
        <p:nvSpPr>
          <p:cNvPr id="8" name="Text Placeholder 7">
            <a:extLst>
              <a:ext uri="{FF2B5EF4-FFF2-40B4-BE49-F238E27FC236}">
                <a16:creationId xmlns:a16="http://schemas.microsoft.com/office/drawing/2014/main" id="{5DFCE5C2-29D5-4490-1747-919A0EE4FAB0}"/>
              </a:ext>
            </a:extLst>
          </p:cNvPr>
          <p:cNvSpPr>
            <a:spLocks noGrp="1"/>
          </p:cNvSpPr>
          <p:nvPr>
            <p:ph type="body" sz="quarter" idx="3"/>
          </p:nvPr>
        </p:nvSpPr>
        <p:spPr/>
        <p:txBody>
          <a:bodyPr/>
          <a:lstStyle/>
          <a:p>
            <a:r>
              <a:rPr lang="en-US" dirty="0"/>
              <a:t>Exclusion</a:t>
            </a:r>
          </a:p>
        </p:txBody>
      </p:sp>
      <p:sp>
        <p:nvSpPr>
          <p:cNvPr id="9" name="Content Placeholder 8">
            <a:extLst>
              <a:ext uri="{FF2B5EF4-FFF2-40B4-BE49-F238E27FC236}">
                <a16:creationId xmlns:a16="http://schemas.microsoft.com/office/drawing/2014/main" id="{EB564361-7187-3E40-971B-D5D00C5F0455}"/>
              </a:ext>
            </a:extLst>
          </p:cNvPr>
          <p:cNvSpPr>
            <a:spLocks noGrp="1"/>
          </p:cNvSpPr>
          <p:nvPr>
            <p:ph sz="quarter" idx="4"/>
          </p:nvPr>
        </p:nvSpPr>
        <p:spPr/>
        <p:txBody>
          <a:bodyPr/>
          <a:lstStyle/>
          <a:p>
            <a:r>
              <a:rPr lang="en-US" sz="2600" dirty="0"/>
              <a:t>Determined to not be restorable</a:t>
            </a:r>
          </a:p>
          <a:p>
            <a:r>
              <a:rPr lang="en-US" sz="2600" dirty="0"/>
              <a:t>Inability to participate in person or online</a:t>
            </a:r>
          </a:p>
          <a:p>
            <a:endParaRPr lang="en-US" dirty="0"/>
          </a:p>
        </p:txBody>
      </p:sp>
      <p:sp>
        <p:nvSpPr>
          <p:cNvPr id="2" name="Title 1">
            <a:extLst>
              <a:ext uri="{FF2B5EF4-FFF2-40B4-BE49-F238E27FC236}">
                <a16:creationId xmlns:a16="http://schemas.microsoft.com/office/drawing/2014/main" id="{EAD73B4A-1EE3-2119-1E84-216145D4DBCE}"/>
              </a:ext>
            </a:extLst>
          </p:cNvPr>
          <p:cNvSpPr>
            <a:spLocks noGrp="1"/>
          </p:cNvSpPr>
          <p:nvPr>
            <p:ph type="title"/>
          </p:nvPr>
        </p:nvSpPr>
        <p:spPr/>
        <p:txBody>
          <a:bodyPr/>
          <a:lstStyle/>
          <a:p>
            <a:r>
              <a:rPr lang="en-US" dirty="0"/>
              <a:t>LEAP Criteria</a:t>
            </a:r>
          </a:p>
        </p:txBody>
      </p:sp>
      <p:grpSp>
        <p:nvGrpSpPr>
          <p:cNvPr id="4" name="Group 3">
            <a:extLst>
              <a:ext uri="{FF2B5EF4-FFF2-40B4-BE49-F238E27FC236}">
                <a16:creationId xmlns:a16="http://schemas.microsoft.com/office/drawing/2014/main" id="{42DE430D-6991-78C5-3CF6-09A2E80279B0}"/>
              </a:ext>
            </a:extLst>
          </p:cNvPr>
          <p:cNvGrpSpPr/>
          <p:nvPr/>
        </p:nvGrpSpPr>
        <p:grpSpPr>
          <a:xfrm>
            <a:off x="3336038" y="4220329"/>
            <a:ext cx="7000220" cy="2550802"/>
            <a:chOff x="2476909" y="2196632"/>
            <a:chExt cx="7000220" cy="2550802"/>
          </a:xfrm>
        </p:grpSpPr>
        <p:pic>
          <p:nvPicPr>
            <p:cNvPr id="5" name="Picture 4" descr="Like Bee">
              <a:extLst>
                <a:ext uri="{FF2B5EF4-FFF2-40B4-BE49-F238E27FC236}">
                  <a16:creationId xmlns:a16="http://schemas.microsoft.com/office/drawing/2014/main" id="{C2DF84B7-BBBD-B391-E010-D427B897074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476909" y="2196632"/>
              <a:ext cx="2550802" cy="2550802"/>
            </a:xfrm>
            <a:prstGeom prst="rect">
              <a:avLst/>
            </a:prstGeom>
          </p:spPr>
        </p:pic>
        <p:pic>
          <p:nvPicPr>
            <p:cNvPr id="6" name="Picture 5" descr="Stop Bee">
              <a:extLst>
                <a:ext uri="{FF2B5EF4-FFF2-40B4-BE49-F238E27FC236}">
                  <a16:creationId xmlns:a16="http://schemas.microsoft.com/office/drawing/2014/main" id="{9CA7AE36-3C33-CFA9-B296-D551EFAE902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030639" y="2248788"/>
              <a:ext cx="2446490" cy="2446490"/>
            </a:xfrm>
            <a:prstGeom prst="rect">
              <a:avLst/>
            </a:prstGeom>
          </p:spPr>
        </p:pic>
      </p:grpSp>
    </p:spTree>
    <p:extLst>
      <p:ext uri="{BB962C8B-B14F-4D97-AF65-F5344CB8AC3E}">
        <p14:creationId xmlns:p14="http://schemas.microsoft.com/office/powerpoint/2010/main" val="2087357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AD9B7-4FAC-83EA-522D-C94BE6DE3915}"/>
              </a:ext>
            </a:extLst>
          </p:cNvPr>
          <p:cNvSpPr>
            <a:spLocks noGrp="1"/>
          </p:cNvSpPr>
          <p:nvPr>
            <p:ph type="title"/>
          </p:nvPr>
        </p:nvSpPr>
        <p:spPr>
          <a:xfrm>
            <a:off x="2405864" y="365125"/>
            <a:ext cx="8947935" cy="1325563"/>
          </a:xfrm>
        </p:spPr>
        <p:txBody>
          <a:bodyPr anchor="ctr">
            <a:normAutofit/>
          </a:bodyPr>
          <a:lstStyle/>
          <a:p>
            <a:r>
              <a:rPr lang="en-US" dirty="0"/>
              <a:t>Program Details</a:t>
            </a:r>
          </a:p>
        </p:txBody>
      </p:sp>
      <p:graphicFrame>
        <p:nvGraphicFramePr>
          <p:cNvPr id="5" name="Content Placeholder 2">
            <a:extLst>
              <a:ext uri="{FF2B5EF4-FFF2-40B4-BE49-F238E27FC236}">
                <a16:creationId xmlns:a16="http://schemas.microsoft.com/office/drawing/2014/main" id="{8A6550F2-E370-A102-284B-8246823F35FD}"/>
              </a:ext>
            </a:extLst>
          </p:cNvPr>
          <p:cNvGraphicFramePr>
            <a:graphicFrameLocks noGrp="1"/>
          </p:cNvGraphicFramePr>
          <p:nvPr>
            <p:ph idx="1"/>
            <p:extLst>
              <p:ext uri="{D42A27DB-BD31-4B8C-83A1-F6EECF244321}">
                <p14:modId xmlns:p14="http://schemas.microsoft.com/office/powerpoint/2010/main" val="1911297714"/>
              </p:ext>
            </p:extLst>
          </p:nvPr>
        </p:nvGraphicFramePr>
        <p:xfrm>
          <a:off x="2405864" y="2236741"/>
          <a:ext cx="8452658" cy="37995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377481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211135"/>
            <a:ext cx="10515600" cy="1325563"/>
          </a:xfrm>
        </p:spPr>
        <p:txBody>
          <a:bodyPr anchor="ctr">
            <a:normAutofit/>
          </a:bodyPr>
          <a:lstStyle/>
          <a:p>
            <a:r>
              <a:rPr lang="en-US" dirty="0"/>
              <a:t>Harris County Procedures</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52443060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95234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8B4EB-E701-FFB3-4110-65ECEDE29459}"/>
              </a:ext>
            </a:extLst>
          </p:cNvPr>
          <p:cNvSpPr>
            <a:spLocks noGrp="1"/>
          </p:cNvSpPr>
          <p:nvPr>
            <p:ph type="title"/>
          </p:nvPr>
        </p:nvSpPr>
        <p:spPr/>
        <p:txBody>
          <a:bodyPr/>
          <a:lstStyle/>
          <a:p>
            <a:r>
              <a:rPr lang="en-US" dirty="0"/>
              <a:t>Clinician Involvement</a:t>
            </a:r>
          </a:p>
        </p:txBody>
      </p:sp>
      <p:sp>
        <p:nvSpPr>
          <p:cNvPr id="3" name="Content Placeholder 2">
            <a:extLst>
              <a:ext uri="{FF2B5EF4-FFF2-40B4-BE49-F238E27FC236}">
                <a16:creationId xmlns:a16="http://schemas.microsoft.com/office/drawing/2014/main" id="{BE79DD1D-72DC-B919-D262-01E0DF9F83D9}"/>
              </a:ext>
            </a:extLst>
          </p:cNvPr>
          <p:cNvSpPr>
            <a:spLocks noGrp="1"/>
          </p:cNvSpPr>
          <p:nvPr>
            <p:ph idx="1"/>
          </p:nvPr>
        </p:nvSpPr>
        <p:spPr/>
        <p:txBody>
          <a:bodyPr/>
          <a:lstStyle/>
          <a:p>
            <a:r>
              <a:rPr lang="en-US" dirty="0"/>
              <a:t>Conducting a suitability assessment</a:t>
            </a:r>
          </a:p>
          <a:p>
            <a:r>
              <a:rPr lang="en-US" dirty="0"/>
              <a:t>Creating a treatment plan</a:t>
            </a:r>
          </a:p>
          <a:p>
            <a:r>
              <a:rPr lang="en-US" dirty="0"/>
              <a:t>FTP re-assessment by disinterested expert</a:t>
            </a:r>
          </a:p>
          <a:p>
            <a:r>
              <a:rPr lang="en-US" dirty="0"/>
              <a:t>LEAP Director role</a:t>
            </a:r>
          </a:p>
          <a:p>
            <a:r>
              <a:rPr lang="en-US" dirty="0"/>
              <a:t>Providing direct services</a:t>
            </a:r>
          </a:p>
          <a:p>
            <a:r>
              <a:rPr lang="en-US" dirty="0"/>
              <a:t>Supervision of direct service</a:t>
            </a:r>
          </a:p>
          <a:p>
            <a:r>
              <a:rPr lang="en-US" dirty="0"/>
              <a:t>Auxiliary treatment services</a:t>
            </a:r>
          </a:p>
          <a:p>
            <a:pPr lvl="1"/>
            <a:r>
              <a:rPr lang="en-US" dirty="0"/>
              <a:t>Therapy</a:t>
            </a:r>
          </a:p>
          <a:p>
            <a:pPr lvl="1"/>
            <a:r>
              <a:rPr lang="en-US" dirty="0"/>
              <a:t>Medication management </a:t>
            </a:r>
          </a:p>
          <a:p>
            <a:endParaRPr lang="en-US" dirty="0"/>
          </a:p>
        </p:txBody>
      </p:sp>
    </p:spTree>
    <p:extLst>
      <p:ext uri="{BB962C8B-B14F-4D97-AF65-F5344CB8AC3E}">
        <p14:creationId xmlns:p14="http://schemas.microsoft.com/office/powerpoint/2010/main" val="32000618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7E28C014-73AE-A57E-D621-77B706150229}"/>
              </a:ext>
            </a:extLst>
          </p:cNvPr>
          <p:cNvSpPr>
            <a:spLocks noGrp="1"/>
          </p:cNvSpPr>
          <p:nvPr>
            <p:ph type="body" sz="half" idx="2"/>
          </p:nvPr>
        </p:nvSpPr>
        <p:spPr/>
        <p:txBody>
          <a:bodyPr/>
          <a:lstStyle/>
          <a:p>
            <a:endParaRPr lang="en-US"/>
          </a:p>
        </p:txBody>
      </p:sp>
      <p:graphicFrame>
        <p:nvGraphicFramePr>
          <p:cNvPr id="10" name="Content Placeholder 9">
            <a:extLst>
              <a:ext uri="{FF2B5EF4-FFF2-40B4-BE49-F238E27FC236}">
                <a16:creationId xmlns:a16="http://schemas.microsoft.com/office/drawing/2014/main" id="{554BFB19-32F1-3DE5-D763-D9465B770075}"/>
              </a:ext>
            </a:extLst>
          </p:cNvPr>
          <p:cNvGraphicFramePr>
            <a:graphicFrameLocks noGrp="1"/>
          </p:cNvGraphicFramePr>
          <p:nvPr>
            <p:ph type="pic" idx="1"/>
            <p:extLst>
              <p:ext uri="{D42A27DB-BD31-4B8C-83A1-F6EECF244321}">
                <p14:modId xmlns:p14="http://schemas.microsoft.com/office/powerpoint/2010/main" val="2283045870"/>
              </p:ext>
            </p:extLst>
          </p:nvPr>
        </p:nvGraphicFramePr>
        <p:xfrm>
          <a:off x="5339149" y="734938"/>
          <a:ext cx="5408612"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0904B980-6ED4-559D-3C83-1EB3DFFBE626}"/>
              </a:ext>
            </a:extLst>
          </p:cNvPr>
          <p:cNvSpPr>
            <a:spLocks noGrp="1"/>
          </p:cNvSpPr>
          <p:nvPr>
            <p:ph type="title"/>
          </p:nvPr>
        </p:nvSpPr>
        <p:spPr>
          <a:xfrm>
            <a:off x="2286000" y="365125"/>
            <a:ext cx="4357397" cy="1325563"/>
          </a:xfrm>
        </p:spPr>
        <p:txBody>
          <a:bodyPr/>
          <a:lstStyle/>
          <a:p>
            <a:r>
              <a:rPr lang="en-US" dirty="0"/>
              <a:t>Principles behind LEAP</a:t>
            </a:r>
          </a:p>
        </p:txBody>
      </p:sp>
      <p:pic>
        <p:nvPicPr>
          <p:cNvPr id="8" name="Picture 7" descr="Happy Bee">
            <a:extLst>
              <a:ext uri="{FF2B5EF4-FFF2-40B4-BE49-F238E27FC236}">
                <a16:creationId xmlns:a16="http://schemas.microsoft.com/office/drawing/2014/main" id="{83BB28E3-197E-D543-80DC-3CAE22DB99B3}"/>
              </a:ext>
            </a:extLst>
          </p:cNvPr>
          <p:cNvPicPr>
            <a:picLocks noChangeAspect="1"/>
          </p:cNvPicPr>
          <p:nvPr/>
        </p:nvPicPr>
        <p:blipFill>
          <a:blip r:embed="rId8"/>
          <a:stretch>
            <a:fillRect/>
          </a:stretch>
        </p:blipFill>
        <p:spPr>
          <a:xfrm>
            <a:off x="2074876" y="2195006"/>
            <a:ext cx="3264273" cy="3264273"/>
          </a:xfrm>
          <a:prstGeom prst="rect">
            <a:avLst/>
          </a:prstGeom>
        </p:spPr>
      </p:pic>
    </p:spTree>
    <p:extLst>
      <p:ext uri="{BB962C8B-B14F-4D97-AF65-F5344CB8AC3E}">
        <p14:creationId xmlns:p14="http://schemas.microsoft.com/office/powerpoint/2010/main" val="40627063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Like Panda">
            <a:extLst>
              <a:ext uri="{FF2B5EF4-FFF2-40B4-BE49-F238E27FC236}">
                <a16:creationId xmlns:a16="http://schemas.microsoft.com/office/drawing/2014/main" id="{268FA69E-A49B-0842-86A3-70BDA73C32FD}"/>
              </a:ext>
            </a:extLst>
          </p:cNvPr>
          <p:cNvPicPr>
            <a:picLocks noGrp="1" noChangeAspect="1"/>
          </p:cNvPicPr>
          <p:nvPr>
            <p:ph type="pic" idx="1"/>
          </p:nvPr>
        </p:nvPicPr>
        <p:blipFill rotWithShape="1">
          <a:blip r:embed="rId3" cstate="screen">
            <a:extLst>
              <a:ext uri="{28A0092B-C50C-407E-A947-70E740481C1C}">
                <a14:useLocalDpi xmlns:a14="http://schemas.microsoft.com/office/drawing/2010/main"/>
              </a:ext>
            </a:extLst>
          </a:blip>
          <a:srcRect l="10567" r="10567"/>
          <a:stretch/>
        </p:blipFill>
        <p:spPr>
          <a:xfrm>
            <a:off x="8116735" y="1690687"/>
            <a:ext cx="4075265" cy="5167313"/>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6" name="Slide Number Placeholder 5">
            <a:extLst>
              <a:ext uri="{FF2B5EF4-FFF2-40B4-BE49-F238E27FC236}">
                <a16:creationId xmlns:a16="http://schemas.microsoft.com/office/drawing/2014/main" id="{074CB275-83D7-B456-CA96-B98E15523A6C}"/>
              </a:ext>
            </a:extLst>
          </p:cNvPr>
          <p:cNvSpPr>
            <a:spLocks noGrp="1"/>
          </p:cNvSpPr>
          <p:nvPr>
            <p:ph type="sldNum" sz="quarter" idx="12"/>
          </p:nvPr>
        </p:nvSpPr>
        <p:spPr/>
        <p:txBody>
          <a:bodyPr vert="horz" lIns="91440" tIns="45720" rIns="91440" bIns="45720" rtlCol="0" anchor="ctr">
            <a:normAutofit/>
          </a:bodyPr>
          <a:lstStyle/>
          <a:p>
            <a:pPr algn="r">
              <a:spcAft>
                <a:spcPts val="600"/>
              </a:spcAft>
              <a:defRPr/>
            </a:pPr>
            <a:fld id="{B9713C8C-8E70-45D5-AE59-23E60168254E}" type="slidenum">
              <a:rPr lang="en-US" b="0" i="0" smtClean="0">
                <a:solidFill>
                  <a:prstClr val="black">
                    <a:tint val="75000"/>
                  </a:prstClr>
                </a:solidFill>
                <a:latin typeface="Calibri" panose="020F0502020204030204"/>
                <a:cs typeface="+mn-cs"/>
              </a:rPr>
              <a:pPr algn="r">
                <a:spcAft>
                  <a:spcPts val="600"/>
                </a:spcAft>
                <a:defRPr/>
              </a:pPr>
              <a:t>48</a:t>
            </a:fld>
            <a:endParaRPr lang="en-US" b="0" i="0">
              <a:solidFill>
                <a:prstClr val="black">
                  <a:tint val="75000"/>
                </a:prstClr>
              </a:solidFill>
              <a:latin typeface="Calibri" panose="020F0502020204030204"/>
              <a:cs typeface="+mn-cs"/>
            </a:endParaRPr>
          </a:p>
        </p:txBody>
      </p:sp>
      <p:sp>
        <p:nvSpPr>
          <p:cNvPr id="13" name="Title 12"/>
          <p:cNvSpPr>
            <a:spLocks noGrp="1"/>
          </p:cNvSpPr>
          <p:nvPr>
            <p:ph type="title"/>
          </p:nvPr>
        </p:nvSpPr>
        <p:spPr/>
        <p:txBody>
          <a:bodyPr vert="horz" lIns="91440" tIns="45720" rIns="91440" bIns="45720" rtlCol="0" anchor="ctr">
            <a:noAutofit/>
          </a:bodyPr>
          <a:lstStyle/>
          <a:p>
            <a:r>
              <a:rPr lang="en-US" b="1" dirty="0"/>
              <a:t>LEAP</a:t>
            </a:r>
          </a:p>
        </p:txBody>
      </p:sp>
      <p:graphicFrame>
        <p:nvGraphicFramePr>
          <p:cNvPr id="7" name="Content Placeholder 6">
            <a:extLst>
              <a:ext uri="{FF2B5EF4-FFF2-40B4-BE49-F238E27FC236}">
                <a16:creationId xmlns:a16="http://schemas.microsoft.com/office/drawing/2014/main" id="{E3B04140-9132-2C5F-4F53-E4DB760F6AFA}"/>
              </a:ext>
            </a:extLst>
          </p:cNvPr>
          <p:cNvGraphicFramePr>
            <a:graphicFrameLocks noGrp="1"/>
          </p:cNvGraphicFramePr>
          <p:nvPr>
            <p:ph sz="half" idx="4294967295"/>
            <p:extLst>
              <p:ext uri="{D42A27DB-BD31-4B8C-83A1-F6EECF244321}">
                <p14:modId xmlns:p14="http://schemas.microsoft.com/office/powerpoint/2010/main" val="3965577579"/>
              </p:ext>
            </p:extLst>
          </p:nvPr>
        </p:nvGraphicFramePr>
        <p:xfrm>
          <a:off x="2286000" y="1987550"/>
          <a:ext cx="5299788" cy="38907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522948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F3852BA5-9F5D-EB4D-5193-8B33A8A48A31}"/>
              </a:ext>
            </a:extLst>
          </p:cNvPr>
          <p:cNvGraphicFramePr>
            <a:graphicFrameLocks noGrp="1"/>
          </p:cNvGraphicFramePr>
          <p:nvPr>
            <p:ph idx="4294967295"/>
            <p:extLst>
              <p:ext uri="{D42A27DB-BD31-4B8C-83A1-F6EECF244321}">
                <p14:modId xmlns:p14="http://schemas.microsoft.com/office/powerpoint/2010/main" val="790211017"/>
              </p:ext>
            </p:extLst>
          </p:nvPr>
        </p:nvGraphicFramePr>
        <p:xfrm>
          <a:off x="3768437" y="142875"/>
          <a:ext cx="8423564" cy="63960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a:extLst>
              <a:ext uri="{FF2B5EF4-FFF2-40B4-BE49-F238E27FC236}">
                <a16:creationId xmlns:a16="http://schemas.microsoft.com/office/drawing/2014/main" id="{CCBFA556-FE5F-92ED-1886-2C1414EBA062}"/>
              </a:ext>
            </a:extLst>
          </p:cNvPr>
          <p:cNvSpPr txBox="1"/>
          <p:nvPr/>
        </p:nvSpPr>
        <p:spPr>
          <a:xfrm>
            <a:off x="586709" y="3429000"/>
            <a:ext cx="3181728" cy="2031325"/>
          </a:xfrm>
          <a:prstGeom prst="rect">
            <a:avLst/>
          </a:prstGeom>
          <a:noFill/>
        </p:spPr>
        <p:txBody>
          <a:bodyPr wrap="square" rtlCol="0">
            <a:spAutoFit/>
          </a:bodyPr>
          <a:lstStyle/>
          <a:p>
            <a:r>
              <a:rPr lang="en-US" dirty="0"/>
              <a:t>The legal education materials in this program are based on the curriculum developed by the Center for Persons with Disabilities at Utah State University.</a:t>
            </a:r>
          </a:p>
          <a:p>
            <a:endParaRPr lang="en-US" dirty="0"/>
          </a:p>
        </p:txBody>
      </p:sp>
      <p:pic>
        <p:nvPicPr>
          <p:cNvPr id="12" name="Picture Placeholder 29" descr="Logo, company name&#10;&#10;Description automatically generated">
            <a:extLst>
              <a:ext uri="{FF2B5EF4-FFF2-40B4-BE49-F238E27FC236}">
                <a16:creationId xmlns:a16="http://schemas.microsoft.com/office/drawing/2014/main" id="{7E926601-2BCC-EC9C-01FF-721708AAEF4C}"/>
              </a:ext>
            </a:extLst>
          </p:cNvPr>
          <p:cNvPicPr>
            <a:picLocks noChangeAspect="1"/>
          </p:cNvPicPr>
          <p:nvPr/>
        </p:nvPicPr>
        <p:blipFill rotWithShape="1">
          <a:blip r:embed="rId8"/>
          <a:srcRect l="-31276" t="-19212" r="-34702" b="-26716"/>
          <a:stretch/>
        </p:blipFill>
        <p:spPr>
          <a:xfrm>
            <a:off x="-209679" y="142875"/>
            <a:ext cx="4546184" cy="3191452"/>
          </a:xfrm>
          <a:custGeom>
            <a:avLst/>
            <a:gdLst>
              <a:gd name="connsiteX0" fmla="*/ 4156023 w 4941484"/>
              <a:gd name="connsiteY0" fmla="*/ 17 h 3877363"/>
              <a:gd name="connsiteX1" fmla="*/ 4187225 w 4941484"/>
              <a:gd name="connsiteY1" fmla="*/ 16745 h 3877363"/>
              <a:gd name="connsiteX2" fmla="*/ 4013424 w 4941484"/>
              <a:gd name="connsiteY2" fmla="*/ 79463 h 3877363"/>
              <a:gd name="connsiteX3" fmla="*/ 4285215 w 4941484"/>
              <a:gd name="connsiteY3" fmla="*/ 46454 h 3877363"/>
              <a:gd name="connsiteX4" fmla="*/ 4289855 w 4941484"/>
              <a:gd name="connsiteY4" fmla="*/ 67782 h 3877363"/>
              <a:gd name="connsiteX5" fmla="*/ 3981190 w 4941484"/>
              <a:gd name="connsiteY5" fmla="*/ 148529 h 3877363"/>
              <a:gd name="connsiteX6" fmla="*/ 4008783 w 4941484"/>
              <a:gd name="connsiteY6" fmla="*/ 160972 h 3877363"/>
              <a:gd name="connsiteX7" fmla="*/ 4172785 w 4941484"/>
              <a:gd name="connsiteY7" fmla="*/ 129739 h 3877363"/>
              <a:gd name="connsiteX8" fmla="*/ 4205791 w 4941484"/>
              <a:gd name="connsiteY8" fmla="*/ 137864 h 3877363"/>
              <a:gd name="connsiteX9" fmla="*/ 4189547 w 4941484"/>
              <a:gd name="connsiteY9" fmla="*/ 175697 h 3877363"/>
              <a:gd name="connsiteX10" fmla="*/ 4118375 w 4941484"/>
              <a:gd name="connsiteY10" fmla="*/ 190425 h 3877363"/>
              <a:gd name="connsiteX11" fmla="*/ 4007492 w 4941484"/>
              <a:gd name="connsiteY11" fmla="*/ 279299 h 3877363"/>
              <a:gd name="connsiteX12" fmla="*/ 4175363 w 4941484"/>
              <a:gd name="connsiteY12" fmla="*/ 268633 h 3877363"/>
              <a:gd name="connsiteX13" fmla="*/ 4205019 w 4941484"/>
              <a:gd name="connsiteY13" fmla="*/ 290216 h 3877363"/>
              <a:gd name="connsiteX14" fmla="*/ 4216365 w 4941484"/>
              <a:gd name="connsiteY14" fmla="*/ 318148 h 3877363"/>
              <a:gd name="connsiteX15" fmla="*/ 4281347 w 4941484"/>
              <a:gd name="connsiteY15" fmla="*/ 341254 h 3877363"/>
              <a:gd name="connsiteX16" fmla="*/ 4179231 w 4941484"/>
              <a:gd name="connsiteY16" fmla="*/ 367154 h 3877363"/>
              <a:gd name="connsiteX17" fmla="*/ 4288309 w 4941484"/>
              <a:gd name="connsiteY17" fmla="*/ 367154 h 3877363"/>
              <a:gd name="connsiteX18" fmla="*/ 4413633 w 4941484"/>
              <a:gd name="connsiteY18" fmla="*/ 349381 h 3877363"/>
              <a:gd name="connsiteX19" fmla="*/ 4547207 w 4941484"/>
              <a:gd name="connsiteY19" fmla="*/ 354966 h 3877363"/>
              <a:gd name="connsiteX20" fmla="*/ 4814356 w 4941484"/>
              <a:gd name="connsiteY20" fmla="*/ 322211 h 3877363"/>
              <a:gd name="connsiteX21" fmla="*/ 4941484 w 4941484"/>
              <a:gd name="connsiteY21" fmla="*/ 324495 h 3877363"/>
              <a:gd name="connsiteX22" fmla="*/ 4234673 w 4941484"/>
              <a:gd name="connsiteY22" fmla="*/ 544899 h 3877363"/>
              <a:gd name="connsiteX23" fmla="*/ 4270775 w 4941484"/>
              <a:gd name="connsiteY23" fmla="*/ 593397 h 3877363"/>
              <a:gd name="connsiteX24" fmla="*/ 4122759 w 4941484"/>
              <a:gd name="connsiteY24" fmla="*/ 646212 h 3877363"/>
              <a:gd name="connsiteX25" fmla="*/ 4086400 w 4941484"/>
              <a:gd name="connsiteY25" fmla="*/ 698520 h 3877363"/>
              <a:gd name="connsiteX26" fmla="*/ 4132041 w 4941484"/>
              <a:gd name="connsiteY26" fmla="*/ 693950 h 3877363"/>
              <a:gd name="connsiteX27" fmla="*/ 4171237 w 4941484"/>
              <a:gd name="connsiteY27" fmla="*/ 703852 h 3877363"/>
              <a:gd name="connsiteX28" fmla="*/ 4154992 w 4941484"/>
              <a:gd name="connsiteY28" fmla="*/ 770380 h 3877363"/>
              <a:gd name="connsiteX29" fmla="*/ 3945863 w 4941484"/>
              <a:gd name="connsiteY29" fmla="*/ 856205 h 3877363"/>
              <a:gd name="connsiteX30" fmla="*/ 3927039 w 4941484"/>
              <a:gd name="connsiteY30" fmla="*/ 884136 h 3877363"/>
              <a:gd name="connsiteX31" fmla="*/ 3952052 w 4941484"/>
              <a:gd name="connsiteY31" fmla="*/ 903942 h 3877363"/>
              <a:gd name="connsiteX32" fmla="*/ 4019613 w 4941484"/>
              <a:gd name="connsiteY32" fmla="*/ 914098 h 3877363"/>
              <a:gd name="connsiteX33" fmla="*/ 3924977 w 4941484"/>
              <a:gd name="connsiteY33" fmla="*/ 1009319 h 3877363"/>
              <a:gd name="connsiteX34" fmla="*/ 3890421 w 4941484"/>
              <a:gd name="connsiteY34" fmla="*/ 1035726 h 3877363"/>
              <a:gd name="connsiteX35" fmla="*/ 3831370 w 4941484"/>
              <a:gd name="connsiteY35" fmla="*/ 1076608 h 3877363"/>
              <a:gd name="connsiteX36" fmla="*/ 3830339 w 4941484"/>
              <a:gd name="connsiteY36" fmla="*/ 1089050 h 3877363"/>
              <a:gd name="connsiteX37" fmla="*/ 3910793 w 4941484"/>
              <a:gd name="connsiteY37" fmla="*/ 1132978 h 3877363"/>
              <a:gd name="connsiteX38" fmla="*/ 4055971 w 4941484"/>
              <a:gd name="connsiteY38" fmla="*/ 1121043 h 3877363"/>
              <a:gd name="connsiteX39" fmla="*/ 3841428 w 4941484"/>
              <a:gd name="connsiteY39" fmla="*/ 1186555 h 3877363"/>
              <a:gd name="connsiteX40" fmla="*/ 4535860 w 4941484"/>
              <a:gd name="connsiteY40" fmla="*/ 1030395 h 3877363"/>
              <a:gd name="connsiteX41" fmla="*/ 4491508 w 4941484"/>
              <a:gd name="connsiteY41" fmla="*/ 1071275 h 3877363"/>
              <a:gd name="connsiteX42" fmla="*/ 4248597 w 4941484"/>
              <a:gd name="connsiteY42" fmla="*/ 1178936 h 3877363"/>
              <a:gd name="connsiteX43" fmla="*/ 4179749 w 4941484"/>
              <a:gd name="connsiteY43" fmla="*/ 1246481 h 3877363"/>
              <a:gd name="connsiteX44" fmla="*/ 4107545 w 4941484"/>
              <a:gd name="connsiteY44" fmla="*/ 1283806 h 3877363"/>
              <a:gd name="connsiteX45" fmla="*/ 4006204 w 4941484"/>
              <a:gd name="connsiteY45" fmla="*/ 1283045 h 3877363"/>
              <a:gd name="connsiteX46" fmla="*/ 3934259 w 4941484"/>
              <a:gd name="connsiteY46" fmla="*/ 1340431 h 3877363"/>
              <a:gd name="connsiteX47" fmla="*/ 4009298 w 4941484"/>
              <a:gd name="connsiteY47" fmla="*/ 1352619 h 3877363"/>
              <a:gd name="connsiteX48" fmla="*/ 4097230 w 4941484"/>
              <a:gd name="connsiteY48" fmla="*/ 1343224 h 3877363"/>
              <a:gd name="connsiteX49" fmla="*/ 4287021 w 4941484"/>
              <a:gd name="connsiteY49" fmla="*/ 1346270 h 3877363"/>
              <a:gd name="connsiteX50" fmla="*/ 4395839 w 4941484"/>
              <a:gd name="connsiteY50" fmla="*/ 1357443 h 3877363"/>
              <a:gd name="connsiteX51" fmla="*/ 4645969 w 4941484"/>
              <a:gd name="connsiteY51" fmla="*/ 1338398 h 3877363"/>
              <a:gd name="connsiteX52" fmla="*/ 4631270 w 4941484"/>
              <a:gd name="connsiteY52" fmla="*/ 1387152 h 3877363"/>
              <a:gd name="connsiteX53" fmla="*/ 4640555 w 4941484"/>
              <a:gd name="connsiteY53" fmla="*/ 1429556 h 3877363"/>
              <a:gd name="connsiteX54" fmla="*/ 4644165 w 4941484"/>
              <a:gd name="connsiteY54" fmla="*/ 1521730 h 3877363"/>
              <a:gd name="connsiteX55" fmla="*/ 4641844 w 4941484"/>
              <a:gd name="connsiteY55" fmla="*/ 1536712 h 3877363"/>
              <a:gd name="connsiteX56" fmla="*/ 4697799 w 4941484"/>
              <a:gd name="connsiteY56" fmla="*/ 1546361 h 3877363"/>
              <a:gd name="connsiteX57" fmla="*/ 4364379 w 4941484"/>
              <a:gd name="connsiteY57" fmla="*/ 1738070 h 3877363"/>
              <a:gd name="connsiteX58" fmla="*/ 4587175 w 4941484"/>
              <a:gd name="connsiteY58" fmla="*/ 1689317 h 3877363"/>
              <a:gd name="connsiteX59" fmla="*/ 4617346 w 4941484"/>
              <a:gd name="connsiteY59" fmla="*/ 1769810 h 3877363"/>
              <a:gd name="connsiteX60" fmla="*/ 4512653 w 4941484"/>
              <a:gd name="connsiteY60" fmla="*/ 1841415 h 3877363"/>
              <a:gd name="connsiteX61" fmla="*/ 4473973 w 4941484"/>
              <a:gd name="connsiteY61" fmla="*/ 1983103 h 3877363"/>
              <a:gd name="connsiteX62" fmla="*/ 4492798 w 4941484"/>
              <a:gd name="connsiteY62" fmla="*/ 2112602 h 3877363"/>
              <a:gd name="connsiteX63" fmla="*/ 4537665 w 4941484"/>
              <a:gd name="connsiteY63" fmla="*/ 2153737 h 3877363"/>
              <a:gd name="connsiteX64" fmla="*/ 4602648 w 4941484"/>
              <a:gd name="connsiteY64" fmla="*/ 2227627 h 3877363"/>
              <a:gd name="connsiteX65" fmla="*/ 4642875 w 4941484"/>
              <a:gd name="connsiteY65" fmla="*/ 2273333 h 3877363"/>
              <a:gd name="connsiteX66" fmla="*/ 4782639 w 4941484"/>
              <a:gd name="connsiteY66" fmla="*/ 2255559 h 3877363"/>
              <a:gd name="connsiteX67" fmla="*/ 4596201 w 4941484"/>
              <a:gd name="connsiteY67" fmla="*/ 2371602 h 3877363"/>
              <a:gd name="connsiteX68" fmla="*/ 4747311 w 4941484"/>
              <a:gd name="connsiteY68" fmla="*/ 2357127 h 3877363"/>
              <a:gd name="connsiteX69" fmla="*/ 4796563 w 4941484"/>
              <a:gd name="connsiteY69" fmla="*/ 2365252 h 3877363"/>
              <a:gd name="connsiteX70" fmla="*/ 4768455 w 4941484"/>
              <a:gd name="connsiteY70" fmla="*/ 2402832 h 3877363"/>
              <a:gd name="connsiteX71" fmla="*/ 4657573 w 4941484"/>
              <a:gd name="connsiteY71" fmla="*/ 2466566 h 3877363"/>
              <a:gd name="connsiteX72" fmla="*/ 4429103 w 4941484"/>
              <a:gd name="connsiteY72" fmla="*/ 2639233 h 3877363"/>
              <a:gd name="connsiteX73" fmla="*/ 4650355 w 4941484"/>
              <a:gd name="connsiteY73" fmla="*/ 2560010 h 3877363"/>
              <a:gd name="connsiteX74" fmla="*/ 4417243 w 4941484"/>
              <a:gd name="connsiteY74" fmla="*/ 2737500 h 3877363"/>
              <a:gd name="connsiteX75" fmla="*/ 4365411 w 4941484"/>
              <a:gd name="connsiteY75" fmla="*/ 2796409 h 3877363"/>
              <a:gd name="connsiteX76" fmla="*/ 4260717 w 4941484"/>
              <a:gd name="connsiteY76" fmla="*/ 2942666 h 3877363"/>
              <a:gd name="connsiteX77" fmla="*/ 4265875 w 4941484"/>
              <a:gd name="connsiteY77" fmla="*/ 2959171 h 3877363"/>
              <a:gd name="connsiteX78" fmla="*/ 4386814 w 4941484"/>
              <a:gd name="connsiteY78" fmla="*/ 2935557 h 3877363"/>
              <a:gd name="connsiteX79" fmla="*/ 4230031 w 4941484"/>
              <a:gd name="connsiteY79" fmla="*/ 3058455 h 3877363"/>
              <a:gd name="connsiteX80" fmla="*/ 4068091 w 4941484"/>
              <a:gd name="connsiteY80" fmla="*/ 3152912 h 3877363"/>
              <a:gd name="connsiteX81" fmla="*/ 4183101 w 4941484"/>
              <a:gd name="connsiteY81" fmla="*/ 3138440 h 3877363"/>
              <a:gd name="connsiteX82" fmla="*/ 4341172 w 4941484"/>
              <a:gd name="connsiteY82" fmla="*/ 3084354 h 3877363"/>
              <a:gd name="connsiteX83" fmla="*/ 4396097 w 4941484"/>
              <a:gd name="connsiteY83" fmla="*/ 3104668 h 3877363"/>
              <a:gd name="connsiteX84" fmla="*/ 4246278 w 4941484"/>
              <a:gd name="connsiteY84" fmla="*/ 3194048 h 3877363"/>
              <a:gd name="connsiteX85" fmla="*/ 4160408 w 4941484"/>
              <a:gd name="connsiteY85" fmla="*/ 3235438 h 3877363"/>
              <a:gd name="connsiteX86" fmla="*/ 4126113 w 4941484"/>
              <a:gd name="connsiteY86" fmla="*/ 3267177 h 3877363"/>
              <a:gd name="connsiteX87" fmla="*/ 4028123 w 4941484"/>
              <a:gd name="connsiteY87" fmla="*/ 3380425 h 3877363"/>
              <a:gd name="connsiteX88" fmla="*/ 3740344 w 4941484"/>
              <a:gd name="connsiteY88" fmla="*/ 3504084 h 3877363"/>
              <a:gd name="connsiteX89" fmla="*/ 3471133 w 4941484"/>
              <a:gd name="connsiteY89" fmla="*/ 3657707 h 3877363"/>
              <a:gd name="connsiteX90" fmla="*/ 3260969 w 4941484"/>
              <a:gd name="connsiteY90" fmla="*/ 3753434 h 3877363"/>
              <a:gd name="connsiteX91" fmla="*/ 2729767 w 4941484"/>
              <a:gd name="connsiteY91" fmla="*/ 3876585 h 3877363"/>
              <a:gd name="connsiteX92" fmla="*/ 715061 w 4941484"/>
              <a:gd name="connsiteY92" fmla="*/ 3041189 h 3877363"/>
              <a:gd name="connsiteX93" fmla="*/ 689533 w 4941484"/>
              <a:gd name="connsiteY93" fmla="*/ 3016303 h 3877363"/>
              <a:gd name="connsiteX94" fmla="*/ 591802 w 4941484"/>
              <a:gd name="connsiteY94" fmla="*/ 2922608 h 3877363"/>
              <a:gd name="connsiteX95" fmla="*/ 508767 w 4941484"/>
              <a:gd name="connsiteY95" fmla="*/ 2838305 h 3877363"/>
              <a:gd name="connsiteX96" fmla="*/ 552090 w 4941484"/>
              <a:gd name="connsiteY96" fmla="*/ 2809867 h 3877363"/>
              <a:gd name="connsiteX97" fmla="*/ 493553 w 4941484"/>
              <a:gd name="connsiteY97" fmla="*/ 2729374 h 3877363"/>
              <a:gd name="connsiteX98" fmla="*/ 307375 w 4941484"/>
              <a:gd name="connsiteY98" fmla="*/ 2481294 h 3877363"/>
              <a:gd name="connsiteX99" fmla="*/ 225632 w 4941484"/>
              <a:gd name="connsiteY99" fmla="*/ 2426702 h 3877363"/>
              <a:gd name="connsiteX100" fmla="*/ 126095 w 4941484"/>
              <a:gd name="connsiteY100" fmla="*/ 2289331 h 3877363"/>
              <a:gd name="connsiteX101" fmla="*/ 111912 w 4941484"/>
              <a:gd name="connsiteY101" fmla="*/ 2257592 h 3877363"/>
              <a:gd name="connsiteX102" fmla="*/ 132284 w 4941484"/>
              <a:gd name="connsiteY102" fmla="*/ 2217216 h 3877363"/>
              <a:gd name="connsiteX103" fmla="*/ 147498 w 4941484"/>
              <a:gd name="connsiteY103" fmla="*/ 2176590 h 3877363"/>
              <a:gd name="connsiteX104" fmla="*/ 127642 w 4941484"/>
              <a:gd name="connsiteY104" fmla="*/ 2164655 h 3877363"/>
              <a:gd name="connsiteX105" fmla="*/ 31511 w 4941484"/>
              <a:gd name="connsiteY105" fmla="*/ 2164406 h 3877363"/>
              <a:gd name="connsiteX106" fmla="*/ 0 w 4941484"/>
              <a:gd name="connsiteY106" fmla="*/ 2144089 h 3877363"/>
              <a:gd name="connsiteX107" fmla="*/ 0 w 4941484"/>
              <a:gd name="connsiteY107" fmla="*/ 2144087 h 3877363"/>
              <a:gd name="connsiteX108" fmla="*/ 48510 w 4941484"/>
              <a:gd name="connsiteY108" fmla="*/ 2109967 h 3877363"/>
              <a:gd name="connsiteX109" fmla="*/ 74006 w 4941484"/>
              <a:gd name="connsiteY109" fmla="*/ 2066897 h 3877363"/>
              <a:gd name="connsiteX110" fmla="*/ 204486 w 4941484"/>
              <a:gd name="connsiteY110" fmla="*/ 1951871 h 3877363"/>
              <a:gd name="connsiteX111" fmla="*/ 263796 w 4941484"/>
              <a:gd name="connsiteY111" fmla="*/ 1870107 h 3877363"/>
              <a:gd name="connsiteX112" fmla="*/ 270759 w 4941484"/>
              <a:gd name="connsiteY112" fmla="*/ 1796979 h 3877363"/>
              <a:gd name="connsiteX113" fmla="*/ 387314 w 4941484"/>
              <a:gd name="connsiteY113" fmla="*/ 1753813 h 3877363"/>
              <a:gd name="connsiteX114" fmla="*/ 277721 w 4941484"/>
              <a:gd name="connsiteY114" fmla="*/ 1599175 h 3877363"/>
              <a:gd name="connsiteX115" fmla="*/ 266631 w 4941484"/>
              <a:gd name="connsiteY115" fmla="*/ 1567182 h 3877363"/>
              <a:gd name="connsiteX116" fmla="*/ 332387 w 4941484"/>
              <a:gd name="connsiteY116" fmla="*/ 1452664 h 3877363"/>
              <a:gd name="connsiteX117" fmla="*/ 343218 w 4941484"/>
              <a:gd name="connsiteY117" fmla="*/ 1434381 h 3877363"/>
              <a:gd name="connsiteX118" fmla="*/ 367457 w 4941484"/>
              <a:gd name="connsiteY118" fmla="*/ 1397816 h 3877363"/>
              <a:gd name="connsiteX119" fmla="*/ 437082 w 4941484"/>
              <a:gd name="connsiteY119" fmla="*/ 1388929 h 3877363"/>
              <a:gd name="connsiteX120" fmla="*/ 400981 w 4941484"/>
              <a:gd name="connsiteY120" fmla="*/ 1363030 h 3877363"/>
              <a:gd name="connsiteX121" fmla="*/ 330840 w 4941484"/>
              <a:gd name="connsiteY121" fmla="*/ 1275427 h 3877363"/>
              <a:gd name="connsiteX122" fmla="*/ 377515 w 4941484"/>
              <a:gd name="connsiteY122" fmla="*/ 1191633 h 3877363"/>
              <a:gd name="connsiteX123" fmla="*/ 380607 w 4941484"/>
              <a:gd name="connsiteY123" fmla="*/ 1145419 h 3877363"/>
              <a:gd name="connsiteX124" fmla="*/ 301959 w 4941484"/>
              <a:gd name="connsiteY124" fmla="*/ 1086257 h 3877363"/>
              <a:gd name="connsiteX125" fmla="*/ 242650 w 4941484"/>
              <a:gd name="connsiteY125" fmla="*/ 1062896 h 3877363"/>
              <a:gd name="connsiteX126" fmla="*/ 215316 w 4941484"/>
              <a:gd name="connsiteY126" fmla="*/ 1029379 h 3877363"/>
              <a:gd name="connsiteX127" fmla="*/ 247550 w 4941484"/>
              <a:gd name="connsiteY127" fmla="*/ 1001447 h 3877363"/>
              <a:gd name="connsiteX128" fmla="*/ 390667 w 4941484"/>
              <a:gd name="connsiteY128" fmla="*/ 934920 h 3877363"/>
              <a:gd name="connsiteX129" fmla="*/ 313563 w 4941484"/>
              <a:gd name="connsiteY129" fmla="*/ 879311 h 3877363"/>
              <a:gd name="connsiteX130" fmla="*/ 716608 w 4941484"/>
              <a:gd name="connsiteY130" fmla="*/ 617012 h 3877363"/>
              <a:gd name="connsiteX131" fmla="*/ 765346 w 4941484"/>
              <a:gd name="connsiteY131" fmla="*/ 576892 h 3877363"/>
              <a:gd name="connsiteX132" fmla="*/ 1023984 w 4941484"/>
              <a:gd name="connsiteY132" fmla="*/ 479640 h 3877363"/>
              <a:gd name="connsiteX133" fmla="*/ 1290101 w 4941484"/>
              <a:gd name="connsiteY133" fmla="*/ 410829 h 3877363"/>
              <a:gd name="connsiteX134" fmla="*/ 1105212 w 4941484"/>
              <a:gd name="connsiteY134" fmla="*/ 265586 h 3877363"/>
              <a:gd name="connsiteX135" fmla="*/ 1387575 w 4941484"/>
              <a:gd name="connsiteY135" fmla="*/ 231814 h 3877363"/>
              <a:gd name="connsiteX136" fmla="*/ 1415166 w 4941484"/>
              <a:gd name="connsiteY136" fmla="*/ 232831 h 3877363"/>
              <a:gd name="connsiteX137" fmla="*/ 1969579 w 4941484"/>
              <a:gd name="connsiteY137" fmla="*/ 210485 h 3877363"/>
              <a:gd name="connsiteX138" fmla="*/ 2764321 w 4941484"/>
              <a:gd name="connsiteY138" fmla="*/ 136340 h 3877363"/>
              <a:gd name="connsiteX139" fmla="*/ 3422137 w 4941484"/>
              <a:gd name="connsiteY139" fmla="*/ 91905 h 3877363"/>
              <a:gd name="connsiteX140" fmla="*/ 4122502 w 4941484"/>
              <a:gd name="connsiteY140" fmla="*/ 5572 h 3877363"/>
              <a:gd name="connsiteX141" fmla="*/ 4156023 w 4941484"/>
              <a:gd name="connsiteY141" fmla="*/ 17 h 387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4941484" h="3877363">
                <a:moveTo>
                  <a:pt x="4156023" y="17"/>
                </a:moveTo>
                <a:cubicBezTo>
                  <a:pt x="4167305" y="-269"/>
                  <a:pt x="4178200" y="3160"/>
                  <a:pt x="4187225" y="16745"/>
                </a:cubicBezTo>
                <a:cubicBezTo>
                  <a:pt x="4139263" y="52547"/>
                  <a:pt x="4078148" y="39089"/>
                  <a:pt x="4013424" y="79463"/>
                </a:cubicBezTo>
                <a:cubicBezTo>
                  <a:pt x="4118633" y="66766"/>
                  <a:pt x="4201925" y="56609"/>
                  <a:pt x="4285215" y="46454"/>
                </a:cubicBezTo>
                <a:cubicBezTo>
                  <a:pt x="4286763" y="53563"/>
                  <a:pt x="4288309" y="60673"/>
                  <a:pt x="4289855" y="67782"/>
                </a:cubicBezTo>
                <a:cubicBezTo>
                  <a:pt x="4183358" y="82763"/>
                  <a:pt x="4084852" y="121359"/>
                  <a:pt x="3981190" y="148529"/>
                </a:cubicBezTo>
                <a:cubicBezTo>
                  <a:pt x="3990733" y="165289"/>
                  <a:pt x="4000273" y="161987"/>
                  <a:pt x="4008783" y="160972"/>
                </a:cubicBezTo>
                <a:cubicBezTo>
                  <a:pt x="4064224" y="154369"/>
                  <a:pt x="4119665" y="147768"/>
                  <a:pt x="4172785" y="129739"/>
                </a:cubicBezTo>
                <a:cubicBezTo>
                  <a:pt x="4184646" y="125675"/>
                  <a:pt x="4199087" y="125675"/>
                  <a:pt x="4205791" y="137864"/>
                </a:cubicBezTo>
                <a:cubicBezTo>
                  <a:pt x="4215333" y="155131"/>
                  <a:pt x="4201667" y="166304"/>
                  <a:pt x="4189547" y="175697"/>
                </a:cubicBezTo>
                <a:cubicBezTo>
                  <a:pt x="4168401" y="191949"/>
                  <a:pt x="4142873" y="187379"/>
                  <a:pt x="4118375" y="190425"/>
                </a:cubicBezTo>
                <a:cubicBezTo>
                  <a:pt x="4053136" y="198297"/>
                  <a:pt x="4021933" y="222927"/>
                  <a:pt x="4007492" y="279299"/>
                </a:cubicBezTo>
                <a:cubicBezTo>
                  <a:pt x="4064739" y="256445"/>
                  <a:pt x="4119924" y="284631"/>
                  <a:pt x="4175363" y="268633"/>
                </a:cubicBezTo>
                <a:cubicBezTo>
                  <a:pt x="4189805" y="264571"/>
                  <a:pt x="4212753" y="270664"/>
                  <a:pt x="4205019" y="290216"/>
                </a:cubicBezTo>
                <a:cubicBezTo>
                  <a:pt x="4197797" y="308499"/>
                  <a:pt x="4173816" y="321702"/>
                  <a:pt x="4216365" y="318148"/>
                </a:cubicBezTo>
                <a:cubicBezTo>
                  <a:pt x="4246793" y="315608"/>
                  <a:pt x="4306360" y="336176"/>
                  <a:pt x="4281347" y="341254"/>
                </a:cubicBezTo>
                <a:cubicBezTo>
                  <a:pt x="4249887" y="347603"/>
                  <a:pt x="4219200" y="356744"/>
                  <a:pt x="4179231" y="367154"/>
                </a:cubicBezTo>
                <a:cubicBezTo>
                  <a:pt x="4223327" y="384166"/>
                  <a:pt x="4255045" y="380611"/>
                  <a:pt x="4288309" y="367154"/>
                </a:cubicBezTo>
                <a:cubicBezTo>
                  <a:pt x="4328536" y="350903"/>
                  <a:pt x="4380884" y="331098"/>
                  <a:pt x="4413633" y="349381"/>
                </a:cubicBezTo>
                <a:cubicBezTo>
                  <a:pt x="4462627" y="376803"/>
                  <a:pt x="4503369" y="359536"/>
                  <a:pt x="4547207" y="354966"/>
                </a:cubicBezTo>
                <a:cubicBezTo>
                  <a:pt x="4636428" y="345570"/>
                  <a:pt x="4724877" y="329827"/>
                  <a:pt x="4814356" y="322211"/>
                </a:cubicBezTo>
                <a:cubicBezTo>
                  <a:pt x="4850199" y="319164"/>
                  <a:pt x="4888879" y="304691"/>
                  <a:pt x="4941484" y="324495"/>
                </a:cubicBezTo>
                <a:cubicBezTo>
                  <a:pt x="4703215" y="425810"/>
                  <a:pt x="4447413" y="419463"/>
                  <a:pt x="4234673" y="544899"/>
                </a:cubicBezTo>
                <a:cubicBezTo>
                  <a:pt x="4243699" y="556833"/>
                  <a:pt x="4289597" y="590858"/>
                  <a:pt x="4270775" y="593397"/>
                </a:cubicBezTo>
                <a:cubicBezTo>
                  <a:pt x="4217912" y="600761"/>
                  <a:pt x="4170981" y="625645"/>
                  <a:pt x="4122759" y="646212"/>
                </a:cubicBezTo>
                <a:cubicBezTo>
                  <a:pt x="4101871" y="655100"/>
                  <a:pt x="4076601" y="666781"/>
                  <a:pt x="4086400" y="698520"/>
                </a:cubicBezTo>
                <a:cubicBezTo>
                  <a:pt x="4104193" y="707407"/>
                  <a:pt x="4117344" y="694965"/>
                  <a:pt x="4132041" y="693950"/>
                </a:cubicBezTo>
                <a:cubicBezTo>
                  <a:pt x="4146997" y="692935"/>
                  <a:pt x="4180522" y="699535"/>
                  <a:pt x="4171237" y="703852"/>
                </a:cubicBezTo>
                <a:cubicBezTo>
                  <a:pt x="4128947" y="723405"/>
                  <a:pt x="4205019" y="770380"/>
                  <a:pt x="4154992" y="770380"/>
                </a:cubicBezTo>
                <a:cubicBezTo>
                  <a:pt x="4071186" y="770633"/>
                  <a:pt x="4026575" y="853919"/>
                  <a:pt x="3945863" y="856205"/>
                </a:cubicBezTo>
                <a:cubicBezTo>
                  <a:pt x="3932971" y="856458"/>
                  <a:pt x="3926781" y="871185"/>
                  <a:pt x="3927039" y="884136"/>
                </a:cubicBezTo>
                <a:cubicBezTo>
                  <a:pt x="3927039" y="899626"/>
                  <a:pt x="3938901" y="902418"/>
                  <a:pt x="3952052" y="903942"/>
                </a:cubicBezTo>
                <a:cubicBezTo>
                  <a:pt x="3972166" y="906226"/>
                  <a:pt x="3993053" y="884136"/>
                  <a:pt x="4019613" y="914098"/>
                </a:cubicBezTo>
                <a:cubicBezTo>
                  <a:pt x="3971907" y="931618"/>
                  <a:pt x="3924203" y="949140"/>
                  <a:pt x="3924977" y="1009319"/>
                </a:cubicBezTo>
                <a:cubicBezTo>
                  <a:pt x="3925234" y="1025569"/>
                  <a:pt x="3905378" y="1031663"/>
                  <a:pt x="3890421" y="1035726"/>
                </a:cubicBezTo>
                <a:cubicBezTo>
                  <a:pt x="3865667" y="1042329"/>
                  <a:pt x="3844781" y="1054009"/>
                  <a:pt x="3831370" y="1076608"/>
                </a:cubicBezTo>
                <a:cubicBezTo>
                  <a:pt x="3831630" y="1080925"/>
                  <a:pt x="3831887" y="1085495"/>
                  <a:pt x="3830339" y="1089050"/>
                </a:cubicBezTo>
                <a:cubicBezTo>
                  <a:pt x="3834723" y="1143642"/>
                  <a:pt x="3870823" y="1142118"/>
                  <a:pt x="3910793" y="1132978"/>
                </a:cubicBezTo>
                <a:cubicBezTo>
                  <a:pt x="3958498" y="1121805"/>
                  <a:pt x="4005688" y="1101491"/>
                  <a:pt x="4055971" y="1121043"/>
                </a:cubicBezTo>
                <a:cubicBezTo>
                  <a:pt x="3985057" y="1147197"/>
                  <a:pt x="3907956" y="1149228"/>
                  <a:pt x="3841428" y="1186555"/>
                </a:cubicBezTo>
                <a:cubicBezTo>
                  <a:pt x="4084852" y="1193411"/>
                  <a:pt x="4299913" y="1075591"/>
                  <a:pt x="4535860" y="1030395"/>
                </a:cubicBezTo>
                <a:cubicBezTo>
                  <a:pt x="4527867" y="1060610"/>
                  <a:pt x="4508785" y="1066704"/>
                  <a:pt x="4491508" y="1071275"/>
                </a:cubicBezTo>
                <a:cubicBezTo>
                  <a:pt x="4404349" y="1094129"/>
                  <a:pt x="4328023" y="1139581"/>
                  <a:pt x="4248597" y="1178936"/>
                </a:cubicBezTo>
                <a:cubicBezTo>
                  <a:pt x="4215849" y="1195188"/>
                  <a:pt x="4192124" y="1211440"/>
                  <a:pt x="4179749" y="1246481"/>
                </a:cubicBezTo>
                <a:cubicBezTo>
                  <a:pt x="4168658" y="1278221"/>
                  <a:pt x="4147256" y="1292948"/>
                  <a:pt x="4107545" y="1283806"/>
                </a:cubicBezTo>
                <a:cubicBezTo>
                  <a:pt x="4075312" y="1276188"/>
                  <a:pt x="4039985" y="1280251"/>
                  <a:pt x="4006204" y="1283045"/>
                </a:cubicBezTo>
                <a:cubicBezTo>
                  <a:pt x="3967266" y="1286092"/>
                  <a:pt x="3923686" y="1321895"/>
                  <a:pt x="3934259" y="1340431"/>
                </a:cubicBezTo>
                <a:cubicBezTo>
                  <a:pt x="3952309" y="1371917"/>
                  <a:pt x="3982480" y="1356174"/>
                  <a:pt x="4009298" y="1352619"/>
                </a:cubicBezTo>
                <a:cubicBezTo>
                  <a:pt x="4039727" y="1348303"/>
                  <a:pt x="4096198" y="1339415"/>
                  <a:pt x="4097230" y="1343224"/>
                </a:cubicBezTo>
                <a:cubicBezTo>
                  <a:pt x="4117087" y="1422193"/>
                  <a:pt x="4256851" y="1353382"/>
                  <a:pt x="4287021" y="1346270"/>
                </a:cubicBezTo>
                <a:cubicBezTo>
                  <a:pt x="4324668" y="1337384"/>
                  <a:pt x="4359995" y="1353635"/>
                  <a:pt x="4395839" y="1357443"/>
                </a:cubicBezTo>
                <a:cubicBezTo>
                  <a:pt x="4427815" y="1360998"/>
                  <a:pt x="4608581" y="1371917"/>
                  <a:pt x="4645969" y="1338398"/>
                </a:cubicBezTo>
                <a:cubicBezTo>
                  <a:pt x="4651127" y="1364552"/>
                  <a:pt x="4640297" y="1375217"/>
                  <a:pt x="4631270" y="1387152"/>
                </a:cubicBezTo>
                <a:cubicBezTo>
                  <a:pt x="4618636" y="1404164"/>
                  <a:pt x="4616571" y="1416099"/>
                  <a:pt x="4640555" y="1429556"/>
                </a:cubicBezTo>
                <a:cubicBezTo>
                  <a:pt x="4708890" y="1468154"/>
                  <a:pt x="4707856" y="1469422"/>
                  <a:pt x="4644165" y="1521730"/>
                </a:cubicBezTo>
                <a:cubicBezTo>
                  <a:pt x="4641069" y="1524015"/>
                  <a:pt x="4642359" y="1531633"/>
                  <a:pt x="4641844" y="1536712"/>
                </a:cubicBezTo>
                <a:cubicBezTo>
                  <a:pt x="4658605" y="1544836"/>
                  <a:pt x="4678203" y="1524523"/>
                  <a:pt x="4697799" y="1546361"/>
                </a:cubicBezTo>
                <a:cubicBezTo>
                  <a:pt x="4612447" y="1642341"/>
                  <a:pt x="4482224" y="1665955"/>
                  <a:pt x="4364379" y="1738070"/>
                </a:cubicBezTo>
                <a:cubicBezTo>
                  <a:pt x="4459789" y="1761938"/>
                  <a:pt x="4517037" y="1678652"/>
                  <a:pt x="4587175" y="1689317"/>
                </a:cubicBezTo>
                <a:cubicBezTo>
                  <a:pt x="4622246" y="1715471"/>
                  <a:pt x="4518068" y="1757368"/>
                  <a:pt x="4617346" y="1769810"/>
                </a:cubicBezTo>
                <a:cubicBezTo>
                  <a:pt x="4574281" y="1792663"/>
                  <a:pt x="4542306" y="1815006"/>
                  <a:pt x="4512653" y="1841415"/>
                </a:cubicBezTo>
                <a:cubicBezTo>
                  <a:pt x="4459789" y="1888644"/>
                  <a:pt x="4449475" y="1919623"/>
                  <a:pt x="4473973" y="1983103"/>
                </a:cubicBezTo>
                <a:cubicBezTo>
                  <a:pt x="4489961" y="2024746"/>
                  <a:pt x="4513427" y="2063089"/>
                  <a:pt x="4492798" y="2112602"/>
                </a:cubicBezTo>
                <a:cubicBezTo>
                  <a:pt x="4478357" y="2146628"/>
                  <a:pt x="4484030" y="2168972"/>
                  <a:pt x="4537665" y="2153737"/>
                </a:cubicBezTo>
                <a:cubicBezTo>
                  <a:pt x="4595427" y="2137485"/>
                  <a:pt x="4617087" y="2167956"/>
                  <a:pt x="4602648" y="2227627"/>
                </a:cubicBezTo>
                <a:cubicBezTo>
                  <a:pt x="4593365" y="2265970"/>
                  <a:pt x="4603165" y="2277649"/>
                  <a:pt x="4642875" y="2273333"/>
                </a:cubicBezTo>
                <a:cubicBezTo>
                  <a:pt x="4686713" y="2268509"/>
                  <a:pt x="4728487" y="2243370"/>
                  <a:pt x="4782639" y="2255559"/>
                </a:cubicBezTo>
                <a:cubicBezTo>
                  <a:pt x="4739318" y="2325134"/>
                  <a:pt x="4646743" y="2305328"/>
                  <a:pt x="4596201" y="2371602"/>
                </a:cubicBezTo>
                <a:cubicBezTo>
                  <a:pt x="4656542" y="2371854"/>
                  <a:pt x="4702700" y="2371602"/>
                  <a:pt x="4747311" y="2357127"/>
                </a:cubicBezTo>
                <a:cubicBezTo>
                  <a:pt x="4765878" y="2351286"/>
                  <a:pt x="4786251" y="2345194"/>
                  <a:pt x="4796563" y="2365252"/>
                </a:cubicBezTo>
                <a:cubicBezTo>
                  <a:pt x="4808683" y="2389375"/>
                  <a:pt x="4783671" y="2398516"/>
                  <a:pt x="4768455" y="2402832"/>
                </a:cubicBezTo>
                <a:cubicBezTo>
                  <a:pt x="4725649" y="2415021"/>
                  <a:pt x="4692901" y="2443968"/>
                  <a:pt x="4657573" y="2466566"/>
                </a:cubicBezTo>
                <a:cubicBezTo>
                  <a:pt x="4579956" y="2516082"/>
                  <a:pt x="4494859" y="2557470"/>
                  <a:pt x="4429103" y="2639233"/>
                </a:cubicBezTo>
                <a:cubicBezTo>
                  <a:pt x="4511879" y="2618411"/>
                  <a:pt x="4573509" y="2569913"/>
                  <a:pt x="4650355" y="2560010"/>
                </a:cubicBezTo>
                <a:cubicBezTo>
                  <a:pt x="4583823" y="2634409"/>
                  <a:pt x="4498213" y="2683415"/>
                  <a:pt x="4417243" y="2737500"/>
                </a:cubicBezTo>
                <a:cubicBezTo>
                  <a:pt x="4394035" y="2752735"/>
                  <a:pt x="4370569" y="2763146"/>
                  <a:pt x="4365411" y="2796409"/>
                </a:cubicBezTo>
                <a:cubicBezTo>
                  <a:pt x="4355353" y="2860905"/>
                  <a:pt x="4325183" y="2914228"/>
                  <a:pt x="4260717" y="2942666"/>
                </a:cubicBezTo>
                <a:cubicBezTo>
                  <a:pt x="4260202" y="2942922"/>
                  <a:pt x="4263811" y="2952571"/>
                  <a:pt x="4265875" y="2959171"/>
                </a:cubicBezTo>
                <a:cubicBezTo>
                  <a:pt x="4305328" y="2961204"/>
                  <a:pt x="4336529" y="2923115"/>
                  <a:pt x="4386814" y="2935557"/>
                </a:cubicBezTo>
                <a:cubicBezTo>
                  <a:pt x="4338592" y="2987356"/>
                  <a:pt x="4298365" y="3033825"/>
                  <a:pt x="4230031" y="3058455"/>
                </a:cubicBezTo>
                <a:cubicBezTo>
                  <a:pt x="4175363" y="3078006"/>
                  <a:pt x="4107803" y="3089433"/>
                  <a:pt x="4068091" y="3152912"/>
                </a:cubicBezTo>
                <a:cubicBezTo>
                  <a:pt x="4114249" y="3165356"/>
                  <a:pt x="4148546" y="3149613"/>
                  <a:pt x="4183101" y="3138440"/>
                </a:cubicBezTo>
                <a:cubicBezTo>
                  <a:pt x="4235963" y="3121173"/>
                  <a:pt x="4288309" y="3101622"/>
                  <a:pt x="4341172" y="3084354"/>
                </a:cubicBezTo>
                <a:cubicBezTo>
                  <a:pt x="4361286" y="3077753"/>
                  <a:pt x="4383205" y="3073181"/>
                  <a:pt x="4396097" y="3104668"/>
                </a:cubicBezTo>
                <a:cubicBezTo>
                  <a:pt x="4328793" y="3111271"/>
                  <a:pt x="4288567" y="3153929"/>
                  <a:pt x="4246278" y="3194048"/>
                </a:cubicBezTo>
                <a:cubicBezTo>
                  <a:pt x="4222552" y="3216647"/>
                  <a:pt x="4203213" y="3246864"/>
                  <a:pt x="4160408" y="3235438"/>
                </a:cubicBezTo>
                <a:cubicBezTo>
                  <a:pt x="4137972" y="3229344"/>
                  <a:pt x="4123791" y="3246355"/>
                  <a:pt x="4126113" y="3267177"/>
                </a:cubicBezTo>
                <a:cubicBezTo>
                  <a:pt x="4134621" y="3340561"/>
                  <a:pt x="4082274" y="3366206"/>
                  <a:pt x="4028123" y="3380425"/>
                </a:cubicBezTo>
                <a:cubicBezTo>
                  <a:pt x="3925491" y="3407087"/>
                  <a:pt x="3840137" y="3469805"/>
                  <a:pt x="3740344" y="3504084"/>
                </a:cubicBezTo>
                <a:cubicBezTo>
                  <a:pt x="3643386" y="3537348"/>
                  <a:pt x="3568347" y="3616317"/>
                  <a:pt x="3471133" y="3657707"/>
                </a:cubicBezTo>
                <a:cubicBezTo>
                  <a:pt x="3400734" y="3687670"/>
                  <a:pt x="3333431" y="3726265"/>
                  <a:pt x="3260969" y="3753434"/>
                </a:cubicBezTo>
                <a:cubicBezTo>
                  <a:pt x="3089490" y="3817676"/>
                  <a:pt x="2914657" y="3869222"/>
                  <a:pt x="2729767" y="3876585"/>
                </a:cubicBezTo>
                <a:cubicBezTo>
                  <a:pt x="2577110" y="3882426"/>
                  <a:pt x="1252970" y="3876841"/>
                  <a:pt x="715061" y="3041189"/>
                </a:cubicBezTo>
                <a:cubicBezTo>
                  <a:pt x="704746" y="3037125"/>
                  <a:pt x="693143" y="3026461"/>
                  <a:pt x="689533" y="3016303"/>
                </a:cubicBezTo>
                <a:cubicBezTo>
                  <a:pt x="672255" y="2968820"/>
                  <a:pt x="629965" y="2948253"/>
                  <a:pt x="591802" y="2922608"/>
                </a:cubicBezTo>
                <a:cubicBezTo>
                  <a:pt x="558279" y="2900009"/>
                  <a:pt x="522692" y="2876394"/>
                  <a:pt x="508767" y="2838305"/>
                </a:cubicBezTo>
                <a:cubicBezTo>
                  <a:pt x="490459" y="2787522"/>
                  <a:pt x="542548" y="2829165"/>
                  <a:pt x="552090" y="2809867"/>
                </a:cubicBezTo>
                <a:cubicBezTo>
                  <a:pt x="532234" y="2783460"/>
                  <a:pt x="501547" y="2759336"/>
                  <a:pt x="493553" y="2729374"/>
                </a:cubicBezTo>
                <a:cubicBezTo>
                  <a:pt x="464416" y="2621204"/>
                  <a:pt x="401496" y="2542489"/>
                  <a:pt x="307375" y="2481294"/>
                </a:cubicBezTo>
                <a:cubicBezTo>
                  <a:pt x="280299" y="2463774"/>
                  <a:pt x="262507" y="2431779"/>
                  <a:pt x="225632" y="2426702"/>
                </a:cubicBezTo>
                <a:cubicBezTo>
                  <a:pt x="143631" y="2415529"/>
                  <a:pt x="169417" y="2328180"/>
                  <a:pt x="126095" y="2289331"/>
                </a:cubicBezTo>
                <a:cubicBezTo>
                  <a:pt x="117843" y="2281966"/>
                  <a:pt x="110366" y="2267494"/>
                  <a:pt x="111912" y="2257592"/>
                </a:cubicBezTo>
                <a:cubicBezTo>
                  <a:pt x="114232" y="2243370"/>
                  <a:pt x="124033" y="2229913"/>
                  <a:pt x="132284" y="2217216"/>
                </a:cubicBezTo>
                <a:cubicBezTo>
                  <a:pt x="140794" y="2204521"/>
                  <a:pt x="153685" y="2193348"/>
                  <a:pt x="147498" y="2176590"/>
                </a:cubicBezTo>
                <a:cubicBezTo>
                  <a:pt x="144921" y="2169734"/>
                  <a:pt x="146723" y="2145866"/>
                  <a:pt x="127642" y="2164655"/>
                </a:cubicBezTo>
                <a:cubicBezTo>
                  <a:pt x="88382" y="2203315"/>
                  <a:pt x="61451" y="2185557"/>
                  <a:pt x="31511" y="2164406"/>
                </a:cubicBezTo>
                <a:lnTo>
                  <a:pt x="0" y="2144089"/>
                </a:lnTo>
                <a:lnTo>
                  <a:pt x="0" y="2144087"/>
                </a:lnTo>
                <a:lnTo>
                  <a:pt x="48510" y="2109967"/>
                </a:lnTo>
                <a:cubicBezTo>
                  <a:pt x="61822" y="2098192"/>
                  <a:pt x="71299" y="2084925"/>
                  <a:pt x="74006" y="2066897"/>
                </a:cubicBezTo>
                <a:cubicBezTo>
                  <a:pt x="85094" y="1992498"/>
                  <a:pt x="132540" y="1958473"/>
                  <a:pt x="204486" y="1951871"/>
                </a:cubicBezTo>
                <a:cubicBezTo>
                  <a:pt x="177926" y="1880012"/>
                  <a:pt x="177926" y="1880012"/>
                  <a:pt x="263796" y="1870107"/>
                </a:cubicBezTo>
                <a:cubicBezTo>
                  <a:pt x="230788" y="1824403"/>
                  <a:pt x="230788" y="1812722"/>
                  <a:pt x="270759" y="1796979"/>
                </a:cubicBezTo>
                <a:cubicBezTo>
                  <a:pt x="309181" y="1781998"/>
                  <a:pt x="351727" y="1776919"/>
                  <a:pt x="387314" y="1753813"/>
                </a:cubicBezTo>
                <a:cubicBezTo>
                  <a:pt x="354564" y="1695412"/>
                  <a:pt x="345282" y="1627615"/>
                  <a:pt x="277721" y="1599175"/>
                </a:cubicBezTo>
                <a:cubicBezTo>
                  <a:pt x="267148" y="1594859"/>
                  <a:pt x="259929" y="1577338"/>
                  <a:pt x="266631" y="1567182"/>
                </a:cubicBezTo>
                <a:cubicBezTo>
                  <a:pt x="291129" y="1530364"/>
                  <a:pt x="256059" y="1460535"/>
                  <a:pt x="332387" y="1452664"/>
                </a:cubicBezTo>
                <a:cubicBezTo>
                  <a:pt x="341929" y="1451902"/>
                  <a:pt x="350697" y="1444284"/>
                  <a:pt x="343218" y="1434381"/>
                </a:cubicBezTo>
                <a:cubicBezTo>
                  <a:pt x="317430" y="1399848"/>
                  <a:pt x="348633" y="1402133"/>
                  <a:pt x="367457" y="1397816"/>
                </a:cubicBezTo>
                <a:cubicBezTo>
                  <a:pt x="390151" y="1392485"/>
                  <a:pt x="415936" y="1407720"/>
                  <a:pt x="437082" y="1388929"/>
                </a:cubicBezTo>
                <a:cubicBezTo>
                  <a:pt x="432181" y="1369123"/>
                  <a:pt x="413874" y="1369377"/>
                  <a:pt x="400981" y="1363030"/>
                </a:cubicBezTo>
                <a:cubicBezTo>
                  <a:pt x="363332" y="1344747"/>
                  <a:pt x="332645" y="1322911"/>
                  <a:pt x="330840" y="1275427"/>
                </a:cubicBezTo>
                <a:cubicBezTo>
                  <a:pt x="329552" y="1237085"/>
                  <a:pt x="325425" y="1203314"/>
                  <a:pt x="377515" y="1191633"/>
                </a:cubicBezTo>
                <a:cubicBezTo>
                  <a:pt x="399175" y="1186808"/>
                  <a:pt x="392985" y="1159132"/>
                  <a:pt x="380607" y="1145419"/>
                </a:cubicBezTo>
                <a:cubicBezTo>
                  <a:pt x="358431" y="1121043"/>
                  <a:pt x="340124" y="1088542"/>
                  <a:pt x="301959" y="1086257"/>
                </a:cubicBezTo>
                <a:cubicBezTo>
                  <a:pt x="278751" y="1084734"/>
                  <a:pt x="260958" y="1074575"/>
                  <a:pt x="242650" y="1062896"/>
                </a:cubicBezTo>
                <a:cubicBezTo>
                  <a:pt x="229500" y="1054515"/>
                  <a:pt x="213769" y="1047406"/>
                  <a:pt x="215316" y="1029379"/>
                </a:cubicBezTo>
                <a:cubicBezTo>
                  <a:pt x="216863" y="1012112"/>
                  <a:pt x="232076" y="1005002"/>
                  <a:pt x="247550" y="1001447"/>
                </a:cubicBezTo>
                <a:cubicBezTo>
                  <a:pt x="299124" y="990021"/>
                  <a:pt x="347601" y="973262"/>
                  <a:pt x="390667" y="934920"/>
                </a:cubicBezTo>
                <a:cubicBezTo>
                  <a:pt x="362042" y="914607"/>
                  <a:pt x="334709" y="899879"/>
                  <a:pt x="313563" y="879311"/>
                </a:cubicBezTo>
                <a:cubicBezTo>
                  <a:pt x="262507" y="829544"/>
                  <a:pt x="694948" y="672875"/>
                  <a:pt x="716608" y="617012"/>
                </a:cubicBezTo>
                <a:cubicBezTo>
                  <a:pt x="723312" y="599745"/>
                  <a:pt x="746262" y="581971"/>
                  <a:pt x="765346" y="576892"/>
                </a:cubicBezTo>
                <a:cubicBezTo>
                  <a:pt x="854824" y="553024"/>
                  <a:pt x="932441" y="499446"/>
                  <a:pt x="1023984" y="479640"/>
                </a:cubicBezTo>
                <a:cubicBezTo>
                  <a:pt x="1110369" y="460851"/>
                  <a:pt x="1195465" y="435712"/>
                  <a:pt x="1290101" y="410829"/>
                </a:cubicBezTo>
                <a:cubicBezTo>
                  <a:pt x="1232082" y="348364"/>
                  <a:pt x="1129193" y="355728"/>
                  <a:pt x="1105212" y="265586"/>
                </a:cubicBezTo>
                <a:cubicBezTo>
                  <a:pt x="1198817" y="242225"/>
                  <a:pt x="1297320" y="268888"/>
                  <a:pt x="1387575" y="231814"/>
                </a:cubicBezTo>
                <a:cubicBezTo>
                  <a:pt x="1395311" y="228514"/>
                  <a:pt x="1405884" y="231814"/>
                  <a:pt x="1415166" y="232831"/>
                </a:cubicBezTo>
                <a:cubicBezTo>
                  <a:pt x="1601088" y="252636"/>
                  <a:pt x="1786236" y="235371"/>
                  <a:pt x="1969579" y="210485"/>
                </a:cubicBezTo>
                <a:cubicBezTo>
                  <a:pt x="2233634" y="174938"/>
                  <a:pt x="2498720" y="152338"/>
                  <a:pt x="2764321" y="136340"/>
                </a:cubicBezTo>
                <a:cubicBezTo>
                  <a:pt x="2983766" y="123136"/>
                  <a:pt x="3203724" y="117297"/>
                  <a:pt x="3422137" y="91905"/>
                </a:cubicBezTo>
                <a:cubicBezTo>
                  <a:pt x="3655763" y="64736"/>
                  <a:pt x="3889131" y="34011"/>
                  <a:pt x="4122502" y="5572"/>
                </a:cubicBezTo>
                <a:cubicBezTo>
                  <a:pt x="4133074" y="4301"/>
                  <a:pt x="4144742" y="302"/>
                  <a:pt x="4156023" y="17"/>
                </a:cubicBezTo>
                <a:close/>
              </a:path>
            </a:pathLst>
          </a:custGeom>
          <a:noFill/>
          <a:ln>
            <a:noFill/>
          </a:ln>
        </p:spPr>
      </p:pic>
    </p:spTree>
    <p:extLst>
      <p:ext uri="{BB962C8B-B14F-4D97-AF65-F5344CB8AC3E}">
        <p14:creationId xmlns:p14="http://schemas.microsoft.com/office/powerpoint/2010/main" val="39490006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558334C-396D-470C-8B17-E713FE36DA35}"/>
              </a:ext>
            </a:extLst>
          </p:cNvPr>
          <p:cNvSpPr>
            <a:spLocks noGrp="1"/>
          </p:cNvSpPr>
          <p:nvPr>
            <p:ph sz="half" idx="1"/>
          </p:nvPr>
        </p:nvSpPr>
        <p:spPr>
          <a:xfrm>
            <a:off x="2405862" y="1825624"/>
            <a:ext cx="9786138" cy="5032375"/>
          </a:xfrm>
        </p:spPr>
        <p:txBody>
          <a:bodyPr>
            <a:noAutofit/>
          </a:bodyPr>
          <a:lstStyle/>
          <a:p>
            <a:pPr marL="0" indent="0">
              <a:buNone/>
            </a:pPr>
            <a:r>
              <a:rPr lang="en-US" sz="2400" b="1" dirty="0"/>
              <a:t>Nursing Continuing Professional Development: </a:t>
            </a:r>
          </a:p>
          <a:p>
            <a:pPr marL="0" indent="0">
              <a:buNone/>
            </a:pPr>
            <a:r>
              <a:rPr lang="en-US" sz="2400" dirty="0"/>
              <a:t>The Texas Department of State Health Services Continuing Education Program is accredited as a provider of nursing continuing professional development by the American Nurses Credentialing Center’s Commission on Accreditation.</a:t>
            </a:r>
          </a:p>
          <a:p>
            <a:pPr marL="0" indent="0">
              <a:buNone/>
            </a:pPr>
            <a:r>
              <a:rPr lang="en-US" sz="2400" dirty="0"/>
              <a:t>The Texas Department of State Health Services Continuing Education Program has designated a maximum of 6.00 contact hours of Nursing Continuing Professional Development.</a:t>
            </a:r>
          </a:p>
          <a:p>
            <a:pPr marL="0" indent="0">
              <a:buNone/>
            </a:pPr>
            <a:r>
              <a:rPr lang="en-US" sz="2400" b="1" dirty="0"/>
              <a:t>Licensed Psychologists:</a:t>
            </a:r>
          </a:p>
          <a:p>
            <a:pPr marL="0" indent="0">
              <a:buNone/>
            </a:pPr>
            <a:r>
              <a:rPr lang="en-US" sz="2400" dirty="0"/>
              <a:t>The Texas Department of State Health Services Continuing Education Program has designated a maximum of 6.00 contact hours for Licensed Psychologists.</a:t>
            </a:r>
          </a:p>
          <a:p>
            <a:pPr marL="0" indent="0">
              <a:buNone/>
            </a:pPr>
            <a:r>
              <a:rPr lang="en-US" sz="2400" dirty="0"/>
              <a:t>This activity has been designated by The Texas Department of State Health Services Continuing Education Program for 1.50 hours in professional ethics.</a:t>
            </a:r>
          </a:p>
          <a:p>
            <a:pPr marL="0" indent="0">
              <a:buNone/>
            </a:pPr>
            <a:endParaRPr lang="en-US" sz="2400" dirty="0"/>
          </a:p>
        </p:txBody>
      </p:sp>
      <p:sp>
        <p:nvSpPr>
          <p:cNvPr id="4" name="Title 3">
            <a:extLst>
              <a:ext uri="{FF2B5EF4-FFF2-40B4-BE49-F238E27FC236}">
                <a16:creationId xmlns:a16="http://schemas.microsoft.com/office/drawing/2014/main" id="{5EA79F93-12B5-45EE-AD5E-412DFD820E1A}"/>
              </a:ext>
            </a:extLst>
          </p:cNvPr>
          <p:cNvSpPr>
            <a:spLocks noGrp="1"/>
          </p:cNvSpPr>
          <p:nvPr>
            <p:ph type="title"/>
          </p:nvPr>
        </p:nvSpPr>
        <p:spPr/>
        <p:txBody>
          <a:bodyPr/>
          <a:lstStyle/>
          <a:p>
            <a:r>
              <a:rPr lang="en-US" dirty="0"/>
              <a:t>Continuing Education</a:t>
            </a:r>
          </a:p>
        </p:txBody>
      </p:sp>
    </p:spTree>
    <p:extLst>
      <p:ext uri="{BB962C8B-B14F-4D97-AF65-F5344CB8AC3E}">
        <p14:creationId xmlns:p14="http://schemas.microsoft.com/office/powerpoint/2010/main" val="29184878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3578830-D0E5-3564-C6B5-D53DE1B3F170}"/>
              </a:ext>
            </a:extLst>
          </p:cNvPr>
          <p:cNvSpPr>
            <a:spLocks noGrp="1"/>
          </p:cNvSpPr>
          <p:nvPr>
            <p:ph sz="half" idx="1"/>
          </p:nvPr>
        </p:nvSpPr>
        <p:spPr>
          <a:xfrm>
            <a:off x="2405863" y="1825625"/>
            <a:ext cx="4344072" cy="4351338"/>
          </a:xfrm>
        </p:spPr>
        <p:txBody>
          <a:bodyPr>
            <a:normAutofit/>
          </a:bodyPr>
          <a:lstStyle/>
          <a:p>
            <a:r>
              <a:rPr lang="en-US" dirty="0"/>
              <a:t>Pre- and post-test</a:t>
            </a:r>
          </a:p>
          <a:p>
            <a:pPr lvl="1"/>
            <a:r>
              <a:rPr lang="en-US" sz="2800"/>
              <a:t>Aiming for &gt; 70% </a:t>
            </a:r>
          </a:p>
          <a:p>
            <a:r>
              <a:rPr lang="en-US" dirty="0"/>
              <a:t>Interactive activities </a:t>
            </a:r>
          </a:p>
          <a:p>
            <a:pPr lvl="1"/>
            <a:r>
              <a:rPr lang="en-US" sz="2800"/>
              <a:t>Drawing, answering questions, roleplaying</a:t>
            </a:r>
          </a:p>
          <a:p>
            <a:r>
              <a:rPr lang="en-US" dirty="0"/>
              <a:t>Hypothetical scenarios	</a:t>
            </a:r>
          </a:p>
          <a:p>
            <a:pPr lvl="1"/>
            <a:r>
              <a:rPr lang="en-US" sz="2800"/>
              <a:t>Document problems</a:t>
            </a:r>
          </a:p>
          <a:p>
            <a:pPr lvl="1"/>
            <a:r>
              <a:rPr lang="en-US" sz="2800"/>
              <a:t>Assess repeatedly</a:t>
            </a:r>
          </a:p>
        </p:txBody>
      </p:sp>
      <p:pic>
        <p:nvPicPr>
          <p:cNvPr id="2" name="Picture 1" descr="Well Bee">
            <a:extLst>
              <a:ext uri="{FF2B5EF4-FFF2-40B4-BE49-F238E27FC236}">
                <a16:creationId xmlns:a16="http://schemas.microsoft.com/office/drawing/2014/main" id="{6B97B9DE-EE76-B95E-BB58-F7B4C95E778A}"/>
              </a:ext>
            </a:extLst>
          </p:cNvPr>
          <p:cNvPicPr>
            <a:picLocks noChangeAspect="1"/>
          </p:cNvPicPr>
          <p:nvPr/>
        </p:nvPicPr>
        <p:blipFill>
          <a:blip r:embed="rId3"/>
          <a:stretch>
            <a:fillRect/>
          </a:stretch>
        </p:blipFill>
        <p:spPr>
          <a:xfrm>
            <a:off x="7009728" y="1829258"/>
            <a:ext cx="4344072" cy="4344072"/>
          </a:xfrm>
          <a:prstGeom prst="rect">
            <a:avLst/>
          </a:prstGeom>
          <a:noFill/>
        </p:spPr>
      </p:pic>
      <p:sp>
        <p:nvSpPr>
          <p:cNvPr id="5" name="Title 4">
            <a:extLst>
              <a:ext uri="{FF2B5EF4-FFF2-40B4-BE49-F238E27FC236}">
                <a16:creationId xmlns:a16="http://schemas.microsoft.com/office/drawing/2014/main" id="{F55A86B7-1851-F34E-7746-62B7FF3C20D1}"/>
              </a:ext>
            </a:extLst>
          </p:cNvPr>
          <p:cNvSpPr>
            <a:spLocks noGrp="1"/>
          </p:cNvSpPr>
          <p:nvPr>
            <p:ph type="title"/>
          </p:nvPr>
        </p:nvSpPr>
        <p:spPr>
          <a:xfrm>
            <a:off x="2405864" y="365125"/>
            <a:ext cx="8947935" cy="1325563"/>
          </a:xfrm>
        </p:spPr>
        <p:txBody>
          <a:bodyPr anchor="ctr">
            <a:normAutofit/>
          </a:bodyPr>
          <a:lstStyle/>
          <a:p>
            <a:r>
              <a:rPr lang="en-US" dirty="0"/>
              <a:t>Measuring Progress</a:t>
            </a:r>
          </a:p>
        </p:txBody>
      </p:sp>
    </p:spTree>
    <p:extLst>
      <p:ext uri="{BB962C8B-B14F-4D97-AF65-F5344CB8AC3E}">
        <p14:creationId xmlns:p14="http://schemas.microsoft.com/office/powerpoint/2010/main" val="10630380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E3FA0E-3BF5-72F8-F210-2C50D76114F5}"/>
              </a:ext>
            </a:extLst>
          </p:cNvPr>
          <p:cNvSpPr>
            <a:spLocks noGrp="1"/>
          </p:cNvSpPr>
          <p:nvPr>
            <p:ph sz="half" idx="1"/>
          </p:nvPr>
        </p:nvSpPr>
        <p:spPr>
          <a:xfrm>
            <a:off x="2405863" y="1825625"/>
            <a:ext cx="4344072" cy="4351338"/>
          </a:xfrm>
        </p:spPr>
        <p:txBody>
          <a:bodyPr>
            <a:normAutofit/>
          </a:bodyPr>
          <a:lstStyle/>
          <a:p>
            <a:r>
              <a:rPr lang="en-US" sz="2600"/>
              <a:t>Establish rapport</a:t>
            </a:r>
          </a:p>
          <a:p>
            <a:r>
              <a:rPr lang="en-US" sz="2600"/>
              <a:t>Identify learning style</a:t>
            </a:r>
          </a:p>
          <a:p>
            <a:r>
              <a:rPr lang="en-US" sz="2600"/>
              <a:t>Make accommodations for attention span and other needs</a:t>
            </a:r>
          </a:p>
          <a:p>
            <a:r>
              <a:rPr lang="en-US" sz="2600"/>
              <a:t>Match their language when possible</a:t>
            </a:r>
          </a:p>
          <a:p>
            <a:r>
              <a:rPr lang="en-US" sz="2600"/>
              <a:t>Highlight strengths </a:t>
            </a:r>
          </a:p>
          <a:p>
            <a:r>
              <a:rPr lang="en-US" sz="2600"/>
              <a:t>Communicate with legal and treatment teams</a:t>
            </a:r>
          </a:p>
        </p:txBody>
      </p:sp>
      <p:pic>
        <p:nvPicPr>
          <p:cNvPr id="4" name="Content Placeholder 3">
            <a:extLst>
              <a:ext uri="{FF2B5EF4-FFF2-40B4-BE49-F238E27FC236}">
                <a16:creationId xmlns:a16="http://schemas.microsoft.com/office/drawing/2014/main" id="{2660740D-0B27-5129-2C32-53A38BBEFF8D}"/>
              </a:ext>
            </a:extLst>
          </p:cNvPr>
          <p:cNvPicPr>
            <a:picLocks noGrp="1" noChangeAspect="1"/>
          </p:cNvPicPr>
          <p:nvPr>
            <p:ph sz="half" idx="2"/>
          </p:nvPr>
        </p:nvPicPr>
        <p:blipFill>
          <a:blip r:embed="rId2"/>
          <a:stretch>
            <a:fillRect/>
          </a:stretch>
        </p:blipFill>
        <p:spPr>
          <a:xfrm>
            <a:off x="7423251" y="2242445"/>
            <a:ext cx="3517697" cy="3517697"/>
          </a:xfrm>
          <a:prstGeom prst="rect">
            <a:avLst/>
          </a:prstGeom>
        </p:spPr>
      </p:pic>
      <p:sp>
        <p:nvSpPr>
          <p:cNvPr id="2" name="Title 1">
            <a:extLst>
              <a:ext uri="{FF2B5EF4-FFF2-40B4-BE49-F238E27FC236}">
                <a16:creationId xmlns:a16="http://schemas.microsoft.com/office/drawing/2014/main" id="{4CAC333B-252B-92D0-BBDB-35A24F6D2B82}"/>
              </a:ext>
            </a:extLst>
          </p:cNvPr>
          <p:cNvSpPr>
            <a:spLocks noGrp="1"/>
          </p:cNvSpPr>
          <p:nvPr>
            <p:ph type="title"/>
          </p:nvPr>
        </p:nvSpPr>
        <p:spPr>
          <a:xfrm>
            <a:off x="2405864" y="365125"/>
            <a:ext cx="8947935" cy="1325563"/>
          </a:xfrm>
        </p:spPr>
        <p:txBody>
          <a:bodyPr anchor="ctr">
            <a:normAutofit/>
          </a:bodyPr>
          <a:lstStyle/>
          <a:p>
            <a:r>
              <a:rPr lang="en-US" dirty="0"/>
              <a:t>Underlying Principles for Working with Each Youth</a:t>
            </a:r>
          </a:p>
        </p:txBody>
      </p:sp>
    </p:spTree>
    <p:extLst>
      <p:ext uri="{BB962C8B-B14F-4D97-AF65-F5344CB8AC3E}">
        <p14:creationId xmlns:p14="http://schemas.microsoft.com/office/powerpoint/2010/main" val="35326766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0DDAE5-14B5-63B2-27F0-EDA25A7E6F47}"/>
              </a:ext>
            </a:extLst>
          </p:cNvPr>
          <p:cNvSpPr>
            <a:spLocks noGrp="1"/>
          </p:cNvSpPr>
          <p:nvPr>
            <p:ph sz="half" idx="1"/>
          </p:nvPr>
        </p:nvSpPr>
        <p:spPr>
          <a:xfrm>
            <a:off x="2405863" y="1825625"/>
            <a:ext cx="4344072" cy="4351338"/>
          </a:xfrm>
        </p:spPr>
        <p:txBody>
          <a:bodyPr>
            <a:normAutofit/>
          </a:bodyPr>
          <a:lstStyle/>
          <a:p>
            <a:r>
              <a:rPr lang="en-US" dirty="0"/>
              <a:t>Memorization vs. understanding</a:t>
            </a:r>
          </a:p>
          <a:p>
            <a:endParaRPr lang="en-US" dirty="0"/>
          </a:p>
          <a:p>
            <a:r>
              <a:rPr lang="en-US" dirty="0"/>
              <a:t>Specifics vs. general knowledge</a:t>
            </a:r>
          </a:p>
          <a:p>
            <a:endParaRPr lang="en-US" dirty="0"/>
          </a:p>
          <a:p>
            <a:r>
              <a:rPr lang="en-US" dirty="0"/>
              <a:t>Is it more right than wrong?</a:t>
            </a:r>
          </a:p>
        </p:txBody>
      </p:sp>
      <p:pic>
        <p:nvPicPr>
          <p:cNvPr id="4" name="Content Placeholder 3">
            <a:extLst>
              <a:ext uri="{FF2B5EF4-FFF2-40B4-BE49-F238E27FC236}">
                <a16:creationId xmlns:a16="http://schemas.microsoft.com/office/drawing/2014/main" id="{B7DD0791-F652-5AEA-966A-F51202BF4F20}"/>
              </a:ext>
            </a:extLst>
          </p:cNvPr>
          <p:cNvPicPr>
            <a:picLocks noGrp="1" noChangeAspect="1"/>
          </p:cNvPicPr>
          <p:nvPr>
            <p:ph sz="half" idx="2"/>
          </p:nvPr>
        </p:nvPicPr>
        <p:blipFill>
          <a:blip r:embed="rId2"/>
          <a:stretch>
            <a:fillRect/>
          </a:stretch>
        </p:blipFill>
        <p:spPr>
          <a:xfrm>
            <a:off x="7010400" y="1832295"/>
            <a:ext cx="4343400" cy="4337997"/>
          </a:xfrm>
          <a:prstGeom prst="rect">
            <a:avLst/>
          </a:prstGeom>
        </p:spPr>
      </p:pic>
      <p:sp>
        <p:nvSpPr>
          <p:cNvPr id="2" name="Title 1">
            <a:extLst>
              <a:ext uri="{FF2B5EF4-FFF2-40B4-BE49-F238E27FC236}">
                <a16:creationId xmlns:a16="http://schemas.microsoft.com/office/drawing/2014/main" id="{E7DD317F-9388-CA95-5FBA-37F6476AEBE6}"/>
              </a:ext>
            </a:extLst>
          </p:cNvPr>
          <p:cNvSpPr>
            <a:spLocks noGrp="1"/>
          </p:cNvSpPr>
          <p:nvPr>
            <p:ph type="title"/>
          </p:nvPr>
        </p:nvSpPr>
        <p:spPr>
          <a:xfrm>
            <a:off x="2405864" y="365125"/>
            <a:ext cx="8947935" cy="1325563"/>
          </a:xfrm>
        </p:spPr>
        <p:txBody>
          <a:bodyPr anchor="ctr">
            <a:normAutofit/>
          </a:bodyPr>
          <a:lstStyle/>
          <a:p>
            <a:r>
              <a:rPr lang="en-US" dirty="0"/>
              <a:t>Things to Consider</a:t>
            </a:r>
          </a:p>
        </p:txBody>
      </p:sp>
    </p:spTree>
    <p:extLst>
      <p:ext uri="{BB962C8B-B14F-4D97-AF65-F5344CB8AC3E}">
        <p14:creationId xmlns:p14="http://schemas.microsoft.com/office/powerpoint/2010/main" val="46641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0A00F1-81DB-A7ED-33EE-2C77EA10B1A5}"/>
              </a:ext>
            </a:extLst>
          </p:cNvPr>
          <p:cNvSpPr>
            <a:spLocks noGrp="1"/>
          </p:cNvSpPr>
          <p:nvPr>
            <p:ph idx="1"/>
          </p:nvPr>
        </p:nvSpPr>
        <p:spPr>
          <a:xfrm>
            <a:off x="2405864" y="2236741"/>
            <a:ext cx="8452658" cy="3799523"/>
          </a:xfrm>
        </p:spPr>
        <p:txBody>
          <a:bodyPr>
            <a:normAutofit/>
          </a:bodyPr>
          <a:lstStyle/>
          <a:p>
            <a:r>
              <a:rPr lang="en-US" dirty="0"/>
              <a:t>Type of case</a:t>
            </a:r>
          </a:p>
          <a:p>
            <a:pPr lvl="1"/>
            <a:r>
              <a:rPr lang="en-US" dirty="0"/>
              <a:t>Felony or misdemeanor</a:t>
            </a:r>
          </a:p>
          <a:p>
            <a:r>
              <a:rPr lang="en-US" dirty="0"/>
              <a:t>Possible needs in court</a:t>
            </a:r>
          </a:p>
          <a:p>
            <a:pPr lvl="1"/>
            <a:r>
              <a:rPr lang="en-US" dirty="0"/>
              <a:t>Plea deals, trial, testifying, reconstructing events</a:t>
            </a:r>
          </a:p>
          <a:p>
            <a:r>
              <a:rPr lang="en-US" dirty="0"/>
              <a:t>Possible outcomes</a:t>
            </a:r>
          </a:p>
          <a:p>
            <a:pPr lvl="1"/>
            <a:r>
              <a:rPr lang="en-US" dirty="0"/>
              <a:t>Probation, placement, TJJD, certification</a:t>
            </a:r>
          </a:p>
        </p:txBody>
      </p:sp>
      <p:sp>
        <p:nvSpPr>
          <p:cNvPr id="2" name="Title 1">
            <a:extLst>
              <a:ext uri="{FF2B5EF4-FFF2-40B4-BE49-F238E27FC236}">
                <a16:creationId xmlns:a16="http://schemas.microsoft.com/office/drawing/2014/main" id="{FC74EF49-BEC8-720A-C470-B4D4F2E41082}"/>
              </a:ext>
            </a:extLst>
          </p:cNvPr>
          <p:cNvSpPr>
            <a:spLocks noGrp="1"/>
          </p:cNvSpPr>
          <p:nvPr>
            <p:ph type="title"/>
          </p:nvPr>
        </p:nvSpPr>
        <p:spPr>
          <a:xfrm>
            <a:off x="2405864" y="365125"/>
            <a:ext cx="8947935" cy="1325563"/>
          </a:xfrm>
        </p:spPr>
        <p:txBody>
          <a:bodyPr/>
          <a:lstStyle/>
          <a:p>
            <a:r>
              <a:rPr lang="en-US" dirty="0"/>
              <a:t>Identifying Different Legal Needs</a:t>
            </a:r>
          </a:p>
        </p:txBody>
      </p:sp>
    </p:spTree>
    <p:extLst>
      <p:ext uri="{BB962C8B-B14F-4D97-AF65-F5344CB8AC3E}">
        <p14:creationId xmlns:p14="http://schemas.microsoft.com/office/powerpoint/2010/main" val="42783558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CCC39-593C-86D9-362E-1FC54E439096}"/>
              </a:ext>
            </a:extLst>
          </p:cNvPr>
          <p:cNvSpPr>
            <a:spLocks noGrp="1"/>
          </p:cNvSpPr>
          <p:nvPr>
            <p:ph type="title"/>
          </p:nvPr>
        </p:nvSpPr>
        <p:spPr>
          <a:xfrm>
            <a:off x="838200" y="222250"/>
            <a:ext cx="10515600" cy="1325563"/>
          </a:xfrm>
        </p:spPr>
        <p:txBody>
          <a:bodyPr anchor="ctr">
            <a:normAutofit/>
          </a:bodyPr>
          <a:lstStyle/>
          <a:p>
            <a:r>
              <a:rPr lang="en-US" dirty="0"/>
              <a:t>Examples/Hypotheticals</a:t>
            </a:r>
          </a:p>
        </p:txBody>
      </p:sp>
      <p:pic>
        <p:nvPicPr>
          <p:cNvPr id="5" name="Content Placeholder 4">
            <a:extLst>
              <a:ext uri="{FF2B5EF4-FFF2-40B4-BE49-F238E27FC236}">
                <a16:creationId xmlns:a16="http://schemas.microsoft.com/office/drawing/2014/main" id="{798C0C96-11CA-5987-96C5-6FA1ADA6532F}"/>
              </a:ext>
            </a:extLst>
          </p:cNvPr>
          <p:cNvPicPr>
            <a:picLocks noGrp="1" noChangeAspect="1"/>
          </p:cNvPicPr>
          <p:nvPr>
            <p:ph sz="half" idx="1"/>
          </p:nvPr>
        </p:nvPicPr>
        <p:blipFill>
          <a:blip r:embed="rId2"/>
          <a:stretch>
            <a:fillRect/>
          </a:stretch>
        </p:blipFill>
        <p:spPr>
          <a:xfrm>
            <a:off x="1253331" y="1825625"/>
            <a:ext cx="4351338" cy="4351338"/>
          </a:xfrm>
          <a:prstGeom prst="rect">
            <a:avLst/>
          </a:prstGeom>
          <a:noFill/>
        </p:spPr>
      </p:pic>
      <p:sp>
        <p:nvSpPr>
          <p:cNvPr id="3" name="Content Placeholder 2">
            <a:extLst>
              <a:ext uri="{FF2B5EF4-FFF2-40B4-BE49-F238E27FC236}">
                <a16:creationId xmlns:a16="http://schemas.microsoft.com/office/drawing/2014/main" id="{EB8229B0-B35E-0BE0-56DB-3F14B5E53108}"/>
              </a:ext>
            </a:extLst>
          </p:cNvPr>
          <p:cNvSpPr>
            <a:spLocks noGrp="1"/>
          </p:cNvSpPr>
          <p:nvPr>
            <p:ph sz="half" idx="2"/>
          </p:nvPr>
        </p:nvSpPr>
        <p:spPr>
          <a:xfrm>
            <a:off x="6172200" y="1825625"/>
            <a:ext cx="5181600" cy="4351338"/>
          </a:xfrm>
        </p:spPr>
        <p:txBody>
          <a:bodyPr>
            <a:normAutofit/>
          </a:bodyPr>
          <a:lstStyle/>
          <a:p>
            <a:r>
              <a:rPr lang="en-US" dirty="0"/>
              <a:t>Module 2 example questions</a:t>
            </a:r>
          </a:p>
          <a:p>
            <a:pPr lvl="1"/>
            <a:r>
              <a:rPr lang="en-US" sz="2800"/>
              <a:t>What is your defense attorney’s name?</a:t>
            </a:r>
          </a:p>
          <a:p>
            <a:pPr lvl="1"/>
            <a:r>
              <a:rPr lang="en-US" sz="2800"/>
              <a:t>What is another word for attorney?</a:t>
            </a:r>
          </a:p>
          <a:p>
            <a:pPr lvl="1"/>
            <a:r>
              <a:rPr lang="en-US" sz="2800"/>
              <a:t>What are some reasons you should listen to your defense attorney?</a:t>
            </a:r>
          </a:p>
          <a:p>
            <a:pPr lvl="1"/>
            <a:r>
              <a:rPr lang="en-US" sz="2800"/>
              <a:t>Explain what attorney-client privilege means</a:t>
            </a:r>
          </a:p>
        </p:txBody>
      </p:sp>
    </p:spTree>
    <p:extLst>
      <p:ext uri="{BB962C8B-B14F-4D97-AF65-F5344CB8AC3E}">
        <p14:creationId xmlns:p14="http://schemas.microsoft.com/office/powerpoint/2010/main" val="18735531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ECE626-C13B-ADE0-F2FA-44346445BA1A}"/>
              </a:ext>
            </a:extLst>
          </p:cNvPr>
          <p:cNvSpPr>
            <a:spLocks noGrp="1"/>
          </p:cNvSpPr>
          <p:nvPr>
            <p:ph sz="half" idx="1"/>
          </p:nvPr>
        </p:nvSpPr>
        <p:spPr>
          <a:xfrm>
            <a:off x="2405863" y="1825625"/>
            <a:ext cx="4344072" cy="4351338"/>
          </a:xfrm>
        </p:spPr>
        <p:txBody>
          <a:bodyPr>
            <a:normAutofit fontScale="92500"/>
          </a:bodyPr>
          <a:lstStyle/>
          <a:p>
            <a:r>
              <a:rPr lang="en-US" sz="2600" dirty="0"/>
              <a:t>Who?</a:t>
            </a:r>
          </a:p>
          <a:p>
            <a:pPr lvl="1"/>
            <a:r>
              <a:rPr lang="en-US" sz="2200" dirty="0"/>
              <a:t>Use yourself as the delinquent actor</a:t>
            </a:r>
          </a:p>
          <a:p>
            <a:pPr lvl="1"/>
            <a:r>
              <a:rPr lang="en-US" sz="2200" dirty="0"/>
              <a:t>Create a third delinquent actor</a:t>
            </a:r>
          </a:p>
          <a:p>
            <a:pPr lvl="1"/>
            <a:r>
              <a:rPr lang="en-US" sz="2200" dirty="0"/>
              <a:t>Avoid using the youth as the actor</a:t>
            </a:r>
          </a:p>
          <a:p>
            <a:r>
              <a:rPr lang="en-US" sz="2600" dirty="0"/>
              <a:t>What?</a:t>
            </a:r>
          </a:p>
          <a:p>
            <a:pPr lvl="1"/>
            <a:r>
              <a:rPr lang="en-US" sz="2200" dirty="0"/>
              <a:t>Different scenarios to illustrate points</a:t>
            </a:r>
          </a:p>
          <a:p>
            <a:pPr lvl="1"/>
            <a:r>
              <a:rPr lang="en-US" sz="2200" dirty="0"/>
              <a:t>Similar offenses or situations to what they face</a:t>
            </a:r>
          </a:p>
          <a:p>
            <a:pPr lvl="1"/>
            <a:r>
              <a:rPr lang="en-US" sz="2200" dirty="0"/>
              <a:t>Avoid getting stuck on specifics</a:t>
            </a:r>
          </a:p>
          <a:p>
            <a:pPr lvl="1"/>
            <a:r>
              <a:rPr lang="en-US" sz="2200" dirty="0"/>
              <a:t>Diversify examples</a:t>
            </a:r>
          </a:p>
          <a:p>
            <a:endParaRPr lang="en-US" dirty="0"/>
          </a:p>
        </p:txBody>
      </p:sp>
      <p:sp>
        <p:nvSpPr>
          <p:cNvPr id="4" name="Content Placeholder 3">
            <a:extLst>
              <a:ext uri="{FF2B5EF4-FFF2-40B4-BE49-F238E27FC236}">
                <a16:creationId xmlns:a16="http://schemas.microsoft.com/office/drawing/2014/main" id="{8CB543B2-75B0-B74D-392B-35AEEA8BDE2B}"/>
              </a:ext>
            </a:extLst>
          </p:cNvPr>
          <p:cNvSpPr>
            <a:spLocks noGrp="1"/>
          </p:cNvSpPr>
          <p:nvPr>
            <p:ph sz="half" idx="2"/>
          </p:nvPr>
        </p:nvSpPr>
        <p:spPr>
          <a:xfrm>
            <a:off x="7009728" y="1825625"/>
            <a:ext cx="4344072" cy="4351338"/>
          </a:xfrm>
        </p:spPr>
        <p:txBody>
          <a:bodyPr>
            <a:normAutofit/>
          </a:bodyPr>
          <a:lstStyle/>
          <a:p>
            <a:r>
              <a:rPr lang="en-US" sz="2400" dirty="0"/>
              <a:t>How?</a:t>
            </a:r>
          </a:p>
          <a:p>
            <a:pPr lvl="1"/>
            <a:r>
              <a:rPr lang="en-US" sz="2000" dirty="0"/>
              <a:t>Start open ended</a:t>
            </a:r>
          </a:p>
          <a:p>
            <a:pPr lvl="1"/>
            <a:r>
              <a:rPr lang="en-US" sz="2000" dirty="0"/>
              <a:t>Guide the youth to teach them to think about the options presented to them</a:t>
            </a:r>
          </a:p>
          <a:p>
            <a:pPr lvl="1"/>
            <a:r>
              <a:rPr lang="en-US" sz="2000" dirty="0"/>
              <a:t>Build off of previous knowledge</a:t>
            </a:r>
          </a:p>
        </p:txBody>
      </p:sp>
      <p:sp>
        <p:nvSpPr>
          <p:cNvPr id="2" name="Title 1">
            <a:extLst>
              <a:ext uri="{FF2B5EF4-FFF2-40B4-BE49-F238E27FC236}">
                <a16:creationId xmlns:a16="http://schemas.microsoft.com/office/drawing/2014/main" id="{C4CEBEED-8A8F-DC5D-13CC-7F1ECF9751C6}"/>
              </a:ext>
            </a:extLst>
          </p:cNvPr>
          <p:cNvSpPr>
            <a:spLocks noGrp="1"/>
          </p:cNvSpPr>
          <p:nvPr>
            <p:ph type="title"/>
          </p:nvPr>
        </p:nvSpPr>
        <p:spPr>
          <a:xfrm>
            <a:off x="2405864" y="365125"/>
            <a:ext cx="8947935" cy="1325563"/>
          </a:xfrm>
        </p:spPr>
        <p:txBody>
          <a:bodyPr/>
          <a:lstStyle/>
          <a:p>
            <a:r>
              <a:rPr lang="en-US" dirty="0"/>
              <a:t>Use of Hypotheticals</a:t>
            </a:r>
          </a:p>
        </p:txBody>
      </p:sp>
    </p:spTree>
    <p:extLst>
      <p:ext uri="{BB962C8B-B14F-4D97-AF65-F5344CB8AC3E}">
        <p14:creationId xmlns:p14="http://schemas.microsoft.com/office/powerpoint/2010/main" val="13317281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3E0D22F-C96E-4948-9EA9-9ED3459D1077}"/>
              </a:ext>
            </a:extLst>
          </p:cNvPr>
          <p:cNvSpPr>
            <a:spLocks noGrp="1"/>
          </p:cNvSpPr>
          <p:nvPr>
            <p:ph type="body" idx="1"/>
          </p:nvPr>
        </p:nvSpPr>
        <p:spPr>
          <a:xfrm>
            <a:off x="2327564" y="1857375"/>
            <a:ext cx="4405946" cy="647700"/>
          </a:xfrm>
        </p:spPr>
        <p:txBody>
          <a:bodyPr/>
          <a:lstStyle/>
          <a:p>
            <a:r>
              <a:rPr lang="en-US" dirty="0"/>
              <a:t>Tom</a:t>
            </a:r>
          </a:p>
        </p:txBody>
      </p:sp>
      <p:sp>
        <p:nvSpPr>
          <p:cNvPr id="6" name="Content Placeholder 5">
            <a:extLst>
              <a:ext uri="{FF2B5EF4-FFF2-40B4-BE49-F238E27FC236}">
                <a16:creationId xmlns:a16="http://schemas.microsoft.com/office/drawing/2014/main" id="{ACD4357A-FA4E-295F-A3A4-12371A683E4F}"/>
              </a:ext>
            </a:extLst>
          </p:cNvPr>
          <p:cNvSpPr>
            <a:spLocks noGrp="1"/>
          </p:cNvSpPr>
          <p:nvPr>
            <p:ph sz="half" idx="2"/>
          </p:nvPr>
        </p:nvSpPr>
        <p:spPr>
          <a:xfrm>
            <a:off x="2327563" y="2505075"/>
            <a:ext cx="4405947" cy="3684588"/>
          </a:xfrm>
        </p:spPr>
        <p:txBody>
          <a:bodyPr>
            <a:normAutofit/>
          </a:bodyPr>
          <a:lstStyle/>
          <a:p>
            <a:r>
              <a:rPr lang="en-US" dirty="0"/>
              <a:t>Diagnosis: Autism &amp; ADHD</a:t>
            </a:r>
          </a:p>
          <a:p>
            <a:r>
              <a:rPr lang="en-US" dirty="0"/>
              <a:t>In-person sessions</a:t>
            </a:r>
          </a:p>
          <a:p>
            <a:r>
              <a:rPr lang="en-US" dirty="0"/>
              <a:t>Engaged but anxious</a:t>
            </a:r>
          </a:p>
          <a:p>
            <a:r>
              <a:rPr lang="en-US" dirty="0"/>
              <a:t>Difficulty with abstract concepts</a:t>
            </a:r>
          </a:p>
          <a:p>
            <a:r>
              <a:rPr lang="en-US" dirty="0"/>
              <a:t>Good memorization</a:t>
            </a:r>
          </a:p>
        </p:txBody>
      </p:sp>
      <p:sp>
        <p:nvSpPr>
          <p:cNvPr id="7" name="Text Placeholder 6">
            <a:extLst>
              <a:ext uri="{FF2B5EF4-FFF2-40B4-BE49-F238E27FC236}">
                <a16:creationId xmlns:a16="http://schemas.microsoft.com/office/drawing/2014/main" id="{979999E4-1C5B-A546-E26D-574A09EB114A}"/>
              </a:ext>
            </a:extLst>
          </p:cNvPr>
          <p:cNvSpPr>
            <a:spLocks noGrp="1"/>
          </p:cNvSpPr>
          <p:nvPr>
            <p:ph type="body" sz="quarter" idx="3"/>
          </p:nvPr>
        </p:nvSpPr>
        <p:spPr>
          <a:xfrm>
            <a:off x="6949440" y="1857375"/>
            <a:ext cx="4405948" cy="647700"/>
          </a:xfrm>
        </p:spPr>
        <p:txBody>
          <a:bodyPr/>
          <a:lstStyle/>
          <a:p>
            <a:r>
              <a:rPr lang="en-US" dirty="0"/>
              <a:t>Jerry</a:t>
            </a:r>
          </a:p>
        </p:txBody>
      </p:sp>
      <p:sp>
        <p:nvSpPr>
          <p:cNvPr id="8" name="Content Placeholder 7">
            <a:extLst>
              <a:ext uri="{FF2B5EF4-FFF2-40B4-BE49-F238E27FC236}">
                <a16:creationId xmlns:a16="http://schemas.microsoft.com/office/drawing/2014/main" id="{50A9E16A-61EF-0A70-6BA2-DFA2965A3205}"/>
              </a:ext>
            </a:extLst>
          </p:cNvPr>
          <p:cNvSpPr>
            <a:spLocks noGrp="1"/>
          </p:cNvSpPr>
          <p:nvPr>
            <p:ph sz="quarter" idx="4"/>
          </p:nvPr>
        </p:nvSpPr>
        <p:spPr>
          <a:xfrm>
            <a:off x="6949440" y="2505075"/>
            <a:ext cx="4405947" cy="3684588"/>
          </a:xfrm>
        </p:spPr>
        <p:txBody>
          <a:bodyPr>
            <a:normAutofit fontScale="92500" lnSpcReduction="20000"/>
          </a:bodyPr>
          <a:lstStyle/>
          <a:p>
            <a:r>
              <a:rPr lang="en-US" dirty="0"/>
              <a:t>Diagnosis: ADHD, DMDD, Borderline Intellectual Functioning</a:t>
            </a:r>
          </a:p>
          <a:p>
            <a:r>
              <a:rPr lang="en-US" dirty="0"/>
              <a:t>Online sessions</a:t>
            </a:r>
          </a:p>
          <a:p>
            <a:r>
              <a:rPr lang="en-US" dirty="0"/>
              <a:t>Limited engagement – easily distracted &amp; low frustration tolerance</a:t>
            </a:r>
          </a:p>
          <a:p>
            <a:r>
              <a:rPr lang="en-US" dirty="0"/>
              <a:t>Difficulty with learning items</a:t>
            </a:r>
          </a:p>
          <a:p>
            <a:r>
              <a:rPr lang="en-US" dirty="0"/>
              <a:t>Problems controlling hyperactive behavior</a:t>
            </a:r>
          </a:p>
        </p:txBody>
      </p:sp>
      <p:sp>
        <p:nvSpPr>
          <p:cNvPr id="2" name="Title 1">
            <a:extLst>
              <a:ext uri="{FF2B5EF4-FFF2-40B4-BE49-F238E27FC236}">
                <a16:creationId xmlns:a16="http://schemas.microsoft.com/office/drawing/2014/main" id="{EF1351A7-B2C0-C196-6249-A7644A3F2FA6}"/>
              </a:ext>
            </a:extLst>
          </p:cNvPr>
          <p:cNvSpPr>
            <a:spLocks noGrp="1"/>
          </p:cNvSpPr>
          <p:nvPr>
            <p:ph type="title"/>
          </p:nvPr>
        </p:nvSpPr>
        <p:spPr>
          <a:xfrm>
            <a:off x="2405864" y="365125"/>
            <a:ext cx="8947935" cy="1325563"/>
          </a:xfrm>
        </p:spPr>
        <p:txBody>
          <a:bodyPr/>
          <a:lstStyle/>
          <a:p>
            <a:r>
              <a:rPr lang="en-US" dirty="0"/>
              <a:t>Case Examples</a:t>
            </a:r>
          </a:p>
        </p:txBody>
      </p:sp>
    </p:spTree>
    <p:extLst>
      <p:ext uri="{BB962C8B-B14F-4D97-AF65-F5344CB8AC3E}">
        <p14:creationId xmlns:p14="http://schemas.microsoft.com/office/powerpoint/2010/main" val="11282331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2C71A940-BB1E-1D07-DFAF-51642EF2946B}"/>
              </a:ext>
            </a:extLst>
          </p:cNvPr>
          <p:cNvSpPr>
            <a:spLocks noGrp="1"/>
          </p:cNvSpPr>
          <p:nvPr>
            <p:ph sz="half" idx="1"/>
          </p:nvPr>
        </p:nvSpPr>
        <p:spPr>
          <a:xfrm>
            <a:off x="2405863" y="1825625"/>
            <a:ext cx="4344072" cy="4351338"/>
          </a:xfrm>
        </p:spPr>
        <p:txBody>
          <a:bodyPr>
            <a:normAutofit/>
          </a:bodyPr>
          <a:lstStyle/>
          <a:p>
            <a:r>
              <a:rPr lang="en-US" dirty="0"/>
              <a:t>Time</a:t>
            </a:r>
          </a:p>
          <a:p>
            <a:pPr lvl="1"/>
            <a:r>
              <a:rPr lang="en-US" dirty="0"/>
              <a:t>Big burden for families</a:t>
            </a:r>
          </a:p>
          <a:p>
            <a:pPr lvl="1"/>
            <a:r>
              <a:rPr lang="en-US" dirty="0"/>
              <a:t>Tired after school</a:t>
            </a:r>
          </a:p>
          <a:p>
            <a:pPr lvl="1"/>
            <a:r>
              <a:rPr lang="en-US" dirty="0"/>
              <a:t>Absences</a:t>
            </a:r>
          </a:p>
          <a:p>
            <a:pPr lvl="1"/>
            <a:r>
              <a:rPr lang="en-US" dirty="0"/>
              <a:t>Technology problems</a:t>
            </a:r>
          </a:p>
          <a:p>
            <a:pPr lvl="1"/>
            <a:r>
              <a:rPr lang="en-US" dirty="0"/>
              <a:t>More difficult to reschedule</a:t>
            </a:r>
          </a:p>
          <a:p>
            <a:r>
              <a:rPr lang="en-US" dirty="0"/>
              <a:t>Limited consequences</a:t>
            </a:r>
          </a:p>
          <a:p>
            <a:pPr lvl="1"/>
            <a:r>
              <a:rPr lang="en-US" dirty="0"/>
              <a:t>Judges can admonish</a:t>
            </a:r>
          </a:p>
          <a:p>
            <a:pPr lvl="1"/>
            <a:r>
              <a:rPr lang="en-US" dirty="0"/>
              <a:t>Relies on parental consequences </a:t>
            </a:r>
          </a:p>
          <a:p>
            <a:endParaRPr lang="en-US" dirty="0"/>
          </a:p>
        </p:txBody>
      </p:sp>
      <p:sp>
        <p:nvSpPr>
          <p:cNvPr id="9" name="Content Placeholder 8">
            <a:extLst>
              <a:ext uri="{FF2B5EF4-FFF2-40B4-BE49-F238E27FC236}">
                <a16:creationId xmlns:a16="http://schemas.microsoft.com/office/drawing/2014/main" id="{65DE9D08-81D2-31B5-7EA3-6CA20B1581BD}"/>
              </a:ext>
            </a:extLst>
          </p:cNvPr>
          <p:cNvSpPr>
            <a:spLocks noGrp="1"/>
          </p:cNvSpPr>
          <p:nvPr>
            <p:ph sz="half" idx="2"/>
          </p:nvPr>
        </p:nvSpPr>
        <p:spPr>
          <a:xfrm>
            <a:off x="7009728" y="1825625"/>
            <a:ext cx="4344072" cy="4351338"/>
          </a:xfrm>
        </p:spPr>
        <p:txBody>
          <a:bodyPr>
            <a:normAutofit/>
          </a:bodyPr>
          <a:lstStyle/>
          <a:p>
            <a:r>
              <a:rPr lang="en-US" dirty="0"/>
              <a:t>Parents</a:t>
            </a:r>
          </a:p>
          <a:p>
            <a:pPr lvl="1"/>
            <a:r>
              <a:rPr lang="en-US" dirty="0"/>
              <a:t>Sometimes give confusing info to youth</a:t>
            </a:r>
          </a:p>
          <a:p>
            <a:pPr lvl="1"/>
            <a:r>
              <a:rPr lang="en-US" dirty="0"/>
              <a:t>Youth may have difficulty accessing services on their own</a:t>
            </a:r>
          </a:p>
          <a:p>
            <a:pPr lvl="1"/>
            <a:r>
              <a:rPr lang="en-US" dirty="0"/>
              <a:t>Sometimes advocating against participation</a:t>
            </a:r>
          </a:p>
          <a:p>
            <a:endParaRPr lang="en-US" dirty="0"/>
          </a:p>
        </p:txBody>
      </p:sp>
      <p:sp>
        <p:nvSpPr>
          <p:cNvPr id="7" name="Title 6">
            <a:extLst>
              <a:ext uri="{FF2B5EF4-FFF2-40B4-BE49-F238E27FC236}">
                <a16:creationId xmlns:a16="http://schemas.microsoft.com/office/drawing/2014/main" id="{022F3DA1-E0E9-5DFC-634F-DD9DE302F871}"/>
              </a:ext>
            </a:extLst>
          </p:cNvPr>
          <p:cNvSpPr>
            <a:spLocks noGrp="1"/>
          </p:cNvSpPr>
          <p:nvPr>
            <p:ph type="title"/>
          </p:nvPr>
        </p:nvSpPr>
        <p:spPr>
          <a:xfrm>
            <a:off x="2405864" y="365125"/>
            <a:ext cx="8947935" cy="1325563"/>
          </a:xfrm>
        </p:spPr>
        <p:txBody>
          <a:bodyPr/>
          <a:lstStyle/>
          <a:p>
            <a:r>
              <a:rPr lang="en-US" dirty="0"/>
              <a:t>Additional Challenges</a:t>
            </a:r>
          </a:p>
        </p:txBody>
      </p:sp>
    </p:spTree>
    <p:extLst>
      <p:ext uri="{BB962C8B-B14F-4D97-AF65-F5344CB8AC3E}">
        <p14:creationId xmlns:p14="http://schemas.microsoft.com/office/powerpoint/2010/main" val="19024809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08964-B7C3-14AF-8876-BE52B218EA14}"/>
              </a:ext>
            </a:extLst>
          </p:cNvPr>
          <p:cNvSpPr>
            <a:spLocks noGrp="1"/>
          </p:cNvSpPr>
          <p:nvPr>
            <p:ph type="title"/>
          </p:nvPr>
        </p:nvSpPr>
        <p:spPr>
          <a:xfrm>
            <a:off x="2405864" y="365125"/>
            <a:ext cx="8947935" cy="1325563"/>
          </a:xfrm>
        </p:spPr>
        <p:txBody>
          <a:bodyPr anchor="ctr">
            <a:normAutofit/>
          </a:bodyPr>
          <a:lstStyle/>
          <a:p>
            <a:r>
              <a:rPr lang="en-US" dirty="0"/>
              <a:t>Outcomes of outpatient legal education</a:t>
            </a:r>
          </a:p>
        </p:txBody>
      </p:sp>
      <p:grpSp>
        <p:nvGrpSpPr>
          <p:cNvPr id="3" name="Group 2">
            <a:extLst>
              <a:ext uri="{FF2B5EF4-FFF2-40B4-BE49-F238E27FC236}">
                <a16:creationId xmlns:a16="http://schemas.microsoft.com/office/drawing/2014/main" id="{8BBC12A9-C7A2-1DE7-CEE4-FF4BD865C3ED}"/>
              </a:ext>
            </a:extLst>
          </p:cNvPr>
          <p:cNvGrpSpPr/>
          <p:nvPr/>
        </p:nvGrpSpPr>
        <p:grpSpPr>
          <a:xfrm>
            <a:off x="3107500" y="2236924"/>
            <a:ext cx="7942294" cy="2795196"/>
            <a:chOff x="3107500" y="2236924"/>
            <a:chExt cx="7942294" cy="2795196"/>
          </a:xfrm>
        </p:grpSpPr>
        <p:sp>
          <p:nvSpPr>
            <p:cNvPr id="7" name="Freeform: Shape 6">
              <a:extLst>
                <a:ext uri="{FF2B5EF4-FFF2-40B4-BE49-F238E27FC236}">
                  <a16:creationId xmlns:a16="http://schemas.microsoft.com/office/drawing/2014/main" id="{E37FCD57-F373-45F4-F1C0-98ECA501667D}"/>
                </a:ext>
              </a:extLst>
            </p:cNvPr>
            <p:cNvSpPr/>
            <p:nvPr/>
          </p:nvSpPr>
          <p:spPr>
            <a:xfrm>
              <a:off x="7325575" y="2959197"/>
              <a:ext cx="1747900" cy="303354"/>
            </a:xfrm>
            <a:custGeom>
              <a:avLst/>
              <a:gdLst/>
              <a:ahLst/>
              <a:cxnLst/>
              <a:rect l="0" t="0" r="0" b="0"/>
              <a:pathLst>
                <a:path>
                  <a:moveTo>
                    <a:pt x="0" y="0"/>
                  </a:moveTo>
                  <a:lnTo>
                    <a:pt x="0" y="151677"/>
                  </a:lnTo>
                  <a:lnTo>
                    <a:pt x="1747900" y="151677"/>
                  </a:lnTo>
                  <a:lnTo>
                    <a:pt x="1747900" y="303354"/>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8" name="Freeform: Shape 7">
              <a:extLst>
                <a:ext uri="{FF2B5EF4-FFF2-40B4-BE49-F238E27FC236}">
                  <a16:creationId xmlns:a16="http://schemas.microsoft.com/office/drawing/2014/main" id="{614C34A2-E11D-AAE7-6376-1B6F0BB82E07}"/>
                </a:ext>
              </a:extLst>
            </p:cNvPr>
            <p:cNvSpPr/>
            <p:nvPr/>
          </p:nvSpPr>
          <p:spPr>
            <a:xfrm>
              <a:off x="7279855" y="2959197"/>
              <a:ext cx="91440" cy="303354"/>
            </a:xfrm>
            <a:custGeom>
              <a:avLst/>
              <a:gdLst/>
              <a:ahLst/>
              <a:cxnLst/>
              <a:rect l="0" t="0" r="0" b="0"/>
              <a:pathLst>
                <a:path>
                  <a:moveTo>
                    <a:pt x="45720" y="0"/>
                  </a:moveTo>
                  <a:lnTo>
                    <a:pt x="45720" y="303354"/>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9" name="Freeform: Shape 8">
              <a:extLst>
                <a:ext uri="{FF2B5EF4-FFF2-40B4-BE49-F238E27FC236}">
                  <a16:creationId xmlns:a16="http://schemas.microsoft.com/office/drawing/2014/main" id="{4C3A6AD3-42CB-CE39-8DF6-B5AA949850C9}"/>
                </a:ext>
              </a:extLst>
            </p:cNvPr>
            <p:cNvSpPr/>
            <p:nvPr/>
          </p:nvSpPr>
          <p:spPr>
            <a:xfrm>
              <a:off x="5577674" y="2959197"/>
              <a:ext cx="1747900" cy="303354"/>
            </a:xfrm>
            <a:custGeom>
              <a:avLst/>
              <a:gdLst/>
              <a:ahLst/>
              <a:cxnLst/>
              <a:rect l="0" t="0" r="0" b="0"/>
              <a:pathLst>
                <a:path>
                  <a:moveTo>
                    <a:pt x="1747900" y="0"/>
                  </a:moveTo>
                  <a:lnTo>
                    <a:pt x="1747900" y="151677"/>
                  </a:lnTo>
                  <a:lnTo>
                    <a:pt x="0" y="151677"/>
                  </a:lnTo>
                  <a:lnTo>
                    <a:pt x="0" y="303354"/>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0" name="Freeform: Shape 9">
              <a:extLst>
                <a:ext uri="{FF2B5EF4-FFF2-40B4-BE49-F238E27FC236}">
                  <a16:creationId xmlns:a16="http://schemas.microsoft.com/office/drawing/2014/main" id="{964028CC-9D48-F545-2992-19AFAD7EDE5A}"/>
                </a:ext>
              </a:extLst>
            </p:cNvPr>
            <p:cNvSpPr/>
            <p:nvPr/>
          </p:nvSpPr>
          <p:spPr>
            <a:xfrm>
              <a:off x="3784053" y="2959197"/>
              <a:ext cx="91440" cy="303354"/>
            </a:xfrm>
            <a:custGeom>
              <a:avLst/>
              <a:gdLst/>
              <a:ahLst/>
              <a:cxnLst/>
              <a:rect l="0" t="0" r="0" b="0"/>
              <a:pathLst>
                <a:path>
                  <a:moveTo>
                    <a:pt x="45720" y="0"/>
                  </a:moveTo>
                  <a:lnTo>
                    <a:pt x="45720" y="303354"/>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1" name="Freeform: Shape 10">
              <a:extLst>
                <a:ext uri="{FF2B5EF4-FFF2-40B4-BE49-F238E27FC236}">
                  <a16:creationId xmlns:a16="http://schemas.microsoft.com/office/drawing/2014/main" id="{C90A267F-3528-A09C-78C0-7BFF650D0268}"/>
                </a:ext>
              </a:extLst>
            </p:cNvPr>
            <p:cNvSpPr/>
            <p:nvPr/>
          </p:nvSpPr>
          <p:spPr>
            <a:xfrm>
              <a:off x="3107500" y="2236924"/>
              <a:ext cx="1444546" cy="722273"/>
            </a:xfrm>
            <a:custGeom>
              <a:avLst/>
              <a:gdLst>
                <a:gd name="connsiteX0" fmla="*/ 0 w 1444546"/>
                <a:gd name="connsiteY0" fmla="*/ 0 h 722273"/>
                <a:gd name="connsiteX1" fmla="*/ 1444546 w 1444546"/>
                <a:gd name="connsiteY1" fmla="*/ 0 h 722273"/>
                <a:gd name="connsiteX2" fmla="*/ 1444546 w 1444546"/>
                <a:gd name="connsiteY2" fmla="*/ 722273 h 722273"/>
                <a:gd name="connsiteX3" fmla="*/ 0 w 1444546"/>
                <a:gd name="connsiteY3" fmla="*/ 722273 h 722273"/>
                <a:gd name="connsiteX4" fmla="*/ 0 w 1444546"/>
                <a:gd name="connsiteY4" fmla="*/ 0 h 722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546" h="722273">
                  <a:moveTo>
                    <a:pt x="0" y="0"/>
                  </a:moveTo>
                  <a:lnTo>
                    <a:pt x="1444546" y="0"/>
                  </a:lnTo>
                  <a:lnTo>
                    <a:pt x="1444546" y="722273"/>
                  </a:lnTo>
                  <a:lnTo>
                    <a:pt x="0" y="722273"/>
                  </a:lnTo>
                  <a:lnTo>
                    <a:pt x="0" y="0"/>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effectLst>
                    <a:outerShdw blurRad="38100" dist="38100" dir="2700000" algn="tl">
                      <a:srgbClr val="000000">
                        <a:alpha val="43137"/>
                      </a:srgbClr>
                    </a:outerShdw>
                  </a:effectLst>
                </a:rPr>
                <a:t>Fitness to proceed has been attained</a:t>
              </a:r>
            </a:p>
          </p:txBody>
        </p:sp>
        <p:sp>
          <p:nvSpPr>
            <p:cNvPr id="12" name="Freeform: Shape 11">
              <a:extLst>
                <a:ext uri="{FF2B5EF4-FFF2-40B4-BE49-F238E27FC236}">
                  <a16:creationId xmlns:a16="http://schemas.microsoft.com/office/drawing/2014/main" id="{4CC8EB57-2C0E-121E-EB30-39EAD2C345FA}"/>
                </a:ext>
              </a:extLst>
            </p:cNvPr>
            <p:cNvSpPr/>
            <p:nvPr/>
          </p:nvSpPr>
          <p:spPr>
            <a:xfrm>
              <a:off x="3107500" y="3262552"/>
              <a:ext cx="1444546" cy="722273"/>
            </a:xfrm>
            <a:custGeom>
              <a:avLst/>
              <a:gdLst>
                <a:gd name="connsiteX0" fmla="*/ 0 w 1444546"/>
                <a:gd name="connsiteY0" fmla="*/ 0 h 722273"/>
                <a:gd name="connsiteX1" fmla="*/ 1444546 w 1444546"/>
                <a:gd name="connsiteY1" fmla="*/ 0 h 722273"/>
                <a:gd name="connsiteX2" fmla="*/ 1444546 w 1444546"/>
                <a:gd name="connsiteY2" fmla="*/ 722273 h 722273"/>
                <a:gd name="connsiteX3" fmla="*/ 0 w 1444546"/>
                <a:gd name="connsiteY3" fmla="*/ 722273 h 722273"/>
                <a:gd name="connsiteX4" fmla="*/ 0 w 1444546"/>
                <a:gd name="connsiteY4" fmla="*/ 0 h 722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546" h="722273">
                  <a:moveTo>
                    <a:pt x="0" y="0"/>
                  </a:moveTo>
                  <a:lnTo>
                    <a:pt x="1444546" y="0"/>
                  </a:lnTo>
                  <a:lnTo>
                    <a:pt x="1444546" y="722273"/>
                  </a:lnTo>
                  <a:lnTo>
                    <a:pt x="0" y="722273"/>
                  </a:lnTo>
                  <a:lnTo>
                    <a:pt x="0" y="0"/>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effectLst>
                    <a:outerShdw blurRad="38100" dist="38100" dir="2700000" algn="tl">
                      <a:srgbClr val="000000">
                        <a:alpha val="43137"/>
                      </a:srgbClr>
                    </a:outerShdw>
                  </a:effectLst>
                </a:rPr>
                <a:t>Legal proceedings resume</a:t>
              </a:r>
            </a:p>
          </p:txBody>
        </p:sp>
        <p:sp>
          <p:nvSpPr>
            <p:cNvPr id="13" name="Freeform: Shape 12">
              <a:extLst>
                <a:ext uri="{FF2B5EF4-FFF2-40B4-BE49-F238E27FC236}">
                  <a16:creationId xmlns:a16="http://schemas.microsoft.com/office/drawing/2014/main" id="{D04EAC72-C7C4-E775-8778-D9DB50023CBB}"/>
                </a:ext>
              </a:extLst>
            </p:cNvPr>
            <p:cNvSpPr/>
            <p:nvPr/>
          </p:nvSpPr>
          <p:spPr>
            <a:xfrm>
              <a:off x="6603302" y="2236924"/>
              <a:ext cx="1444546" cy="722273"/>
            </a:xfrm>
            <a:custGeom>
              <a:avLst/>
              <a:gdLst>
                <a:gd name="connsiteX0" fmla="*/ 0 w 1444546"/>
                <a:gd name="connsiteY0" fmla="*/ 0 h 722273"/>
                <a:gd name="connsiteX1" fmla="*/ 1444546 w 1444546"/>
                <a:gd name="connsiteY1" fmla="*/ 0 h 722273"/>
                <a:gd name="connsiteX2" fmla="*/ 1444546 w 1444546"/>
                <a:gd name="connsiteY2" fmla="*/ 722273 h 722273"/>
                <a:gd name="connsiteX3" fmla="*/ 0 w 1444546"/>
                <a:gd name="connsiteY3" fmla="*/ 722273 h 722273"/>
                <a:gd name="connsiteX4" fmla="*/ 0 w 1444546"/>
                <a:gd name="connsiteY4" fmla="*/ 0 h 722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546" h="722273">
                  <a:moveTo>
                    <a:pt x="0" y="0"/>
                  </a:moveTo>
                  <a:lnTo>
                    <a:pt x="1444546" y="0"/>
                  </a:lnTo>
                  <a:lnTo>
                    <a:pt x="1444546" y="722273"/>
                  </a:lnTo>
                  <a:lnTo>
                    <a:pt x="0" y="722273"/>
                  </a:lnTo>
                  <a:lnTo>
                    <a:pt x="0" y="0"/>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effectLst>
                    <a:outerShdw blurRad="38100" dist="38100" dir="2700000" algn="tl">
                      <a:srgbClr val="000000">
                        <a:alpha val="43137"/>
                      </a:srgbClr>
                    </a:outerShdw>
                  </a:effectLst>
                </a:rPr>
                <a:t>Fitness to proceed has </a:t>
              </a:r>
              <a:r>
                <a:rPr lang="en-US" sz="1600" b="1" i="1" kern="1200" dirty="0">
                  <a:effectLst>
                    <a:outerShdw blurRad="38100" dist="38100" dir="2700000" algn="tl">
                      <a:srgbClr val="000000">
                        <a:alpha val="43137"/>
                      </a:srgbClr>
                    </a:outerShdw>
                  </a:effectLst>
                </a:rPr>
                <a:t>not</a:t>
              </a:r>
              <a:r>
                <a:rPr lang="en-US" sz="1600" kern="1200" dirty="0">
                  <a:effectLst>
                    <a:outerShdw blurRad="38100" dist="38100" dir="2700000" algn="tl">
                      <a:srgbClr val="000000">
                        <a:alpha val="43137"/>
                      </a:srgbClr>
                    </a:outerShdw>
                  </a:effectLst>
                </a:rPr>
                <a:t> been attained</a:t>
              </a:r>
            </a:p>
          </p:txBody>
        </p:sp>
        <p:sp>
          <p:nvSpPr>
            <p:cNvPr id="14" name="Freeform: Shape 13">
              <a:extLst>
                <a:ext uri="{FF2B5EF4-FFF2-40B4-BE49-F238E27FC236}">
                  <a16:creationId xmlns:a16="http://schemas.microsoft.com/office/drawing/2014/main" id="{34EB8F9F-03B0-3F70-95EB-324B5BD720BC}"/>
                </a:ext>
              </a:extLst>
            </p:cNvPr>
            <p:cNvSpPr/>
            <p:nvPr/>
          </p:nvSpPr>
          <p:spPr>
            <a:xfrm>
              <a:off x="4855401" y="3262552"/>
              <a:ext cx="1444546" cy="722273"/>
            </a:xfrm>
            <a:custGeom>
              <a:avLst/>
              <a:gdLst>
                <a:gd name="connsiteX0" fmla="*/ 0 w 1444546"/>
                <a:gd name="connsiteY0" fmla="*/ 0 h 722273"/>
                <a:gd name="connsiteX1" fmla="*/ 1444546 w 1444546"/>
                <a:gd name="connsiteY1" fmla="*/ 0 h 722273"/>
                <a:gd name="connsiteX2" fmla="*/ 1444546 w 1444546"/>
                <a:gd name="connsiteY2" fmla="*/ 722273 h 722273"/>
                <a:gd name="connsiteX3" fmla="*/ 0 w 1444546"/>
                <a:gd name="connsiteY3" fmla="*/ 722273 h 722273"/>
                <a:gd name="connsiteX4" fmla="*/ 0 w 1444546"/>
                <a:gd name="connsiteY4" fmla="*/ 0 h 722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546" h="722273">
                  <a:moveTo>
                    <a:pt x="0" y="0"/>
                  </a:moveTo>
                  <a:lnTo>
                    <a:pt x="1444546" y="0"/>
                  </a:lnTo>
                  <a:lnTo>
                    <a:pt x="1444546" y="722273"/>
                  </a:lnTo>
                  <a:lnTo>
                    <a:pt x="0" y="722273"/>
                  </a:lnTo>
                  <a:lnTo>
                    <a:pt x="0" y="0"/>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effectLst>
                    <a:outerShdw blurRad="38100" dist="38100" dir="2700000" algn="tl">
                      <a:srgbClr val="000000">
                        <a:alpha val="43137"/>
                      </a:srgbClr>
                    </a:outerShdw>
                  </a:effectLst>
                </a:rPr>
                <a:t>30-90 day extension recommended</a:t>
              </a:r>
            </a:p>
          </p:txBody>
        </p:sp>
        <p:sp>
          <p:nvSpPr>
            <p:cNvPr id="15" name="Freeform: Shape 14">
              <a:extLst>
                <a:ext uri="{FF2B5EF4-FFF2-40B4-BE49-F238E27FC236}">
                  <a16:creationId xmlns:a16="http://schemas.microsoft.com/office/drawing/2014/main" id="{20217BC5-75AB-D31F-1020-1939B44C872A}"/>
                </a:ext>
              </a:extLst>
            </p:cNvPr>
            <p:cNvSpPr/>
            <p:nvPr/>
          </p:nvSpPr>
          <p:spPr>
            <a:xfrm>
              <a:off x="6603302" y="3262552"/>
              <a:ext cx="1444546" cy="722273"/>
            </a:xfrm>
            <a:custGeom>
              <a:avLst/>
              <a:gdLst>
                <a:gd name="connsiteX0" fmla="*/ 0 w 1444546"/>
                <a:gd name="connsiteY0" fmla="*/ 0 h 722273"/>
                <a:gd name="connsiteX1" fmla="*/ 1444546 w 1444546"/>
                <a:gd name="connsiteY1" fmla="*/ 0 h 722273"/>
                <a:gd name="connsiteX2" fmla="*/ 1444546 w 1444546"/>
                <a:gd name="connsiteY2" fmla="*/ 722273 h 722273"/>
                <a:gd name="connsiteX3" fmla="*/ 0 w 1444546"/>
                <a:gd name="connsiteY3" fmla="*/ 722273 h 722273"/>
                <a:gd name="connsiteX4" fmla="*/ 0 w 1444546"/>
                <a:gd name="connsiteY4" fmla="*/ 0 h 722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546" h="722273">
                  <a:moveTo>
                    <a:pt x="0" y="0"/>
                  </a:moveTo>
                  <a:lnTo>
                    <a:pt x="1444546" y="0"/>
                  </a:lnTo>
                  <a:lnTo>
                    <a:pt x="1444546" y="722273"/>
                  </a:lnTo>
                  <a:lnTo>
                    <a:pt x="0" y="722273"/>
                  </a:lnTo>
                  <a:lnTo>
                    <a:pt x="0" y="0"/>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effectLst>
                    <a:outerShdw blurRad="38100" dist="38100" dir="2700000" algn="tl">
                      <a:srgbClr val="000000">
                        <a:alpha val="43137"/>
                      </a:srgbClr>
                    </a:outerShdw>
                  </a:effectLst>
                </a:rPr>
                <a:t>Inpatient services recommended</a:t>
              </a:r>
            </a:p>
          </p:txBody>
        </p:sp>
        <p:sp>
          <p:nvSpPr>
            <p:cNvPr id="16" name="Freeform: Shape 15">
              <a:extLst>
                <a:ext uri="{FF2B5EF4-FFF2-40B4-BE49-F238E27FC236}">
                  <a16:creationId xmlns:a16="http://schemas.microsoft.com/office/drawing/2014/main" id="{02A6AC39-3C83-97BA-FA90-1B345DC7C565}"/>
                </a:ext>
              </a:extLst>
            </p:cNvPr>
            <p:cNvSpPr/>
            <p:nvPr/>
          </p:nvSpPr>
          <p:spPr>
            <a:xfrm>
              <a:off x="8351202" y="3262552"/>
              <a:ext cx="1444546" cy="722273"/>
            </a:xfrm>
            <a:custGeom>
              <a:avLst/>
              <a:gdLst>
                <a:gd name="connsiteX0" fmla="*/ 0 w 1444546"/>
                <a:gd name="connsiteY0" fmla="*/ 0 h 722273"/>
                <a:gd name="connsiteX1" fmla="*/ 1444546 w 1444546"/>
                <a:gd name="connsiteY1" fmla="*/ 0 h 722273"/>
                <a:gd name="connsiteX2" fmla="*/ 1444546 w 1444546"/>
                <a:gd name="connsiteY2" fmla="*/ 722273 h 722273"/>
                <a:gd name="connsiteX3" fmla="*/ 0 w 1444546"/>
                <a:gd name="connsiteY3" fmla="*/ 722273 h 722273"/>
                <a:gd name="connsiteX4" fmla="*/ 0 w 1444546"/>
                <a:gd name="connsiteY4" fmla="*/ 0 h 722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546" h="722273">
                  <a:moveTo>
                    <a:pt x="0" y="0"/>
                  </a:moveTo>
                  <a:lnTo>
                    <a:pt x="1444546" y="0"/>
                  </a:lnTo>
                  <a:lnTo>
                    <a:pt x="1444546" y="722273"/>
                  </a:lnTo>
                  <a:lnTo>
                    <a:pt x="0" y="722273"/>
                  </a:lnTo>
                  <a:lnTo>
                    <a:pt x="0" y="0"/>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effectLst>
                    <a:outerShdw blurRad="38100" dist="38100" dir="2700000" algn="tl">
                      <a:srgbClr val="000000">
                        <a:alpha val="43137"/>
                      </a:srgbClr>
                    </a:outerShdw>
                  </a:effectLst>
                </a:rPr>
                <a:t>Determined not restorable</a:t>
              </a:r>
            </a:p>
          </p:txBody>
        </p:sp>
        <p:sp>
          <p:nvSpPr>
            <p:cNvPr id="17" name="Freeform: Shape 16">
              <a:extLst>
                <a:ext uri="{FF2B5EF4-FFF2-40B4-BE49-F238E27FC236}">
                  <a16:creationId xmlns:a16="http://schemas.microsoft.com/office/drawing/2014/main" id="{A862A9E0-A38C-8CF7-491D-D62D19CF3DD1}"/>
                </a:ext>
              </a:extLst>
            </p:cNvPr>
            <p:cNvSpPr/>
            <p:nvPr/>
          </p:nvSpPr>
          <p:spPr>
            <a:xfrm>
              <a:off x="9605248" y="4309847"/>
              <a:ext cx="1444546" cy="722273"/>
            </a:xfrm>
            <a:custGeom>
              <a:avLst/>
              <a:gdLst>
                <a:gd name="connsiteX0" fmla="*/ 0 w 1444546"/>
                <a:gd name="connsiteY0" fmla="*/ 0 h 722273"/>
                <a:gd name="connsiteX1" fmla="*/ 1444546 w 1444546"/>
                <a:gd name="connsiteY1" fmla="*/ 0 h 722273"/>
                <a:gd name="connsiteX2" fmla="*/ 1444546 w 1444546"/>
                <a:gd name="connsiteY2" fmla="*/ 722273 h 722273"/>
                <a:gd name="connsiteX3" fmla="*/ 0 w 1444546"/>
                <a:gd name="connsiteY3" fmla="*/ 722273 h 722273"/>
                <a:gd name="connsiteX4" fmla="*/ 0 w 1444546"/>
                <a:gd name="connsiteY4" fmla="*/ 0 h 722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546" h="722273">
                  <a:moveTo>
                    <a:pt x="0" y="0"/>
                  </a:moveTo>
                  <a:lnTo>
                    <a:pt x="1444546" y="0"/>
                  </a:lnTo>
                  <a:lnTo>
                    <a:pt x="1444546" y="722273"/>
                  </a:lnTo>
                  <a:lnTo>
                    <a:pt x="0" y="722273"/>
                  </a:lnTo>
                  <a:lnTo>
                    <a:pt x="0" y="0"/>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effectLst>
                    <a:outerShdw blurRad="38100" dist="38100" dir="2700000" algn="tl">
                      <a:srgbClr val="000000">
                        <a:alpha val="43137"/>
                      </a:srgbClr>
                    </a:outerShdw>
                  </a:effectLst>
                </a:rPr>
                <a:t>D.A. decides to pursue civil commitment</a:t>
              </a:r>
            </a:p>
          </p:txBody>
        </p:sp>
        <p:sp>
          <p:nvSpPr>
            <p:cNvPr id="18" name="Freeform: Shape 17">
              <a:extLst>
                <a:ext uri="{FF2B5EF4-FFF2-40B4-BE49-F238E27FC236}">
                  <a16:creationId xmlns:a16="http://schemas.microsoft.com/office/drawing/2014/main" id="{BC21683D-07F4-0544-9F9C-E0EB8DA22A7B}"/>
                </a:ext>
              </a:extLst>
            </p:cNvPr>
            <p:cNvSpPr/>
            <p:nvPr/>
          </p:nvSpPr>
          <p:spPr>
            <a:xfrm>
              <a:off x="7186899" y="4309847"/>
              <a:ext cx="1444546" cy="722273"/>
            </a:xfrm>
            <a:custGeom>
              <a:avLst/>
              <a:gdLst>
                <a:gd name="connsiteX0" fmla="*/ 0 w 1444546"/>
                <a:gd name="connsiteY0" fmla="*/ 0 h 722273"/>
                <a:gd name="connsiteX1" fmla="*/ 1444546 w 1444546"/>
                <a:gd name="connsiteY1" fmla="*/ 0 h 722273"/>
                <a:gd name="connsiteX2" fmla="*/ 1444546 w 1444546"/>
                <a:gd name="connsiteY2" fmla="*/ 722273 h 722273"/>
                <a:gd name="connsiteX3" fmla="*/ 0 w 1444546"/>
                <a:gd name="connsiteY3" fmla="*/ 722273 h 722273"/>
                <a:gd name="connsiteX4" fmla="*/ 0 w 1444546"/>
                <a:gd name="connsiteY4" fmla="*/ 0 h 722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546" h="722273">
                  <a:moveTo>
                    <a:pt x="0" y="0"/>
                  </a:moveTo>
                  <a:lnTo>
                    <a:pt x="1444546" y="0"/>
                  </a:lnTo>
                  <a:lnTo>
                    <a:pt x="1444546" y="722273"/>
                  </a:lnTo>
                  <a:lnTo>
                    <a:pt x="0" y="722273"/>
                  </a:lnTo>
                  <a:lnTo>
                    <a:pt x="0" y="0"/>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effectLst>
                    <a:outerShdw blurRad="38100" dist="38100" dir="2700000" algn="tl">
                      <a:srgbClr val="000000">
                        <a:alpha val="43137"/>
                      </a:srgbClr>
                    </a:outerShdw>
                  </a:effectLst>
                </a:rPr>
                <a:t>D.A. decides to drop charges</a:t>
              </a:r>
            </a:p>
          </p:txBody>
        </p:sp>
      </p:grpSp>
      <p:cxnSp>
        <p:nvCxnSpPr>
          <p:cNvPr id="20" name="Straight Connector 19">
            <a:extLst>
              <a:ext uri="{FF2B5EF4-FFF2-40B4-BE49-F238E27FC236}">
                <a16:creationId xmlns:a16="http://schemas.microsoft.com/office/drawing/2014/main" id="{9F2EFCAB-C39E-21E3-CC1E-DB8E45B9A87E}"/>
              </a:ext>
            </a:extLst>
          </p:cNvPr>
          <p:cNvCxnSpPr>
            <a:cxnSpLocks/>
          </p:cNvCxnSpPr>
          <p:nvPr/>
        </p:nvCxnSpPr>
        <p:spPr>
          <a:xfrm>
            <a:off x="8631445" y="4620424"/>
            <a:ext cx="1056841" cy="14446"/>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FFAAB90-D87E-6329-BE09-C5E7A4BFBF8C}"/>
              </a:ext>
            </a:extLst>
          </p:cNvPr>
          <p:cNvCxnSpPr/>
          <p:nvPr/>
        </p:nvCxnSpPr>
        <p:spPr>
          <a:xfrm>
            <a:off x="9073475" y="3984825"/>
            <a:ext cx="0" cy="650045"/>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56423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F292CD0-6F70-1EE3-1985-915F6575B95D}"/>
              </a:ext>
            </a:extLst>
          </p:cNvPr>
          <p:cNvSpPr>
            <a:spLocks noGrp="1"/>
          </p:cNvSpPr>
          <p:nvPr>
            <p:ph type="title"/>
          </p:nvPr>
        </p:nvSpPr>
        <p:spPr>
          <a:xfrm>
            <a:off x="838200" y="163085"/>
            <a:ext cx="10515600" cy="1325563"/>
          </a:xfrm>
        </p:spPr>
        <p:txBody>
          <a:bodyPr anchor="b">
            <a:normAutofit/>
          </a:bodyPr>
          <a:lstStyle/>
          <a:p>
            <a:r>
              <a:rPr lang="en-US" sz="4800" b="1" dirty="0"/>
              <a:t>Outcomes</a:t>
            </a:r>
          </a:p>
        </p:txBody>
      </p:sp>
      <p:graphicFrame>
        <p:nvGraphicFramePr>
          <p:cNvPr id="9" name="Content Placeholder 8">
            <a:extLst>
              <a:ext uri="{FF2B5EF4-FFF2-40B4-BE49-F238E27FC236}">
                <a16:creationId xmlns:a16="http://schemas.microsoft.com/office/drawing/2014/main" id="{84EC53BD-80A8-26B2-4F0D-2F03D29AF00D}"/>
              </a:ext>
            </a:extLst>
          </p:cNvPr>
          <p:cNvGraphicFramePr>
            <a:graphicFrameLocks noGrp="1"/>
          </p:cNvGraphicFramePr>
          <p:nvPr>
            <p:ph type="pic" sz="quarter" idx="11"/>
            <p:extLst>
              <p:ext uri="{D42A27DB-BD31-4B8C-83A1-F6EECF244321}">
                <p14:modId xmlns:p14="http://schemas.microsoft.com/office/powerpoint/2010/main" val="2396974483"/>
              </p:ext>
            </p:extLst>
          </p:nvPr>
        </p:nvGraphicFramePr>
        <p:xfrm>
          <a:off x="5840186" y="1488649"/>
          <a:ext cx="6351814" cy="51471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hidden="1">
            <a:extLst>
              <a:ext uri="{FF2B5EF4-FFF2-40B4-BE49-F238E27FC236}">
                <a16:creationId xmlns:a16="http://schemas.microsoft.com/office/drawing/2014/main" id="{1AE53E19-1DF0-E4D9-5345-08A7395A9E95}"/>
              </a:ext>
            </a:extLst>
          </p:cNvPr>
          <p:cNvSpPr>
            <a:spLocks noGrp="1"/>
          </p:cNvSpPr>
          <p:nvPr>
            <p:ph type="sldNum" sz="quarter" idx="4294967295"/>
          </p:nvPr>
        </p:nvSpPr>
        <p:spPr>
          <a:xfrm>
            <a:off x="9448800" y="6356350"/>
            <a:ext cx="2743200" cy="365125"/>
          </a:xfrm>
        </p:spPr>
        <p:txBody>
          <a:bodyPr/>
          <a:lstStyle/>
          <a:p>
            <a:pPr>
              <a:spcAft>
                <a:spcPts val="600"/>
              </a:spcAft>
            </a:pPr>
            <a:fld id="{B9713C8C-8E70-45D5-AE59-23E60168254E}" type="slidenum">
              <a:rPr lang="en-US" smtClean="0"/>
              <a:pPr>
                <a:spcAft>
                  <a:spcPts val="600"/>
                </a:spcAft>
              </a:pPr>
              <a:t>59</a:t>
            </a:fld>
            <a:endParaRPr lang="en-US"/>
          </a:p>
        </p:txBody>
      </p:sp>
      <p:pic>
        <p:nvPicPr>
          <p:cNvPr id="3" name="Picture Placeholder 29" descr="Logo, company name&#10;&#10;Description automatically generated">
            <a:extLst>
              <a:ext uri="{FF2B5EF4-FFF2-40B4-BE49-F238E27FC236}">
                <a16:creationId xmlns:a16="http://schemas.microsoft.com/office/drawing/2014/main" id="{ED34DCBC-EBEF-4FA7-DE70-E091D32A03E8}"/>
              </a:ext>
            </a:extLst>
          </p:cNvPr>
          <p:cNvPicPr>
            <a:picLocks noChangeAspect="1"/>
          </p:cNvPicPr>
          <p:nvPr/>
        </p:nvPicPr>
        <p:blipFill rotWithShape="1">
          <a:blip r:embed="rId8"/>
          <a:srcRect l="2771"/>
          <a:stretch/>
        </p:blipFill>
        <p:spPr>
          <a:xfrm>
            <a:off x="1069361" y="2016744"/>
            <a:ext cx="4560002" cy="3740243"/>
          </a:xfrm>
          <a:prstGeom prst="rect">
            <a:avLst/>
          </a:prstGeom>
          <a:noFill/>
        </p:spPr>
      </p:pic>
    </p:spTree>
    <p:extLst>
      <p:ext uri="{BB962C8B-B14F-4D97-AF65-F5344CB8AC3E}">
        <p14:creationId xmlns:p14="http://schemas.microsoft.com/office/powerpoint/2010/main" val="13891130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7FEAAB-A246-4FB3-AEE4-862017E99855}"/>
              </a:ext>
            </a:extLst>
          </p:cNvPr>
          <p:cNvSpPr>
            <a:spLocks noGrp="1"/>
          </p:cNvSpPr>
          <p:nvPr>
            <p:ph sz="half" idx="1"/>
          </p:nvPr>
        </p:nvSpPr>
        <p:spPr>
          <a:xfrm>
            <a:off x="2405862" y="2299761"/>
            <a:ext cx="8947935" cy="4351338"/>
          </a:xfrm>
        </p:spPr>
        <p:txBody>
          <a:bodyPr>
            <a:normAutofit/>
          </a:bodyPr>
          <a:lstStyle/>
          <a:p>
            <a:pPr marL="0" indent="0">
              <a:buNone/>
            </a:pPr>
            <a:endParaRPr lang="en-US" dirty="0"/>
          </a:p>
          <a:p>
            <a:pPr marL="0" indent="0">
              <a:buNone/>
            </a:pPr>
            <a:r>
              <a:rPr lang="en-US" dirty="0"/>
              <a:t>This event received no commercial support.</a:t>
            </a:r>
          </a:p>
          <a:p>
            <a:pPr marL="0" indent="0">
              <a:buNone/>
            </a:pPr>
            <a:endParaRPr lang="en-US" dirty="0"/>
          </a:p>
          <a:p>
            <a:pPr marL="0" indent="0">
              <a:buNone/>
            </a:pPr>
            <a:r>
              <a:rPr lang="en-US" dirty="0"/>
              <a:t>The speakers and Planning Committee for this event have disclosed no financial interests.</a:t>
            </a:r>
          </a:p>
          <a:p>
            <a:pPr marL="0" indent="0">
              <a:buNone/>
            </a:pPr>
            <a:endParaRPr lang="en-US" dirty="0"/>
          </a:p>
        </p:txBody>
      </p:sp>
      <p:sp>
        <p:nvSpPr>
          <p:cNvPr id="4" name="Title 3">
            <a:extLst>
              <a:ext uri="{FF2B5EF4-FFF2-40B4-BE49-F238E27FC236}">
                <a16:creationId xmlns:a16="http://schemas.microsoft.com/office/drawing/2014/main" id="{0CBF4DBC-4652-4A9F-93E4-5878D0D53EF9}"/>
              </a:ext>
            </a:extLst>
          </p:cNvPr>
          <p:cNvSpPr>
            <a:spLocks noGrp="1"/>
          </p:cNvSpPr>
          <p:nvPr>
            <p:ph type="title"/>
          </p:nvPr>
        </p:nvSpPr>
        <p:spPr/>
        <p:txBody>
          <a:bodyPr>
            <a:normAutofit/>
          </a:bodyPr>
          <a:lstStyle/>
          <a:p>
            <a:r>
              <a:rPr lang="en-US" dirty="0"/>
              <a:t>Commercial Support &amp;</a:t>
            </a:r>
            <a:br>
              <a:rPr lang="en-US" dirty="0"/>
            </a:br>
            <a:r>
              <a:rPr lang="en-US" dirty="0"/>
              <a:t>Disclosure of Conflict of Interest</a:t>
            </a:r>
          </a:p>
        </p:txBody>
      </p:sp>
    </p:spTree>
    <p:extLst>
      <p:ext uri="{BB962C8B-B14F-4D97-AF65-F5344CB8AC3E}">
        <p14:creationId xmlns:p14="http://schemas.microsoft.com/office/powerpoint/2010/main" val="5242100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B6458E-3BEE-D29D-428F-CADECFB48B6A}"/>
              </a:ext>
            </a:extLst>
          </p:cNvPr>
          <p:cNvSpPr>
            <a:spLocks noGrp="1"/>
          </p:cNvSpPr>
          <p:nvPr>
            <p:ph idx="1"/>
          </p:nvPr>
        </p:nvSpPr>
        <p:spPr>
          <a:xfrm>
            <a:off x="2405864" y="2236741"/>
            <a:ext cx="8452658" cy="3799523"/>
          </a:xfrm>
        </p:spPr>
        <p:txBody>
          <a:bodyPr>
            <a:normAutofit lnSpcReduction="10000"/>
          </a:bodyPr>
          <a:lstStyle/>
          <a:p>
            <a:r>
              <a:rPr lang="en-US" dirty="0"/>
              <a:t>Expand program</a:t>
            </a:r>
          </a:p>
          <a:p>
            <a:pPr lvl="1"/>
            <a:r>
              <a:rPr lang="en-US" dirty="0"/>
              <a:t>Provide services to other counties</a:t>
            </a:r>
          </a:p>
          <a:p>
            <a:pPr lvl="1"/>
            <a:r>
              <a:rPr lang="en-US" dirty="0"/>
              <a:t>Provide basic legal info to all youth in detention </a:t>
            </a:r>
          </a:p>
          <a:p>
            <a:r>
              <a:rPr lang="en-US" dirty="0"/>
              <a:t>Research </a:t>
            </a:r>
          </a:p>
          <a:p>
            <a:pPr lvl="1"/>
            <a:r>
              <a:rPr lang="en-US" dirty="0"/>
              <a:t>Multi-state collaboration</a:t>
            </a:r>
          </a:p>
          <a:p>
            <a:pPr lvl="1"/>
            <a:r>
              <a:rPr lang="en-US" dirty="0"/>
              <a:t>Assessing efficacy</a:t>
            </a:r>
          </a:p>
          <a:p>
            <a:r>
              <a:rPr lang="en-US" dirty="0"/>
              <a:t>Policy</a:t>
            </a:r>
          </a:p>
          <a:p>
            <a:pPr lvl="1"/>
            <a:r>
              <a:rPr lang="en-US" dirty="0"/>
              <a:t>Increase awareness of existing policy</a:t>
            </a:r>
          </a:p>
          <a:p>
            <a:pPr lvl="1"/>
            <a:r>
              <a:rPr lang="en-US" dirty="0"/>
              <a:t>Who can do the work</a:t>
            </a:r>
          </a:p>
        </p:txBody>
      </p:sp>
      <p:sp>
        <p:nvSpPr>
          <p:cNvPr id="2" name="Title 1">
            <a:extLst>
              <a:ext uri="{FF2B5EF4-FFF2-40B4-BE49-F238E27FC236}">
                <a16:creationId xmlns:a16="http://schemas.microsoft.com/office/drawing/2014/main" id="{6261D7E7-B5C9-38E3-11C0-834E22659700}"/>
              </a:ext>
            </a:extLst>
          </p:cNvPr>
          <p:cNvSpPr>
            <a:spLocks noGrp="1"/>
          </p:cNvSpPr>
          <p:nvPr>
            <p:ph type="title"/>
          </p:nvPr>
        </p:nvSpPr>
        <p:spPr>
          <a:xfrm>
            <a:off x="2405864" y="365125"/>
            <a:ext cx="8947935" cy="1325563"/>
          </a:xfrm>
        </p:spPr>
        <p:txBody>
          <a:bodyPr/>
          <a:lstStyle/>
          <a:p>
            <a:r>
              <a:rPr lang="en-US" dirty="0"/>
              <a:t>Future Directions</a:t>
            </a:r>
          </a:p>
        </p:txBody>
      </p:sp>
    </p:spTree>
    <p:extLst>
      <p:ext uri="{BB962C8B-B14F-4D97-AF65-F5344CB8AC3E}">
        <p14:creationId xmlns:p14="http://schemas.microsoft.com/office/powerpoint/2010/main" val="22852135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2254BC6B-1938-E3C1-BA07-2CC9D566824D}"/>
              </a:ext>
            </a:extLst>
          </p:cNvPr>
          <p:cNvSpPr>
            <a:spLocks noGrp="1"/>
          </p:cNvSpPr>
          <p:nvPr>
            <p:ph sz="half" idx="1"/>
          </p:nvPr>
        </p:nvSpPr>
        <p:spPr>
          <a:xfrm>
            <a:off x="2405863" y="1825625"/>
            <a:ext cx="4344072" cy="4351338"/>
          </a:xfrm>
        </p:spPr>
        <p:txBody>
          <a:bodyPr>
            <a:normAutofit/>
          </a:bodyPr>
          <a:lstStyle/>
          <a:p>
            <a:r>
              <a:rPr lang="en-US" sz="2000"/>
              <a:t>Bexar County Juvenile Probation</a:t>
            </a:r>
          </a:p>
          <a:p>
            <a:r>
              <a:rPr lang="en-US" sz="2000"/>
              <a:t>Dallas County Juvenile Probation</a:t>
            </a:r>
          </a:p>
          <a:p>
            <a:r>
              <a:rPr lang="en-US" sz="2000"/>
              <a:t>Denton County Juvenile Probation</a:t>
            </a:r>
          </a:p>
          <a:p>
            <a:r>
              <a:rPr lang="en-US" sz="2000"/>
              <a:t>Galveston County Juvenile Probation</a:t>
            </a:r>
          </a:p>
          <a:p>
            <a:r>
              <a:rPr lang="en-US" sz="2000"/>
              <a:t>Montgomery County Juvenile Probation</a:t>
            </a:r>
          </a:p>
          <a:p>
            <a:r>
              <a:rPr lang="en-US" sz="2000"/>
              <a:t>Parker County Juvenile Probation </a:t>
            </a:r>
          </a:p>
          <a:p>
            <a:r>
              <a:rPr lang="en-US" sz="2000"/>
              <a:t>MHMRA of Tarrant County </a:t>
            </a:r>
          </a:p>
          <a:p>
            <a:r>
              <a:rPr lang="en-US" sz="2000"/>
              <a:t>State of Utah Department of Health and Human Services</a:t>
            </a:r>
          </a:p>
          <a:p>
            <a:r>
              <a:rPr lang="en-US" sz="2000"/>
              <a:t>Wise and Jack Juvenile Probation</a:t>
            </a:r>
          </a:p>
        </p:txBody>
      </p:sp>
      <p:pic>
        <p:nvPicPr>
          <p:cNvPr id="11" name="Picture 10" descr="Fist Bump Bee">
            <a:extLst>
              <a:ext uri="{FF2B5EF4-FFF2-40B4-BE49-F238E27FC236}">
                <a16:creationId xmlns:a16="http://schemas.microsoft.com/office/drawing/2014/main" id="{95320601-B28C-01CB-9A9C-319BD5C3AD80}"/>
              </a:ext>
            </a:extLst>
          </p:cNvPr>
          <p:cNvPicPr>
            <a:picLocks noChangeAspect="1"/>
          </p:cNvPicPr>
          <p:nvPr/>
        </p:nvPicPr>
        <p:blipFill>
          <a:blip r:embed="rId2"/>
          <a:stretch>
            <a:fillRect/>
          </a:stretch>
        </p:blipFill>
        <p:spPr>
          <a:xfrm>
            <a:off x="7009728" y="1829258"/>
            <a:ext cx="4344072" cy="4344072"/>
          </a:xfrm>
          <a:prstGeom prst="rect">
            <a:avLst/>
          </a:prstGeom>
          <a:noFill/>
        </p:spPr>
      </p:pic>
      <p:sp>
        <p:nvSpPr>
          <p:cNvPr id="4" name="Title 3">
            <a:extLst>
              <a:ext uri="{FF2B5EF4-FFF2-40B4-BE49-F238E27FC236}">
                <a16:creationId xmlns:a16="http://schemas.microsoft.com/office/drawing/2014/main" id="{2EC5236F-B1E9-C439-7B16-966543E13EF9}"/>
              </a:ext>
            </a:extLst>
          </p:cNvPr>
          <p:cNvSpPr>
            <a:spLocks noGrp="1"/>
          </p:cNvSpPr>
          <p:nvPr>
            <p:ph type="title"/>
          </p:nvPr>
        </p:nvSpPr>
        <p:spPr>
          <a:xfrm>
            <a:off x="2405864" y="365125"/>
            <a:ext cx="8947935" cy="1325563"/>
          </a:xfrm>
        </p:spPr>
        <p:txBody>
          <a:bodyPr anchor="ctr">
            <a:normAutofit/>
          </a:bodyPr>
          <a:lstStyle/>
          <a:p>
            <a:r>
              <a:rPr lang="en-US" dirty="0"/>
              <a:t>Current LEAP Participants</a:t>
            </a:r>
          </a:p>
        </p:txBody>
      </p:sp>
    </p:spTree>
    <p:extLst>
      <p:ext uri="{BB962C8B-B14F-4D97-AF65-F5344CB8AC3E}">
        <p14:creationId xmlns:p14="http://schemas.microsoft.com/office/powerpoint/2010/main" val="4528576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B218EB5-C3B3-F482-204B-D417CD7E2BC5}"/>
              </a:ext>
            </a:extLst>
          </p:cNvPr>
          <p:cNvSpPr>
            <a:spLocks noGrp="1"/>
          </p:cNvSpPr>
          <p:nvPr>
            <p:ph idx="1"/>
          </p:nvPr>
        </p:nvSpPr>
        <p:spPr/>
        <p:txBody>
          <a:bodyPr>
            <a:normAutofit lnSpcReduction="10000"/>
          </a:bodyPr>
          <a:lstStyle/>
          <a:p>
            <a:r>
              <a:rPr lang="en-US" dirty="0"/>
              <a:t>Send a notification of interest email: </a:t>
            </a:r>
          </a:p>
          <a:p>
            <a:pPr lvl="1"/>
            <a:r>
              <a:rPr lang="en-US" dirty="0">
                <a:hlinkClick r:id="rId2"/>
              </a:rPr>
              <a:t>LEAP@hctx.net</a:t>
            </a:r>
            <a:r>
              <a:rPr lang="en-US" dirty="0"/>
              <a:t> </a:t>
            </a:r>
          </a:p>
          <a:p>
            <a:pPr lvl="1"/>
            <a:r>
              <a:rPr lang="en-US" dirty="0">
                <a:hlinkClick r:id="rId3"/>
              </a:rPr>
              <a:t>Uche.Chibueze@hcjpd.hctx.net</a:t>
            </a:r>
            <a:endParaRPr lang="en-US" dirty="0"/>
          </a:p>
          <a:p>
            <a:r>
              <a:rPr lang="en-US" dirty="0"/>
              <a:t>Participate in initial LEAP orientation</a:t>
            </a:r>
          </a:p>
          <a:p>
            <a:r>
              <a:rPr lang="en-US" dirty="0"/>
              <a:t>MOU execution</a:t>
            </a:r>
          </a:p>
          <a:p>
            <a:r>
              <a:rPr lang="en-US" dirty="0"/>
              <a:t>2-day LEAP implementation training</a:t>
            </a:r>
          </a:p>
          <a:p>
            <a:pPr lvl="1"/>
            <a:r>
              <a:rPr lang="en-US" dirty="0"/>
              <a:t>Receive access to manual, modules, and documentation paperwork</a:t>
            </a:r>
          </a:p>
          <a:p>
            <a:r>
              <a:rPr lang="en-US" dirty="0"/>
              <a:t>Ongoing consultation available</a:t>
            </a:r>
          </a:p>
          <a:p>
            <a:endParaRPr lang="en-US" dirty="0"/>
          </a:p>
        </p:txBody>
      </p:sp>
      <p:sp>
        <p:nvSpPr>
          <p:cNvPr id="3" name="Title 2">
            <a:extLst>
              <a:ext uri="{FF2B5EF4-FFF2-40B4-BE49-F238E27FC236}">
                <a16:creationId xmlns:a16="http://schemas.microsoft.com/office/drawing/2014/main" id="{D9CD0B17-C1CD-8C84-14E0-ED7A224C28AB}"/>
              </a:ext>
            </a:extLst>
          </p:cNvPr>
          <p:cNvSpPr>
            <a:spLocks noGrp="1"/>
          </p:cNvSpPr>
          <p:nvPr>
            <p:ph type="title"/>
          </p:nvPr>
        </p:nvSpPr>
        <p:spPr/>
        <p:txBody>
          <a:bodyPr/>
          <a:lstStyle/>
          <a:p>
            <a:r>
              <a:rPr lang="en-US" dirty="0"/>
              <a:t>MOU Process</a:t>
            </a:r>
          </a:p>
        </p:txBody>
      </p:sp>
    </p:spTree>
    <p:extLst>
      <p:ext uri="{BB962C8B-B14F-4D97-AF65-F5344CB8AC3E}">
        <p14:creationId xmlns:p14="http://schemas.microsoft.com/office/powerpoint/2010/main" val="22398213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50EBD97A-645F-DD7A-B985-11C9E46287CA}"/>
              </a:ext>
            </a:extLst>
          </p:cNvPr>
          <p:cNvPicPr>
            <a:picLocks noGrp="1" noChangeAspect="1"/>
          </p:cNvPicPr>
          <p:nvPr>
            <p:ph idx="1"/>
          </p:nvPr>
        </p:nvPicPr>
        <p:blipFill rotWithShape="1">
          <a:blip r:embed="rId2"/>
          <a:srcRect t="13154" r="2" b="13158"/>
          <a:stretch>
            <a:fillRect/>
          </a:stretch>
        </p:blipFill>
        <p:spPr>
          <a:xfrm>
            <a:off x="2405864" y="2236741"/>
            <a:ext cx="8452658" cy="3799523"/>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p:spPr>
      </p:pic>
      <p:sp>
        <p:nvSpPr>
          <p:cNvPr id="4" name="Title 3">
            <a:extLst>
              <a:ext uri="{FF2B5EF4-FFF2-40B4-BE49-F238E27FC236}">
                <a16:creationId xmlns:a16="http://schemas.microsoft.com/office/drawing/2014/main" id="{13382CF8-3E3A-BD8F-0251-BC5E054BB355}"/>
              </a:ext>
            </a:extLst>
          </p:cNvPr>
          <p:cNvSpPr>
            <a:spLocks noGrp="1"/>
          </p:cNvSpPr>
          <p:nvPr>
            <p:ph type="title"/>
          </p:nvPr>
        </p:nvSpPr>
        <p:spPr>
          <a:xfrm>
            <a:off x="2405864" y="365125"/>
            <a:ext cx="8947935" cy="1325563"/>
          </a:xfrm>
        </p:spPr>
        <p:txBody>
          <a:bodyPr anchor="ctr">
            <a:normAutofit/>
          </a:bodyPr>
          <a:lstStyle/>
          <a:p>
            <a:r>
              <a:rPr lang="en-US" dirty="0"/>
              <a:t>Questions </a:t>
            </a:r>
          </a:p>
        </p:txBody>
      </p:sp>
    </p:spTree>
    <p:extLst>
      <p:ext uri="{BB962C8B-B14F-4D97-AF65-F5344CB8AC3E}">
        <p14:creationId xmlns:p14="http://schemas.microsoft.com/office/powerpoint/2010/main" val="8975004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C89789-DC30-2204-17EB-929EE63C34C7}"/>
              </a:ext>
            </a:extLst>
          </p:cNvPr>
          <p:cNvSpPr>
            <a:spLocks noGrp="1"/>
          </p:cNvSpPr>
          <p:nvPr>
            <p:ph type="body" idx="1"/>
          </p:nvPr>
        </p:nvSpPr>
        <p:spPr>
          <a:xfrm>
            <a:off x="2327564" y="1857375"/>
            <a:ext cx="4405946" cy="976360"/>
          </a:xfrm>
        </p:spPr>
        <p:txBody>
          <a:bodyPr>
            <a:normAutofit fontScale="92500" lnSpcReduction="10000"/>
          </a:bodyPr>
          <a:lstStyle/>
          <a:p>
            <a:pPr algn="ctr"/>
            <a:r>
              <a:rPr lang="en-US" sz="1800" dirty="0"/>
              <a:t>Uche Chibueze</a:t>
            </a:r>
          </a:p>
          <a:p>
            <a:pPr algn="ctr"/>
            <a:r>
              <a:rPr lang="en-US" sz="1800" dirty="0">
                <a:hlinkClick r:id="rId2"/>
              </a:rPr>
              <a:t>Uche.Chibueze@hcjpd.hctx.net</a:t>
            </a:r>
            <a:endParaRPr lang="en-US" sz="1800" dirty="0"/>
          </a:p>
          <a:p>
            <a:pPr algn="ctr"/>
            <a:r>
              <a:rPr lang="en-US" sz="1800" dirty="0"/>
              <a:t>713-222-4303</a:t>
            </a:r>
          </a:p>
        </p:txBody>
      </p:sp>
      <p:pic>
        <p:nvPicPr>
          <p:cNvPr id="6" name="Picture Placeholder 5">
            <a:extLst>
              <a:ext uri="{FF2B5EF4-FFF2-40B4-BE49-F238E27FC236}">
                <a16:creationId xmlns:a16="http://schemas.microsoft.com/office/drawing/2014/main" id="{0C606C12-484B-2AD1-936D-1D0A317C8BB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207675" y="2900363"/>
            <a:ext cx="2645724" cy="3307155"/>
          </a:xfrm>
        </p:spPr>
      </p:pic>
      <p:sp>
        <p:nvSpPr>
          <p:cNvPr id="3" name="Text Placeholder 2">
            <a:extLst>
              <a:ext uri="{FF2B5EF4-FFF2-40B4-BE49-F238E27FC236}">
                <a16:creationId xmlns:a16="http://schemas.microsoft.com/office/drawing/2014/main" id="{1662652C-0BD4-50CF-5030-FA8AFC170941}"/>
              </a:ext>
            </a:extLst>
          </p:cNvPr>
          <p:cNvSpPr>
            <a:spLocks noGrp="1"/>
          </p:cNvSpPr>
          <p:nvPr>
            <p:ph type="body" sz="quarter" idx="3"/>
          </p:nvPr>
        </p:nvSpPr>
        <p:spPr>
          <a:xfrm>
            <a:off x="6949440" y="1857374"/>
            <a:ext cx="4405948" cy="976359"/>
          </a:xfrm>
        </p:spPr>
        <p:txBody>
          <a:bodyPr>
            <a:noAutofit/>
          </a:bodyPr>
          <a:lstStyle/>
          <a:p>
            <a:pPr algn="ctr"/>
            <a:r>
              <a:rPr lang="en-US" sz="1700" dirty="0"/>
              <a:t>Florencia Iturri	</a:t>
            </a:r>
          </a:p>
          <a:p>
            <a:pPr algn="ctr"/>
            <a:r>
              <a:rPr lang="en-US" sz="1700" dirty="0">
                <a:hlinkClick r:id="rId4"/>
              </a:rPr>
              <a:t>Florencia.Iturri@hcjpd.hctx.net</a:t>
            </a:r>
            <a:endParaRPr lang="en-US" sz="1700" dirty="0"/>
          </a:p>
          <a:p>
            <a:pPr algn="ctr"/>
            <a:r>
              <a:rPr lang="en-US" sz="1700" dirty="0"/>
              <a:t>713-222-4285</a:t>
            </a:r>
          </a:p>
        </p:txBody>
      </p:sp>
      <p:pic>
        <p:nvPicPr>
          <p:cNvPr id="7" name="Content Placeholder 6">
            <a:extLst>
              <a:ext uri="{FF2B5EF4-FFF2-40B4-BE49-F238E27FC236}">
                <a16:creationId xmlns:a16="http://schemas.microsoft.com/office/drawing/2014/main" id="{B5706459-FD8F-E280-BA8D-142EB4BC3C2C}"/>
              </a:ext>
            </a:extLst>
          </p:cNvPr>
          <p:cNvPicPr>
            <a:picLocks noGrp="1" noChangeAspect="1"/>
          </p:cNvPicPr>
          <p:nvPr>
            <p:ph sz="quarter" idx="4"/>
          </p:nvPr>
        </p:nvPicPr>
        <p:blipFill>
          <a:blip r:embed="rId5"/>
          <a:stretch>
            <a:fillRect/>
          </a:stretch>
        </p:blipFill>
        <p:spPr>
          <a:xfrm>
            <a:off x="7905914" y="2900363"/>
            <a:ext cx="2493635" cy="3289300"/>
          </a:xfrm>
          <a:prstGeom prst="rect">
            <a:avLst/>
          </a:prstGeom>
        </p:spPr>
      </p:pic>
      <p:sp>
        <p:nvSpPr>
          <p:cNvPr id="4" name="Title 3">
            <a:extLst>
              <a:ext uri="{FF2B5EF4-FFF2-40B4-BE49-F238E27FC236}">
                <a16:creationId xmlns:a16="http://schemas.microsoft.com/office/drawing/2014/main" id="{E6B60F6F-E490-BF7A-A8DB-59FD22063C30}"/>
              </a:ext>
            </a:extLst>
          </p:cNvPr>
          <p:cNvSpPr>
            <a:spLocks noGrp="1"/>
          </p:cNvSpPr>
          <p:nvPr>
            <p:ph type="title"/>
          </p:nvPr>
        </p:nvSpPr>
        <p:spPr/>
        <p:txBody>
          <a:bodyPr>
            <a:normAutofit/>
          </a:bodyPr>
          <a:lstStyle/>
          <a:p>
            <a:r>
              <a:rPr lang="en-US" dirty="0"/>
              <a:t>Thank You</a:t>
            </a:r>
            <a:br>
              <a:rPr lang="en-US" dirty="0"/>
            </a:br>
            <a:endParaRPr lang="en-US" sz="2400" dirty="0"/>
          </a:p>
        </p:txBody>
      </p:sp>
    </p:spTree>
    <p:extLst>
      <p:ext uri="{BB962C8B-B14F-4D97-AF65-F5344CB8AC3E}">
        <p14:creationId xmlns:p14="http://schemas.microsoft.com/office/powerpoint/2010/main" val="643801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913F7F6-D232-49F4-801E-308499AB85C4}"/>
              </a:ext>
            </a:extLst>
          </p:cNvPr>
          <p:cNvSpPr>
            <a:spLocks noGrp="1"/>
          </p:cNvSpPr>
          <p:nvPr>
            <p:ph sz="half" idx="1"/>
          </p:nvPr>
        </p:nvSpPr>
        <p:spPr>
          <a:xfrm>
            <a:off x="2405862" y="2277184"/>
            <a:ext cx="8947935" cy="4351338"/>
          </a:xfrm>
        </p:spPr>
        <p:txBody>
          <a:bodyPr>
            <a:normAutofit lnSpcReduction="10000"/>
          </a:bodyPr>
          <a:lstStyle/>
          <a:p>
            <a:pPr marL="0" indent="0">
              <a:lnSpc>
                <a:spcPct val="120000"/>
              </a:lnSpc>
              <a:buNone/>
            </a:pPr>
            <a:r>
              <a:rPr lang="en-US" dirty="0"/>
              <a:t>Accredited status does not imply endorsement of any commercial products or services by the Texas Department of State Health Services, Texas Medical Association, or American Nurse Credentialing Center.</a:t>
            </a:r>
          </a:p>
          <a:p>
            <a:pPr marL="0" indent="0">
              <a:lnSpc>
                <a:spcPct val="120000"/>
              </a:lnSpc>
              <a:buNone/>
            </a:pPr>
            <a:endParaRPr lang="en-US" dirty="0"/>
          </a:p>
          <a:p>
            <a:pPr marL="0" indent="0">
              <a:lnSpc>
                <a:spcPct val="120000"/>
              </a:lnSpc>
              <a:buNone/>
            </a:pPr>
            <a:r>
              <a:rPr lang="en-US" dirty="0"/>
              <a:t>The speakers did not disclose the use of products for a purpose other than what it had been approved for by the Food and Drug Administration.</a:t>
            </a:r>
          </a:p>
          <a:p>
            <a:pPr marL="0" indent="0">
              <a:lnSpc>
                <a:spcPct val="120000"/>
              </a:lnSpc>
              <a:buNone/>
            </a:pPr>
            <a:endParaRPr lang="en-US" dirty="0"/>
          </a:p>
          <a:p>
            <a:pPr marL="0" indent="0">
              <a:lnSpc>
                <a:spcPct val="120000"/>
              </a:lnSpc>
              <a:buNone/>
            </a:pPr>
            <a:endParaRPr lang="en-US" dirty="0"/>
          </a:p>
        </p:txBody>
      </p:sp>
      <p:sp>
        <p:nvSpPr>
          <p:cNvPr id="4" name="Title 3">
            <a:extLst>
              <a:ext uri="{FF2B5EF4-FFF2-40B4-BE49-F238E27FC236}">
                <a16:creationId xmlns:a16="http://schemas.microsoft.com/office/drawing/2014/main" id="{931782AD-DB88-4F72-A4EB-E45B3878425A}"/>
              </a:ext>
            </a:extLst>
          </p:cNvPr>
          <p:cNvSpPr>
            <a:spLocks noGrp="1"/>
          </p:cNvSpPr>
          <p:nvPr>
            <p:ph type="title"/>
          </p:nvPr>
        </p:nvSpPr>
        <p:spPr/>
        <p:txBody>
          <a:bodyPr/>
          <a:lstStyle/>
          <a:p>
            <a:r>
              <a:rPr lang="en-US" dirty="0"/>
              <a:t>Non-Endorsement Statement &amp;</a:t>
            </a:r>
            <a:br>
              <a:rPr lang="en-US" dirty="0"/>
            </a:br>
            <a:r>
              <a:rPr lang="en-US" dirty="0"/>
              <a:t>Off Label Use</a:t>
            </a:r>
          </a:p>
        </p:txBody>
      </p:sp>
    </p:spTree>
    <p:extLst>
      <p:ext uri="{BB962C8B-B14F-4D97-AF65-F5344CB8AC3E}">
        <p14:creationId xmlns:p14="http://schemas.microsoft.com/office/powerpoint/2010/main" val="6097221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6D7EC0E-6C52-522C-209D-144B71D09FED}"/>
              </a:ext>
            </a:extLst>
          </p:cNvPr>
          <p:cNvSpPr>
            <a:spLocks noGrp="1"/>
          </p:cNvSpPr>
          <p:nvPr>
            <p:ph type="title"/>
          </p:nvPr>
        </p:nvSpPr>
        <p:spPr>
          <a:xfrm>
            <a:off x="2405864" y="365125"/>
            <a:ext cx="8947935" cy="1325563"/>
          </a:xfrm>
        </p:spPr>
        <p:txBody>
          <a:bodyPr anchor="ctr">
            <a:normAutofit/>
          </a:bodyPr>
          <a:lstStyle/>
          <a:p>
            <a:r>
              <a:rPr lang="en-US"/>
              <a:t>Learning Objectives</a:t>
            </a:r>
            <a:endParaRPr lang="en-US" dirty="0"/>
          </a:p>
        </p:txBody>
      </p:sp>
      <p:graphicFrame>
        <p:nvGraphicFramePr>
          <p:cNvPr id="20" name="Content Placeholder 7">
            <a:extLst>
              <a:ext uri="{FF2B5EF4-FFF2-40B4-BE49-F238E27FC236}">
                <a16:creationId xmlns:a16="http://schemas.microsoft.com/office/drawing/2014/main" id="{7AFB7301-D22F-9601-FFE8-F4507A5BBEC2}"/>
              </a:ext>
            </a:extLst>
          </p:cNvPr>
          <p:cNvGraphicFramePr>
            <a:graphicFrameLocks noGrp="1"/>
          </p:cNvGraphicFramePr>
          <p:nvPr>
            <p:ph idx="1"/>
            <p:extLst>
              <p:ext uri="{D42A27DB-BD31-4B8C-83A1-F6EECF244321}">
                <p14:modId xmlns:p14="http://schemas.microsoft.com/office/powerpoint/2010/main" val="3496389390"/>
              </p:ext>
            </p:extLst>
          </p:nvPr>
        </p:nvGraphicFramePr>
        <p:xfrm>
          <a:off x="2405864" y="2236741"/>
          <a:ext cx="8452658" cy="37995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06795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40BC5C93-CFC9-6A46-D9E1-2F2E67DF8805}"/>
              </a:ext>
            </a:extLst>
          </p:cNvPr>
          <p:cNvSpPr>
            <a:spLocks noGrp="1"/>
          </p:cNvSpPr>
          <p:nvPr>
            <p:ph type="body" idx="1"/>
          </p:nvPr>
        </p:nvSpPr>
        <p:spPr/>
        <p:txBody>
          <a:bodyPr/>
          <a:lstStyle/>
          <a:p>
            <a:r>
              <a:rPr lang="en-US" dirty="0"/>
              <a:t>Competency to Stand Trial – 46B</a:t>
            </a:r>
          </a:p>
        </p:txBody>
      </p:sp>
      <p:pic>
        <p:nvPicPr>
          <p:cNvPr id="14" name="Content Placeholder 13">
            <a:extLst>
              <a:ext uri="{FF2B5EF4-FFF2-40B4-BE49-F238E27FC236}">
                <a16:creationId xmlns:a16="http://schemas.microsoft.com/office/drawing/2014/main" id="{26EF9736-EE17-C0EA-C1B7-B09FC3CFB586}"/>
              </a:ext>
            </a:extLst>
          </p:cNvPr>
          <p:cNvPicPr>
            <a:picLocks noGrp="1" noChangeAspect="1"/>
          </p:cNvPicPr>
          <p:nvPr>
            <p:ph sz="half" idx="2"/>
          </p:nvPr>
        </p:nvPicPr>
        <p:blipFill>
          <a:blip r:embed="rId2"/>
          <a:stretch>
            <a:fillRect/>
          </a:stretch>
        </p:blipFill>
        <p:spPr>
          <a:xfrm>
            <a:off x="3396441" y="2671762"/>
            <a:ext cx="7105998" cy="3718804"/>
          </a:xfrm>
          <a:prstGeom prst="rect">
            <a:avLst/>
          </a:prstGeom>
        </p:spPr>
      </p:pic>
      <p:sp>
        <p:nvSpPr>
          <p:cNvPr id="12" name="Text Placeholder 11">
            <a:extLst>
              <a:ext uri="{FF2B5EF4-FFF2-40B4-BE49-F238E27FC236}">
                <a16:creationId xmlns:a16="http://schemas.microsoft.com/office/drawing/2014/main" id="{F4008DC8-D20F-D775-5EBE-1FAC3444E0A5}"/>
              </a:ext>
            </a:extLst>
          </p:cNvPr>
          <p:cNvSpPr>
            <a:spLocks noGrp="1"/>
          </p:cNvSpPr>
          <p:nvPr>
            <p:ph type="body" sz="quarter" idx="3"/>
          </p:nvPr>
        </p:nvSpPr>
        <p:spPr/>
        <p:txBody>
          <a:bodyPr>
            <a:normAutofit fontScale="92500"/>
          </a:bodyPr>
          <a:lstStyle/>
          <a:p>
            <a:r>
              <a:rPr lang="en-US" dirty="0"/>
              <a:t>Fitness to Proceed – Chapter 55, TFC</a:t>
            </a:r>
          </a:p>
        </p:txBody>
      </p:sp>
      <p:sp>
        <p:nvSpPr>
          <p:cNvPr id="7" name="Title 6">
            <a:extLst>
              <a:ext uri="{FF2B5EF4-FFF2-40B4-BE49-F238E27FC236}">
                <a16:creationId xmlns:a16="http://schemas.microsoft.com/office/drawing/2014/main" id="{A9F56971-B4A4-0AB4-AE73-FE440642F4E0}"/>
              </a:ext>
            </a:extLst>
          </p:cNvPr>
          <p:cNvSpPr>
            <a:spLocks noGrp="1"/>
          </p:cNvSpPr>
          <p:nvPr>
            <p:ph type="title"/>
          </p:nvPr>
        </p:nvSpPr>
        <p:spPr/>
        <p:txBody>
          <a:bodyPr/>
          <a:lstStyle/>
          <a:p>
            <a:r>
              <a:rPr lang="en-US" dirty="0"/>
              <a:t>Competency/Fitness</a:t>
            </a:r>
          </a:p>
        </p:txBody>
      </p:sp>
    </p:spTree>
    <p:extLst>
      <p:ext uri="{BB962C8B-B14F-4D97-AF65-F5344CB8AC3E}">
        <p14:creationId xmlns:p14="http://schemas.microsoft.com/office/powerpoint/2010/main" val="1073439091"/>
      </p:ext>
    </p:extLst>
  </p:cSld>
  <p:clrMapOvr>
    <a:masterClrMapping/>
  </p:clrMapOvr>
</p:sld>
</file>

<file path=ppt/theme/theme1.xml><?xml version="1.0" encoding="utf-8"?>
<a:theme xmlns:a="http://schemas.openxmlformats.org/drawingml/2006/main" name="DSHS Slide Theme">
  <a:themeElements>
    <a:clrScheme name="DSHS">
      <a:dk1>
        <a:srgbClr val="000000"/>
      </a:dk1>
      <a:lt1>
        <a:sysClr val="window" lastClr="FFFFFF"/>
      </a:lt1>
      <a:dk2>
        <a:srgbClr val="44546A"/>
      </a:dk2>
      <a:lt2>
        <a:srgbClr val="E7E6E6"/>
      </a:lt2>
      <a:accent1>
        <a:srgbClr val="003087"/>
      </a:accent1>
      <a:accent2>
        <a:srgbClr val="C00000"/>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SHS-Powerpoint-Template.potx" id="{6FC93773-1777-49B8-B085-21A8058814C0}" vid="{683E1146-0F7A-4BF5-8A2F-3CF7ECB0942A}"/>
    </a:ext>
  </a:extLst>
</a:theme>
</file>

<file path=ppt/theme/theme2.xml><?xml version="1.0" encoding="utf-8"?>
<a:theme xmlns:a="http://schemas.openxmlformats.org/drawingml/2006/main" name="DSHS Slide Layout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SHS-Powerpoint-Template.potx" id="{6FC93773-1777-49B8-B085-21A8058814C0}" vid="{4124A9E9-EF70-4508-B786-ECE044002AD0}"/>
    </a:ext>
  </a:extLst>
</a:theme>
</file>

<file path=ppt/theme/theme3.xml><?xml version="1.0" encoding="utf-8"?>
<a:theme xmlns:a="http://schemas.openxmlformats.org/drawingml/2006/main" name="DSHS Slide Layout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SHS-Powerpoint-Template.potx" id="{6FC93773-1777-49B8-B085-21A8058814C0}" vid="{AFDF2EBF-DC16-4258-9B11-8246FF8EEFC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DSHS-Powerpoint-Template</Template>
  <TotalTime>2576</TotalTime>
  <Words>5108</Words>
  <Application>Microsoft Office PowerPoint</Application>
  <PresentationFormat>Widescreen</PresentationFormat>
  <Paragraphs>661</Paragraphs>
  <Slides>64</Slides>
  <Notes>24</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64</vt:i4>
      </vt:variant>
    </vt:vector>
  </HeadingPairs>
  <TitlesOfParts>
    <vt:vector size="74" baseType="lpstr">
      <vt:lpstr>Aptos</vt:lpstr>
      <vt:lpstr>Arial</vt:lpstr>
      <vt:lpstr>Calibri</vt:lpstr>
      <vt:lpstr>OpenSans-Bold</vt:lpstr>
      <vt:lpstr>Segoe Print</vt:lpstr>
      <vt:lpstr>Times New Roman</vt:lpstr>
      <vt:lpstr>Verdana</vt:lpstr>
      <vt:lpstr>DSHS Slide Theme</vt:lpstr>
      <vt:lpstr>DSHS Slide Layout 2</vt:lpstr>
      <vt:lpstr>DSHS Slide Layout 3</vt:lpstr>
      <vt:lpstr>LEAP: An Innovative Alternative to Inpatient Juvenile Fitness Restoration</vt:lpstr>
      <vt:lpstr>Disclosure to Learners</vt:lpstr>
      <vt:lpstr>Successful Completion </vt:lpstr>
      <vt:lpstr>Continuing Education</vt:lpstr>
      <vt:lpstr>Continuing Education</vt:lpstr>
      <vt:lpstr>Commercial Support &amp; Disclosure of Conflict of Interest</vt:lpstr>
      <vt:lpstr>Non-Endorsement Statement &amp; Off Label Use</vt:lpstr>
      <vt:lpstr>Learning Objectives</vt:lpstr>
      <vt:lpstr>Competency/Fitness</vt:lpstr>
      <vt:lpstr>What does it mean?</vt:lpstr>
      <vt:lpstr>Why is Competence Important?</vt:lpstr>
      <vt:lpstr>Dusky v. United States (1960)</vt:lpstr>
      <vt:lpstr>Competency Test</vt:lpstr>
      <vt:lpstr>Principles Related to Competency</vt:lpstr>
      <vt:lpstr>Does Adjudicative Competence Apply in Juvenile Court?</vt:lpstr>
      <vt:lpstr>Panza et. al (2020) research</vt:lpstr>
      <vt:lpstr>State Hospital/SSLC Restoration Costs</vt:lpstr>
      <vt:lpstr>State Hospital Juvenile Capacity</vt:lpstr>
      <vt:lpstr>State Supported Living Center Capacity</vt:lpstr>
      <vt:lpstr>Harris County Chapter 55 Needs</vt:lpstr>
      <vt:lpstr>ELIMINATE THE WAIT </vt:lpstr>
      <vt:lpstr>Juvenile Justice Needs</vt:lpstr>
      <vt:lpstr>Working together to change the law </vt:lpstr>
      <vt:lpstr>Legislative Solutions</vt:lpstr>
      <vt:lpstr>Chapter 55 Reform</vt:lpstr>
      <vt:lpstr>Chapter 55 Committee Members</vt:lpstr>
      <vt:lpstr>Terminology changes</vt:lpstr>
      <vt:lpstr>Criteria for Court-Ordered Examinations</vt:lpstr>
      <vt:lpstr>Examination Requirements</vt:lpstr>
      <vt:lpstr>Examination Requirements </vt:lpstr>
      <vt:lpstr>New Examination Requirements </vt:lpstr>
      <vt:lpstr>Court Ordered Mental Health Services</vt:lpstr>
      <vt:lpstr>Court Ordered Residential Intellectual Disability Services</vt:lpstr>
      <vt:lpstr>Temporary Outpatient Services</vt:lpstr>
      <vt:lpstr>Alternative arrangements</vt:lpstr>
      <vt:lpstr>Expanded Judicial Discretion - Juvenile Transfer</vt:lpstr>
      <vt:lpstr>Clinician Involvement</vt:lpstr>
      <vt:lpstr>Harris County’s Outpatient Fitness Attainment Program</vt:lpstr>
      <vt:lpstr>Competence = Capacity + Context</vt:lpstr>
      <vt:lpstr>Common problems among youth found not fit to proceed</vt:lpstr>
      <vt:lpstr>Services they may need</vt:lpstr>
      <vt:lpstr>Youth Programs for Fitness Attainment</vt:lpstr>
      <vt:lpstr>LEAP Criteria</vt:lpstr>
      <vt:lpstr>Program Details</vt:lpstr>
      <vt:lpstr>Harris County Procedures</vt:lpstr>
      <vt:lpstr>Clinician Involvement</vt:lpstr>
      <vt:lpstr>Principles behind LEAP</vt:lpstr>
      <vt:lpstr>LEAP</vt:lpstr>
      <vt:lpstr>PowerPoint Presentation</vt:lpstr>
      <vt:lpstr>Measuring Progress</vt:lpstr>
      <vt:lpstr>Underlying Principles for Working with Each Youth</vt:lpstr>
      <vt:lpstr>Things to Consider</vt:lpstr>
      <vt:lpstr>Identifying Different Legal Needs</vt:lpstr>
      <vt:lpstr>Examples/Hypotheticals</vt:lpstr>
      <vt:lpstr>Use of Hypotheticals</vt:lpstr>
      <vt:lpstr>Case Examples</vt:lpstr>
      <vt:lpstr>Additional Challenges</vt:lpstr>
      <vt:lpstr>Outcomes of outpatient legal education</vt:lpstr>
      <vt:lpstr>Outcomes</vt:lpstr>
      <vt:lpstr>Future Directions</vt:lpstr>
      <vt:lpstr>Current LEAP Participants</vt:lpstr>
      <vt:lpstr>MOU Process</vt:lpstr>
      <vt:lpstr>Questions </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Texas Department of State Health Services</dc:creator>
  <cp:lastModifiedBy>Chibueze, Uche (HCJPD)</cp:lastModifiedBy>
  <cp:revision>23</cp:revision>
  <dcterms:created xsi:type="dcterms:W3CDTF">2018-12-06T15:25:41Z</dcterms:created>
  <dcterms:modified xsi:type="dcterms:W3CDTF">2025-06-24T20:38:57Z</dcterms:modified>
</cp:coreProperties>
</file>