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tags/tag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9" r:id="rId5"/>
    <p:sldMasterId id="2147483713" r:id="rId6"/>
    <p:sldMasterId id="2147483782" r:id="rId7"/>
    <p:sldMasterId id="2147483648" r:id="rId8"/>
    <p:sldMasterId id="2147483686" r:id="rId9"/>
  </p:sldMasterIdLst>
  <p:notesMasterIdLst>
    <p:notesMasterId r:id="rId56"/>
  </p:notesMasterIdLst>
  <p:sldIdLst>
    <p:sldId id="403" r:id="rId10"/>
    <p:sldId id="404" r:id="rId11"/>
    <p:sldId id="405" r:id="rId12"/>
    <p:sldId id="406" r:id="rId13"/>
    <p:sldId id="407" r:id="rId14"/>
    <p:sldId id="408" r:id="rId15"/>
    <p:sldId id="409" r:id="rId16"/>
    <p:sldId id="410" r:id="rId17"/>
    <p:sldId id="323" r:id="rId18"/>
    <p:sldId id="400" r:id="rId19"/>
    <p:sldId id="401" r:id="rId20"/>
    <p:sldId id="501" r:id="rId21"/>
    <p:sldId id="257" r:id="rId22"/>
    <p:sldId id="493" r:id="rId23"/>
    <p:sldId id="269" r:id="rId24"/>
    <p:sldId id="270" r:id="rId25"/>
    <p:sldId id="271" r:id="rId26"/>
    <p:sldId id="272" r:id="rId27"/>
    <p:sldId id="273" r:id="rId28"/>
    <p:sldId id="274" r:id="rId29"/>
    <p:sldId id="259" r:id="rId30"/>
    <p:sldId id="494" r:id="rId31"/>
    <p:sldId id="495" r:id="rId32"/>
    <p:sldId id="496" r:id="rId33"/>
    <p:sldId id="260" r:id="rId34"/>
    <p:sldId id="276" r:id="rId35"/>
    <p:sldId id="502" r:id="rId36"/>
    <p:sldId id="487" r:id="rId37"/>
    <p:sldId id="488" r:id="rId38"/>
    <p:sldId id="489" r:id="rId39"/>
    <p:sldId id="261" r:id="rId40"/>
    <p:sldId id="498" r:id="rId41"/>
    <p:sldId id="492" r:id="rId42"/>
    <p:sldId id="497" r:id="rId43"/>
    <p:sldId id="499" r:id="rId44"/>
    <p:sldId id="296" r:id="rId45"/>
    <p:sldId id="297" r:id="rId46"/>
    <p:sldId id="304" r:id="rId47"/>
    <p:sldId id="305" r:id="rId48"/>
    <p:sldId id="500" r:id="rId49"/>
    <p:sldId id="262" r:id="rId50"/>
    <p:sldId id="264" r:id="rId51"/>
    <p:sldId id="402" r:id="rId52"/>
    <p:sldId id="411" r:id="rId53"/>
    <p:sldId id="324" r:id="rId54"/>
    <p:sldId id="39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A64226-2AB8-1A5A-6612-FFDB8059536F}" name="Sanders, Jessica" initials="SJ" userId="S::jsanders@bbtrails.org::ad1497d3-491a-4f97-a3f1-b05c955fdcc8" providerId="AD"/>
  <p188:author id="{B67A983D-D95B-7CBB-45C8-DEBA3C514C40}" name="Guerrero, Tiffany" initials="GT" userId="S::tguerrero@bbtrails.org::f872d894-d865-460f-a39e-aa61c7ebccc7" providerId="AD"/>
  <p188:author id="{CDAB325D-2080-9C3A-67FE-CE1BF9B91BAE}" name="Richardson, Andrea" initials="AR" userId="S::arichardson@bbtrails.org::4c4b0294-be51-444d-b5ae-d158fe6bb6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C7F"/>
    <a:srgbClr val="7E9D1A"/>
    <a:srgbClr val="00B050"/>
    <a:srgbClr val="0070C0"/>
    <a:srgbClr val="002060"/>
    <a:srgbClr val="588838"/>
    <a:srgbClr val="22949D"/>
    <a:srgbClr val="70AD47"/>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9" autoAdjust="0"/>
    <p:restoredTop sz="89346" autoAdjust="0"/>
  </p:normalViewPr>
  <p:slideViewPr>
    <p:cSldViewPr snapToGrid="0">
      <p:cViewPr varScale="1">
        <p:scale>
          <a:sx n="82" d="100"/>
          <a:sy n="82" d="100"/>
        </p:scale>
        <p:origin x="77" y="667"/>
      </p:cViewPr>
      <p:guideLst/>
    </p:cSldViewPr>
  </p:slideViewPr>
  <p:notesTextViewPr>
    <p:cViewPr>
      <p:scale>
        <a:sx n="75" d="100"/>
        <a:sy n="7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C117E9-4ED8-4BF7-8A0F-663B0153401E}" type="doc">
      <dgm:prSet loTypeId="urn:microsoft.com/office/officeart/2016/7/layout/LinearBlockProcessNumbered" loCatId="process" qsTypeId="urn:microsoft.com/office/officeart/2005/8/quickstyle/simple1" qsCatId="simple" csTypeId="urn:microsoft.com/office/officeart/2005/8/colors/accent0_2" csCatId="mainScheme" phldr="1"/>
      <dgm:spPr/>
      <dgm:t>
        <a:bodyPr/>
        <a:lstStyle/>
        <a:p>
          <a:endParaRPr lang="en-US"/>
        </a:p>
      </dgm:t>
    </dgm:pt>
    <dgm:pt modelId="{5ABB8628-374A-4D1A-8CD3-AD2740DB9C12}">
      <dgm:prSet/>
      <dgm:spPr/>
      <dgm:t>
        <a:bodyPr/>
        <a:lstStyle/>
        <a:p>
          <a:r>
            <a:rPr lang="en-US" dirty="0"/>
            <a:t>Define the current standard of care in the management of opioid/fentanyl and alcohol use disorders</a:t>
          </a:r>
        </a:p>
      </dgm:t>
    </dgm:pt>
    <dgm:pt modelId="{AA5F0882-C7E6-4DAB-AAE8-7BF3989DC420}" type="parTrans" cxnId="{E260F70F-317D-489F-A101-86D28563AEAF}">
      <dgm:prSet/>
      <dgm:spPr/>
      <dgm:t>
        <a:bodyPr/>
        <a:lstStyle/>
        <a:p>
          <a:endParaRPr lang="en-US"/>
        </a:p>
      </dgm:t>
    </dgm:pt>
    <dgm:pt modelId="{344A7E58-9B6F-4DD8-BAFD-9803414081D1}" type="sibTrans" cxnId="{E260F70F-317D-489F-A101-86D28563AEAF}">
      <dgm:prSet phldrT="01" phldr="0"/>
      <dgm:spPr/>
      <dgm:t>
        <a:bodyPr/>
        <a:lstStyle/>
        <a:p>
          <a:r>
            <a:rPr lang="en-US"/>
            <a:t>01</a:t>
          </a:r>
          <a:endParaRPr lang="en-US" dirty="0"/>
        </a:p>
      </dgm:t>
    </dgm:pt>
    <dgm:pt modelId="{24BDAA26-4807-4E18-AB30-CF0E994827A1}">
      <dgm:prSet/>
      <dgm:spPr/>
      <dgm:t>
        <a:bodyPr/>
        <a:lstStyle/>
        <a:p>
          <a:r>
            <a:rPr lang="en-US" dirty="0"/>
            <a:t>Identify core competencies for medication assisted treatment (MAT) and ambulatory withdrawal management services</a:t>
          </a:r>
        </a:p>
      </dgm:t>
    </dgm:pt>
    <dgm:pt modelId="{89E40A0E-4A97-4AF1-BDE6-F4E6D8A058C6}" type="parTrans" cxnId="{CC3DCD39-7234-4D16-8D5D-6C27BF966BAA}">
      <dgm:prSet/>
      <dgm:spPr/>
      <dgm:t>
        <a:bodyPr/>
        <a:lstStyle/>
        <a:p>
          <a:endParaRPr lang="en-US"/>
        </a:p>
      </dgm:t>
    </dgm:pt>
    <dgm:pt modelId="{C44D9BBB-4278-4A6F-B36A-AF80DC285DCE}" type="sibTrans" cxnId="{CC3DCD39-7234-4D16-8D5D-6C27BF966BAA}">
      <dgm:prSet phldrT="02" phldr="0"/>
      <dgm:spPr/>
      <dgm:t>
        <a:bodyPr/>
        <a:lstStyle/>
        <a:p>
          <a:r>
            <a:rPr lang="en-US"/>
            <a:t>02</a:t>
          </a:r>
          <a:endParaRPr lang="en-US" dirty="0"/>
        </a:p>
      </dgm:t>
    </dgm:pt>
    <dgm:pt modelId="{DFBA0D5F-8058-494A-AC00-8006EA53F874}">
      <dgm:prSet/>
      <dgm:spPr/>
      <dgm:t>
        <a:bodyPr/>
        <a:lstStyle/>
        <a:p>
          <a:r>
            <a:rPr lang="en-US" dirty="0"/>
            <a:t>Review intake and referral modes for MAT in community mental health centers</a:t>
          </a:r>
        </a:p>
      </dgm:t>
    </dgm:pt>
    <dgm:pt modelId="{552C518C-816A-4DF3-838C-1E0ABEE49D3C}" type="parTrans" cxnId="{C77B5CF3-0F1D-460A-A737-F62B2C5E3247}">
      <dgm:prSet/>
      <dgm:spPr/>
      <dgm:t>
        <a:bodyPr/>
        <a:lstStyle/>
        <a:p>
          <a:endParaRPr lang="en-US"/>
        </a:p>
      </dgm:t>
    </dgm:pt>
    <dgm:pt modelId="{BEEC8750-1357-4830-8019-5EE1F2B9898D}" type="sibTrans" cxnId="{C77B5CF3-0F1D-460A-A737-F62B2C5E3247}">
      <dgm:prSet phldrT="03" phldr="0"/>
      <dgm:spPr/>
      <dgm:t>
        <a:bodyPr/>
        <a:lstStyle/>
        <a:p>
          <a:r>
            <a:rPr lang="en-US"/>
            <a:t>03</a:t>
          </a:r>
          <a:endParaRPr lang="en-US" dirty="0"/>
        </a:p>
      </dgm:t>
    </dgm:pt>
    <dgm:pt modelId="{472876A8-EFF4-4756-B2AB-A5824DAB8310}" type="pres">
      <dgm:prSet presAssocID="{BFC117E9-4ED8-4BF7-8A0F-663B0153401E}" presName="Name0" presStyleCnt="0">
        <dgm:presLayoutVars>
          <dgm:animLvl val="lvl"/>
          <dgm:resizeHandles val="exact"/>
        </dgm:presLayoutVars>
      </dgm:prSet>
      <dgm:spPr/>
    </dgm:pt>
    <dgm:pt modelId="{CF9233C6-E379-4086-9985-A39AFFDA78E4}" type="pres">
      <dgm:prSet presAssocID="{5ABB8628-374A-4D1A-8CD3-AD2740DB9C12}" presName="compositeNode" presStyleCnt="0">
        <dgm:presLayoutVars>
          <dgm:bulletEnabled val="1"/>
        </dgm:presLayoutVars>
      </dgm:prSet>
      <dgm:spPr/>
    </dgm:pt>
    <dgm:pt modelId="{F9385408-7D90-4E22-8652-0C112442591B}" type="pres">
      <dgm:prSet presAssocID="{5ABB8628-374A-4D1A-8CD3-AD2740DB9C12}" presName="bgRect" presStyleLbl="alignNode1" presStyleIdx="0" presStyleCnt="3"/>
      <dgm:spPr/>
    </dgm:pt>
    <dgm:pt modelId="{52E1C957-0EBE-4105-9262-2E8B3B996E76}" type="pres">
      <dgm:prSet presAssocID="{344A7E58-9B6F-4DD8-BAFD-9803414081D1}" presName="sibTransNodeRect" presStyleLbl="alignNode1" presStyleIdx="0" presStyleCnt="3">
        <dgm:presLayoutVars>
          <dgm:chMax val="0"/>
          <dgm:bulletEnabled val="1"/>
        </dgm:presLayoutVars>
      </dgm:prSet>
      <dgm:spPr/>
    </dgm:pt>
    <dgm:pt modelId="{1C8B8092-630C-471B-9F2A-A9F3116C1BB2}" type="pres">
      <dgm:prSet presAssocID="{5ABB8628-374A-4D1A-8CD3-AD2740DB9C12}" presName="nodeRect" presStyleLbl="alignNode1" presStyleIdx="0" presStyleCnt="3">
        <dgm:presLayoutVars>
          <dgm:bulletEnabled val="1"/>
        </dgm:presLayoutVars>
      </dgm:prSet>
      <dgm:spPr/>
    </dgm:pt>
    <dgm:pt modelId="{F042D7F9-93DA-4B19-8E63-A165A6986234}" type="pres">
      <dgm:prSet presAssocID="{344A7E58-9B6F-4DD8-BAFD-9803414081D1}" presName="sibTrans" presStyleCnt="0"/>
      <dgm:spPr/>
    </dgm:pt>
    <dgm:pt modelId="{FB5FD83C-E939-4C60-A4F4-5710B8D19D24}" type="pres">
      <dgm:prSet presAssocID="{24BDAA26-4807-4E18-AB30-CF0E994827A1}" presName="compositeNode" presStyleCnt="0">
        <dgm:presLayoutVars>
          <dgm:bulletEnabled val="1"/>
        </dgm:presLayoutVars>
      </dgm:prSet>
      <dgm:spPr/>
    </dgm:pt>
    <dgm:pt modelId="{7C8D2214-9AF1-4690-ACF3-E4E59D70A443}" type="pres">
      <dgm:prSet presAssocID="{24BDAA26-4807-4E18-AB30-CF0E994827A1}" presName="bgRect" presStyleLbl="alignNode1" presStyleIdx="1" presStyleCnt="3"/>
      <dgm:spPr/>
    </dgm:pt>
    <dgm:pt modelId="{D8745E87-15AB-4AB3-B1D0-225F74B9D987}" type="pres">
      <dgm:prSet presAssocID="{C44D9BBB-4278-4A6F-B36A-AF80DC285DCE}" presName="sibTransNodeRect" presStyleLbl="alignNode1" presStyleIdx="1" presStyleCnt="3">
        <dgm:presLayoutVars>
          <dgm:chMax val="0"/>
          <dgm:bulletEnabled val="1"/>
        </dgm:presLayoutVars>
      </dgm:prSet>
      <dgm:spPr/>
    </dgm:pt>
    <dgm:pt modelId="{9774AB05-A059-48B1-8106-982BA1650217}" type="pres">
      <dgm:prSet presAssocID="{24BDAA26-4807-4E18-AB30-CF0E994827A1}" presName="nodeRect" presStyleLbl="alignNode1" presStyleIdx="1" presStyleCnt="3">
        <dgm:presLayoutVars>
          <dgm:bulletEnabled val="1"/>
        </dgm:presLayoutVars>
      </dgm:prSet>
      <dgm:spPr/>
    </dgm:pt>
    <dgm:pt modelId="{1B5BBDD2-65F6-405C-A0C8-5B3226C84B0B}" type="pres">
      <dgm:prSet presAssocID="{C44D9BBB-4278-4A6F-B36A-AF80DC285DCE}" presName="sibTrans" presStyleCnt="0"/>
      <dgm:spPr/>
    </dgm:pt>
    <dgm:pt modelId="{DD5F8CDF-3C6A-4070-B68E-D6ACA6A66CD3}" type="pres">
      <dgm:prSet presAssocID="{DFBA0D5F-8058-494A-AC00-8006EA53F874}" presName="compositeNode" presStyleCnt="0">
        <dgm:presLayoutVars>
          <dgm:bulletEnabled val="1"/>
        </dgm:presLayoutVars>
      </dgm:prSet>
      <dgm:spPr/>
    </dgm:pt>
    <dgm:pt modelId="{871B56CC-19F5-4C7D-A2FB-A1EF40D8F6DA}" type="pres">
      <dgm:prSet presAssocID="{DFBA0D5F-8058-494A-AC00-8006EA53F874}" presName="bgRect" presStyleLbl="alignNode1" presStyleIdx="2" presStyleCnt="3"/>
      <dgm:spPr/>
    </dgm:pt>
    <dgm:pt modelId="{0D48FFCB-66FA-4068-85C6-9A981B7AF095}" type="pres">
      <dgm:prSet presAssocID="{BEEC8750-1357-4830-8019-5EE1F2B9898D}" presName="sibTransNodeRect" presStyleLbl="alignNode1" presStyleIdx="2" presStyleCnt="3">
        <dgm:presLayoutVars>
          <dgm:chMax val="0"/>
          <dgm:bulletEnabled val="1"/>
        </dgm:presLayoutVars>
      </dgm:prSet>
      <dgm:spPr/>
    </dgm:pt>
    <dgm:pt modelId="{016C3CE7-E612-4168-8EA8-3388FEBA96CE}" type="pres">
      <dgm:prSet presAssocID="{DFBA0D5F-8058-494A-AC00-8006EA53F874}" presName="nodeRect" presStyleLbl="alignNode1" presStyleIdx="2" presStyleCnt="3">
        <dgm:presLayoutVars>
          <dgm:bulletEnabled val="1"/>
        </dgm:presLayoutVars>
      </dgm:prSet>
      <dgm:spPr/>
    </dgm:pt>
  </dgm:ptLst>
  <dgm:cxnLst>
    <dgm:cxn modelId="{E260F70F-317D-489F-A101-86D28563AEAF}" srcId="{BFC117E9-4ED8-4BF7-8A0F-663B0153401E}" destId="{5ABB8628-374A-4D1A-8CD3-AD2740DB9C12}" srcOrd="0" destOrd="0" parTransId="{AA5F0882-C7E6-4DAB-AAE8-7BF3989DC420}" sibTransId="{344A7E58-9B6F-4DD8-BAFD-9803414081D1}"/>
    <dgm:cxn modelId="{9D1A7139-4B1E-4C90-8724-31106DB59C38}" type="presOf" srcId="{24BDAA26-4807-4E18-AB30-CF0E994827A1}" destId="{7C8D2214-9AF1-4690-ACF3-E4E59D70A443}" srcOrd="0" destOrd="0" presId="urn:microsoft.com/office/officeart/2016/7/layout/LinearBlockProcessNumbered"/>
    <dgm:cxn modelId="{CC3DCD39-7234-4D16-8D5D-6C27BF966BAA}" srcId="{BFC117E9-4ED8-4BF7-8A0F-663B0153401E}" destId="{24BDAA26-4807-4E18-AB30-CF0E994827A1}" srcOrd="1" destOrd="0" parTransId="{89E40A0E-4A97-4AF1-BDE6-F4E6D8A058C6}" sibTransId="{C44D9BBB-4278-4A6F-B36A-AF80DC285DCE}"/>
    <dgm:cxn modelId="{B1E3175C-75C5-4E18-9C24-248BE66E7082}" type="presOf" srcId="{344A7E58-9B6F-4DD8-BAFD-9803414081D1}" destId="{52E1C957-0EBE-4105-9262-2E8B3B996E76}" srcOrd="0" destOrd="0" presId="urn:microsoft.com/office/officeart/2016/7/layout/LinearBlockProcessNumbered"/>
    <dgm:cxn modelId="{055F2E50-7C62-4E4E-B710-67481CADD10D}" type="presOf" srcId="{DFBA0D5F-8058-494A-AC00-8006EA53F874}" destId="{016C3CE7-E612-4168-8EA8-3388FEBA96CE}" srcOrd="1" destOrd="0" presId="urn:microsoft.com/office/officeart/2016/7/layout/LinearBlockProcessNumbered"/>
    <dgm:cxn modelId="{B66D0C8E-F114-4A78-B820-098B6065C43E}" type="presOf" srcId="{DFBA0D5F-8058-494A-AC00-8006EA53F874}" destId="{871B56CC-19F5-4C7D-A2FB-A1EF40D8F6DA}" srcOrd="0" destOrd="0" presId="urn:microsoft.com/office/officeart/2016/7/layout/LinearBlockProcessNumbered"/>
    <dgm:cxn modelId="{C0B1569A-0C9D-41BC-9C33-5C202D8A9793}" type="presOf" srcId="{5ABB8628-374A-4D1A-8CD3-AD2740DB9C12}" destId="{F9385408-7D90-4E22-8652-0C112442591B}" srcOrd="0" destOrd="0" presId="urn:microsoft.com/office/officeart/2016/7/layout/LinearBlockProcessNumbered"/>
    <dgm:cxn modelId="{B295E4C1-5703-4B94-9B5C-6951304178C6}" type="presOf" srcId="{5ABB8628-374A-4D1A-8CD3-AD2740DB9C12}" destId="{1C8B8092-630C-471B-9F2A-A9F3116C1BB2}" srcOrd="1" destOrd="0" presId="urn:microsoft.com/office/officeart/2016/7/layout/LinearBlockProcessNumbered"/>
    <dgm:cxn modelId="{0342C0DD-94BD-4AC6-B6BE-B6748780F103}" type="presOf" srcId="{BEEC8750-1357-4830-8019-5EE1F2B9898D}" destId="{0D48FFCB-66FA-4068-85C6-9A981B7AF095}" srcOrd="0" destOrd="0" presId="urn:microsoft.com/office/officeart/2016/7/layout/LinearBlockProcessNumbered"/>
    <dgm:cxn modelId="{2C6C3FEC-C580-4076-A26D-53228D1F1970}" type="presOf" srcId="{C44D9BBB-4278-4A6F-B36A-AF80DC285DCE}" destId="{D8745E87-15AB-4AB3-B1D0-225F74B9D987}" srcOrd="0" destOrd="0" presId="urn:microsoft.com/office/officeart/2016/7/layout/LinearBlockProcessNumbered"/>
    <dgm:cxn modelId="{C77B5CF3-0F1D-460A-A737-F62B2C5E3247}" srcId="{BFC117E9-4ED8-4BF7-8A0F-663B0153401E}" destId="{DFBA0D5F-8058-494A-AC00-8006EA53F874}" srcOrd="2" destOrd="0" parTransId="{552C518C-816A-4DF3-838C-1E0ABEE49D3C}" sibTransId="{BEEC8750-1357-4830-8019-5EE1F2B9898D}"/>
    <dgm:cxn modelId="{F8E424F7-895B-4307-8951-E527093DB42C}" type="presOf" srcId="{24BDAA26-4807-4E18-AB30-CF0E994827A1}" destId="{9774AB05-A059-48B1-8106-982BA1650217}" srcOrd="1" destOrd="0" presId="urn:microsoft.com/office/officeart/2016/7/layout/LinearBlockProcessNumbered"/>
    <dgm:cxn modelId="{673C8AFB-30BE-4216-9E5D-A9CDBE0BE082}" type="presOf" srcId="{BFC117E9-4ED8-4BF7-8A0F-663B0153401E}" destId="{472876A8-EFF4-4756-B2AB-A5824DAB8310}" srcOrd="0" destOrd="0" presId="urn:microsoft.com/office/officeart/2016/7/layout/LinearBlockProcessNumbered"/>
    <dgm:cxn modelId="{5C108F6D-9A76-415F-9D2F-AA9506A5654F}" type="presParOf" srcId="{472876A8-EFF4-4756-B2AB-A5824DAB8310}" destId="{CF9233C6-E379-4086-9985-A39AFFDA78E4}" srcOrd="0" destOrd="0" presId="urn:microsoft.com/office/officeart/2016/7/layout/LinearBlockProcessNumbered"/>
    <dgm:cxn modelId="{7DF37B57-4EF5-4520-967E-7F034D6E13CA}" type="presParOf" srcId="{CF9233C6-E379-4086-9985-A39AFFDA78E4}" destId="{F9385408-7D90-4E22-8652-0C112442591B}" srcOrd="0" destOrd="0" presId="urn:microsoft.com/office/officeart/2016/7/layout/LinearBlockProcessNumbered"/>
    <dgm:cxn modelId="{0A2546CE-76FA-439E-A86C-F68140CB8B42}" type="presParOf" srcId="{CF9233C6-E379-4086-9985-A39AFFDA78E4}" destId="{52E1C957-0EBE-4105-9262-2E8B3B996E76}" srcOrd="1" destOrd="0" presId="urn:microsoft.com/office/officeart/2016/7/layout/LinearBlockProcessNumbered"/>
    <dgm:cxn modelId="{EA96D3CA-C5F9-4FAF-BF6C-BF2D2BEAF677}" type="presParOf" srcId="{CF9233C6-E379-4086-9985-A39AFFDA78E4}" destId="{1C8B8092-630C-471B-9F2A-A9F3116C1BB2}" srcOrd="2" destOrd="0" presId="urn:microsoft.com/office/officeart/2016/7/layout/LinearBlockProcessNumbered"/>
    <dgm:cxn modelId="{F2CEB707-3232-4EB2-8644-F94A694C1FB4}" type="presParOf" srcId="{472876A8-EFF4-4756-B2AB-A5824DAB8310}" destId="{F042D7F9-93DA-4B19-8E63-A165A6986234}" srcOrd="1" destOrd="0" presId="urn:microsoft.com/office/officeart/2016/7/layout/LinearBlockProcessNumbered"/>
    <dgm:cxn modelId="{F92EEACC-5CFB-4656-82BD-3CB4A4833288}" type="presParOf" srcId="{472876A8-EFF4-4756-B2AB-A5824DAB8310}" destId="{FB5FD83C-E939-4C60-A4F4-5710B8D19D24}" srcOrd="2" destOrd="0" presId="urn:microsoft.com/office/officeart/2016/7/layout/LinearBlockProcessNumbered"/>
    <dgm:cxn modelId="{291FC823-D0DB-4363-88F9-7C21EC9E87A9}" type="presParOf" srcId="{FB5FD83C-E939-4C60-A4F4-5710B8D19D24}" destId="{7C8D2214-9AF1-4690-ACF3-E4E59D70A443}" srcOrd="0" destOrd="0" presId="urn:microsoft.com/office/officeart/2016/7/layout/LinearBlockProcessNumbered"/>
    <dgm:cxn modelId="{DD05C8F8-92CC-4C4F-9AB3-E196752A3E34}" type="presParOf" srcId="{FB5FD83C-E939-4C60-A4F4-5710B8D19D24}" destId="{D8745E87-15AB-4AB3-B1D0-225F74B9D987}" srcOrd="1" destOrd="0" presId="urn:microsoft.com/office/officeart/2016/7/layout/LinearBlockProcessNumbered"/>
    <dgm:cxn modelId="{200209D8-4449-4FE4-B7A7-DE0EB9A67852}" type="presParOf" srcId="{FB5FD83C-E939-4C60-A4F4-5710B8D19D24}" destId="{9774AB05-A059-48B1-8106-982BA1650217}" srcOrd="2" destOrd="0" presId="urn:microsoft.com/office/officeart/2016/7/layout/LinearBlockProcessNumbered"/>
    <dgm:cxn modelId="{3F168EBD-AD37-4D83-857D-DD615F7A2112}" type="presParOf" srcId="{472876A8-EFF4-4756-B2AB-A5824DAB8310}" destId="{1B5BBDD2-65F6-405C-A0C8-5B3226C84B0B}" srcOrd="3" destOrd="0" presId="urn:microsoft.com/office/officeart/2016/7/layout/LinearBlockProcessNumbered"/>
    <dgm:cxn modelId="{05A55A64-D67D-4262-AD6B-090D29F6E69D}" type="presParOf" srcId="{472876A8-EFF4-4756-B2AB-A5824DAB8310}" destId="{DD5F8CDF-3C6A-4070-B68E-D6ACA6A66CD3}" srcOrd="4" destOrd="0" presId="urn:microsoft.com/office/officeart/2016/7/layout/LinearBlockProcessNumbered"/>
    <dgm:cxn modelId="{980042EE-3C29-423C-BC22-1CA7FEF83024}" type="presParOf" srcId="{DD5F8CDF-3C6A-4070-B68E-D6ACA6A66CD3}" destId="{871B56CC-19F5-4C7D-A2FB-A1EF40D8F6DA}" srcOrd="0" destOrd="0" presId="urn:microsoft.com/office/officeart/2016/7/layout/LinearBlockProcessNumbered"/>
    <dgm:cxn modelId="{131E4633-0439-498A-B1FC-38D68DA1BFEE}" type="presParOf" srcId="{DD5F8CDF-3C6A-4070-B68E-D6ACA6A66CD3}" destId="{0D48FFCB-66FA-4068-85C6-9A981B7AF095}" srcOrd="1" destOrd="0" presId="urn:microsoft.com/office/officeart/2016/7/layout/LinearBlockProcessNumbered"/>
    <dgm:cxn modelId="{519B52F4-CA03-4A63-BB3F-700031B1A132}" type="presParOf" srcId="{DD5F8CDF-3C6A-4070-B68E-D6ACA6A66CD3}" destId="{016C3CE7-E612-4168-8EA8-3388FEBA96CE}"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4EB40B-0FC7-47C1-B8DA-D8CE4B6C448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9B4879C-4A0D-492A-8AE6-B2018539B4EB}">
      <dgm:prSet custT="1"/>
      <dgm:spPr/>
      <dgm:t>
        <a:bodyPr/>
        <a:lstStyle/>
        <a:p>
          <a:r>
            <a:rPr lang="en-US" sz="2000" dirty="0"/>
            <a:t>Important service for patients with limited resources and/or inability/unwillingness to go to inpatient facility</a:t>
          </a:r>
        </a:p>
      </dgm:t>
    </dgm:pt>
    <dgm:pt modelId="{FBF7DA8B-149F-4DEC-838E-B22754E9A38F}" type="parTrans" cxnId="{B6892438-4990-43D4-94B0-C621D035078A}">
      <dgm:prSet/>
      <dgm:spPr/>
      <dgm:t>
        <a:bodyPr/>
        <a:lstStyle/>
        <a:p>
          <a:endParaRPr lang="en-US"/>
        </a:p>
      </dgm:t>
    </dgm:pt>
    <dgm:pt modelId="{D65C4074-1A8F-41FC-ABC0-98FD2CE51F06}" type="sibTrans" cxnId="{B6892438-4990-43D4-94B0-C621D035078A}">
      <dgm:prSet/>
      <dgm:spPr/>
      <dgm:t>
        <a:bodyPr/>
        <a:lstStyle/>
        <a:p>
          <a:endParaRPr lang="en-US"/>
        </a:p>
      </dgm:t>
    </dgm:pt>
    <dgm:pt modelId="{8F1A3BF4-CA0E-4E41-9A45-EEECF40A2767}">
      <dgm:prSet custT="1"/>
      <dgm:spPr/>
      <dgm:t>
        <a:bodyPr/>
        <a:lstStyle/>
        <a:p>
          <a:r>
            <a:rPr lang="en-US" sz="2000" dirty="0"/>
            <a:t>Can be conducted in context of primary care</a:t>
          </a:r>
        </a:p>
      </dgm:t>
    </dgm:pt>
    <dgm:pt modelId="{E7D17B5C-F49A-483B-9F01-606E9CE2C114}" type="parTrans" cxnId="{8253FFB2-B18B-420F-A1AF-77A9C396A62F}">
      <dgm:prSet/>
      <dgm:spPr/>
      <dgm:t>
        <a:bodyPr/>
        <a:lstStyle/>
        <a:p>
          <a:endParaRPr lang="en-US"/>
        </a:p>
      </dgm:t>
    </dgm:pt>
    <dgm:pt modelId="{86518ED2-A5BF-4804-87A5-58EF0A9DBAB1}" type="sibTrans" cxnId="{8253FFB2-B18B-420F-A1AF-77A9C396A62F}">
      <dgm:prSet/>
      <dgm:spPr/>
      <dgm:t>
        <a:bodyPr/>
        <a:lstStyle/>
        <a:p>
          <a:endParaRPr lang="en-US"/>
        </a:p>
      </dgm:t>
    </dgm:pt>
    <dgm:pt modelId="{24376C25-A8E4-49CC-A834-9FBFAC8CDF0B}">
      <dgm:prSet custT="1"/>
      <dgm:spPr/>
      <dgm:t>
        <a:bodyPr/>
        <a:lstStyle/>
        <a:p>
          <a:r>
            <a:rPr lang="en-US" sz="2000" dirty="0"/>
            <a:t>Requires adequate staff support</a:t>
          </a:r>
        </a:p>
      </dgm:t>
    </dgm:pt>
    <dgm:pt modelId="{CE0E3CFE-6E31-4584-A269-6A11DFE5C4DB}" type="parTrans" cxnId="{4F08F747-09A7-4BD8-BA53-288EA5941228}">
      <dgm:prSet/>
      <dgm:spPr/>
      <dgm:t>
        <a:bodyPr/>
        <a:lstStyle/>
        <a:p>
          <a:endParaRPr lang="en-US"/>
        </a:p>
      </dgm:t>
    </dgm:pt>
    <dgm:pt modelId="{430BBB1E-5C93-4C2B-8F5F-3592D0274B72}" type="sibTrans" cxnId="{4F08F747-09A7-4BD8-BA53-288EA5941228}">
      <dgm:prSet/>
      <dgm:spPr/>
      <dgm:t>
        <a:bodyPr/>
        <a:lstStyle/>
        <a:p>
          <a:endParaRPr lang="en-US"/>
        </a:p>
      </dgm:t>
    </dgm:pt>
    <dgm:pt modelId="{C044A489-866D-41D6-8B05-2BC4EAC56A1E}">
      <dgm:prSet custT="1"/>
      <dgm:spPr/>
      <dgm:t>
        <a:bodyPr/>
        <a:lstStyle/>
        <a:p>
          <a:r>
            <a:rPr lang="en-US" sz="2000" dirty="0"/>
            <a:t>Can be done by telehealth</a:t>
          </a:r>
        </a:p>
      </dgm:t>
    </dgm:pt>
    <dgm:pt modelId="{48BE7BA8-B070-4308-807C-69D288058CD5}" type="parTrans" cxnId="{1F404F01-2329-41F7-9027-602DB0983F46}">
      <dgm:prSet/>
      <dgm:spPr/>
      <dgm:t>
        <a:bodyPr/>
        <a:lstStyle/>
        <a:p>
          <a:endParaRPr lang="en-US"/>
        </a:p>
      </dgm:t>
    </dgm:pt>
    <dgm:pt modelId="{4259EF33-D81E-4BF3-874A-117103BA96CD}" type="sibTrans" cxnId="{1F404F01-2329-41F7-9027-602DB0983F46}">
      <dgm:prSet/>
      <dgm:spPr/>
      <dgm:t>
        <a:bodyPr/>
        <a:lstStyle/>
        <a:p>
          <a:endParaRPr lang="en-US"/>
        </a:p>
      </dgm:t>
    </dgm:pt>
    <dgm:pt modelId="{83F85677-F4D0-422E-8998-5DCBADCBCA72}">
      <dgm:prSet custT="1"/>
      <dgm:spPr/>
      <dgm:t>
        <a:bodyPr/>
        <a:lstStyle/>
        <a:p>
          <a:r>
            <a:rPr lang="en-US" sz="2000" dirty="0"/>
            <a:t>Applicable H Codes</a:t>
          </a:r>
        </a:p>
      </dgm:t>
    </dgm:pt>
    <dgm:pt modelId="{A8BBF0D6-E7EC-4FE9-98F6-C0FBCC85CD31}" type="parTrans" cxnId="{3727663D-869C-44D3-97D9-2A4DE8917904}">
      <dgm:prSet/>
      <dgm:spPr/>
      <dgm:t>
        <a:bodyPr/>
        <a:lstStyle/>
        <a:p>
          <a:endParaRPr lang="en-US"/>
        </a:p>
      </dgm:t>
    </dgm:pt>
    <dgm:pt modelId="{8E7C9ACF-1AB5-4E84-8962-C7F906317D9D}" type="sibTrans" cxnId="{3727663D-869C-44D3-97D9-2A4DE8917904}">
      <dgm:prSet/>
      <dgm:spPr/>
      <dgm:t>
        <a:bodyPr/>
        <a:lstStyle/>
        <a:p>
          <a:endParaRPr lang="en-US"/>
        </a:p>
      </dgm:t>
    </dgm:pt>
    <dgm:pt modelId="{656BA8E8-2CCF-4A3E-8F19-1CE198A637A8}" type="pres">
      <dgm:prSet presAssocID="{A64EB40B-0FC7-47C1-B8DA-D8CE4B6C4483}" presName="root" presStyleCnt="0">
        <dgm:presLayoutVars>
          <dgm:dir/>
          <dgm:resizeHandles val="exact"/>
        </dgm:presLayoutVars>
      </dgm:prSet>
      <dgm:spPr/>
    </dgm:pt>
    <dgm:pt modelId="{FBA7B16C-7499-41DA-910B-0231BB688B79}" type="pres">
      <dgm:prSet presAssocID="{89B4879C-4A0D-492A-8AE6-B2018539B4EB}" presName="compNode" presStyleCnt="0"/>
      <dgm:spPr/>
    </dgm:pt>
    <dgm:pt modelId="{D4547789-8DA1-4C15-9147-08A38AB774B8}" type="pres">
      <dgm:prSet presAssocID="{89B4879C-4A0D-492A-8AE6-B2018539B4EB}" presName="bgRect" presStyleLbl="bgShp" presStyleIdx="0" presStyleCnt="5"/>
      <dgm:spPr/>
    </dgm:pt>
    <dgm:pt modelId="{DBB66F57-0FF6-48F5-9760-68E0DBE468F5}" type="pres">
      <dgm:prSet presAssocID="{89B4879C-4A0D-492A-8AE6-B2018539B4E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B63F5D47-B9F7-4D2C-9B53-0367D14E2286}" type="pres">
      <dgm:prSet presAssocID="{89B4879C-4A0D-492A-8AE6-B2018539B4EB}" presName="spaceRect" presStyleCnt="0"/>
      <dgm:spPr/>
    </dgm:pt>
    <dgm:pt modelId="{8DDFBC0D-2D56-41BB-8930-3FA87FB035C9}" type="pres">
      <dgm:prSet presAssocID="{89B4879C-4A0D-492A-8AE6-B2018539B4EB}" presName="parTx" presStyleLbl="revTx" presStyleIdx="0" presStyleCnt="5">
        <dgm:presLayoutVars>
          <dgm:chMax val="0"/>
          <dgm:chPref val="0"/>
        </dgm:presLayoutVars>
      </dgm:prSet>
      <dgm:spPr/>
    </dgm:pt>
    <dgm:pt modelId="{3F62369A-E5C9-45D1-98BB-79FF60B3CE31}" type="pres">
      <dgm:prSet presAssocID="{D65C4074-1A8F-41FC-ABC0-98FD2CE51F06}" presName="sibTrans" presStyleCnt="0"/>
      <dgm:spPr/>
    </dgm:pt>
    <dgm:pt modelId="{C4082905-8E8C-4D54-902B-F6E1BE48417C}" type="pres">
      <dgm:prSet presAssocID="{8F1A3BF4-CA0E-4E41-9A45-EEECF40A2767}" presName="compNode" presStyleCnt="0"/>
      <dgm:spPr/>
    </dgm:pt>
    <dgm:pt modelId="{564F5062-D054-47E2-869A-05D6499FC7C9}" type="pres">
      <dgm:prSet presAssocID="{8F1A3BF4-CA0E-4E41-9A45-EEECF40A2767}" presName="bgRect" presStyleLbl="bgShp" presStyleIdx="1" presStyleCnt="5"/>
      <dgm:spPr/>
    </dgm:pt>
    <dgm:pt modelId="{B40C8F33-1E9F-41E5-BE28-E411614078A7}" type="pres">
      <dgm:prSet presAssocID="{8F1A3BF4-CA0E-4E41-9A45-EEECF40A276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089D89C2-2A19-4B5B-9C76-08F5A92C00DE}" type="pres">
      <dgm:prSet presAssocID="{8F1A3BF4-CA0E-4E41-9A45-EEECF40A2767}" presName="spaceRect" presStyleCnt="0"/>
      <dgm:spPr/>
    </dgm:pt>
    <dgm:pt modelId="{1E0EDC56-B028-4812-88F5-BFA465FABA10}" type="pres">
      <dgm:prSet presAssocID="{8F1A3BF4-CA0E-4E41-9A45-EEECF40A2767}" presName="parTx" presStyleLbl="revTx" presStyleIdx="1" presStyleCnt="5">
        <dgm:presLayoutVars>
          <dgm:chMax val="0"/>
          <dgm:chPref val="0"/>
        </dgm:presLayoutVars>
      </dgm:prSet>
      <dgm:spPr/>
    </dgm:pt>
    <dgm:pt modelId="{56CFE22D-225B-4EB2-9482-0917852F30BF}" type="pres">
      <dgm:prSet presAssocID="{86518ED2-A5BF-4804-87A5-58EF0A9DBAB1}" presName="sibTrans" presStyleCnt="0"/>
      <dgm:spPr/>
    </dgm:pt>
    <dgm:pt modelId="{75E6A41C-361C-4E44-BBD4-9AA71258DBC1}" type="pres">
      <dgm:prSet presAssocID="{24376C25-A8E4-49CC-A834-9FBFAC8CDF0B}" presName="compNode" presStyleCnt="0"/>
      <dgm:spPr/>
    </dgm:pt>
    <dgm:pt modelId="{5FFC598C-2888-485C-BDB7-2741E3F7ED02}" type="pres">
      <dgm:prSet presAssocID="{24376C25-A8E4-49CC-A834-9FBFAC8CDF0B}" presName="bgRect" presStyleLbl="bgShp" presStyleIdx="2" presStyleCnt="5"/>
      <dgm:spPr/>
    </dgm:pt>
    <dgm:pt modelId="{7EC00A68-29A9-4793-A179-47B64AF7EB6F}" type="pres">
      <dgm:prSet presAssocID="{24376C25-A8E4-49CC-A834-9FBFAC8CDF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590FC9D6-8231-42C8-BCEF-C145A35CB306}" type="pres">
      <dgm:prSet presAssocID="{24376C25-A8E4-49CC-A834-9FBFAC8CDF0B}" presName="spaceRect" presStyleCnt="0"/>
      <dgm:spPr/>
    </dgm:pt>
    <dgm:pt modelId="{D2101A80-976A-44BA-9F40-EC15FDBAD433}" type="pres">
      <dgm:prSet presAssocID="{24376C25-A8E4-49CC-A834-9FBFAC8CDF0B}" presName="parTx" presStyleLbl="revTx" presStyleIdx="2" presStyleCnt="5">
        <dgm:presLayoutVars>
          <dgm:chMax val="0"/>
          <dgm:chPref val="0"/>
        </dgm:presLayoutVars>
      </dgm:prSet>
      <dgm:spPr/>
    </dgm:pt>
    <dgm:pt modelId="{12235F4E-1129-4BDB-B290-100405DCBEB7}" type="pres">
      <dgm:prSet presAssocID="{430BBB1E-5C93-4C2B-8F5F-3592D0274B72}" presName="sibTrans" presStyleCnt="0"/>
      <dgm:spPr/>
    </dgm:pt>
    <dgm:pt modelId="{D0585211-D67A-40C5-AAF1-EC7BEAB86709}" type="pres">
      <dgm:prSet presAssocID="{C044A489-866D-41D6-8B05-2BC4EAC56A1E}" presName="compNode" presStyleCnt="0"/>
      <dgm:spPr/>
    </dgm:pt>
    <dgm:pt modelId="{B0E0A17F-A4F5-42B7-92C2-6E5F5FA0FC5A}" type="pres">
      <dgm:prSet presAssocID="{C044A489-866D-41D6-8B05-2BC4EAC56A1E}" presName="bgRect" presStyleLbl="bgShp" presStyleIdx="3" presStyleCnt="5"/>
      <dgm:spPr/>
    </dgm:pt>
    <dgm:pt modelId="{68A092AF-A6B6-448F-9EE5-FEBB541DE613}" type="pres">
      <dgm:prSet presAssocID="{C044A489-866D-41D6-8B05-2BC4EAC56A1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509E1E4A-F4CB-4A01-A03F-E6B1903CAFCD}" type="pres">
      <dgm:prSet presAssocID="{C044A489-866D-41D6-8B05-2BC4EAC56A1E}" presName="spaceRect" presStyleCnt="0"/>
      <dgm:spPr/>
    </dgm:pt>
    <dgm:pt modelId="{005445AC-7C49-4C47-ACC7-BD1858FD2AA0}" type="pres">
      <dgm:prSet presAssocID="{C044A489-866D-41D6-8B05-2BC4EAC56A1E}" presName="parTx" presStyleLbl="revTx" presStyleIdx="3" presStyleCnt="5">
        <dgm:presLayoutVars>
          <dgm:chMax val="0"/>
          <dgm:chPref val="0"/>
        </dgm:presLayoutVars>
      </dgm:prSet>
      <dgm:spPr/>
    </dgm:pt>
    <dgm:pt modelId="{EB1AA307-B938-4B94-8A17-EE5DDF73A59E}" type="pres">
      <dgm:prSet presAssocID="{4259EF33-D81E-4BF3-874A-117103BA96CD}" presName="sibTrans" presStyleCnt="0"/>
      <dgm:spPr/>
    </dgm:pt>
    <dgm:pt modelId="{E42372BE-78F8-42A9-B26A-0D6C9808952C}" type="pres">
      <dgm:prSet presAssocID="{83F85677-F4D0-422E-8998-5DCBADCBCA72}" presName="compNode" presStyleCnt="0"/>
      <dgm:spPr/>
    </dgm:pt>
    <dgm:pt modelId="{57B61AC9-F597-4373-ADAF-A4A719AF5EF0}" type="pres">
      <dgm:prSet presAssocID="{83F85677-F4D0-422E-8998-5DCBADCBCA72}" presName="bgRect" presStyleLbl="bgShp" presStyleIdx="4" presStyleCnt="5"/>
      <dgm:spPr/>
    </dgm:pt>
    <dgm:pt modelId="{A2986E41-6915-4A04-B472-A6810ED4EA62}" type="pres">
      <dgm:prSet presAssocID="{83F85677-F4D0-422E-8998-5DCBADCBCA7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4D385E98-D239-45E7-B0FF-C6DB1338CD4A}" type="pres">
      <dgm:prSet presAssocID="{83F85677-F4D0-422E-8998-5DCBADCBCA72}" presName="spaceRect" presStyleCnt="0"/>
      <dgm:spPr/>
    </dgm:pt>
    <dgm:pt modelId="{8FFBE94C-F521-4825-BA10-070AB36069CE}" type="pres">
      <dgm:prSet presAssocID="{83F85677-F4D0-422E-8998-5DCBADCBCA72}" presName="parTx" presStyleLbl="revTx" presStyleIdx="4" presStyleCnt="5">
        <dgm:presLayoutVars>
          <dgm:chMax val="0"/>
          <dgm:chPref val="0"/>
        </dgm:presLayoutVars>
      </dgm:prSet>
      <dgm:spPr/>
    </dgm:pt>
  </dgm:ptLst>
  <dgm:cxnLst>
    <dgm:cxn modelId="{1F404F01-2329-41F7-9027-602DB0983F46}" srcId="{A64EB40B-0FC7-47C1-B8DA-D8CE4B6C4483}" destId="{C044A489-866D-41D6-8B05-2BC4EAC56A1E}" srcOrd="3" destOrd="0" parTransId="{48BE7BA8-B070-4308-807C-69D288058CD5}" sibTransId="{4259EF33-D81E-4BF3-874A-117103BA96CD}"/>
    <dgm:cxn modelId="{B6892438-4990-43D4-94B0-C621D035078A}" srcId="{A64EB40B-0FC7-47C1-B8DA-D8CE4B6C4483}" destId="{89B4879C-4A0D-492A-8AE6-B2018539B4EB}" srcOrd="0" destOrd="0" parTransId="{FBF7DA8B-149F-4DEC-838E-B22754E9A38F}" sibTransId="{D65C4074-1A8F-41FC-ABC0-98FD2CE51F06}"/>
    <dgm:cxn modelId="{3727663D-869C-44D3-97D9-2A4DE8917904}" srcId="{A64EB40B-0FC7-47C1-B8DA-D8CE4B6C4483}" destId="{83F85677-F4D0-422E-8998-5DCBADCBCA72}" srcOrd="4" destOrd="0" parTransId="{A8BBF0D6-E7EC-4FE9-98F6-C0FBCC85CD31}" sibTransId="{8E7C9ACF-1AB5-4E84-8962-C7F906317D9D}"/>
    <dgm:cxn modelId="{D816FF66-0E32-426A-98D5-D6517D27C87A}" type="presOf" srcId="{89B4879C-4A0D-492A-8AE6-B2018539B4EB}" destId="{8DDFBC0D-2D56-41BB-8930-3FA87FB035C9}" srcOrd="0" destOrd="0" presId="urn:microsoft.com/office/officeart/2018/2/layout/IconVerticalSolidList"/>
    <dgm:cxn modelId="{4F08F747-09A7-4BD8-BA53-288EA5941228}" srcId="{A64EB40B-0FC7-47C1-B8DA-D8CE4B6C4483}" destId="{24376C25-A8E4-49CC-A834-9FBFAC8CDF0B}" srcOrd="2" destOrd="0" parTransId="{CE0E3CFE-6E31-4584-A269-6A11DFE5C4DB}" sibTransId="{430BBB1E-5C93-4C2B-8F5F-3592D0274B72}"/>
    <dgm:cxn modelId="{26DC4A52-E869-4138-8008-62FB1E2B5FE4}" type="presOf" srcId="{8F1A3BF4-CA0E-4E41-9A45-EEECF40A2767}" destId="{1E0EDC56-B028-4812-88F5-BFA465FABA10}" srcOrd="0" destOrd="0" presId="urn:microsoft.com/office/officeart/2018/2/layout/IconVerticalSolidList"/>
    <dgm:cxn modelId="{DC65527B-EC93-4CB5-AF6E-C9B1CFA42342}" type="presOf" srcId="{83F85677-F4D0-422E-8998-5DCBADCBCA72}" destId="{8FFBE94C-F521-4825-BA10-070AB36069CE}" srcOrd="0" destOrd="0" presId="urn:microsoft.com/office/officeart/2018/2/layout/IconVerticalSolidList"/>
    <dgm:cxn modelId="{A080F398-47C0-49D8-84B4-8E77FE54747F}" type="presOf" srcId="{24376C25-A8E4-49CC-A834-9FBFAC8CDF0B}" destId="{D2101A80-976A-44BA-9F40-EC15FDBAD433}" srcOrd="0" destOrd="0" presId="urn:microsoft.com/office/officeart/2018/2/layout/IconVerticalSolidList"/>
    <dgm:cxn modelId="{8253FFB2-B18B-420F-A1AF-77A9C396A62F}" srcId="{A64EB40B-0FC7-47C1-B8DA-D8CE4B6C4483}" destId="{8F1A3BF4-CA0E-4E41-9A45-EEECF40A2767}" srcOrd="1" destOrd="0" parTransId="{E7D17B5C-F49A-483B-9F01-606E9CE2C114}" sibTransId="{86518ED2-A5BF-4804-87A5-58EF0A9DBAB1}"/>
    <dgm:cxn modelId="{371AB4E1-FC31-4903-B04A-98C2010A54B6}" type="presOf" srcId="{C044A489-866D-41D6-8B05-2BC4EAC56A1E}" destId="{005445AC-7C49-4C47-ACC7-BD1858FD2AA0}" srcOrd="0" destOrd="0" presId="urn:microsoft.com/office/officeart/2018/2/layout/IconVerticalSolidList"/>
    <dgm:cxn modelId="{127FD0ED-50C2-450D-8EFB-70B66CC51210}" type="presOf" srcId="{A64EB40B-0FC7-47C1-B8DA-D8CE4B6C4483}" destId="{656BA8E8-2CCF-4A3E-8F19-1CE198A637A8}" srcOrd="0" destOrd="0" presId="urn:microsoft.com/office/officeart/2018/2/layout/IconVerticalSolidList"/>
    <dgm:cxn modelId="{B7AEB6AA-F305-4556-8E9B-D1E494C30513}" type="presParOf" srcId="{656BA8E8-2CCF-4A3E-8F19-1CE198A637A8}" destId="{FBA7B16C-7499-41DA-910B-0231BB688B79}" srcOrd="0" destOrd="0" presId="urn:microsoft.com/office/officeart/2018/2/layout/IconVerticalSolidList"/>
    <dgm:cxn modelId="{F02F1714-D839-4E6D-83D2-E8C038535F47}" type="presParOf" srcId="{FBA7B16C-7499-41DA-910B-0231BB688B79}" destId="{D4547789-8DA1-4C15-9147-08A38AB774B8}" srcOrd="0" destOrd="0" presId="urn:microsoft.com/office/officeart/2018/2/layout/IconVerticalSolidList"/>
    <dgm:cxn modelId="{DEB6C0CC-6FDF-45F2-B5DB-81F2D95E4699}" type="presParOf" srcId="{FBA7B16C-7499-41DA-910B-0231BB688B79}" destId="{DBB66F57-0FF6-48F5-9760-68E0DBE468F5}" srcOrd="1" destOrd="0" presId="urn:microsoft.com/office/officeart/2018/2/layout/IconVerticalSolidList"/>
    <dgm:cxn modelId="{C7B25EE4-53C1-46D4-8DF5-05F79C0F453B}" type="presParOf" srcId="{FBA7B16C-7499-41DA-910B-0231BB688B79}" destId="{B63F5D47-B9F7-4D2C-9B53-0367D14E2286}" srcOrd="2" destOrd="0" presId="urn:microsoft.com/office/officeart/2018/2/layout/IconVerticalSolidList"/>
    <dgm:cxn modelId="{90B09399-7699-4676-ACAC-85F36EE0B6EE}" type="presParOf" srcId="{FBA7B16C-7499-41DA-910B-0231BB688B79}" destId="{8DDFBC0D-2D56-41BB-8930-3FA87FB035C9}" srcOrd="3" destOrd="0" presId="urn:microsoft.com/office/officeart/2018/2/layout/IconVerticalSolidList"/>
    <dgm:cxn modelId="{07043614-FCA3-4687-B191-FE8F1924E996}" type="presParOf" srcId="{656BA8E8-2CCF-4A3E-8F19-1CE198A637A8}" destId="{3F62369A-E5C9-45D1-98BB-79FF60B3CE31}" srcOrd="1" destOrd="0" presId="urn:microsoft.com/office/officeart/2018/2/layout/IconVerticalSolidList"/>
    <dgm:cxn modelId="{62AC0B2C-B0C1-4125-AAF4-0DD88412E787}" type="presParOf" srcId="{656BA8E8-2CCF-4A3E-8F19-1CE198A637A8}" destId="{C4082905-8E8C-4D54-902B-F6E1BE48417C}" srcOrd="2" destOrd="0" presId="urn:microsoft.com/office/officeart/2018/2/layout/IconVerticalSolidList"/>
    <dgm:cxn modelId="{1BECBD85-58A8-4C90-A998-83832ACD742A}" type="presParOf" srcId="{C4082905-8E8C-4D54-902B-F6E1BE48417C}" destId="{564F5062-D054-47E2-869A-05D6499FC7C9}" srcOrd="0" destOrd="0" presId="urn:microsoft.com/office/officeart/2018/2/layout/IconVerticalSolidList"/>
    <dgm:cxn modelId="{0CF06286-5BCE-477A-8323-9D0511A8B56C}" type="presParOf" srcId="{C4082905-8E8C-4D54-902B-F6E1BE48417C}" destId="{B40C8F33-1E9F-41E5-BE28-E411614078A7}" srcOrd="1" destOrd="0" presId="urn:microsoft.com/office/officeart/2018/2/layout/IconVerticalSolidList"/>
    <dgm:cxn modelId="{A829F918-761F-4DFF-AC26-86E0DDCF974E}" type="presParOf" srcId="{C4082905-8E8C-4D54-902B-F6E1BE48417C}" destId="{089D89C2-2A19-4B5B-9C76-08F5A92C00DE}" srcOrd="2" destOrd="0" presId="urn:microsoft.com/office/officeart/2018/2/layout/IconVerticalSolidList"/>
    <dgm:cxn modelId="{1B4F4277-A51C-4475-9F62-2BD7DEDF8D00}" type="presParOf" srcId="{C4082905-8E8C-4D54-902B-F6E1BE48417C}" destId="{1E0EDC56-B028-4812-88F5-BFA465FABA10}" srcOrd="3" destOrd="0" presId="urn:microsoft.com/office/officeart/2018/2/layout/IconVerticalSolidList"/>
    <dgm:cxn modelId="{3BF3C900-7861-486C-9400-B3918E830FAD}" type="presParOf" srcId="{656BA8E8-2CCF-4A3E-8F19-1CE198A637A8}" destId="{56CFE22D-225B-4EB2-9482-0917852F30BF}" srcOrd="3" destOrd="0" presId="urn:microsoft.com/office/officeart/2018/2/layout/IconVerticalSolidList"/>
    <dgm:cxn modelId="{CF4B1961-51C4-4A25-B483-D8899F99F5E8}" type="presParOf" srcId="{656BA8E8-2CCF-4A3E-8F19-1CE198A637A8}" destId="{75E6A41C-361C-4E44-BBD4-9AA71258DBC1}" srcOrd="4" destOrd="0" presId="urn:microsoft.com/office/officeart/2018/2/layout/IconVerticalSolidList"/>
    <dgm:cxn modelId="{882AE71F-BA80-46BE-94D7-252E3AD2794F}" type="presParOf" srcId="{75E6A41C-361C-4E44-BBD4-9AA71258DBC1}" destId="{5FFC598C-2888-485C-BDB7-2741E3F7ED02}" srcOrd="0" destOrd="0" presId="urn:microsoft.com/office/officeart/2018/2/layout/IconVerticalSolidList"/>
    <dgm:cxn modelId="{8DFAA396-CBA9-4860-9531-463B67867927}" type="presParOf" srcId="{75E6A41C-361C-4E44-BBD4-9AA71258DBC1}" destId="{7EC00A68-29A9-4793-A179-47B64AF7EB6F}" srcOrd="1" destOrd="0" presId="urn:microsoft.com/office/officeart/2018/2/layout/IconVerticalSolidList"/>
    <dgm:cxn modelId="{F8F2ACBD-1D2B-4C4F-8EA4-EC19E0337E4C}" type="presParOf" srcId="{75E6A41C-361C-4E44-BBD4-9AA71258DBC1}" destId="{590FC9D6-8231-42C8-BCEF-C145A35CB306}" srcOrd="2" destOrd="0" presId="urn:microsoft.com/office/officeart/2018/2/layout/IconVerticalSolidList"/>
    <dgm:cxn modelId="{A6867B36-6CEB-4209-98C9-3F21CDB7CAF8}" type="presParOf" srcId="{75E6A41C-361C-4E44-BBD4-9AA71258DBC1}" destId="{D2101A80-976A-44BA-9F40-EC15FDBAD433}" srcOrd="3" destOrd="0" presId="urn:microsoft.com/office/officeart/2018/2/layout/IconVerticalSolidList"/>
    <dgm:cxn modelId="{DB38A511-5981-464A-AEFE-646CDDD7A3FB}" type="presParOf" srcId="{656BA8E8-2CCF-4A3E-8F19-1CE198A637A8}" destId="{12235F4E-1129-4BDB-B290-100405DCBEB7}" srcOrd="5" destOrd="0" presId="urn:microsoft.com/office/officeart/2018/2/layout/IconVerticalSolidList"/>
    <dgm:cxn modelId="{6DF1D053-106D-4979-A947-33936724151F}" type="presParOf" srcId="{656BA8E8-2CCF-4A3E-8F19-1CE198A637A8}" destId="{D0585211-D67A-40C5-AAF1-EC7BEAB86709}" srcOrd="6" destOrd="0" presId="urn:microsoft.com/office/officeart/2018/2/layout/IconVerticalSolidList"/>
    <dgm:cxn modelId="{66385782-2170-4A1C-A9E6-7868E7ABB1F7}" type="presParOf" srcId="{D0585211-D67A-40C5-AAF1-EC7BEAB86709}" destId="{B0E0A17F-A4F5-42B7-92C2-6E5F5FA0FC5A}" srcOrd="0" destOrd="0" presId="urn:microsoft.com/office/officeart/2018/2/layout/IconVerticalSolidList"/>
    <dgm:cxn modelId="{CEA60767-C0FE-4AEF-832A-B251A6794497}" type="presParOf" srcId="{D0585211-D67A-40C5-AAF1-EC7BEAB86709}" destId="{68A092AF-A6B6-448F-9EE5-FEBB541DE613}" srcOrd="1" destOrd="0" presId="urn:microsoft.com/office/officeart/2018/2/layout/IconVerticalSolidList"/>
    <dgm:cxn modelId="{63AEADD3-1569-4CA3-A8B5-B4B0C5F8E904}" type="presParOf" srcId="{D0585211-D67A-40C5-AAF1-EC7BEAB86709}" destId="{509E1E4A-F4CB-4A01-A03F-E6B1903CAFCD}" srcOrd="2" destOrd="0" presId="urn:microsoft.com/office/officeart/2018/2/layout/IconVerticalSolidList"/>
    <dgm:cxn modelId="{E3C9F53D-950C-4A0C-99DF-BC2A8027E18F}" type="presParOf" srcId="{D0585211-D67A-40C5-AAF1-EC7BEAB86709}" destId="{005445AC-7C49-4C47-ACC7-BD1858FD2AA0}" srcOrd="3" destOrd="0" presId="urn:microsoft.com/office/officeart/2018/2/layout/IconVerticalSolidList"/>
    <dgm:cxn modelId="{BF367BB7-E832-4D13-94F8-9C5EEA30BA19}" type="presParOf" srcId="{656BA8E8-2CCF-4A3E-8F19-1CE198A637A8}" destId="{EB1AA307-B938-4B94-8A17-EE5DDF73A59E}" srcOrd="7" destOrd="0" presId="urn:microsoft.com/office/officeart/2018/2/layout/IconVerticalSolidList"/>
    <dgm:cxn modelId="{5E874E9B-511B-443D-AB44-7AE1AFDF80DB}" type="presParOf" srcId="{656BA8E8-2CCF-4A3E-8F19-1CE198A637A8}" destId="{E42372BE-78F8-42A9-B26A-0D6C9808952C}" srcOrd="8" destOrd="0" presId="urn:microsoft.com/office/officeart/2018/2/layout/IconVerticalSolidList"/>
    <dgm:cxn modelId="{663B3AA1-0E11-4517-9C16-22AEEB3DDD15}" type="presParOf" srcId="{E42372BE-78F8-42A9-B26A-0D6C9808952C}" destId="{57B61AC9-F597-4373-ADAF-A4A719AF5EF0}" srcOrd="0" destOrd="0" presId="urn:microsoft.com/office/officeart/2018/2/layout/IconVerticalSolidList"/>
    <dgm:cxn modelId="{61DD647D-4A2D-41BA-88F6-F497269D0AA3}" type="presParOf" srcId="{E42372BE-78F8-42A9-B26A-0D6C9808952C}" destId="{A2986E41-6915-4A04-B472-A6810ED4EA62}" srcOrd="1" destOrd="0" presId="urn:microsoft.com/office/officeart/2018/2/layout/IconVerticalSolidList"/>
    <dgm:cxn modelId="{8BFC99E9-E47D-4EE6-9309-CB67961FF88F}" type="presParOf" srcId="{E42372BE-78F8-42A9-B26A-0D6C9808952C}" destId="{4D385E98-D239-45E7-B0FF-C6DB1338CD4A}" srcOrd="2" destOrd="0" presId="urn:microsoft.com/office/officeart/2018/2/layout/IconVerticalSolidList"/>
    <dgm:cxn modelId="{E71C9FD2-7CCE-438E-8169-796657BC5022}" type="presParOf" srcId="{E42372BE-78F8-42A9-B26A-0D6C9808952C}" destId="{8FFBE94C-F521-4825-BA10-070AB36069C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B5BC30-DAC1-0C4A-B482-841AD76F9C10}" type="doc">
      <dgm:prSet loTypeId="urn:microsoft.com/office/officeart/2005/8/layout/process1" loCatId="" qsTypeId="urn:microsoft.com/office/officeart/2005/8/quickstyle/3d4" qsCatId="3D" csTypeId="urn:microsoft.com/office/officeart/2005/8/colors/accent1_2" csCatId="accent1" phldr="1"/>
      <dgm:spPr/>
    </dgm:pt>
    <dgm:pt modelId="{E0F35040-543D-CB47-896A-3D22CBB925A8}">
      <dgm:prSet phldrT="[Text]"/>
      <dgm:spPr/>
      <dgm:t>
        <a:bodyPr/>
        <a:lstStyle/>
        <a:p>
          <a:r>
            <a:rPr lang="en-US" dirty="0"/>
            <a:t>Early </a:t>
          </a:r>
        </a:p>
        <a:p>
          <a:r>
            <a:rPr lang="en-US" dirty="0"/>
            <a:t>(0-6 hrs)</a:t>
          </a:r>
        </a:p>
      </dgm:t>
    </dgm:pt>
    <dgm:pt modelId="{F824FEB7-AD54-F343-B5E7-5C4E68EB1B6C}" type="parTrans" cxnId="{4B27CBC5-905B-0648-8B67-FDEEE08E951F}">
      <dgm:prSet/>
      <dgm:spPr/>
      <dgm:t>
        <a:bodyPr/>
        <a:lstStyle/>
        <a:p>
          <a:endParaRPr lang="en-US"/>
        </a:p>
      </dgm:t>
    </dgm:pt>
    <dgm:pt modelId="{150BE021-5E3D-9747-AE79-A704B0F57389}" type="sibTrans" cxnId="{4B27CBC5-905B-0648-8B67-FDEEE08E951F}">
      <dgm:prSet/>
      <dgm:spPr/>
      <dgm:t>
        <a:bodyPr/>
        <a:lstStyle/>
        <a:p>
          <a:endParaRPr lang="en-US" dirty="0"/>
        </a:p>
      </dgm:t>
    </dgm:pt>
    <dgm:pt modelId="{803E283D-D45F-D94A-9228-FC2539329CB0}">
      <dgm:prSet phldrT="[Text]"/>
      <dgm:spPr/>
      <dgm:t>
        <a:bodyPr/>
        <a:lstStyle/>
        <a:p>
          <a:r>
            <a:rPr lang="en-US" dirty="0"/>
            <a:t>Middle</a:t>
          </a:r>
        </a:p>
        <a:p>
          <a:r>
            <a:rPr lang="en-US" dirty="0"/>
            <a:t> (6-12 hrs)</a:t>
          </a:r>
        </a:p>
      </dgm:t>
    </dgm:pt>
    <dgm:pt modelId="{0BB7A660-D859-6648-8C51-C4B176EA301D}" type="parTrans" cxnId="{5CBFA16C-3E8D-BA42-8D56-DC6EAAE4FB32}">
      <dgm:prSet/>
      <dgm:spPr/>
      <dgm:t>
        <a:bodyPr/>
        <a:lstStyle/>
        <a:p>
          <a:endParaRPr lang="en-US"/>
        </a:p>
      </dgm:t>
    </dgm:pt>
    <dgm:pt modelId="{5CEC9BA1-A6F0-A84C-9432-C9742815C8E8}" type="sibTrans" cxnId="{5CBFA16C-3E8D-BA42-8D56-DC6EAAE4FB32}">
      <dgm:prSet/>
      <dgm:spPr/>
      <dgm:t>
        <a:bodyPr/>
        <a:lstStyle/>
        <a:p>
          <a:endParaRPr lang="en-US" dirty="0"/>
        </a:p>
      </dgm:t>
    </dgm:pt>
    <dgm:pt modelId="{C81B7DB7-BD40-0C47-A560-07374AAD1B38}">
      <dgm:prSet phldrT="[Text]"/>
      <dgm:spPr/>
      <dgm:t>
        <a:bodyPr/>
        <a:lstStyle/>
        <a:p>
          <a:r>
            <a:rPr lang="en-US" dirty="0"/>
            <a:t>Late</a:t>
          </a:r>
        </a:p>
        <a:p>
          <a:r>
            <a:rPr lang="en-US" dirty="0"/>
            <a:t> (12-36 hrs)</a:t>
          </a:r>
        </a:p>
      </dgm:t>
    </dgm:pt>
    <dgm:pt modelId="{67DDF0BC-9305-B444-8FDB-EA14580B6E42}" type="parTrans" cxnId="{E1CBBEA8-008C-F649-8807-77B44F51FFB6}">
      <dgm:prSet/>
      <dgm:spPr/>
      <dgm:t>
        <a:bodyPr/>
        <a:lstStyle/>
        <a:p>
          <a:endParaRPr lang="en-US"/>
        </a:p>
      </dgm:t>
    </dgm:pt>
    <dgm:pt modelId="{177C4707-6945-F045-BDA8-F02A7C76F68E}" type="sibTrans" cxnId="{E1CBBEA8-008C-F649-8807-77B44F51FFB6}">
      <dgm:prSet/>
      <dgm:spPr/>
      <dgm:t>
        <a:bodyPr/>
        <a:lstStyle/>
        <a:p>
          <a:endParaRPr lang="en-US"/>
        </a:p>
      </dgm:t>
    </dgm:pt>
    <dgm:pt modelId="{673F84DA-ED3C-7342-AC3D-43870F17C00D}" type="pres">
      <dgm:prSet presAssocID="{A6B5BC30-DAC1-0C4A-B482-841AD76F9C10}" presName="Name0" presStyleCnt="0">
        <dgm:presLayoutVars>
          <dgm:dir/>
          <dgm:resizeHandles val="exact"/>
        </dgm:presLayoutVars>
      </dgm:prSet>
      <dgm:spPr/>
    </dgm:pt>
    <dgm:pt modelId="{2E17495C-E4D3-0347-A878-612ECA54A76B}" type="pres">
      <dgm:prSet presAssocID="{E0F35040-543D-CB47-896A-3D22CBB925A8}" presName="node" presStyleLbl="node1" presStyleIdx="0" presStyleCnt="3" custLinFactY="-5674" custLinFactNeighborX="-836" custLinFactNeighborY="-100000">
        <dgm:presLayoutVars>
          <dgm:bulletEnabled val="1"/>
        </dgm:presLayoutVars>
      </dgm:prSet>
      <dgm:spPr/>
    </dgm:pt>
    <dgm:pt modelId="{3FC630C7-152C-C34C-8B13-128BE53203D7}" type="pres">
      <dgm:prSet presAssocID="{150BE021-5E3D-9747-AE79-A704B0F57389}" presName="sibTrans" presStyleLbl="sibTrans2D1" presStyleIdx="0" presStyleCnt="2"/>
      <dgm:spPr/>
    </dgm:pt>
    <dgm:pt modelId="{7ED743CC-03D4-E740-B7ED-AC7E4B87DD13}" type="pres">
      <dgm:prSet presAssocID="{150BE021-5E3D-9747-AE79-A704B0F57389}" presName="connectorText" presStyleLbl="sibTrans2D1" presStyleIdx="0" presStyleCnt="2"/>
      <dgm:spPr/>
    </dgm:pt>
    <dgm:pt modelId="{242D5E51-32A9-EF4C-A7D2-8A0F4BA57202}" type="pres">
      <dgm:prSet presAssocID="{803E283D-D45F-D94A-9228-FC2539329CB0}" presName="node" presStyleLbl="node1" presStyleIdx="1" presStyleCnt="3" custLinFactY="-871" custLinFactNeighborX="-7206" custLinFactNeighborY="-100000">
        <dgm:presLayoutVars>
          <dgm:bulletEnabled val="1"/>
        </dgm:presLayoutVars>
      </dgm:prSet>
      <dgm:spPr/>
    </dgm:pt>
    <dgm:pt modelId="{900472F3-FF72-CA4E-9203-D9E1A536236F}" type="pres">
      <dgm:prSet presAssocID="{5CEC9BA1-A6F0-A84C-9432-C9742815C8E8}" presName="sibTrans" presStyleLbl="sibTrans2D1" presStyleIdx="1" presStyleCnt="2"/>
      <dgm:spPr/>
    </dgm:pt>
    <dgm:pt modelId="{6F58E459-1898-7B45-944D-B737368C27ED}" type="pres">
      <dgm:prSet presAssocID="{5CEC9BA1-A6F0-A84C-9432-C9742815C8E8}" presName="connectorText" presStyleLbl="sibTrans2D1" presStyleIdx="1" presStyleCnt="2"/>
      <dgm:spPr/>
    </dgm:pt>
    <dgm:pt modelId="{0A7A8EC5-DEA9-9440-81E3-46584E23AC58}" type="pres">
      <dgm:prSet presAssocID="{C81B7DB7-BD40-0C47-A560-07374AAD1B38}" presName="node" presStyleLbl="node1" presStyleIdx="2" presStyleCnt="3" custLinFactNeighborX="837" custLinFactNeighborY="-97105">
        <dgm:presLayoutVars>
          <dgm:bulletEnabled val="1"/>
        </dgm:presLayoutVars>
      </dgm:prSet>
      <dgm:spPr/>
    </dgm:pt>
  </dgm:ptLst>
  <dgm:cxnLst>
    <dgm:cxn modelId="{5E34D165-B8A7-4510-A17F-C2FC1E641AEA}" type="presOf" srcId="{5CEC9BA1-A6F0-A84C-9432-C9742815C8E8}" destId="{900472F3-FF72-CA4E-9203-D9E1A536236F}" srcOrd="0" destOrd="0" presId="urn:microsoft.com/office/officeart/2005/8/layout/process1"/>
    <dgm:cxn modelId="{38078C66-7031-4E06-8387-E4AF51BA3351}" type="presOf" srcId="{A6B5BC30-DAC1-0C4A-B482-841AD76F9C10}" destId="{673F84DA-ED3C-7342-AC3D-43870F17C00D}" srcOrd="0" destOrd="0" presId="urn:microsoft.com/office/officeart/2005/8/layout/process1"/>
    <dgm:cxn modelId="{DDE4FF6B-8B4D-4A33-B767-60493CCAC653}" type="presOf" srcId="{150BE021-5E3D-9747-AE79-A704B0F57389}" destId="{3FC630C7-152C-C34C-8B13-128BE53203D7}" srcOrd="0" destOrd="0" presId="urn:microsoft.com/office/officeart/2005/8/layout/process1"/>
    <dgm:cxn modelId="{5CBFA16C-3E8D-BA42-8D56-DC6EAAE4FB32}" srcId="{A6B5BC30-DAC1-0C4A-B482-841AD76F9C10}" destId="{803E283D-D45F-D94A-9228-FC2539329CB0}" srcOrd="1" destOrd="0" parTransId="{0BB7A660-D859-6648-8C51-C4B176EA301D}" sibTransId="{5CEC9BA1-A6F0-A84C-9432-C9742815C8E8}"/>
    <dgm:cxn modelId="{E1CBBEA8-008C-F649-8807-77B44F51FFB6}" srcId="{A6B5BC30-DAC1-0C4A-B482-841AD76F9C10}" destId="{C81B7DB7-BD40-0C47-A560-07374AAD1B38}" srcOrd="2" destOrd="0" parTransId="{67DDF0BC-9305-B444-8FDB-EA14580B6E42}" sibTransId="{177C4707-6945-F045-BDA8-F02A7C76F68E}"/>
    <dgm:cxn modelId="{4B27CBC5-905B-0648-8B67-FDEEE08E951F}" srcId="{A6B5BC30-DAC1-0C4A-B482-841AD76F9C10}" destId="{E0F35040-543D-CB47-896A-3D22CBB925A8}" srcOrd="0" destOrd="0" parTransId="{F824FEB7-AD54-F343-B5E7-5C4E68EB1B6C}" sibTransId="{150BE021-5E3D-9747-AE79-A704B0F57389}"/>
    <dgm:cxn modelId="{E84DEBDA-E692-487A-99C3-6D8541CBEA79}" type="presOf" srcId="{5CEC9BA1-A6F0-A84C-9432-C9742815C8E8}" destId="{6F58E459-1898-7B45-944D-B737368C27ED}" srcOrd="1" destOrd="0" presId="urn:microsoft.com/office/officeart/2005/8/layout/process1"/>
    <dgm:cxn modelId="{41670FE5-3706-4E53-B06F-3C27891DE625}" type="presOf" srcId="{150BE021-5E3D-9747-AE79-A704B0F57389}" destId="{7ED743CC-03D4-E740-B7ED-AC7E4B87DD13}" srcOrd="1" destOrd="0" presId="urn:microsoft.com/office/officeart/2005/8/layout/process1"/>
    <dgm:cxn modelId="{DFFCFDE6-E8EF-40F9-94B5-48BCBCC143E5}" type="presOf" srcId="{E0F35040-543D-CB47-896A-3D22CBB925A8}" destId="{2E17495C-E4D3-0347-A878-612ECA54A76B}" srcOrd="0" destOrd="0" presId="urn:microsoft.com/office/officeart/2005/8/layout/process1"/>
    <dgm:cxn modelId="{A3CEA1E8-D978-4B31-9F19-CE2A72168484}" type="presOf" srcId="{C81B7DB7-BD40-0C47-A560-07374AAD1B38}" destId="{0A7A8EC5-DEA9-9440-81E3-46584E23AC58}" srcOrd="0" destOrd="0" presId="urn:microsoft.com/office/officeart/2005/8/layout/process1"/>
    <dgm:cxn modelId="{0140C8F9-4262-48FA-9640-E64161A263E1}" type="presOf" srcId="{803E283D-D45F-D94A-9228-FC2539329CB0}" destId="{242D5E51-32A9-EF4C-A7D2-8A0F4BA57202}" srcOrd="0" destOrd="0" presId="urn:microsoft.com/office/officeart/2005/8/layout/process1"/>
    <dgm:cxn modelId="{C9C7A7CD-3BFF-4B6A-9093-547772FB3742}" type="presParOf" srcId="{673F84DA-ED3C-7342-AC3D-43870F17C00D}" destId="{2E17495C-E4D3-0347-A878-612ECA54A76B}" srcOrd="0" destOrd="0" presId="urn:microsoft.com/office/officeart/2005/8/layout/process1"/>
    <dgm:cxn modelId="{AD936B06-D6EC-4FE9-9002-9A9FDD2E985B}" type="presParOf" srcId="{673F84DA-ED3C-7342-AC3D-43870F17C00D}" destId="{3FC630C7-152C-C34C-8B13-128BE53203D7}" srcOrd="1" destOrd="0" presId="urn:microsoft.com/office/officeart/2005/8/layout/process1"/>
    <dgm:cxn modelId="{911E4F5D-55CF-4AFD-9116-3BCC70521DB2}" type="presParOf" srcId="{3FC630C7-152C-C34C-8B13-128BE53203D7}" destId="{7ED743CC-03D4-E740-B7ED-AC7E4B87DD13}" srcOrd="0" destOrd="0" presId="urn:microsoft.com/office/officeart/2005/8/layout/process1"/>
    <dgm:cxn modelId="{72D7573F-F0CD-4E6E-B80A-88D5EEE2CB53}" type="presParOf" srcId="{673F84DA-ED3C-7342-AC3D-43870F17C00D}" destId="{242D5E51-32A9-EF4C-A7D2-8A0F4BA57202}" srcOrd="2" destOrd="0" presId="urn:microsoft.com/office/officeart/2005/8/layout/process1"/>
    <dgm:cxn modelId="{D143D4F7-C175-46F0-8230-9FB3A1C66667}" type="presParOf" srcId="{673F84DA-ED3C-7342-AC3D-43870F17C00D}" destId="{900472F3-FF72-CA4E-9203-D9E1A536236F}" srcOrd="3" destOrd="0" presId="urn:microsoft.com/office/officeart/2005/8/layout/process1"/>
    <dgm:cxn modelId="{9C53209F-89F8-4035-9636-D3CD52D41D25}" type="presParOf" srcId="{900472F3-FF72-CA4E-9203-D9E1A536236F}" destId="{6F58E459-1898-7B45-944D-B737368C27ED}" srcOrd="0" destOrd="0" presId="urn:microsoft.com/office/officeart/2005/8/layout/process1"/>
    <dgm:cxn modelId="{499BB7EB-592E-442E-927D-32A8A63D2E47}" type="presParOf" srcId="{673F84DA-ED3C-7342-AC3D-43870F17C00D}" destId="{0A7A8EC5-DEA9-9440-81E3-46584E23AC5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85408-7D90-4E22-8652-0C112442591B}">
      <dsp:nvSpPr>
        <dsp:cNvPr id="0" name=""/>
        <dsp:cNvSpPr/>
      </dsp:nvSpPr>
      <dsp:spPr>
        <a:xfrm>
          <a:off x="887" y="122549"/>
          <a:ext cx="3594437" cy="431332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051" tIns="0" rIns="355051" bIns="330200" numCol="1" spcCol="1270" anchor="t" anchorCtr="0">
          <a:noAutofit/>
        </a:bodyPr>
        <a:lstStyle/>
        <a:p>
          <a:pPr marL="0" lvl="0" indent="0" algn="l" defTabSz="1066800">
            <a:lnSpc>
              <a:spcPct val="90000"/>
            </a:lnSpc>
            <a:spcBef>
              <a:spcPct val="0"/>
            </a:spcBef>
            <a:spcAft>
              <a:spcPct val="35000"/>
            </a:spcAft>
            <a:buNone/>
          </a:pPr>
          <a:r>
            <a:rPr lang="en-US" sz="2400" kern="1200" dirty="0"/>
            <a:t>Define the current standard of care in the management of opioid/fentanyl and alcohol use disorders</a:t>
          </a:r>
        </a:p>
      </dsp:txBody>
      <dsp:txXfrm>
        <a:off x="887" y="1847879"/>
        <a:ext cx="3594437" cy="2587995"/>
      </dsp:txXfrm>
    </dsp:sp>
    <dsp:sp modelId="{52E1C957-0EBE-4105-9262-2E8B3B996E76}">
      <dsp:nvSpPr>
        <dsp:cNvPr id="0" name=""/>
        <dsp:cNvSpPr/>
      </dsp:nvSpPr>
      <dsp:spPr>
        <a:xfrm>
          <a:off x="887" y="122549"/>
          <a:ext cx="3594437" cy="17253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5051" tIns="165100" rIns="355051"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887" y="122549"/>
        <a:ext cx="3594437" cy="1725330"/>
      </dsp:txXfrm>
    </dsp:sp>
    <dsp:sp modelId="{7C8D2214-9AF1-4690-ACF3-E4E59D70A443}">
      <dsp:nvSpPr>
        <dsp:cNvPr id="0" name=""/>
        <dsp:cNvSpPr/>
      </dsp:nvSpPr>
      <dsp:spPr>
        <a:xfrm>
          <a:off x="3882880" y="122549"/>
          <a:ext cx="3594437" cy="431332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051" tIns="0" rIns="355051" bIns="330200" numCol="1" spcCol="1270" anchor="t" anchorCtr="0">
          <a:noAutofit/>
        </a:bodyPr>
        <a:lstStyle/>
        <a:p>
          <a:pPr marL="0" lvl="0" indent="0" algn="l" defTabSz="1066800">
            <a:lnSpc>
              <a:spcPct val="90000"/>
            </a:lnSpc>
            <a:spcBef>
              <a:spcPct val="0"/>
            </a:spcBef>
            <a:spcAft>
              <a:spcPct val="35000"/>
            </a:spcAft>
            <a:buNone/>
          </a:pPr>
          <a:r>
            <a:rPr lang="en-US" sz="2400" kern="1200" dirty="0"/>
            <a:t>Identify core competencies for medication assisted treatment (MAT) and ambulatory withdrawal management services</a:t>
          </a:r>
        </a:p>
      </dsp:txBody>
      <dsp:txXfrm>
        <a:off x="3882880" y="1847879"/>
        <a:ext cx="3594437" cy="2587995"/>
      </dsp:txXfrm>
    </dsp:sp>
    <dsp:sp modelId="{D8745E87-15AB-4AB3-B1D0-225F74B9D987}">
      <dsp:nvSpPr>
        <dsp:cNvPr id="0" name=""/>
        <dsp:cNvSpPr/>
      </dsp:nvSpPr>
      <dsp:spPr>
        <a:xfrm>
          <a:off x="3882880" y="122549"/>
          <a:ext cx="3594437" cy="17253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5051" tIns="165100" rIns="355051"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882880" y="122549"/>
        <a:ext cx="3594437" cy="1725330"/>
      </dsp:txXfrm>
    </dsp:sp>
    <dsp:sp modelId="{871B56CC-19F5-4C7D-A2FB-A1EF40D8F6DA}">
      <dsp:nvSpPr>
        <dsp:cNvPr id="0" name=""/>
        <dsp:cNvSpPr/>
      </dsp:nvSpPr>
      <dsp:spPr>
        <a:xfrm>
          <a:off x="7764872" y="122549"/>
          <a:ext cx="3594437" cy="431332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051" tIns="0" rIns="355051" bIns="330200" numCol="1" spcCol="1270" anchor="t" anchorCtr="0">
          <a:noAutofit/>
        </a:bodyPr>
        <a:lstStyle/>
        <a:p>
          <a:pPr marL="0" lvl="0" indent="0" algn="l" defTabSz="1066800">
            <a:lnSpc>
              <a:spcPct val="90000"/>
            </a:lnSpc>
            <a:spcBef>
              <a:spcPct val="0"/>
            </a:spcBef>
            <a:spcAft>
              <a:spcPct val="35000"/>
            </a:spcAft>
            <a:buNone/>
          </a:pPr>
          <a:r>
            <a:rPr lang="en-US" sz="2400" kern="1200" dirty="0"/>
            <a:t>Review intake and referral modes for MAT in community mental health centers</a:t>
          </a:r>
        </a:p>
      </dsp:txBody>
      <dsp:txXfrm>
        <a:off x="7764872" y="1847879"/>
        <a:ext cx="3594437" cy="2587995"/>
      </dsp:txXfrm>
    </dsp:sp>
    <dsp:sp modelId="{0D48FFCB-66FA-4068-85C6-9A981B7AF095}">
      <dsp:nvSpPr>
        <dsp:cNvPr id="0" name=""/>
        <dsp:cNvSpPr/>
      </dsp:nvSpPr>
      <dsp:spPr>
        <a:xfrm>
          <a:off x="7764872" y="122549"/>
          <a:ext cx="3594437" cy="17253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5051" tIns="165100" rIns="355051"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endParaRPr lang="en-US" sz="6600" kern="1200" dirty="0"/>
        </a:p>
      </dsp:txBody>
      <dsp:txXfrm>
        <a:off x="7764872" y="122549"/>
        <a:ext cx="3594437" cy="172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7789-8DA1-4C15-9147-08A38AB774B8}">
      <dsp:nvSpPr>
        <dsp:cNvPr id="0" name=""/>
        <dsp:cNvSpPr/>
      </dsp:nvSpPr>
      <dsp:spPr>
        <a:xfrm>
          <a:off x="0" y="3561"/>
          <a:ext cx="11360198" cy="7585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B66F57-0FF6-48F5-9760-68E0DBE468F5}">
      <dsp:nvSpPr>
        <dsp:cNvPr id="0" name=""/>
        <dsp:cNvSpPr/>
      </dsp:nvSpPr>
      <dsp:spPr>
        <a:xfrm>
          <a:off x="229461" y="174235"/>
          <a:ext cx="417202" cy="4172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DFBC0D-2D56-41BB-8930-3FA87FB035C9}">
      <dsp:nvSpPr>
        <dsp:cNvPr id="0" name=""/>
        <dsp:cNvSpPr/>
      </dsp:nvSpPr>
      <dsp:spPr>
        <a:xfrm>
          <a:off x="876125" y="3561"/>
          <a:ext cx="10484072" cy="75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80" tIns="80280" rIns="80280" bIns="80280" numCol="1" spcCol="1270" anchor="ctr" anchorCtr="0">
          <a:noAutofit/>
        </a:bodyPr>
        <a:lstStyle/>
        <a:p>
          <a:pPr marL="0" lvl="0" indent="0" algn="l" defTabSz="889000">
            <a:lnSpc>
              <a:spcPct val="90000"/>
            </a:lnSpc>
            <a:spcBef>
              <a:spcPct val="0"/>
            </a:spcBef>
            <a:spcAft>
              <a:spcPct val="35000"/>
            </a:spcAft>
            <a:buNone/>
          </a:pPr>
          <a:r>
            <a:rPr lang="en-US" sz="2000" kern="1200" dirty="0"/>
            <a:t>Important service for patients with limited resources and/or inability/unwillingness to go to inpatient facility</a:t>
          </a:r>
        </a:p>
      </dsp:txBody>
      <dsp:txXfrm>
        <a:off x="876125" y="3561"/>
        <a:ext cx="10484072" cy="758550"/>
      </dsp:txXfrm>
    </dsp:sp>
    <dsp:sp modelId="{564F5062-D054-47E2-869A-05D6499FC7C9}">
      <dsp:nvSpPr>
        <dsp:cNvPr id="0" name=""/>
        <dsp:cNvSpPr/>
      </dsp:nvSpPr>
      <dsp:spPr>
        <a:xfrm>
          <a:off x="0" y="951749"/>
          <a:ext cx="11360198" cy="7585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0C8F33-1E9F-41E5-BE28-E411614078A7}">
      <dsp:nvSpPr>
        <dsp:cNvPr id="0" name=""/>
        <dsp:cNvSpPr/>
      </dsp:nvSpPr>
      <dsp:spPr>
        <a:xfrm>
          <a:off x="229461" y="1122422"/>
          <a:ext cx="417202" cy="4172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0EDC56-B028-4812-88F5-BFA465FABA10}">
      <dsp:nvSpPr>
        <dsp:cNvPr id="0" name=""/>
        <dsp:cNvSpPr/>
      </dsp:nvSpPr>
      <dsp:spPr>
        <a:xfrm>
          <a:off x="876125" y="951749"/>
          <a:ext cx="10484072" cy="75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80" tIns="80280" rIns="80280" bIns="80280" numCol="1" spcCol="1270" anchor="ctr" anchorCtr="0">
          <a:noAutofit/>
        </a:bodyPr>
        <a:lstStyle/>
        <a:p>
          <a:pPr marL="0" lvl="0" indent="0" algn="l" defTabSz="889000">
            <a:lnSpc>
              <a:spcPct val="90000"/>
            </a:lnSpc>
            <a:spcBef>
              <a:spcPct val="0"/>
            </a:spcBef>
            <a:spcAft>
              <a:spcPct val="35000"/>
            </a:spcAft>
            <a:buNone/>
          </a:pPr>
          <a:r>
            <a:rPr lang="en-US" sz="2000" kern="1200" dirty="0"/>
            <a:t>Can be conducted in context of primary care</a:t>
          </a:r>
        </a:p>
      </dsp:txBody>
      <dsp:txXfrm>
        <a:off x="876125" y="951749"/>
        <a:ext cx="10484072" cy="758550"/>
      </dsp:txXfrm>
    </dsp:sp>
    <dsp:sp modelId="{5FFC598C-2888-485C-BDB7-2741E3F7ED02}">
      <dsp:nvSpPr>
        <dsp:cNvPr id="0" name=""/>
        <dsp:cNvSpPr/>
      </dsp:nvSpPr>
      <dsp:spPr>
        <a:xfrm>
          <a:off x="0" y="1899936"/>
          <a:ext cx="11360198" cy="7585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00A68-29A9-4793-A179-47B64AF7EB6F}">
      <dsp:nvSpPr>
        <dsp:cNvPr id="0" name=""/>
        <dsp:cNvSpPr/>
      </dsp:nvSpPr>
      <dsp:spPr>
        <a:xfrm>
          <a:off x="229461" y="2070610"/>
          <a:ext cx="417202" cy="4172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101A80-976A-44BA-9F40-EC15FDBAD433}">
      <dsp:nvSpPr>
        <dsp:cNvPr id="0" name=""/>
        <dsp:cNvSpPr/>
      </dsp:nvSpPr>
      <dsp:spPr>
        <a:xfrm>
          <a:off x="876125" y="1899936"/>
          <a:ext cx="10484072" cy="75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80" tIns="80280" rIns="80280" bIns="80280" numCol="1" spcCol="1270" anchor="ctr" anchorCtr="0">
          <a:noAutofit/>
        </a:bodyPr>
        <a:lstStyle/>
        <a:p>
          <a:pPr marL="0" lvl="0" indent="0" algn="l" defTabSz="889000">
            <a:lnSpc>
              <a:spcPct val="90000"/>
            </a:lnSpc>
            <a:spcBef>
              <a:spcPct val="0"/>
            </a:spcBef>
            <a:spcAft>
              <a:spcPct val="35000"/>
            </a:spcAft>
            <a:buNone/>
          </a:pPr>
          <a:r>
            <a:rPr lang="en-US" sz="2000" kern="1200" dirty="0"/>
            <a:t>Requires adequate staff support</a:t>
          </a:r>
        </a:p>
      </dsp:txBody>
      <dsp:txXfrm>
        <a:off x="876125" y="1899936"/>
        <a:ext cx="10484072" cy="758550"/>
      </dsp:txXfrm>
    </dsp:sp>
    <dsp:sp modelId="{B0E0A17F-A4F5-42B7-92C2-6E5F5FA0FC5A}">
      <dsp:nvSpPr>
        <dsp:cNvPr id="0" name=""/>
        <dsp:cNvSpPr/>
      </dsp:nvSpPr>
      <dsp:spPr>
        <a:xfrm>
          <a:off x="0" y="2848124"/>
          <a:ext cx="11360198" cy="7585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A092AF-A6B6-448F-9EE5-FEBB541DE613}">
      <dsp:nvSpPr>
        <dsp:cNvPr id="0" name=""/>
        <dsp:cNvSpPr/>
      </dsp:nvSpPr>
      <dsp:spPr>
        <a:xfrm>
          <a:off x="229461" y="3018798"/>
          <a:ext cx="417202" cy="4172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5445AC-7C49-4C47-ACC7-BD1858FD2AA0}">
      <dsp:nvSpPr>
        <dsp:cNvPr id="0" name=""/>
        <dsp:cNvSpPr/>
      </dsp:nvSpPr>
      <dsp:spPr>
        <a:xfrm>
          <a:off x="876125" y="2848124"/>
          <a:ext cx="10484072" cy="75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80" tIns="80280" rIns="80280" bIns="80280" numCol="1" spcCol="1270" anchor="ctr" anchorCtr="0">
          <a:noAutofit/>
        </a:bodyPr>
        <a:lstStyle/>
        <a:p>
          <a:pPr marL="0" lvl="0" indent="0" algn="l" defTabSz="889000">
            <a:lnSpc>
              <a:spcPct val="90000"/>
            </a:lnSpc>
            <a:spcBef>
              <a:spcPct val="0"/>
            </a:spcBef>
            <a:spcAft>
              <a:spcPct val="35000"/>
            </a:spcAft>
            <a:buNone/>
          </a:pPr>
          <a:r>
            <a:rPr lang="en-US" sz="2000" kern="1200" dirty="0"/>
            <a:t>Can be done by telehealth</a:t>
          </a:r>
        </a:p>
      </dsp:txBody>
      <dsp:txXfrm>
        <a:off x="876125" y="2848124"/>
        <a:ext cx="10484072" cy="758550"/>
      </dsp:txXfrm>
    </dsp:sp>
    <dsp:sp modelId="{57B61AC9-F597-4373-ADAF-A4A719AF5EF0}">
      <dsp:nvSpPr>
        <dsp:cNvPr id="0" name=""/>
        <dsp:cNvSpPr/>
      </dsp:nvSpPr>
      <dsp:spPr>
        <a:xfrm>
          <a:off x="0" y="3796312"/>
          <a:ext cx="11360198" cy="7585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86E41-6915-4A04-B472-A6810ED4EA62}">
      <dsp:nvSpPr>
        <dsp:cNvPr id="0" name=""/>
        <dsp:cNvSpPr/>
      </dsp:nvSpPr>
      <dsp:spPr>
        <a:xfrm>
          <a:off x="229461" y="3966986"/>
          <a:ext cx="417202" cy="4172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FBE94C-F521-4825-BA10-070AB36069CE}">
      <dsp:nvSpPr>
        <dsp:cNvPr id="0" name=""/>
        <dsp:cNvSpPr/>
      </dsp:nvSpPr>
      <dsp:spPr>
        <a:xfrm>
          <a:off x="876125" y="3796312"/>
          <a:ext cx="10484072" cy="75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80" tIns="80280" rIns="80280" bIns="80280" numCol="1" spcCol="1270" anchor="ctr" anchorCtr="0">
          <a:noAutofit/>
        </a:bodyPr>
        <a:lstStyle/>
        <a:p>
          <a:pPr marL="0" lvl="0" indent="0" algn="l" defTabSz="889000">
            <a:lnSpc>
              <a:spcPct val="90000"/>
            </a:lnSpc>
            <a:spcBef>
              <a:spcPct val="0"/>
            </a:spcBef>
            <a:spcAft>
              <a:spcPct val="35000"/>
            </a:spcAft>
            <a:buNone/>
          </a:pPr>
          <a:r>
            <a:rPr lang="en-US" sz="2000" kern="1200" dirty="0"/>
            <a:t>Applicable H Codes</a:t>
          </a:r>
        </a:p>
      </dsp:txBody>
      <dsp:txXfrm>
        <a:off x="876125" y="3796312"/>
        <a:ext cx="10484072" cy="758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7495C-E4D3-0347-A878-612ECA54A76B}">
      <dsp:nvSpPr>
        <dsp:cNvPr id="0" name=""/>
        <dsp:cNvSpPr/>
      </dsp:nvSpPr>
      <dsp:spPr>
        <a:xfrm>
          <a:off x="3" y="0"/>
          <a:ext cx="1780369" cy="106822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Early </a:t>
          </a:r>
        </a:p>
        <a:p>
          <a:pPr marL="0" lvl="0" indent="0" algn="ctr" defTabSz="1066800">
            <a:lnSpc>
              <a:spcPct val="90000"/>
            </a:lnSpc>
            <a:spcBef>
              <a:spcPct val="0"/>
            </a:spcBef>
            <a:spcAft>
              <a:spcPct val="35000"/>
            </a:spcAft>
            <a:buNone/>
          </a:pPr>
          <a:r>
            <a:rPr lang="en-US" sz="2400" kern="1200" dirty="0"/>
            <a:t>(0-6 hrs)</a:t>
          </a:r>
        </a:p>
      </dsp:txBody>
      <dsp:txXfrm>
        <a:off x="31290" y="31287"/>
        <a:ext cx="1717795" cy="1005647"/>
      </dsp:txXfrm>
    </dsp:sp>
    <dsp:sp modelId="{3FC630C7-152C-C34C-8B13-128BE53203D7}">
      <dsp:nvSpPr>
        <dsp:cNvPr id="0" name=""/>
        <dsp:cNvSpPr/>
      </dsp:nvSpPr>
      <dsp:spPr>
        <a:xfrm>
          <a:off x="1947068" y="313345"/>
          <a:ext cx="353395" cy="44153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1947068" y="401651"/>
        <a:ext cx="247377" cy="264919"/>
      </dsp:txXfrm>
    </dsp:sp>
    <dsp:sp modelId="{242D5E51-32A9-EF4C-A7D2-8A0F4BA57202}">
      <dsp:nvSpPr>
        <dsp:cNvPr id="0" name=""/>
        <dsp:cNvSpPr/>
      </dsp:nvSpPr>
      <dsp:spPr>
        <a:xfrm>
          <a:off x="2447156" y="0"/>
          <a:ext cx="1780369" cy="106822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Middle</a:t>
          </a:r>
        </a:p>
        <a:p>
          <a:pPr marL="0" lvl="0" indent="0" algn="ctr" defTabSz="1066800">
            <a:lnSpc>
              <a:spcPct val="90000"/>
            </a:lnSpc>
            <a:spcBef>
              <a:spcPct val="0"/>
            </a:spcBef>
            <a:spcAft>
              <a:spcPct val="35000"/>
            </a:spcAft>
            <a:buNone/>
          </a:pPr>
          <a:r>
            <a:rPr lang="en-US" sz="2400" kern="1200" dirty="0"/>
            <a:t> (6-12 hrs)</a:t>
          </a:r>
        </a:p>
      </dsp:txBody>
      <dsp:txXfrm>
        <a:off x="2478443" y="31287"/>
        <a:ext cx="1717795" cy="1005647"/>
      </dsp:txXfrm>
    </dsp:sp>
    <dsp:sp modelId="{900472F3-FF72-CA4E-9203-D9E1A536236F}">
      <dsp:nvSpPr>
        <dsp:cNvPr id="0" name=""/>
        <dsp:cNvSpPr/>
      </dsp:nvSpPr>
      <dsp:spPr>
        <a:xfrm>
          <a:off x="4419881" y="313345"/>
          <a:ext cx="407793" cy="44153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419881" y="401651"/>
        <a:ext cx="285455" cy="264919"/>
      </dsp:txXfrm>
    </dsp:sp>
    <dsp:sp modelId="{0A7A8EC5-DEA9-9440-81E3-46584E23AC58}">
      <dsp:nvSpPr>
        <dsp:cNvPr id="0" name=""/>
        <dsp:cNvSpPr/>
      </dsp:nvSpPr>
      <dsp:spPr>
        <a:xfrm>
          <a:off x="4996947" y="0"/>
          <a:ext cx="1780369" cy="106822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Late</a:t>
          </a:r>
        </a:p>
        <a:p>
          <a:pPr marL="0" lvl="0" indent="0" algn="ctr" defTabSz="1066800">
            <a:lnSpc>
              <a:spcPct val="90000"/>
            </a:lnSpc>
            <a:spcBef>
              <a:spcPct val="0"/>
            </a:spcBef>
            <a:spcAft>
              <a:spcPct val="35000"/>
            </a:spcAft>
            <a:buNone/>
          </a:pPr>
          <a:r>
            <a:rPr lang="en-US" sz="2400" kern="1200" dirty="0"/>
            <a:t> (12-36 hrs)</a:t>
          </a:r>
        </a:p>
      </dsp:txBody>
      <dsp:txXfrm>
        <a:off x="5028234" y="31287"/>
        <a:ext cx="1717795" cy="1005647"/>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D025C-FA4E-41E2-82DD-258ABAE5CEAD}" type="datetimeFigureOut">
              <a:rPr lang="en-US" smtClean="0"/>
              <a:t>6/24/2025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1C7FF-1845-4561-96F6-90225243EF30}" type="slidenum">
              <a:rPr lang="en-US" smtClean="0"/>
              <a:t>‹#›</a:t>
            </a:fld>
            <a:endParaRPr lang="en-US" dirty="0"/>
          </a:p>
        </p:txBody>
      </p:sp>
    </p:spTree>
    <p:extLst>
      <p:ext uri="{BB962C8B-B14F-4D97-AF65-F5344CB8AC3E}">
        <p14:creationId xmlns:p14="http://schemas.microsoft.com/office/powerpoint/2010/main" val="110114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Summarize: “Here are the instructions to successfully earn CE credit”</a:t>
            </a:r>
          </a:p>
          <a:p>
            <a:endParaRPr lang="en-US" dirty="0"/>
          </a:p>
        </p:txBody>
      </p:sp>
      <p:sp>
        <p:nvSpPr>
          <p:cNvPr id="4" name="Slide Number Placeholder 3"/>
          <p:cNvSpPr>
            <a:spLocks noGrp="1"/>
          </p:cNvSpPr>
          <p:nvPr>
            <p:ph type="sldNum" sz="quarter" idx="5"/>
          </p:nvPr>
        </p:nvSpPr>
        <p:spPr/>
        <p:txBody>
          <a:bodyPr/>
          <a:lstStyle/>
          <a:p>
            <a:fld id="{D8C2CE0A-A219-4122-B2E6-7CD8F3BA3242}" type="slidenum">
              <a:rPr lang="en-US" smtClean="0"/>
              <a:t>3</a:t>
            </a:fld>
            <a:endParaRPr lang="en-US" dirty="0"/>
          </a:p>
        </p:txBody>
      </p:sp>
    </p:spTree>
    <p:extLst>
      <p:ext uri="{BB962C8B-B14F-4D97-AF65-F5344CB8AC3E}">
        <p14:creationId xmlns:p14="http://schemas.microsoft.com/office/powerpoint/2010/main" val="85267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CD4C3-CF19-1927-9795-FD787CE59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E91C7-A570-C75B-EBC3-FDA82CB963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38FA2-5389-358D-9E2B-AE44D29BE9A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C54EA391-42C8-1BBE-058E-11A10A378F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1C7FF-1845-4561-96F6-90225243EF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439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8BAE3-78BF-67F7-60E0-71C811826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2E39B-ECAB-A9AB-C04D-A570B130E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C0649-52B2-6644-AF61-190181C3AFE0}"/>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AB8A6B74-601D-F5B4-C0DB-3062D3B9FE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1C7FF-1845-4561-96F6-90225243EF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898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1C7FF-1845-4561-96F6-90225243EF30}" type="slidenum">
              <a:rPr lang="en-US" smtClean="0"/>
              <a:t>45</a:t>
            </a:fld>
            <a:endParaRPr lang="en-US" dirty="0"/>
          </a:p>
        </p:txBody>
      </p:sp>
    </p:spTree>
    <p:extLst>
      <p:ext uri="{BB962C8B-B14F-4D97-AF65-F5344CB8AC3E}">
        <p14:creationId xmlns:p14="http://schemas.microsoft.com/office/powerpoint/2010/main" val="425754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99C27-7515-3063-5266-D564510F4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BE876-AFA1-FC83-2EBD-911EC39EEC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C2A94-B570-899C-51B5-F39AB83631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D98B2-51E5-4679-5159-D7CD9A79F279}"/>
              </a:ext>
            </a:extLst>
          </p:cNvPr>
          <p:cNvSpPr>
            <a:spLocks noGrp="1"/>
          </p:cNvSpPr>
          <p:nvPr>
            <p:ph type="sldNum" sz="quarter" idx="5"/>
          </p:nvPr>
        </p:nvSpPr>
        <p:spPr/>
        <p:txBody>
          <a:bodyPr/>
          <a:lstStyle/>
          <a:p>
            <a:fld id="{64D1C7FF-1845-4561-96F6-90225243EF30}" type="slidenum">
              <a:rPr lang="en-US" smtClean="0"/>
              <a:t>46</a:t>
            </a:fld>
            <a:endParaRPr lang="en-US" dirty="0"/>
          </a:p>
        </p:txBody>
      </p:sp>
    </p:spTree>
    <p:extLst>
      <p:ext uri="{BB962C8B-B14F-4D97-AF65-F5344CB8AC3E}">
        <p14:creationId xmlns:p14="http://schemas.microsoft.com/office/powerpoint/2010/main" val="169911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Summarize slides 3-4: “Here are the accreditation statements for continuing medical education, nursing continuing professional development, and licensed psychologists.”</a:t>
            </a:r>
          </a:p>
          <a:p>
            <a:endParaRPr lang="en-US" dirty="0"/>
          </a:p>
        </p:txBody>
      </p:sp>
      <p:sp>
        <p:nvSpPr>
          <p:cNvPr id="4" name="Slide Number Placeholder 3"/>
          <p:cNvSpPr>
            <a:spLocks noGrp="1"/>
          </p:cNvSpPr>
          <p:nvPr>
            <p:ph type="sldNum" sz="quarter" idx="5"/>
          </p:nvPr>
        </p:nvSpPr>
        <p:spPr/>
        <p:txBody>
          <a:bodyPr/>
          <a:lstStyle/>
          <a:p>
            <a:fld id="{D8C2CE0A-A219-4122-B2E6-7CD8F3BA3242}" type="slidenum">
              <a:rPr lang="en-US" smtClean="0"/>
              <a:t>4</a:t>
            </a:fld>
            <a:endParaRPr lang="en-US" dirty="0"/>
          </a:p>
        </p:txBody>
      </p:sp>
    </p:spTree>
    <p:extLst>
      <p:ext uri="{BB962C8B-B14F-4D97-AF65-F5344CB8AC3E}">
        <p14:creationId xmlns:p14="http://schemas.microsoft.com/office/powerpoint/2010/main" val="35114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Summarize slides 3-4: “Here are the accreditation statements for continuing medical education, nursing continuing professional development, and licensed psychologists.”</a:t>
            </a:r>
          </a:p>
          <a:p>
            <a:endParaRPr lang="en-US" dirty="0"/>
          </a:p>
        </p:txBody>
      </p:sp>
      <p:sp>
        <p:nvSpPr>
          <p:cNvPr id="4" name="Slide Number Placeholder 3"/>
          <p:cNvSpPr>
            <a:spLocks noGrp="1"/>
          </p:cNvSpPr>
          <p:nvPr>
            <p:ph type="sldNum" sz="quarter" idx="5"/>
          </p:nvPr>
        </p:nvSpPr>
        <p:spPr/>
        <p:txBody>
          <a:bodyPr/>
          <a:lstStyle/>
          <a:p>
            <a:fld id="{D8C2CE0A-A219-4122-B2E6-7CD8F3BA3242}" type="slidenum">
              <a:rPr lang="en-US" smtClean="0"/>
              <a:t>5</a:t>
            </a:fld>
            <a:endParaRPr lang="en-US" dirty="0"/>
          </a:p>
        </p:txBody>
      </p:sp>
    </p:spTree>
    <p:extLst>
      <p:ext uri="{BB962C8B-B14F-4D97-AF65-F5344CB8AC3E}">
        <p14:creationId xmlns:p14="http://schemas.microsoft.com/office/powerpoint/2010/main" val="156688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“There are no disclosed financial interests or commercial support.”</a:t>
            </a:r>
          </a:p>
        </p:txBody>
      </p:sp>
      <p:sp>
        <p:nvSpPr>
          <p:cNvPr id="4" name="Slide Number Placeholder 3"/>
          <p:cNvSpPr>
            <a:spLocks noGrp="1"/>
          </p:cNvSpPr>
          <p:nvPr>
            <p:ph type="sldNum" sz="quarter" idx="5"/>
          </p:nvPr>
        </p:nvSpPr>
        <p:spPr/>
        <p:txBody>
          <a:bodyPr/>
          <a:lstStyle/>
          <a:p>
            <a:fld id="{D8C2CE0A-A219-4122-B2E6-7CD8F3BA3242}" type="slidenum">
              <a:rPr lang="en-US" smtClean="0"/>
              <a:t>6</a:t>
            </a:fld>
            <a:endParaRPr lang="en-US" dirty="0"/>
          </a:p>
        </p:txBody>
      </p:sp>
    </p:spTree>
    <p:extLst>
      <p:ext uri="{BB962C8B-B14F-4D97-AF65-F5344CB8AC3E}">
        <p14:creationId xmlns:p14="http://schemas.microsoft.com/office/powerpoint/2010/main" val="228531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“These are statements for non-endorsement and off label use.”</a:t>
            </a:r>
          </a:p>
        </p:txBody>
      </p:sp>
      <p:sp>
        <p:nvSpPr>
          <p:cNvPr id="4" name="Slide Number Placeholder 3"/>
          <p:cNvSpPr>
            <a:spLocks noGrp="1"/>
          </p:cNvSpPr>
          <p:nvPr>
            <p:ph type="sldNum" sz="quarter" idx="5"/>
          </p:nvPr>
        </p:nvSpPr>
        <p:spPr/>
        <p:txBody>
          <a:bodyPr/>
          <a:lstStyle/>
          <a:p>
            <a:fld id="{D8C2CE0A-A219-4122-B2E6-7CD8F3BA3242}" type="slidenum">
              <a:rPr lang="en-US" smtClean="0"/>
              <a:t>7</a:t>
            </a:fld>
            <a:endParaRPr lang="en-US" dirty="0"/>
          </a:p>
        </p:txBody>
      </p:sp>
    </p:spTree>
    <p:extLst>
      <p:ext uri="{BB962C8B-B14F-4D97-AF65-F5344CB8AC3E}">
        <p14:creationId xmlns:p14="http://schemas.microsoft.com/office/powerpoint/2010/main" val="14020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DF348-2A86-4531-BD4E-BD8C0BBDA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027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B61A6-64E9-DC07-9E92-FDF1C8976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A85A4-4E72-D468-1DF1-819F43651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A409EB-E536-9E83-2E4B-98A7B19C7A9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7903205C-CABB-D688-0ED1-493A1B424E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1C7FF-1845-4561-96F6-90225243EF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46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D3ED9-E400-AF0E-7D41-BB0DC5380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D34E8-ABCF-76AD-2D31-6316602DB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2BBCFA-E4D6-5551-5F4C-5264A2161838}"/>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16D114D2-968F-27E1-C960-9F8E352472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1C7FF-1845-4561-96F6-90225243EF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08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p:spPr>
        <p:txBody>
          <a:bodyPr/>
          <a:lstStyle/>
          <a:p>
            <a:endParaRPr lang="en-US" dirty="0">
              <a:latin typeface="Arial" pitchFamily="-65" charset="0"/>
            </a:endParaRPr>
          </a:p>
        </p:txBody>
      </p:sp>
    </p:spTree>
    <p:extLst>
      <p:ext uri="{BB962C8B-B14F-4D97-AF65-F5344CB8AC3E}">
        <p14:creationId xmlns:p14="http://schemas.microsoft.com/office/powerpoint/2010/main" val="4124052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4.sv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47BE1-D586-49AE-B2E6-EE426AA239B3}"/>
              </a:ext>
              <a:ext uri="{C183D7F6-B498-43B3-948B-1728B52AA6E4}">
                <adec:decorative xmlns:adec="http://schemas.microsoft.com/office/drawing/2017/decorative" val="1"/>
              </a:ext>
            </a:extLst>
          </p:cNvPr>
          <p:cNvSpPr/>
          <p:nvPr/>
        </p:nvSpPr>
        <p:spPr>
          <a:xfrm>
            <a:off x="0" y="0"/>
            <a:ext cx="753291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4C316E-D918-422D-AC5F-D93C59AB674F}"/>
              </a:ext>
            </a:extLst>
          </p:cNvPr>
          <p:cNvSpPr>
            <a:spLocks noGrp="1"/>
          </p:cNvSpPr>
          <p:nvPr>
            <p:ph type="title" hasCustomPrompt="1"/>
          </p:nvPr>
        </p:nvSpPr>
        <p:spPr>
          <a:xfrm>
            <a:off x="640078" y="627016"/>
            <a:ext cx="6389027" cy="5601790"/>
          </a:xfrm>
        </p:spPr>
        <p:txBody>
          <a:bodyPr>
            <a:noAutofit/>
          </a:bodyPr>
          <a:lstStyle>
            <a:lvl1pPr algn="r">
              <a:lnSpc>
                <a:spcPct val="101000"/>
              </a:lnSpc>
              <a:spcBef>
                <a:spcPts val="700"/>
              </a:spcBef>
              <a:spcAft>
                <a:spcPts val="700"/>
              </a:spcAft>
              <a:defRPr sz="8000" baseline="0"/>
            </a:lvl1pPr>
          </a:lstStyle>
          <a:p>
            <a:r>
              <a:rPr lang="en-US" dirty="0"/>
              <a:t>Click to edit Master TEXT style</a:t>
            </a:r>
          </a:p>
        </p:txBody>
      </p:sp>
      <p:sp>
        <p:nvSpPr>
          <p:cNvPr id="12" name="Text Placeholder 11">
            <a:extLst>
              <a:ext uri="{FF2B5EF4-FFF2-40B4-BE49-F238E27FC236}">
                <a16:creationId xmlns:a16="http://schemas.microsoft.com/office/drawing/2014/main" id="{4B4012DC-9879-489B-B525-C474C5DD299D}"/>
              </a:ext>
            </a:extLst>
          </p:cNvPr>
          <p:cNvSpPr>
            <a:spLocks noGrp="1"/>
          </p:cNvSpPr>
          <p:nvPr>
            <p:ph type="body" sz="quarter" idx="11"/>
          </p:nvPr>
        </p:nvSpPr>
        <p:spPr>
          <a:xfrm>
            <a:off x="8029797" y="627016"/>
            <a:ext cx="3199034" cy="5590903"/>
          </a:xfrm>
        </p:spPr>
        <p:txBody>
          <a:bodyPr anchor="ctr">
            <a:normAutofit/>
          </a:bodyPr>
          <a:lstStyle>
            <a:lvl1pPr>
              <a:defRPr lang="en-US" sz="2600" kern="1200" spc="50" baseline="0" dirty="0" smtClean="0">
                <a:solidFill>
                  <a:schemeClr val="tx1"/>
                </a:solidFill>
                <a:latin typeface="+mn-lt"/>
                <a:ea typeface="+mn-ea"/>
                <a:cs typeface="Calibri"/>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159190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3 column ">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4477512"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4477512"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4" name="Text Placeholder 4">
            <a:extLst>
              <a:ext uri="{FF2B5EF4-FFF2-40B4-BE49-F238E27FC236}">
                <a16:creationId xmlns:a16="http://schemas.microsoft.com/office/drawing/2014/main" id="{9054C03E-8FD4-4345-A971-0A2CCF5C4AA3}"/>
              </a:ext>
            </a:extLst>
          </p:cNvPr>
          <p:cNvSpPr>
            <a:spLocks noGrp="1"/>
          </p:cNvSpPr>
          <p:nvPr>
            <p:ph type="body" sz="quarter" idx="13"/>
          </p:nvPr>
        </p:nvSpPr>
        <p:spPr>
          <a:xfrm>
            <a:off x="7994903"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56D09A0C-509F-447E-AFB1-5531727D7DFF}"/>
              </a:ext>
            </a:extLst>
          </p:cNvPr>
          <p:cNvSpPr>
            <a:spLocks noGrp="1"/>
          </p:cNvSpPr>
          <p:nvPr>
            <p:ph sz="quarter" idx="14"/>
          </p:nvPr>
        </p:nvSpPr>
        <p:spPr>
          <a:xfrm>
            <a:off x="7994903"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417916" cy="365125"/>
          </a:xfrm>
          <a:prstGeom prst="rect">
            <a:avLst/>
          </a:prstGeom>
        </p:spPr>
        <p:txBody>
          <a:bodyPr/>
          <a:lstStyle/>
          <a:p>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fld id="{2CB894E7-03F1-42FB-8FE3-FED628E92FC1}" type="datetimeFigureOut">
              <a:rPr lang="en-US" smtClean="0"/>
              <a:t>6/24/2025</a:t>
            </a:fld>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101209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DF7571-A130-4054-9513-4BDAC9AE5360}"/>
              </a:ext>
            </a:extLst>
          </p:cNvPr>
          <p:cNvSpPr>
            <a:spLocks noGrp="1"/>
          </p:cNvSpPr>
          <p:nvPr>
            <p:ph type="title"/>
          </p:nvPr>
        </p:nvSpPr>
        <p:spPr>
          <a:xfrm>
            <a:off x="771830" y="635000"/>
            <a:ext cx="5171770" cy="2039374"/>
          </a:xfrm>
        </p:spPr>
        <p:txBody>
          <a:bodyPr anchor="b">
            <a:noAutofit/>
          </a:bodyPr>
          <a:lstStyle>
            <a:lvl1pPr>
              <a:lnSpc>
                <a:spcPct val="101000"/>
              </a:lnSpc>
              <a:spcBef>
                <a:spcPts val="700"/>
              </a:spcBef>
              <a:spcAft>
                <a:spcPts val="700"/>
              </a:spcAft>
              <a:defRPr sz="6600" baseline="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DCA27FA5-F6EE-4784-AC43-76381FC2CD94}"/>
              </a:ext>
            </a:extLst>
          </p:cNvPr>
          <p:cNvSpPr>
            <a:spLocks noGrp="1"/>
          </p:cNvSpPr>
          <p:nvPr>
            <p:ph type="body" sz="quarter" idx="18"/>
          </p:nvPr>
        </p:nvSpPr>
        <p:spPr>
          <a:xfrm>
            <a:off x="761998" y="2911475"/>
            <a:ext cx="4500563" cy="3311525"/>
          </a:xfrm>
        </p:spPr>
        <p:txBody>
          <a:bodyPr>
            <a:normAutofit/>
          </a:bodyPr>
          <a:lstStyle>
            <a:lvl1pPr>
              <a:defRPr lang="en-US" sz="2200" kern="1200" spc="50" baseline="0" dirty="0" smtClean="0">
                <a:solidFill>
                  <a:schemeClr val="bg1"/>
                </a:solidFill>
                <a:latin typeface="+mn-lt"/>
                <a:ea typeface="+mn-ea"/>
                <a:cs typeface="+mn-cs"/>
              </a:defRPr>
            </a:lvl1pPr>
          </a:lstStyle>
          <a:p>
            <a:pPr lvl="0"/>
            <a:r>
              <a:rPr lang="en-US"/>
              <a:t>Click to edit Master text styles</a:t>
            </a:r>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a:xfrm>
            <a:off x="960120" y="6356350"/>
            <a:ext cx="5504688" cy="365125"/>
          </a:xfrm>
          <a:prstGeom prst="rect">
            <a:avLst/>
          </a:prstGeom>
        </p:spPr>
        <p:txBody>
          <a:bodyPr/>
          <a:lstStyle>
            <a:lvl1pPr>
              <a:defRPr>
                <a:solidFill>
                  <a:schemeClr val="bg1"/>
                </a:solidFill>
              </a:defRPr>
            </a:lvl1pPr>
          </a:lstStyle>
          <a:p>
            <a:endParaRPr lang="en-US" dirty="0"/>
          </a:p>
        </p:txBody>
      </p:sp>
      <p:sp>
        <p:nvSpPr>
          <p:cNvPr id="14" name="Picture Placeholder 13">
            <a:extLst>
              <a:ext uri="{FF2B5EF4-FFF2-40B4-BE49-F238E27FC236}">
                <a16:creationId xmlns:a16="http://schemas.microsoft.com/office/drawing/2014/main" id="{7094F8F4-63E4-4A00-8F98-09219DA987A3}"/>
              </a:ext>
            </a:extLst>
          </p:cNvPr>
          <p:cNvSpPr>
            <a:spLocks noGrp="1"/>
          </p:cNvSpPr>
          <p:nvPr>
            <p:ph type="pic" sz="quarter" idx="13"/>
          </p:nvPr>
        </p:nvSpPr>
        <p:spPr>
          <a:xfrm>
            <a:off x="6742113" y="639763"/>
            <a:ext cx="2198687" cy="2546350"/>
          </a:xfrm>
        </p:spPr>
        <p:txBody>
          <a:bodyPr/>
          <a:lstStyle/>
          <a:p>
            <a:r>
              <a:rPr lang="en-US" dirty="0"/>
              <a:t>Click icon to add picture</a:t>
            </a:r>
          </a:p>
        </p:txBody>
      </p:sp>
      <p:sp>
        <p:nvSpPr>
          <p:cNvPr id="16" name="Picture Placeholder 15">
            <a:extLst>
              <a:ext uri="{FF2B5EF4-FFF2-40B4-BE49-F238E27FC236}">
                <a16:creationId xmlns:a16="http://schemas.microsoft.com/office/drawing/2014/main" id="{B34D9F00-72E9-433A-9427-8DA07653B252}"/>
              </a:ext>
            </a:extLst>
          </p:cNvPr>
          <p:cNvSpPr>
            <a:spLocks noGrp="1"/>
          </p:cNvSpPr>
          <p:nvPr>
            <p:ph type="pic" sz="quarter" idx="14"/>
          </p:nvPr>
        </p:nvSpPr>
        <p:spPr>
          <a:xfrm>
            <a:off x="9337675" y="638175"/>
            <a:ext cx="2198688" cy="2546350"/>
          </a:xfrm>
        </p:spPr>
        <p:txBody>
          <a:bodyPr/>
          <a:lstStyle/>
          <a:p>
            <a:r>
              <a:rPr lang="en-US" dirty="0"/>
              <a:t>Click icon to add picture</a:t>
            </a:r>
          </a:p>
        </p:txBody>
      </p:sp>
      <p:sp>
        <p:nvSpPr>
          <p:cNvPr id="18" name="Picture Placeholder 17">
            <a:extLst>
              <a:ext uri="{FF2B5EF4-FFF2-40B4-BE49-F238E27FC236}">
                <a16:creationId xmlns:a16="http://schemas.microsoft.com/office/drawing/2014/main" id="{1AD0C148-B6DB-4D32-B139-403A6AEC3DDF}"/>
              </a:ext>
            </a:extLst>
          </p:cNvPr>
          <p:cNvSpPr>
            <a:spLocks noGrp="1"/>
          </p:cNvSpPr>
          <p:nvPr>
            <p:ph type="pic" sz="quarter" idx="15"/>
          </p:nvPr>
        </p:nvSpPr>
        <p:spPr>
          <a:xfrm>
            <a:off x="6742113" y="3668713"/>
            <a:ext cx="2198687" cy="2554287"/>
          </a:xfrm>
        </p:spPr>
        <p:txBody>
          <a:bodyPr/>
          <a:lstStyle/>
          <a:p>
            <a:r>
              <a:rPr lang="en-US" dirty="0"/>
              <a:t>Click icon to add picture</a:t>
            </a:r>
          </a:p>
        </p:txBody>
      </p:sp>
      <p:sp>
        <p:nvSpPr>
          <p:cNvPr id="20" name="Picture Placeholder 19">
            <a:extLst>
              <a:ext uri="{FF2B5EF4-FFF2-40B4-BE49-F238E27FC236}">
                <a16:creationId xmlns:a16="http://schemas.microsoft.com/office/drawing/2014/main" id="{D9D424B8-9E08-469D-88C8-019306CA382E}"/>
              </a:ext>
            </a:extLst>
          </p:cNvPr>
          <p:cNvSpPr>
            <a:spLocks noGrp="1"/>
          </p:cNvSpPr>
          <p:nvPr>
            <p:ph type="pic" sz="quarter" idx="16"/>
          </p:nvPr>
        </p:nvSpPr>
        <p:spPr>
          <a:xfrm>
            <a:off x="9337675" y="3668713"/>
            <a:ext cx="2198688" cy="2546350"/>
          </a:xfrm>
        </p:spPr>
        <p:txBody>
          <a:bodyPr/>
          <a:lstStyle/>
          <a:p>
            <a:r>
              <a:rPr lang="en-US" dirty="0"/>
              <a:t>Click icon to add picture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a:xfrm>
            <a:off x="6903720" y="6356350"/>
            <a:ext cx="3236976" cy="365125"/>
          </a:xfrm>
          <a:prstGeom prst="rect">
            <a:avLst/>
          </a:prstGeom>
        </p:spPr>
        <p:txBody>
          <a:bodyPr/>
          <a:lstStyle>
            <a:lvl1pPr>
              <a:defRPr/>
            </a:lvl1pPr>
          </a:lstStyle>
          <a:p>
            <a:fld id="{2CB894E7-03F1-42FB-8FE3-FED628E92FC1}" type="datetimeFigureOut">
              <a:rPr lang="en-US" smtClean="0"/>
              <a:t>6/24/2025</a:t>
            </a:fld>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250352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p:nvSpPr>
        <p:spPr>
          <a:xfrm>
            <a:off x="3990108" y="1225106"/>
            <a:ext cx="8201891" cy="3951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66A3D1-C594-4520-A142-F0D3F59C5F3E}"/>
              </a:ext>
            </a:extLst>
          </p:cNvPr>
          <p:cNvSpPr>
            <a:spLocks noGrp="1"/>
          </p:cNvSpPr>
          <p:nvPr>
            <p:ph type="title"/>
          </p:nvPr>
        </p:nvSpPr>
        <p:spPr>
          <a:xfrm>
            <a:off x="4555193" y="3036762"/>
            <a:ext cx="7136064" cy="1700784"/>
          </a:xfrm>
        </p:spPr>
        <p:txBody>
          <a:bodyPr/>
          <a:lstStyle>
            <a:lvl1pPr>
              <a:lnSpc>
                <a:spcPct val="101000"/>
              </a:lnSpc>
              <a:spcBef>
                <a:spcPts val="700"/>
              </a:spcBef>
              <a:spcAft>
                <a:spcPts val="700"/>
              </a:spcAft>
              <a:defRPr baseline="0"/>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12804" y="1225484"/>
            <a:ext cx="4059934" cy="3951807"/>
          </a:xfrm>
        </p:spPr>
        <p:txBody>
          <a:bodyPr/>
          <a:lstStyle/>
          <a:p>
            <a:r>
              <a:rPr lang="en-US" dirty="0"/>
              <a:t>Click icon to add picture</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p:nvPr>
        </p:nvSpPr>
        <p:spPr>
          <a:xfrm>
            <a:off x="4547779"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3" name="Content Placeholder 2">
            <a:extLst>
              <a:ext uri="{FF2B5EF4-FFF2-40B4-BE49-F238E27FC236}">
                <a16:creationId xmlns:a16="http://schemas.microsoft.com/office/drawing/2014/main" id="{C16F6145-A1AE-4CDA-AE26-E8FDEFAAB395}"/>
              </a:ext>
            </a:extLst>
          </p:cNvPr>
          <p:cNvSpPr>
            <a:spLocks noGrp="1"/>
          </p:cNvSpPr>
          <p:nvPr>
            <p:ph idx="16"/>
          </p:nvPr>
        </p:nvSpPr>
        <p:spPr>
          <a:xfrm>
            <a:off x="6984437"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5" name="Content Placeholder 2">
            <a:extLst>
              <a:ext uri="{FF2B5EF4-FFF2-40B4-BE49-F238E27FC236}">
                <a16:creationId xmlns:a16="http://schemas.microsoft.com/office/drawing/2014/main" id="{3FDD02FA-6843-4E54-ACDC-AFEAFB4EFAA9}"/>
              </a:ext>
            </a:extLst>
          </p:cNvPr>
          <p:cNvSpPr>
            <a:spLocks noGrp="1"/>
          </p:cNvSpPr>
          <p:nvPr>
            <p:ph idx="17"/>
          </p:nvPr>
        </p:nvSpPr>
        <p:spPr>
          <a:xfrm>
            <a:off x="9421095"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0" y="6356350"/>
            <a:ext cx="3405051" cy="365125"/>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fld id="{2CB894E7-03F1-42FB-8FE3-FED628E92FC1}" type="datetimeFigureOut">
              <a:rPr lang="en-US" smtClean="0"/>
              <a:t>6/24/2025</a:t>
            </a:fld>
            <a:endParaRPr lang="en-US" dirty="0"/>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3950087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47BE1-D586-49AE-B2E6-EE426AA239B3}"/>
              </a:ext>
              <a:ext uri="{C183D7F6-B498-43B3-948B-1728B52AA6E4}">
                <adec:decorative xmlns:adec="http://schemas.microsoft.com/office/drawing/2017/decorative" val="1"/>
              </a:ext>
            </a:extLst>
          </p:cNvPr>
          <p:cNvSpPr/>
          <p:nvPr userDrawn="1"/>
        </p:nvSpPr>
        <p:spPr>
          <a:xfrm>
            <a:off x="0" y="0"/>
            <a:ext cx="753291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4C316E-D918-422D-AC5F-D93C59AB674F}"/>
              </a:ext>
            </a:extLst>
          </p:cNvPr>
          <p:cNvSpPr>
            <a:spLocks noGrp="1"/>
          </p:cNvSpPr>
          <p:nvPr>
            <p:ph type="title" hasCustomPrompt="1"/>
          </p:nvPr>
        </p:nvSpPr>
        <p:spPr>
          <a:xfrm>
            <a:off x="640078" y="627016"/>
            <a:ext cx="6389027" cy="5601790"/>
          </a:xfrm>
        </p:spPr>
        <p:txBody>
          <a:bodyPr>
            <a:noAutofit/>
          </a:bodyPr>
          <a:lstStyle>
            <a:lvl1pPr algn="r">
              <a:lnSpc>
                <a:spcPct val="101000"/>
              </a:lnSpc>
              <a:spcBef>
                <a:spcPts val="700"/>
              </a:spcBef>
              <a:spcAft>
                <a:spcPts val="700"/>
              </a:spcAft>
              <a:defRPr sz="8000" baseline="0"/>
            </a:lvl1pPr>
          </a:lstStyle>
          <a:p>
            <a:r>
              <a:rPr lang="en-US" dirty="0"/>
              <a:t>Click to edit Master TEXT style</a:t>
            </a:r>
          </a:p>
        </p:txBody>
      </p:sp>
      <p:sp>
        <p:nvSpPr>
          <p:cNvPr id="12" name="Text Placeholder 11">
            <a:extLst>
              <a:ext uri="{FF2B5EF4-FFF2-40B4-BE49-F238E27FC236}">
                <a16:creationId xmlns:a16="http://schemas.microsoft.com/office/drawing/2014/main" id="{4B4012DC-9879-489B-B525-C474C5DD299D}"/>
              </a:ext>
            </a:extLst>
          </p:cNvPr>
          <p:cNvSpPr>
            <a:spLocks noGrp="1"/>
          </p:cNvSpPr>
          <p:nvPr>
            <p:ph type="body" sz="quarter" idx="11"/>
          </p:nvPr>
        </p:nvSpPr>
        <p:spPr>
          <a:xfrm>
            <a:off x="8029797" y="627016"/>
            <a:ext cx="3199034" cy="5590903"/>
          </a:xfrm>
        </p:spPr>
        <p:txBody>
          <a:bodyPr anchor="ctr">
            <a:normAutofit/>
          </a:bodyPr>
          <a:lstStyle>
            <a:lvl1pPr>
              <a:defRPr lang="en-US" sz="2600" kern="1200" spc="50" baseline="0" dirty="0" smtClean="0">
                <a:solidFill>
                  <a:schemeClr val="tx1"/>
                </a:solidFill>
                <a:latin typeface="+mn-lt"/>
                <a:ea typeface="+mn-ea"/>
                <a:cs typeface="Calibri"/>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513778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0" y="2264985"/>
            <a:ext cx="5297764" cy="3952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93472D-332A-4010-9FEA-8E1E9AE7E18F}"/>
              </a:ext>
            </a:extLst>
          </p:cNvPr>
          <p:cNvSpPr>
            <a:spLocks noGrp="1"/>
          </p:cNvSpPr>
          <p:nvPr>
            <p:ph type="title" hasCustomPrompt="1"/>
          </p:nvPr>
        </p:nvSpPr>
        <p:spPr>
          <a:xfrm>
            <a:off x="966213" y="336958"/>
            <a:ext cx="10616187" cy="1700784"/>
          </a:xfrm>
        </p:spPr>
        <p:txBody>
          <a:bodyPr/>
          <a:lstStyle>
            <a:lvl1pPr>
              <a:lnSpc>
                <a:spcPct val="101000"/>
              </a:lnSpc>
              <a:spcBef>
                <a:spcPts val="700"/>
              </a:spcBef>
              <a:spcAft>
                <a:spcPts val="700"/>
              </a:spcAft>
              <a:defRPr baseline="0">
                <a:solidFill>
                  <a:schemeClr val="tx1"/>
                </a:solidFill>
              </a:defRPr>
            </a:lvl1pPr>
          </a:lstStyle>
          <a:p>
            <a:r>
              <a:rPr lang="en-US" dirty="0"/>
              <a:t>Click to edit Master TEXT</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hasCustomPrompt="1"/>
          </p:nvPr>
        </p:nvSpPr>
        <p:spPr>
          <a:xfrm>
            <a:off x="960120" y="2587752"/>
            <a:ext cx="3694176" cy="3258102"/>
          </a:xfrm>
        </p:spPr>
        <p:txBody>
          <a:bodyPr>
            <a:normAutofit/>
          </a:bodyPr>
          <a:lstStyle>
            <a:lvl1pPr>
              <a:defRPr>
                <a:solidFill>
                  <a:schemeClr val="bg1"/>
                </a:solidFill>
              </a:defRPr>
            </a:lvl1pPr>
          </a:lstStyle>
          <a:p>
            <a:r>
              <a:rPr lang="en-US" dirty="0">
                <a:cs typeface="Calibri"/>
              </a:rPr>
              <a:t>Click to edit master text style</a:t>
            </a:r>
          </a:p>
          <a:p>
            <a:endParaRPr lang="en-US" dirty="0">
              <a:cs typeface="Calibri"/>
            </a:endParaRPr>
          </a:p>
        </p:txBody>
      </p:sp>
      <p:sp>
        <p:nvSpPr>
          <p:cNvPr id="14" name="Picture Placeholder 13">
            <a:extLst>
              <a:ext uri="{FF2B5EF4-FFF2-40B4-BE49-F238E27FC236}">
                <a16:creationId xmlns:a16="http://schemas.microsoft.com/office/drawing/2014/main" id="{69D1BED5-2D39-40ED-92F5-CF06BE8A759C}"/>
              </a:ext>
            </a:extLst>
          </p:cNvPr>
          <p:cNvSpPr>
            <a:spLocks noGrp="1"/>
          </p:cNvSpPr>
          <p:nvPr>
            <p:ph type="pic" sz="quarter" idx="14"/>
          </p:nvPr>
        </p:nvSpPr>
        <p:spPr>
          <a:xfrm>
            <a:off x="5297764" y="2265363"/>
            <a:ext cx="3479524" cy="3951287"/>
          </a:xfrm>
        </p:spPr>
        <p:txBody>
          <a:bodyPr/>
          <a:lstStyle/>
          <a:p>
            <a:r>
              <a:rPr lang="en-US" dirty="0"/>
              <a:t>Click icon to add picture</a:t>
            </a:r>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8777288" y="2265363"/>
            <a:ext cx="3414712" cy="3951287"/>
          </a:xfrm>
        </p:spPr>
        <p:txBody>
          <a:bodyPr/>
          <a:lstStyle/>
          <a:p>
            <a:r>
              <a:rPr lang="en-US" dirty="0"/>
              <a:t>Click icon to add picture</a:t>
            </a:r>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1" y="6356350"/>
            <a:ext cx="3353262" cy="365125"/>
          </a:xfrm>
          <a:prstGeom prst="rect">
            <a:avLst/>
          </a:prstGeo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r>
              <a:rPr lang="en-US" dirty="0"/>
              <a:t>20XX</a:t>
            </a:r>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731524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Introduc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960438" y="317499"/>
            <a:ext cx="4500737" cy="2095501"/>
          </a:xfrm>
        </p:spPr>
        <p:txBody>
          <a:bodyPr>
            <a:noAutofit/>
          </a:bodyPr>
          <a:lstStyle>
            <a:lvl1pPr>
              <a:defRPr sz="5400"/>
            </a:lvl1pPr>
          </a:lstStyle>
          <a:p>
            <a:r>
              <a:rPr lang="en-US" sz="5400" dirty="0"/>
              <a:t>Click to edit master text style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960438" y="2587625"/>
            <a:ext cx="4500737" cy="3594100"/>
          </a:xfrm>
        </p:spPr>
        <p:txBody>
          <a:bodyPr anchor="ctr">
            <a:normAutofit/>
          </a:bodyPr>
          <a:lstStyle>
            <a:lvl1pPr>
              <a:defRPr sz="2000">
                <a:solidFill>
                  <a:schemeClr val="bg1"/>
                </a:solidFill>
              </a:defRPr>
            </a:lvl1pPr>
          </a:lstStyle>
          <a:p>
            <a:r>
              <a:rPr lang="en-US" sz="2000" dirty="0">
                <a:solidFill>
                  <a:schemeClr val="bg1"/>
                </a:solidFill>
                <a:cs typeface="Calibri"/>
              </a:rPr>
              <a:t>Click to edit master text style</a:t>
            </a:r>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6094474" y="0"/>
            <a:ext cx="3046351" cy="3428363"/>
          </a:xfrm>
        </p:spPr>
        <p:txBody>
          <a:bodyPr/>
          <a:lstStyle/>
          <a:p>
            <a:r>
              <a:rPr lang="en-US" dirty="0"/>
              <a:t>Click icon to add picture</a:t>
            </a:r>
          </a:p>
        </p:txBody>
      </p:sp>
      <p:sp>
        <p:nvSpPr>
          <p:cNvPr id="8" name="Picture Placeholder 7">
            <a:extLst>
              <a:ext uri="{FF2B5EF4-FFF2-40B4-BE49-F238E27FC236}">
                <a16:creationId xmlns:a16="http://schemas.microsoft.com/office/drawing/2014/main" id="{6B54A389-080E-45CE-8275-215B7C9B589D}"/>
              </a:ext>
            </a:extLst>
          </p:cNvPr>
          <p:cNvSpPr>
            <a:spLocks noGrp="1"/>
          </p:cNvSpPr>
          <p:nvPr>
            <p:ph type="pic" sz="quarter" idx="14"/>
          </p:nvPr>
        </p:nvSpPr>
        <p:spPr>
          <a:xfrm>
            <a:off x="9148763" y="0"/>
            <a:ext cx="3048000" cy="3429000"/>
          </a:xfrm>
        </p:spPr>
        <p:txBody>
          <a:bodyPr/>
          <a:lstStyle/>
          <a:p>
            <a:r>
              <a:rPr lang="en-US" dirty="0"/>
              <a:t>Click icon to add picture</a:t>
            </a:r>
          </a:p>
        </p:txBody>
      </p:sp>
      <p:sp>
        <p:nvSpPr>
          <p:cNvPr id="26" name="Picture Placeholder 25">
            <a:extLst>
              <a:ext uri="{FF2B5EF4-FFF2-40B4-BE49-F238E27FC236}">
                <a16:creationId xmlns:a16="http://schemas.microsoft.com/office/drawing/2014/main" id="{F5006F58-5D95-4392-9D32-BE333EA5493B}"/>
              </a:ext>
            </a:extLst>
          </p:cNvPr>
          <p:cNvSpPr>
            <a:spLocks noGrp="1"/>
          </p:cNvSpPr>
          <p:nvPr>
            <p:ph type="pic" sz="quarter" idx="15"/>
          </p:nvPr>
        </p:nvSpPr>
        <p:spPr>
          <a:xfrm>
            <a:off x="6102350" y="3429000"/>
            <a:ext cx="6076950" cy="3429000"/>
          </a:xfrm>
        </p:spPr>
        <p:txBody>
          <a:bodyPr/>
          <a:lstStyle/>
          <a:p>
            <a:r>
              <a:rPr lang="en-US" dirty="0"/>
              <a:t>Click icon to add picture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a:xfrm>
            <a:off x="6903720" y="6356350"/>
            <a:ext cx="3236976" cy="365125"/>
          </a:xfrm>
          <a:prstGeom prst="rect">
            <a:avLst/>
          </a:prstGeom>
        </p:spPr>
        <p:txBody>
          <a:bodyPr/>
          <a:lstStyle>
            <a:lvl1pPr>
              <a:defRPr/>
            </a:lvl1pPr>
          </a:lstStyle>
          <a:p>
            <a:r>
              <a:rPr lang="en-US" dirty="0"/>
              <a:t>20XX</a:t>
            </a: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972039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5355771" y="1004205"/>
            <a:ext cx="6096000" cy="3725183"/>
          </a:xfrm>
        </p:spPr>
        <p:txBody>
          <a:bodyPr>
            <a:noAutofit/>
          </a:bodyPr>
          <a:lstStyle>
            <a:lvl1pPr>
              <a:defRPr sz="6000"/>
            </a:lvl1pPr>
          </a:lstStyle>
          <a:p>
            <a:r>
              <a:rPr lang="en-US" sz="5400" dirty="0"/>
              <a:t>Click to edit master text style</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0" y="0"/>
            <a:ext cx="4657345" cy="6858000"/>
          </a:xfrm>
        </p:spPr>
        <p:txBody>
          <a:bodyPr/>
          <a:lstStyle/>
          <a:p>
            <a:r>
              <a:rPr lang="en-US" dirty="0"/>
              <a:t>Click icon to add picture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5355771" y="4865914"/>
            <a:ext cx="6096000" cy="532038"/>
          </a:xfrm>
        </p:spPr>
        <p:txBody>
          <a:bodyPr anchor="ctr">
            <a:normAutofit/>
          </a:bodyPr>
          <a:lstStyle>
            <a:lvl1pPr>
              <a:defRPr sz="2800">
                <a:solidFill>
                  <a:schemeClr val="bg1"/>
                </a:solidFill>
              </a:defRPr>
            </a:lvl1pPr>
          </a:lstStyle>
          <a:p>
            <a:r>
              <a:rPr lang="en-US" sz="2000" dirty="0">
                <a:solidFill>
                  <a:schemeClr val="bg1"/>
                </a:solidFill>
                <a:cs typeface="Calibri"/>
              </a:rPr>
              <a:t>Click to edit master text style</a:t>
            </a:r>
          </a:p>
        </p:txBody>
      </p:sp>
    </p:spTree>
    <p:extLst>
      <p:ext uri="{BB962C8B-B14F-4D97-AF65-F5344CB8AC3E}">
        <p14:creationId xmlns:p14="http://schemas.microsoft.com/office/powerpoint/2010/main" val="1739366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23" name="Picture Placeholder 22">
            <a:extLst>
              <a:ext uri="{FF2B5EF4-FFF2-40B4-BE49-F238E27FC236}">
                <a16:creationId xmlns:a16="http://schemas.microsoft.com/office/drawing/2014/main" id="{91DF4D9E-FD4F-4244-ACD6-44EC4C0494F0}"/>
              </a:ext>
            </a:extLst>
          </p:cNvPr>
          <p:cNvSpPr>
            <a:spLocks noGrp="1"/>
          </p:cNvSpPr>
          <p:nvPr>
            <p:ph type="pic" sz="quarter" idx="13"/>
          </p:nvPr>
        </p:nvSpPr>
        <p:spPr>
          <a:xfrm>
            <a:off x="1066800" y="3048000"/>
            <a:ext cx="1790700" cy="1790700"/>
          </a:xfrm>
        </p:spPr>
        <p:txBody>
          <a:bodyPr/>
          <a:lstStyle/>
          <a:p>
            <a:r>
              <a:rPr lang="en-US" dirty="0"/>
              <a:t>Click icon to add picture</a:t>
            </a:r>
          </a:p>
        </p:txBody>
      </p:sp>
      <p:sp>
        <p:nvSpPr>
          <p:cNvPr id="24" name="Picture Placeholder 22">
            <a:extLst>
              <a:ext uri="{FF2B5EF4-FFF2-40B4-BE49-F238E27FC236}">
                <a16:creationId xmlns:a16="http://schemas.microsoft.com/office/drawing/2014/main" id="{44F5B526-8975-4F7C-B558-830FCEE06861}"/>
              </a:ext>
            </a:extLst>
          </p:cNvPr>
          <p:cNvSpPr>
            <a:spLocks noGrp="1"/>
          </p:cNvSpPr>
          <p:nvPr>
            <p:ph type="pic" sz="quarter" idx="14"/>
          </p:nvPr>
        </p:nvSpPr>
        <p:spPr>
          <a:xfrm>
            <a:off x="3821762" y="3048000"/>
            <a:ext cx="1790700" cy="1790700"/>
          </a:xfrm>
        </p:spPr>
        <p:txBody>
          <a:bodyPr/>
          <a:lstStyle/>
          <a:p>
            <a:r>
              <a:rPr lang="en-US" dirty="0"/>
              <a:t>Click icon to add picture</a:t>
            </a:r>
          </a:p>
        </p:txBody>
      </p:sp>
      <p:sp>
        <p:nvSpPr>
          <p:cNvPr id="25" name="Picture Placeholder 22">
            <a:extLst>
              <a:ext uri="{FF2B5EF4-FFF2-40B4-BE49-F238E27FC236}">
                <a16:creationId xmlns:a16="http://schemas.microsoft.com/office/drawing/2014/main" id="{ED20DBB5-D24E-40D6-AFFB-428692A51AD3}"/>
              </a:ext>
            </a:extLst>
          </p:cNvPr>
          <p:cNvSpPr>
            <a:spLocks noGrp="1"/>
          </p:cNvSpPr>
          <p:nvPr>
            <p:ph type="pic" sz="quarter" idx="15"/>
          </p:nvPr>
        </p:nvSpPr>
        <p:spPr>
          <a:xfrm>
            <a:off x="6576021" y="3048000"/>
            <a:ext cx="1790700" cy="1790700"/>
          </a:xfrm>
        </p:spPr>
        <p:txBody>
          <a:bodyPr/>
          <a:lstStyle/>
          <a:p>
            <a:r>
              <a:rPr lang="en-US" dirty="0"/>
              <a:t>Click icon to add picture</a:t>
            </a:r>
          </a:p>
        </p:txBody>
      </p:sp>
      <p:sp>
        <p:nvSpPr>
          <p:cNvPr id="26" name="Picture Placeholder 22">
            <a:extLst>
              <a:ext uri="{FF2B5EF4-FFF2-40B4-BE49-F238E27FC236}">
                <a16:creationId xmlns:a16="http://schemas.microsoft.com/office/drawing/2014/main" id="{F6F7262C-3E29-4219-AF83-B7A71B97A136}"/>
              </a:ext>
            </a:extLst>
          </p:cNvPr>
          <p:cNvSpPr>
            <a:spLocks noGrp="1"/>
          </p:cNvSpPr>
          <p:nvPr>
            <p:ph type="pic" sz="quarter" idx="16"/>
          </p:nvPr>
        </p:nvSpPr>
        <p:spPr>
          <a:xfrm>
            <a:off x="9334500" y="3048000"/>
            <a:ext cx="1790700" cy="1790700"/>
          </a:xfrm>
        </p:spPr>
        <p:txBody>
          <a:bodyPr/>
          <a:lstStyle/>
          <a:p>
            <a:r>
              <a:rPr lang="en-US" dirty="0"/>
              <a:t>Click icon to add picture</a:t>
            </a:r>
          </a:p>
        </p:txBody>
      </p:sp>
      <p:sp>
        <p:nvSpPr>
          <p:cNvPr id="28" name="Text Placeholder 27">
            <a:extLst>
              <a:ext uri="{FF2B5EF4-FFF2-40B4-BE49-F238E27FC236}">
                <a16:creationId xmlns:a16="http://schemas.microsoft.com/office/drawing/2014/main" id="{53861F78-BD42-4F29-8487-1641CFD0391D}"/>
              </a:ext>
            </a:extLst>
          </p:cNvPr>
          <p:cNvSpPr>
            <a:spLocks noGrp="1"/>
          </p:cNvSpPr>
          <p:nvPr>
            <p:ph type="body" sz="quarter" idx="17"/>
          </p:nvPr>
        </p:nvSpPr>
        <p:spPr>
          <a:xfrm>
            <a:off x="10668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9" name="Text Placeholder 27">
            <a:extLst>
              <a:ext uri="{FF2B5EF4-FFF2-40B4-BE49-F238E27FC236}">
                <a16:creationId xmlns:a16="http://schemas.microsoft.com/office/drawing/2014/main" id="{FFAB1F8B-1CEE-4068-86DE-561A12A04187}"/>
              </a:ext>
            </a:extLst>
          </p:cNvPr>
          <p:cNvSpPr>
            <a:spLocks noGrp="1"/>
          </p:cNvSpPr>
          <p:nvPr>
            <p:ph type="body" sz="quarter" idx="18"/>
          </p:nvPr>
        </p:nvSpPr>
        <p:spPr>
          <a:xfrm>
            <a:off x="10668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0" name="Text Placeholder 27">
            <a:extLst>
              <a:ext uri="{FF2B5EF4-FFF2-40B4-BE49-F238E27FC236}">
                <a16:creationId xmlns:a16="http://schemas.microsoft.com/office/drawing/2014/main" id="{D5AE44CD-B78E-4EE2-B0F2-E0D436C2BA15}"/>
              </a:ext>
            </a:extLst>
          </p:cNvPr>
          <p:cNvSpPr>
            <a:spLocks noGrp="1"/>
          </p:cNvSpPr>
          <p:nvPr>
            <p:ph type="body" sz="quarter" idx="19"/>
          </p:nvPr>
        </p:nvSpPr>
        <p:spPr>
          <a:xfrm>
            <a:off x="3821762"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1" name="Text Placeholder 27">
            <a:extLst>
              <a:ext uri="{FF2B5EF4-FFF2-40B4-BE49-F238E27FC236}">
                <a16:creationId xmlns:a16="http://schemas.microsoft.com/office/drawing/2014/main" id="{3C4FE2DB-091F-4F7A-B6B6-9A6F22AC0B5A}"/>
              </a:ext>
            </a:extLst>
          </p:cNvPr>
          <p:cNvSpPr>
            <a:spLocks noGrp="1"/>
          </p:cNvSpPr>
          <p:nvPr>
            <p:ph type="body" sz="quarter" idx="20"/>
          </p:nvPr>
        </p:nvSpPr>
        <p:spPr>
          <a:xfrm>
            <a:off x="3821762"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2" name="Text Placeholder 27">
            <a:extLst>
              <a:ext uri="{FF2B5EF4-FFF2-40B4-BE49-F238E27FC236}">
                <a16:creationId xmlns:a16="http://schemas.microsoft.com/office/drawing/2014/main" id="{3A3F9D5D-A5CF-482B-A14C-E5BFADB76F7A}"/>
              </a:ext>
            </a:extLst>
          </p:cNvPr>
          <p:cNvSpPr>
            <a:spLocks noGrp="1"/>
          </p:cNvSpPr>
          <p:nvPr>
            <p:ph type="body" sz="quarter" idx="21"/>
          </p:nvPr>
        </p:nvSpPr>
        <p:spPr>
          <a:xfrm>
            <a:off x="6576021"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3" name="Text Placeholder 27">
            <a:extLst>
              <a:ext uri="{FF2B5EF4-FFF2-40B4-BE49-F238E27FC236}">
                <a16:creationId xmlns:a16="http://schemas.microsoft.com/office/drawing/2014/main" id="{A4F265B4-1FBB-4396-A938-862D45713AEB}"/>
              </a:ext>
            </a:extLst>
          </p:cNvPr>
          <p:cNvSpPr>
            <a:spLocks noGrp="1"/>
          </p:cNvSpPr>
          <p:nvPr>
            <p:ph type="body" sz="quarter" idx="22"/>
          </p:nvPr>
        </p:nvSpPr>
        <p:spPr>
          <a:xfrm>
            <a:off x="6576021"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4" name="Text Placeholder 27">
            <a:extLst>
              <a:ext uri="{FF2B5EF4-FFF2-40B4-BE49-F238E27FC236}">
                <a16:creationId xmlns:a16="http://schemas.microsoft.com/office/drawing/2014/main" id="{AC1BA7DC-98B0-4261-8F1E-8101FB5D480E}"/>
              </a:ext>
            </a:extLst>
          </p:cNvPr>
          <p:cNvSpPr>
            <a:spLocks noGrp="1"/>
          </p:cNvSpPr>
          <p:nvPr>
            <p:ph type="body" sz="quarter" idx="23"/>
          </p:nvPr>
        </p:nvSpPr>
        <p:spPr>
          <a:xfrm>
            <a:off x="93345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5" name="Text Placeholder 27">
            <a:extLst>
              <a:ext uri="{FF2B5EF4-FFF2-40B4-BE49-F238E27FC236}">
                <a16:creationId xmlns:a16="http://schemas.microsoft.com/office/drawing/2014/main" id="{2E4EF69E-34E2-46FF-A0FA-3F136396D3EF}"/>
              </a:ext>
            </a:extLst>
          </p:cNvPr>
          <p:cNvSpPr>
            <a:spLocks noGrp="1"/>
          </p:cNvSpPr>
          <p:nvPr>
            <p:ph type="body" sz="quarter" idx="24"/>
          </p:nvPr>
        </p:nvSpPr>
        <p:spPr>
          <a:xfrm>
            <a:off x="93345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a:xfrm>
            <a:off x="960120" y="6356350"/>
            <a:ext cx="3417916" cy="365125"/>
          </a:xfrm>
          <a:prstGeom prst="rect">
            <a:avLst/>
          </a:prstGeom>
        </p:spPr>
        <p:txBody>
          <a:bodyPr/>
          <a:lstStyle/>
          <a:p>
            <a:r>
              <a:rPr lang="en-US" dirty="0"/>
              <a:t>Sample Footer Text</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r>
              <a:rPr lang="en-US" dirty="0"/>
              <a:t>20XX</a:t>
            </a: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092731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3 column ">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4477512"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4477512"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4" name="Text Placeholder 4">
            <a:extLst>
              <a:ext uri="{FF2B5EF4-FFF2-40B4-BE49-F238E27FC236}">
                <a16:creationId xmlns:a16="http://schemas.microsoft.com/office/drawing/2014/main" id="{9054C03E-8FD4-4345-A971-0A2CCF5C4AA3}"/>
              </a:ext>
            </a:extLst>
          </p:cNvPr>
          <p:cNvSpPr>
            <a:spLocks noGrp="1"/>
          </p:cNvSpPr>
          <p:nvPr>
            <p:ph type="body" sz="quarter" idx="13"/>
          </p:nvPr>
        </p:nvSpPr>
        <p:spPr>
          <a:xfrm>
            <a:off x="7994903"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56D09A0C-509F-447E-AFB1-5531727D7DFF}"/>
              </a:ext>
            </a:extLst>
          </p:cNvPr>
          <p:cNvSpPr>
            <a:spLocks noGrp="1"/>
          </p:cNvSpPr>
          <p:nvPr>
            <p:ph sz="quarter" idx="14"/>
          </p:nvPr>
        </p:nvSpPr>
        <p:spPr>
          <a:xfrm>
            <a:off x="7994903"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417916" cy="365125"/>
          </a:xfrm>
          <a:prstGeom prst="rect">
            <a:avLst/>
          </a:prstGeo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r>
              <a:rPr lang="en-US" dirty="0"/>
              <a:t>20XX</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62570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DF7571-A130-4054-9513-4BDAC9AE5360}"/>
              </a:ext>
            </a:extLst>
          </p:cNvPr>
          <p:cNvSpPr>
            <a:spLocks noGrp="1"/>
          </p:cNvSpPr>
          <p:nvPr>
            <p:ph type="title"/>
          </p:nvPr>
        </p:nvSpPr>
        <p:spPr>
          <a:xfrm>
            <a:off x="771830" y="635000"/>
            <a:ext cx="5171770" cy="2039374"/>
          </a:xfrm>
        </p:spPr>
        <p:txBody>
          <a:bodyPr anchor="b">
            <a:noAutofit/>
          </a:bodyPr>
          <a:lstStyle>
            <a:lvl1pPr>
              <a:lnSpc>
                <a:spcPct val="101000"/>
              </a:lnSpc>
              <a:spcBef>
                <a:spcPts val="700"/>
              </a:spcBef>
              <a:spcAft>
                <a:spcPts val="700"/>
              </a:spcAft>
              <a:defRPr sz="6600" baseline="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DCA27FA5-F6EE-4784-AC43-76381FC2CD94}"/>
              </a:ext>
            </a:extLst>
          </p:cNvPr>
          <p:cNvSpPr>
            <a:spLocks noGrp="1"/>
          </p:cNvSpPr>
          <p:nvPr>
            <p:ph type="body" sz="quarter" idx="18"/>
          </p:nvPr>
        </p:nvSpPr>
        <p:spPr>
          <a:xfrm>
            <a:off x="761998" y="2911475"/>
            <a:ext cx="4500563" cy="3311525"/>
          </a:xfrm>
        </p:spPr>
        <p:txBody>
          <a:bodyPr>
            <a:normAutofit/>
          </a:bodyPr>
          <a:lstStyle>
            <a:lvl1pPr>
              <a:defRPr lang="en-US" sz="2200" kern="1200" spc="50" baseline="0" dirty="0" smtClean="0">
                <a:solidFill>
                  <a:schemeClr val="bg1"/>
                </a:solidFill>
                <a:latin typeface="+mn-lt"/>
                <a:ea typeface="+mn-ea"/>
                <a:cs typeface="+mn-cs"/>
              </a:defRPr>
            </a:lvl1pPr>
          </a:lstStyle>
          <a:p>
            <a:pPr lvl="0"/>
            <a:r>
              <a:rPr lang="en-US"/>
              <a:t>Click to edit Master text styles</a:t>
            </a:r>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a:xfrm>
            <a:off x="960120" y="6356350"/>
            <a:ext cx="5504688" cy="365125"/>
          </a:xfrm>
          <a:prstGeom prst="rect">
            <a:avLst/>
          </a:prstGeom>
        </p:spPr>
        <p:txBody>
          <a:bodyPr/>
          <a:lstStyle>
            <a:lvl1pPr>
              <a:defRPr>
                <a:solidFill>
                  <a:schemeClr val="bg1"/>
                </a:solidFill>
              </a:defRPr>
            </a:lvl1pPr>
          </a:lstStyle>
          <a:p>
            <a:r>
              <a:rPr lang="en-US" dirty="0"/>
              <a:t>Sample Footer Text</a:t>
            </a:r>
          </a:p>
        </p:txBody>
      </p:sp>
      <p:sp>
        <p:nvSpPr>
          <p:cNvPr id="14" name="Picture Placeholder 13">
            <a:extLst>
              <a:ext uri="{FF2B5EF4-FFF2-40B4-BE49-F238E27FC236}">
                <a16:creationId xmlns:a16="http://schemas.microsoft.com/office/drawing/2014/main" id="{7094F8F4-63E4-4A00-8F98-09219DA987A3}"/>
              </a:ext>
            </a:extLst>
          </p:cNvPr>
          <p:cNvSpPr>
            <a:spLocks noGrp="1"/>
          </p:cNvSpPr>
          <p:nvPr>
            <p:ph type="pic" sz="quarter" idx="13"/>
          </p:nvPr>
        </p:nvSpPr>
        <p:spPr>
          <a:xfrm>
            <a:off x="6742113" y="639763"/>
            <a:ext cx="2198687" cy="2546350"/>
          </a:xfrm>
        </p:spPr>
        <p:txBody>
          <a:bodyPr/>
          <a:lstStyle/>
          <a:p>
            <a:r>
              <a:rPr lang="en-US" dirty="0"/>
              <a:t>Click icon to add picture</a:t>
            </a:r>
          </a:p>
        </p:txBody>
      </p:sp>
      <p:sp>
        <p:nvSpPr>
          <p:cNvPr id="16" name="Picture Placeholder 15">
            <a:extLst>
              <a:ext uri="{FF2B5EF4-FFF2-40B4-BE49-F238E27FC236}">
                <a16:creationId xmlns:a16="http://schemas.microsoft.com/office/drawing/2014/main" id="{B34D9F00-72E9-433A-9427-8DA07653B252}"/>
              </a:ext>
            </a:extLst>
          </p:cNvPr>
          <p:cNvSpPr>
            <a:spLocks noGrp="1"/>
          </p:cNvSpPr>
          <p:nvPr>
            <p:ph type="pic" sz="quarter" idx="14"/>
          </p:nvPr>
        </p:nvSpPr>
        <p:spPr>
          <a:xfrm>
            <a:off x="9337675" y="638175"/>
            <a:ext cx="2198688" cy="2546350"/>
          </a:xfrm>
        </p:spPr>
        <p:txBody>
          <a:bodyPr/>
          <a:lstStyle/>
          <a:p>
            <a:r>
              <a:rPr lang="en-US" dirty="0"/>
              <a:t>Click icon to add picture</a:t>
            </a:r>
          </a:p>
        </p:txBody>
      </p:sp>
      <p:sp>
        <p:nvSpPr>
          <p:cNvPr id="18" name="Picture Placeholder 17">
            <a:extLst>
              <a:ext uri="{FF2B5EF4-FFF2-40B4-BE49-F238E27FC236}">
                <a16:creationId xmlns:a16="http://schemas.microsoft.com/office/drawing/2014/main" id="{1AD0C148-B6DB-4D32-B139-403A6AEC3DDF}"/>
              </a:ext>
            </a:extLst>
          </p:cNvPr>
          <p:cNvSpPr>
            <a:spLocks noGrp="1"/>
          </p:cNvSpPr>
          <p:nvPr>
            <p:ph type="pic" sz="quarter" idx="15"/>
          </p:nvPr>
        </p:nvSpPr>
        <p:spPr>
          <a:xfrm>
            <a:off x="6742113" y="3668713"/>
            <a:ext cx="2198687" cy="2554287"/>
          </a:xfrm>
        </p:spPr>
        <p:txBody>
          <a:bodyPr/>
          <a:lstStyle/>
          <a:p>
            <a:r>
              <a:rPr lang="en-US" dirty="0"/>
              <a:t>Click icon to add picture</a:t>
            </a:r>
          </a:p>
        </p:txBody>
      </p:sp>
      <p:sp>
        <p:nvSpPr>
          <p:cNvPr id="20" name="Picture Placeholder 19">
            <a:extLst>
              <a:ext uri="{FF2B5EF4-FFF2-40B4-BE49-F238E27FC236}">
                <a16:creationId xmlns:a16="http://schemas.microsoft.com/office/drawing/2014/main" id="{D9D424B8-9E08-469D-88C8-019306CA382E}"/>
              </a:ext>
            </a:extLst>
          </p:cNvPr>
          <p:cNvSpPr>
            <a:spLocks noGrp="1"/>
          </p:cNvSpPr>
          <p:nvPr>
            <p:ph type="pic" sz="quarter" idx="16"/>
          </p:nvPr>
        </p:nvSpPr>
        <p:spPr>
          <a:xfrm>
            <a:off x="9337675" y="3668713"/>
            <a:ext cx="2198688" cy="2546350"/>
          </a:xfrm>
        </p:spPr>
        <p:txBody>
          <a:bodyPr/>
          <a:lstStyle/>
          <a:p>
            <a:r>
              <a:rPr lang="en-US" dirty="0"/>
              <a:t>Click icon to add picture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a:xfrm>
            <a:off x="6903720" y="6356350"/>
            <a:ext cx="3236976" cy="365125"/>
          </a:xfrm>
          <a:prstGeom prst="rect">
            <a:avLst/>
          </a:prstGeom>
        </p:spPr>
        <p:txBody>
          <a:bodyPr/>
          <a:lstStyle>
            <a:lvl1pPr>
              <a:defRPr/>
            </a:lvl1pPr>
          </a:lstStyle>
          <a:p>
            <a:r>
              <a:rPr lang="en-US" dirty="0"/>
              <a:t>20XX</a:t>
            </a: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12929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5AE0-9812-FB2C-B32A-F6735E86034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2067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3990108" y="1225106"/>
            <a:ext cx="8201891" cy="3951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66A3D1-C594-4520-A142-F0D3F59C5F3E}"/>
              </a:ext>
            </a:extLst>
          </p:cNvPr>
          <p:cNvSpPr>
            <a:spLocks noGrp="1"/>
          </p:cNvSpPr>
          <p:nvPr>
            <p:ph type="title"/>
          </p:nvPr>
        </p:nvSpPr>
        <p:spPr>
          <a:xfrm>
            <a:off x="4555193" y="3036762"/>
            <a:ext cx="7136064" cy="1700784"/>
          </a:xfrm>
        </p:spPr>
        <p:txBody>
          <a:bodyPr/>
          <a:lstStyle>
            <a:lvl1pPr>
              <a:lnSpc>
                <a:spcPct val="101000"/>
              </a:lnSpc>
              <a:spcBef>
                <a:spcPts val="700"/>
              </a:spcBef>
              <a:spcAft>
                <a:spcPts val="700"/>
              </a:spcAft>
              <a:defRPr baseline="0"/>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12804" y="1225484"/>
            <a:ext cx="4059934" cy="3951807"/>
          </a:xfrm>
        </p:spPr>
        <p:txBody>
          <a:bodyPr/>
          <a:lstStyle/>
          <a:p>
            <a:r>
              <a:rPr lang="en-US" dirty="0"/>
              <a:t>Click icon to add picture</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p:nvPr>
        </p:nvSpPr>
        <p:spPr>
          <a:xfrm>
            <a:off x="4547779"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3" name="Content Placeholder 2">
            <a:extLst>
              <a:ext uri="{FF2B5EF4-FFF2-40B4-BE49-F238E27FC236}">
                <a16:creationId xmlns:a16="http://schemas.microsoft.com/office/drawing/2014/main" id="{C16F6145-A1AE-4CDA-AE26-E8FDEFAAB395}"/>
              </a:ext>
            </a:extLst>
          </p:cNvPr>
          <p:cNvSpPr>
            <a:spLocks noGrp="1"/>
          </p:cNvSpPr>
          <p:nvPr>
            <p:ph idx="16"/>
          </p:nvPr>
        </p:nvSpPr>
        <p:spPr>
          <a:xfrm>
            <a:off x="6984437"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5" name="Content Placeholder 2">
            <a:extLst>
              <a:ext uri="{FF2B5EF4-FFF2-40B4-BE49-F238E27FC236}">
                <a16:creationId xmlns:a16="http://schemas.microsoft.com/office/drawing/2014/main" id="{3FDD02FA-6843-4E54-ACDC-AFEAFB4EFAA9}"/>
              </a:ext>
            </a:extLst>
          </p:cNvPr>
          <p:cNvSpPr>
            <a:spLocks noGrp="1"/>
          </p:cNvSpPr>
          <p:nvPr>
            <p:ph idx="17"/>
          </p:nvPr>
        </p:nvSpPr>
        <p:spPr>
          <a:xfrm>
            <a:off x="9421095"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0" y="6356350"/>
            <a:ext cx="3405051" cy="365125"/>
          </a:xfrm>
          <a:prstGeom prst="rect">
            <a:avLst/>
          </a:prstGeo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r>
              <a:rPr lang="en-US" dirty="0"/>
              <a:t>20XX</a:t>
            </a:r>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063450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6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124B-B531-910B-BF72-E2984592C6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9107378-BEC8-3DFD-A71A-C97BDA81A03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E02F1-316A-3410-B6CE-F35AE2D3A7F9}"/>
              </a:ext>
            </a:extLst>
          </p:cNvPr>
          <p:cNvSpPr>
            <a:spLocks noGrp="1"/>
          </p:cNvSpPr>
          <p:nvPr>
            <p:ph type="dt" sz="half" idx="10"/>
          </p:nvPr>
        </p:nvSpPr>
        <p:spPr>
          <a:xfrm>
            <a:off x="838200" y="6356350"/>
            <a:ext cx="2743200" cy="365125"/>
          </a:xfrm>
          <a:prstGeom prst="rect">
            <a:avLst/>
          </a:prstGeom>
        </p:spPr>
        <p:txBody>
          <a:bodyPr/>
          <a:lstStyle/>
          <a:p>
            <a:fld id="{B1B23A9B-7CC3-49DA-B689-A56954E74985}" type="datetimeFigureOut">
              <a:rPr lang="en-US" smtClean="0"/>
              <a:t>6/24/2025</a:t>
            </a:fld>
            <a:endParaRPr lang="en-US" dirty="0"/>
          </a:p>
        </p:txBody>
      </p:sp>
      <p:sp>
        <p:nvSpPr>
          <p:cNvPr id="5" name="Footer Placeholder 4">
            <a:extLst>
              <a:ext uri="{FF2B5EF4-FFF2-40B4-BE49-F238E27FC236}">
                <a16:creationId xmlns:a16="http://schemas.microsoft.com/office/drawing/2014/main" id="{82F91DFF-8F97-124B-EEEE-40B597AA044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F8E989D-46D3-C458-DA68-11F257827940}"/>
              </a:ext>
            </a:extLst>
          </p:cNvPr>
          <p:cNvSpPr>
            <a:spLocks noGrp="1"/>
          </p:cNvSpPr>
          <p:nvPr>
            <p:ph type="sldNum" sz="quarter" idx="12"/>
          </p:nvPr>
        </p:nvSpPr>
        <p:spPr>
          <a:xfrm>
            <a:off x="8610600" y="6356350"/>
            <a:ext cx="2743200" cy="365125"/>
          </a:xfrm>
          <a:prstGeom prst="rect">
            <a:avLst/>
          </a:prstGeom>
        </p:spPr>
        <p:txBody>
          <a:bodyPr/>
          <a:lstStyle/>
          <a:p>
            <a:fld id="{0B4EDA24-E49C-4BC2-8BFD-B49AB66A9BF9}" type="slidenum">
              <a:rPr lang="en-US" smtClean="0"/>
              <a:t>‹#›</a:t>
            </a:fld>
            <a:endParaRPr lang="en-US" dirty="0"/>
          </a:p>
        </p:txBody>
      </p:sp>
    </p:spTree>
    <p:extLst>
      <p:ext uri="{BB962C8B-B14F-4D97-AF65-F5344CB8AC3E}">
        <p14:creationId xmlns:p14="http://schemas.microsoft.com/office/powerpoint/2010/main" val="3060674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0E95-2F30-AF5D-560F-8726BF4F32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315104-295A-6799-45BE-F66E482AB45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C33C2D-9E4D-CEFD-02CF-72074A02F729}"/>
              </a:ext>
            </a:extLst>
          </p:cNvPr>
          <p:cNvSpPr>
            <a:spLocks noGrp="1"/>
          </p:cNvSpPr>
          <p:nvPr>
            <p:ph type="dt" sz="half" idx="10"/>
          </p:nvPr>
        </p:nvSpPr>
        <p:spPr>
          <a:xfrm>
            <a:off x="838200" y="6356350"/>
            <a:ext cx="2743200" cy="365125"/>
          </a:xfrm>
          <a:prstGeom prst="rect">
            <a:avLst/>
          </a:prstGeom>
        </p:spPr>
        <p:txBody>
          <a:bodyPr/>
          <a:lstStyle/>
          <a:p>
            <a:fld id="{B1B23A9B-7CC3-49DA-B689-A56954E74985}" type="datetimeFigureOut">
              <a:rPr lang="en-US" smtClean="0"/>
              <a:t>6/24/2025</a:t>
            </a:fld>
            <a:endParaRPr lang="en-US" dirty="0"/>
          </a:p>
        </p:txBody>
      </p:sp>
      <p:sp>
        <p:nvSpPr>
          <p:cNvPr id="5" name="Footer Placeholder 4">
            <a:extLst>
              <a:ext uri="{FF2B5EF4-FFF2-40B4-BE49-F238E27FC236}">
                <a16:creationId xmlns:a16="http://schemas.microsoft.com/office/drawing/2014/main" id="{8203CBE8-0C59-9F22-CC7D-9BC3CC01D8D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0074441-EBD2-4FD2-0BE8-72734D945146}"/>
              </a:ext>
            </a:extLst>
          </p:cNvPr>
          <p:cNvSpPr>
            <a:spLocks noGrp="1"/>
          </p:cNvSpPr>
          <p:nvPr>
            <p:ph type="sldNum" sz="quarter" idx="12"/>
          </p:nvPr>
        </p:nvSpPr>
        <p:spPr>
          <a:xfrm>
            <a:off x="8610600" y="6356350"/>
            <a:ext cx="2743200" cy="365125"/>
          </a:xfrm>
          <a:prstGeom prst="rect">
            <a:avLst/>
          </a:prstGeom>
        </p:spPr>
        <p:txBody>
          <a:bodyPr/>
          <a:lstStyle/>
          <a:p>
            <a:fld id="{0B4EDA24-E49C-4BC2-8BFD-B49AB66A9BF9}" type="slidenum">
              <a:rPr lang="en-US" smtClean="0"/>
              <a:t>‹#›</a:t>
            </a:fld>
            <a:endParaRPr lang="en-US" dirty="0"/>
          </a:p>
        </p:txBody>
      </p:sp>
    </p:spTree>
    <p:extLst>
      <p:ext uri="{BB962C8B-B14F-4D97-AF65-F5344CB8AC3E}">
        <p14:creationId xmlns:p14="http://schemas.microsoft.com/office/powerpoint/2010/main" val="2686986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A96A-A6C5-FDC5-CE58-BCD52AD8C96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DFD766-80C5-F39B-1BCF-9F97752F17E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5DBF44-F08D-F155-5233-C85B2D7AF6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03528F-B0B5-851C-65AD-EF1171451021}"/>
              </a:ext>
            </a:extLst>
          </p:cNvPr>
          <p:cNvSpPr>
            <a:spLocks noGrp="1"/>
          </p:cNvSpPr>
          <p:nvPr>
            <p:ph type="dt" sz="half" idx="10"/>
          </p:nvPr>
        </p:nvSpPr>
        <p:spPr>
          <a:xfrm>
            <a:off x="838200" y="6356350"/>
            <a:ext cx="2743200" cy="365125"/>
          </a:xfrm>
          <a:prstGeom prst="rect">
            <a:avLst/>
          </a:prstGeom>
        </p:spPr>
        <p:txBody>
          <a:bodyPr/>
          <a:lstStyle/>
          <a:p>
            <a:fld id="{B1B23A9B-7CC3-49DA-B689-A56954E74985}" type="datetimeFigureOut">
              <a:rPr lang="en-US" smtClean="0"/>
              <a:t>6/24/2025</a:t>
            </a:fld>
            <a:endParaRPr lang="en-US" dirty="0"/>
          </a:p>
        </p:txBody>
      </p:sp>
      <p:sp>
        <p:nvSpPr>
          <p:cNvPr id="6" name="Footer Placeholder 5">
            <a:extLst>
              <a:ext uri="{FF2B5EF4-FFF2-40B4-BE49-F238E27FC236}">
                <a16:creationId xmlns:a16="http://schemas.microsoft.com/office/drawing/2014/main" id="{C89DEA41-19A0-6F9F-C3A4-897560933B9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AD441E0-F4EC-D57F-B763-8F2EF95C0082}"/>
              </a:ext>
            </a:extLst>
          </p:cNvPr>
          <p:cNvSpPr>
            <a:spLocks noGrp="1"/>
          </p:cNvSpPr>
          <p:nvPr>
            <p:ph type="sldNum" sz="quarter" idx="12"/>
          </p:nvPr>
        </p:nvSpPr>
        <p:spPr>
          <a:xfrm>
            <a:off x="8610600" y="6356350"/>
            <a:ext cx="2743200" cy="365125"/>
          </a:xfrm>
          <a:prstGeom prst="rect">
            <a:avLst/>
          </a:prstGeom>
        </p:spPr>
        <p:txBody>
          <a:bodyPr/>
          <a:lstStyle/>
          <a:p>
            <a:fld id="{0B4EDA24-E49C-4BC2-8BFD-B49AB66A9BF9}" type="slidenum">
              <a:rPr lang="en-US" smtClean="0"/>
              <a:t>‹#›</a:t>
            </a:fld>
            <a:endParaRPr lang="en-US" dirty="0"/>
          </a:p>
        </p:txBody>
      </p:sp>
    </p:spTree>
    <p:extLst>
      <p:ext uri="{BB962C8B-B14F-4D97-AF65-F5344CB8AC3E}">
        <p14:creationId xmlns:p14="http://schemas.microsoft.com/office/powerpoint/2010/main" val="3830912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8752-7814-7127-9D7E-2F28547E112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F8BD21B-8597-634F-131E-9951FC996D6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BF8D9E-313C-F318-522B-1F676E2D6DA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058528-89F7-64BE-B1AA-A4E26335C5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6AED8E-A9C6-269B-71A2-D818852F069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09BAB4-5DE7-AC7A-35FA-803B81973643}"/>
              </a:ext>
            </a:extLst>
          </p:cNvPr>
          <p:cNvSpPr>
            <a:spLocks noGrp="1"/>
          </p:cNvSpPr>
          <p:nvPr>
            <p:ph type="dt" sz="half" idx="10"/>
          </p:nvPr>
        </p:nvSpPr>
        <p:spPr>
          <a:xfrm>
            <a:off x="838200" y="6356350"/>
            <a:ext cx="2743200" cy="365125"/>
          </a:xfrm>
          <a:prstGeom prst="rect">
            <a:avLst/>
          </a:prstGeom>
        </p:spPr>
        <p:txBody>
          <a:bodyPr/>
          <a:lstStyle/>
          <a:p>
            <a:fld id="{B1B23A9B-7CC3-49DA-B689-A56954E74985}" type="datetimeFigureOut">
              <a:rPr lang="en-US" smtClean="0"/>
              <a:t>6/24/2025</a:t>
            </a:fld>
            <a:endParaRPr lang="en-US" dirty="0"/>
          </a:p>
        </p:txBody>
      </p:sp>
      <p:sp>
        <p:nvSpPr>
          <p:cNvPr id="8" name="Footer Placeholder 7">
            <a:extLst>
              <a:ext uri="{FF2B5EF4-FFF2-40B4-BE49-F238E27FC236}">
                <a16:creationId xmlns:a16="http://schemas.microsoft.com/office/drawing/2014/main" id="{CAAF2116-6D0E-BF10-E611-2B2EB30D102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96D3F23-484F-8C2B-BCB5-156588D62B0B}"/>
              </a:ext>
            </a:extLst>
          </p:cNvPr>
          <p:cNvSpPr>
            <a:spLocks noGrp="1"/>
          </p:cNvSpPr>
          <p:nvPr>
            <p:ph type="sldNum" sz="quarter" idx="12"/>
          </p:nvPr>
        </p:nvSpPr>
        <p:spPr>
          <a:xfrm>
            <a:off x="8610600" y="6356350"/>
            <a:ext cx="2743200" cy="365125"/>
          </a:xfrm>
          <a:prstGeom prst="rect">
            <a:avLst/>
          </a:prstGeom>
        </p:spPr>
        <p:txBody>
          <a:bodyPr/>
          <a:lstStyle/>
          <a:p>
            <a:fld id="{0B4EDA24-E49C-4BC2-8BFD-B49AB66A9BF9}" type="slidenum">
              <a:rPr lang="en-US" smtClean="0"/>
              <a:t>‹#›</a:t>
            </a:fld>
            <a:endParaRPr lang="en-US" dirty="0"/>
          </a:p>
        </p:txBody>
      </p:sp>
    </p:spTree>
    <p:extLst>
      <p:ext uri="{BB962C8B-B14F-4D97-AF65-F5344CB8AC3E}">
        <p14:creationId xmlns:p14="http://schemas.microsoft.com/office/powerpoint/2010/main" val="1002097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8141-04C3-7C38-0E02-288AF286D41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907A050-7025-0886-D6BC-D381C02976A8}"/>
              </a:ext>
            </a:extLst>
          </p:cNvPr>
          <p:cNvSpPr>
            <a:spLocks noGrp="1"/>
          </p:cNvSpPr>
          <p:nvPr>
            <p:ph type="dt" sz="half" idx="10"/>
          </p:nvPr>
        </p:nvSpPr>
        <p:spPr>
          <a:xfrm>
            <a:off x="838200" y="6356350"/>
            <a:ext cx="2743200" cy="365125"/>
          </a:xfrm>
          <a:prstGeom prst="rect">
            <a:avLst/>
          </a:prstGeom>
        </p:spPr>
        <p:txBody>
          <a:bodyPr/>
          <a:lstStyle/>
          <a:p>
            <a:fld id="{B1B23A9B-7CC3-49DA-B689-A56954E74985}" type="datetimeFigureOut">
              <a:rPr lang="en-US" smtClean="0"/>
              <a:t>6/24/2025</a:t>
            </a:fld>
            <a:endParaRPr lang="en-US" dirty="0"/>
          </a:p>
        </p:txBody>
      </p:sp>
      <p:sp>
        <p:nvSpPr>
          <p:cNvPr id="4" name="Footer Placeholder 3">
            <a:extLst>
              <a:ext uri="{FF2B5EF4-FFF2-40B4-BE49-F238E27FC236}">
                <a16:creationId xmlns:a16="http://schemas.microsoft.com/office/drawing/2014/main" id="{4E203774-EEE0-C340-4E23-E9CB4638A1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824966E-9EA6-612E-415E-AA03D8F1DFBF}"/>
              </a:ext>
            </a:extLst>
          </p:cNvPr>
          <p:cNvSpPr>
            <a:spLocks noGrp="1"/>
          </p:cNvSpPr>
          <p:nvPr>
            <p:ph type="sldNum" sz="quarter" idx="12"/>
          </p:nvPr>
        </p:nvSpPr>
        <p:spPr>
          <a:xfrm>
            <a:off x="8610600" y="6356350"/>
            <a:ext cx="2743200" cy="365125"/>
          </a:xfrm>
          <a:prstGeom prst="rect">
            <a:avLst/>
          </a:prstGeom>
        </p:spPr>
        <p:txBody>
          <a:bodyPr/>
          <a:lstStyle/>
          <a:p>
            <a:fld id="{0B4EDA24-E49C-4BC2-8BFD-B49AB66A9BF9}" type="slidenum">
              <a:rPr lang="en-US" smtClean="0"/>
              <a:t>‹#›</a:t>
            </a:fld>
            <a:endParaRPr lang="en-US" dirty="0"/>
          </a:p>
        </p:txBody>
      </p:sp>
    </p:spTree>
    <p:extLst>
      <p:ext uri="{BB962C8B-B14F-4D97-AF65-F5344CB8AC3E}">
        <p14:creationId xmlns:p14="http://schemas.microsoft.com/office/powerpoint/2010/main" val="2684434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FA0A32-4265-E7D6-43F8-4CF808DDA488}"/>
              </a:ext>
            </a:extLst>
          </p:cNvPr>
          <p:cNvSpPr>
            <a:spLocks noGrp="1"/>
          </p:cNvSpPr>
          <p:nvPr>
            <p:ph type="dt" sz="half" idx="10"/>
          </p:nvPr>
        </p:nvSpPr>
        <p:spPr>
          <a:xfrm>
            <a:off x="838200" y="6356350"/>
            <a:ext cx="2743200" cy="365125"/>
          </a:xfrm>
          <a:prstGeom prst="rect">
            <a:avLst/>
          </a:prstGeom>
        </p:spPr>
        <p:txBody>
          <a:bodyPr/>
          <a:lstStyle/>
          <a:p>
            <a:fld id="{B1B23A9B-7CC3-49DA-B689-A56954E74985}" type="datetimeFigureOut">
              <a:rPr lang="en-US" smtClean="0"/>
              <a:t>6/24/2025</a:t>
            </a:fld>
            <a:endParaRPr lang="en-US" dirty="0"/>
          </a:p>
        </p:txBody>
      </p:sp>
      <p:sp>
        <p:nvSpPr>
          <p:cNvPr id="3" name="Footer Placeholder 2">
            <a:extLst>
              <a:ext uri="{FF2B5EF4-FFF2-40B4-BE49-F238E27FC236}">
                <a16:creationId xmlns:a16="http://schemas.microsoft.com/office/drawing/2014/main" id="{37D86AE4-2ABB-E128-7E77-D7630CF7833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12CDEC-D3AF-949A-6DEF-9E1A763A053B}"/>
              </a:ext>
            </a:extLst>
          </p:cNvPr>
          <p:cNvSpPr>
            <a:spLocks noGrp="1"/>
          </p:cNvSpPr>
          <p:nvPr>
            <p:ph type="sldNum" sz="quarter" idx="12"/>
          </p:nvPr>
        </p:nvSpPr>
        <p:spPr>
          <a:xfrm>
            <a:off x="8610600" y="6356350"/>
            <a:ext cx="2743200" cy="365125"/>
          </a:xfrm>
          <a:prstGeom prst="rect">
            <a:avLst/>
          </a:prstGeom>
        </p:spPr>
        <p:txBody>
          <a:bodyPr/>
          <a:lstStyle/>
          <a:p>
            <a:fld id="{0B4EDA24-E49C-4BC2-8BFD-B49AB66A9BF9}" type="slidenum">
              <a:rPr lang="en-US" smtClean="0"/>
              <a:t>‹#›</a:t>
            </a:fld>
            <a:endParaRPr lang="en-US" dirty="0"/>
          </a:p>
        </p:txBody>
      </p:sp>
    </p:spTree>
    <p:extLst>
      <p:ext uri="{BB962C8B-B14F-4D97-AF65-F5344CB8AC3E}">
        <p14:creationId xmlns:p14="http://schemas.microsoft.com/office/powerpoint/2010/main" val="2654371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E2E0-A05D-FD43-A477-DC8A82E6FB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21A13E-D1E1-18D7-C306-593C148D92E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51E9AB-8A0A-0A06-0F8B-AD6F0D88A28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2E5869-99C4-F136-CABB-DA42ECA37095}"/>
              </a:ext>
            </a:extLst>
          </p:cNvPr>
          <p:cNvSpPr>
            <a:spLocks noGrp="1"/>
          </p:cNvSpPr>
          <p:nvPr>
            <p:ph type="dt" sz="half" idx="10"/>
          </p:nvPr>
        </p:nvSpPr>
        <p:spPr>
          <a:xfrm>
            <a:off x="838200" y="6356350"/>
            <a:ext cx="2743200" cy="365125"/>
          </a:xfrm>
          <a:prstGeom prst="rect">
            <a:avLst/>
          </a:prstGeom>
        </p:spPr>
        <p:txBody>
          <a:bodyPr/>
          <a:lstStyle/>
          <a:p>
            <a:fld id="{B1B23A9B-7CC3-49DA-B689-A56954E74985}" type="datetimeFigureOut">
              <a:rPr lang="en-US" smtClean="0"/>
              <a:t>6/24/2025</a:t>
            </a:fld>
            <a:endParaRPr lang="en-US" dirty="0"/>
          </a:p>
        </p:txBody>
      </p:sp>
      <p:sp>
        <p:nvSpPr>
          <p:cNvPr id="6" name="Footer Placeholder 5">
            <a:extLst>
              <a:ext uri="{FF2B5EF4-FFF2-40B4-BE49-F238E27FC236}">
                <a16:creationId xmlns:a16="http://schemas.microsoft.com/office/drawing/2014/main" id="{4FE4F6BF-D568-A8AB-4E2D-C3645DD5D89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9079309-980B-84B0-744C-5AA64F26B639}"/>
              </a:ext>
            </a:extLst>
          </p:cNvPr>
          <p:cNvSpPr>
            <a:spLocks noGrp="1"/>
          </p:cNvSpPr>
          <p:nvPr>
            <p:ph type="sldNum" sz="quarter" idx="12"/>
          </p:nvPr>
        </p:nvSpPr>
        <p:spPr>
          <a:xfrm>
            <a:off x="8610600" y="6356350"/>
            <a:ext cx="2743200" cy="365125"/>
          </a:xfrm>
          <a:prstGeom prst="rect">
            <a:avLst/>
          </a:prstGeom>
        </p:spPr>
        <p:txBody>
          <a:bodyPr/>
          <a:lstStyle/>
          <a:p>
            <a:fld id="{0B4EDA24-E49C-4BC2-8BFD-B49AB66A9BF9}" type="slidenum">
              <a:rPr lang="en-US" smtClean="0"/>
              <a:t>‹#›</a:t>
            </a:fld>
            <a:endParaRPr lang="en-US" dirty="0"/>
          </a:p>
        </p:txBody>
      </p:sp>
    </p:spTree>
    <p:extLst>
      <p:ext uri="{BB962C8B-B14F-4D97-AF65-F5344CB8AC3E}">
        <p14:creationId xmlns:p14="http://schemas.microsoft.com/office/powerpoint/2010/main" val="1887388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B338-352E-8D98-84CB-F2B3583B9E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F172F6-4AF3-C66B-29F8-64CF3712D7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FC7B174-4160-23DA-3B55-AA192D8688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ED75CA-75E9-64FC-66CD-31640E2D9C1C}"/>
              </a:ext>
            </a:extLst>
          </p:cNvPr>
          <p:cNvSpPr>
            <a:spLocks noGrp="1"/>
          </p:cNvSpPr>
          <p:nvPr>
            <p:ph type="dt" sz="half" idx="10"/>
          </p:nvPr>
        </p:nvSpPr>
        <p:spPr>
          <a:xfrm>
            <a:off x="838200" y="6356350"/>
            <a:ext cx="2743200" cy="365125"/>
          </a:xfrm>
          <a:prstGeom prst="rect">
            <a:avLst/>
          </a:prstGeom>
        </p:spPr>
        <p:txBody>
          <a:bodyPr/>
          <a:lstStyle/>
          <a:p>
            <a:fld id="{B1B23A9B-7CC3-49DA-B689-A56954E74985}" type="datetimeFigureOut">
              <a:rPr lang="en-US" smtClean="0"/>
              <a:t>6/24/2025</a:t>
            </a:fld>
            <a:endParaRPr lang="en-US" dirty="0"/>
          </a:p>
        </p:txBody>
      </p:sp>
      <p:sp>
        <p:nvSpPr>
          <p:cNvPr id="6" name="Footer Placeholder 5">
            <a:extLst>
              <a:ext uri="{FF2B5EF4-FFF2-40B4-BE49-F238E27FC236}">
                <a16:creationId xmlns:a16="http://schemas.microsoft.com/office/drawing/2014/main" id="{128C68C1-E72C-B6BB-3CAD-3E64F0C3B9C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7CE2191-753F-3517-35DB-1B9EB44BA03D}"/>
              </a:ext>
            </a:extLst>
          </p:cNvPr>
          <p:cNvSpPr>
            <a:spLocks noGrp="1"/>
          </p:cNvSpPr>
          <p:nvPr>
            <p:ph type="sldNum" sz="quarter" idx="12"/>
          </p:nvPr>
        </p:nvSpPr>
        <p:spPr>
          <a:xfrm>
            <a:off x="8610600" y="6356350"/>
            <a:ext cx="2743200" cy="365125"/>
          </a:xfrm>
          <a:prstGeom prst="rect">
            <a:avLst/>
          </a:prstGeom>
        </p:spPr>
        <p:txBody>
          <a:bodyPr/>
          <a:lstStyle/>
          <a:p>
            <a:fld id="{0B4EDA24-E49C-4BC2-8BFD-B49AB66A9BF9}" type="slidenum">
              <a:rPr lang="en-US" smtClean="0"/>
              <a:t>‹#›</a:t>
            </a:fld>
            <a:endParaRPr lang="en-US" dirty="0"/>
          </a:p>
        </p:txBody>
      </p:sp>
    </p:spTree>
    <p:extLst>
      <p:ext uri="{BB962C8B-B14F-4D97-AF65-F5344CB8AC3E}">
        <p14:creationId xmlns:p14="http://schemas.microsoft.com/office/powerpoint/2010/main" val="350128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p:nvSpPr>
        <p:spPr>
          <a:xfrm>
            <a:off x="0" y="2264985"/>
            <a:ext cx="5297764" cy="3952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93472D-332A-4010-9FEA-8E1E9AE7E18F}"/>
              </a:ext>
            </a:extLst>
          </p:cNvPr>
          <p:cNvSpPr>
            <a:spLocks noGrp="1"/>
          </p:cNvSpPr>
          <p:nvPr>
            <p:ph type="title" hasCustomPrompt="1"/>
          </p:nvPr>
        </p:nvSpPr>
        <p:spPr>
          <a:xfrm>
            <a:off x="966213" y="336958"/>
            <a:ext cx="10616187" cy="1700784"/>
          </a:xfrm>
        </p:spPr>
        <p:txBody>
          <a:bodyPr/>
          <a:lstStyle>
            <a:lvl1pPr>
              <a:lnSpc>
                <a:spcPct val="101000"/>
              </a:lnSpc>
              <a:spcBef>
                <a:spcPts val="700"/>
              </a:spcBef>
              <a:spcAft>
                <a:spcPts val="700"/>
              </a:spcAft>
              <a:defRPr baseline="0">
                <a:solidFill>
                  <a:schemeClr val="tx1"/>
                </a:solidFill>
              </a:defRPr>
            </a:lvl1pPr>
          </a:lstStyle>
          <a:p>
            <a:r>
              <a:rPr lang="en-US" dirty="0"/>
              <a:t>Click to edit Master TEXT</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hasCustomPrompt="1"/>
          </p:nvPr>
        </p:nvSpPr>
        <p:spPr>
          <a:xfrm>
            <a:off x="960120" y="2587752"/>
            <a:ext cx="3694176" cy="3258102"/>
          </a:xfrm>
        </p:spPr>
        <p:txBody>
          <a:bodyPr>
            <a:normAutofit/>
          </a:bodyPr>
          <a:lstStyle>
            <a:lvl1pPr>
              <a:defRPr>
                <a:solidFill>
                  <a:schemeClr val="bg1"/>
                </a:solidFill>
              </a:defRPr>
            </a:lvl1pPr>
          </a:lstStyle>
          <a:p>
            <a:r>
              <a:rPr lang="en-US" dirty="0">
                <a:cs typeface="Calibri"/>
              </a:rPr>
              <a:t>Click to edit master text style</a:t>
            </a:r>
          </a:p>
          <a:p>
            <a:endParaRPr lang="en-US" dirty="0">
              <a:cs typeface="Calibri"/>
            </a:endParaRPr>
          </a:p>
        </p:txBody>
      </p:sp>
      <p:sp>
        <p:nvSpPr>
          <p:cNvPr id="14" name="Picture Placeholder 13">
            <a:extLst>
              <a:ext uri="{FF2B5EF4-FFF2-40B4-BE49-F238E27FC236}">
                <a16:creationId xmlns:a16="http://schemas.microsoft.com/office/drawing/2014/main" id="{69D1BED5-2D39-40ED-92F5-CF06BE8A759C}"/>
              </a:ext>
            </a:extLst>
          </p:cNvPr>
          <p:cNvSpPr>
            <a:spLocks noGrp="1"/>
          </p:cNvSpPr>
          <p:nvPr>
            <p:ph type="pic" sz="quarter" idx="14"/>
          </p:nvPr>
        </p:nvSpPr>
        <p:spPr>
          <a:xfrm>
            <a:off x="5297764" y="2265363"/>
            <a:ext cx="3479524" cy="3951287"/>
          </a:xfrm>
        </p:spPr>
        <p:txBody>
          <a:bodyPr/>
          <a:lstStyle/>
          <a:p>
            <a:r>
              <a:rPr lang="en-US" dirty="0"/>
              <a:t>Click icon to add picture</a:t>
            </a:r>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8777288" y="2265363"/>
            <a:ext cx="3414712" cy="3951287"/>
          </a:xfrm>
        </p:spPr>
        <p:txBody>
          <a:bodyPr/>
          <a:lstStyle/>
          <a:p>
            <a:r>
              <a:rPr lang="en-US" dirty="0"/>
              <a:t>Click icon to add picture</a:t>
            </a:r>
          </a:p>
        </p:txBody>
      </p:sp>
    </p:spTree>
    <p:extLst>
      <p:ext uri="{BB962C8B-B14F-4D97-AF65-F5344CB8AC3E}">
        <p14:creationId xmlns:p14="http://schemas.microsoft.com/office/powerpoint/2010/main" val="2173460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AB40-D63C-8B71-AB20-2F4C4EC2D80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92CED9-0509-27CD-149F-CBEEBBC919F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4F12F-D49D-C17C-D073-DF3D220FEA24}"/>
              </a:ext>
            </a:extLst>
          </p:cNvPr>
          <p:cNvSpPr>
            <a:spLocks noGrp="1"/>
          </p:cNvSpPr>
          <p:nvPr>
            <p:ph type="dt" sz="half" idx="10"/>
          </p:nvPr>
        </p:nvSpPr>
        <p:spPr>
          <a:xfrm>
            <a:off x="838200" y="6356350"/>
            <a:ext cx="2743200" cy="365125"/>
          </a:xfrm>
          <a:prstGeom prst="rect">
            <a:avLst/>
          </a:prstGeom>
        </p:spPr>
        <p:txBody>
          <a:bodyPr/>
          <a:lstStyle/>
          <a:p>
            <a:fld id="{B1B23A9B-7CC3-49DA-B689-A56954E74985}" type="datetimeFigureOut">
              <a:rPr lang="en-US" smtClean="0"/>
              <a:t>6/24/2025</a:t>
            </a:fld>
            <a:endParaRPr lang="en-US" dirty="0"/>
          </a:p>
        </p:txBody>
      </p:sp>
      <p:sp>
        <p:nvSpPr>
          <p:cNvPr id="5" name="Footer Placeholder 4">
            <a:extLst>
              <a:ext uri="{FF2B5EF4-FFF2-40B4-BE49-F238E27FC236}">
                <a16:creationId xmlns:a16="http://schemas.microsoft.com/office/drawing/2014/main" id="{3951F580-C17E-C1BB-802B-F72955317E2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9E82713-8964-5011-6370-0FC23D4A4FA5}"/>
              </a:ext>
            </a:extLst>
          </p:cNvPr>
          <p:cNvSpPr>
            <a:spLocks noGrp="1"/>
          </p:cNvSpPr>
          <p:nvPr>
            <p:ph type="sldNum" sz="quarter" idx="12"/>
          </p:nvPr>
        </p:nvSpPr>
        <p:spPr>
          <a:xfrm>
            <a:off x="8610600" y="6356350"/>
            <a:ext cx="2743200" cy="365125"/>
          </a:xfrm>
          <a:prstGeom prst="rect">
            <a:avLst/>
          </a:prstGeom>
        </p:spPr>
        <p:txBody>
          <a:bodyPr/>
          <a:lstStyle/>
          <a:p>
            <a:fld id="{0B4EDA24-E49C-4BC2-8BFD-B49AB66A9BF9}" type="slidenum">
              <a:rPr lang="en-US" smtClean="0"/>
              <a:t>‹#›</a:t>
            </a:fld>
            <a:endParaRPr lang="en-US" dirty="0"/>
          </a:p>
        </p:txBody>
      </p:sp>
    </p:spTree>
    <p:extLst>
      <p:ext uri="{BB962C8B-B14F-4D97-AF65-F5344CB8AC3E}">
        <p14:creationId xmlns:p14="http://schemas.microsoft.com/office/powerpoint/2010/main" val="1924698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AA5883-BDDF-9FE9-9A59-3AA785C487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C167E4-25F2-4389-90CC-CD26598300A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E9908C-F263-2937-6C0A-6CC6AE0FB3E4}"/>
              </a:ext>
            </a:extLst>
          </p:cNvPr>
          <p:cNvSpPr>
            <a:spLocks noGrp="1"/>
          </p:cNvSpPr>
          <p:nvPr>
            <p:ph type="dt" sz="half" idx="10"/>
          </p:nvPr>
        </p:nvSpPr>
        <p:spPr>
          <a:xfrm>
            <a:off x="838200" y="6356350"/>
            <a:ext cx="2743200" cy="365125"/>
          </a:xfrm>
          <a:prstGeom prst="rect">
            <a:avLst/>
          </a:prstGeom>
        </p:spPr>
        <p:txBody>
          <a:bodyPr/>
          <a:lstStyle/>
          <a:p>
            <a:fld id="{B1B23A9B-7CC3-49DA-B689-A56954E74985}" type="datetimeFigureOut">
              <a:rPr lang="en-US" smtClean="0"/>
              <a:t>6/24/2025</a:t>
            </a:fld>
            <a:endParaRPr lang="en-US" dirty="0"/>
          </a:p>
        </p:txBody>
      </p:sp>
      <p:sp>
        <p:nvSpPr>
          <p:cNvPr id="5" name="Footer Placeholder 4">
            <a:extLst>
              <a:ext uri="{FF2B5EF4-FFF2-40B4-BE49-F238E27FC236}">
                <a16:creationId xmlns:a16="http://schemas.microsoft.com/office/drawing/2014/main" id="{FC9AF62B-147D-373F-A77E-1088BC849EB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C5F623F-FB58-D437-B595-DFD79A861CAF}"/>
              </a:ext>
            </a:extLst>
          </p:cNvPr>
          <p:cNvSpPr>
            <a:spLocks noGrp="1"/>
          </p:cNvSpPr>
          <p:nvPr>
            <p:ph type="sldNum" sz="quarter" idx="12"/>
          </p:nvPr>
        </p:nvSpPr>
        <p:spPr>
          <a:xfrm>
            <a:off x="8610600" y="6356350"/>
            <a:ext cx="2743200" cy="365125"/>
          </a:xfrm>
          <a:prstGeom prst="rect">
            <a:avLst/>
          </a:prstGeom>
        </p:spPr>
        <p:txBody>
          <a:bodyPr/>
          <a:lstStyle/>
          <a:p>
            <a:fld id="{0B4EDA24-E49C-4BC2-8BFD-B49AB66A9BF9}" type="slidenum">
              <a:rPr lang="en-US" smtClean="0"/>
              <a:t>‹#›</a:t>
            </a:fld>
            <a:endParaRPr lang="en-US" dirty="0"/>
          </a:p>
        </p:txBody>
      </p:sp>
    </p:spTree>
    <p:extLst>
      <p:ext uri="{BB962C8B-B14F-4D97-AF65-F5344CB8AC3E}">
        <p14:creationId xmlns:p14="http://schemas.microsoft.com/office/powerpoint/2010/main" val="2145082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47BE1-D586-49AE-B2E6-EE426AA239B3}"/>
              </a:ext>
              <a:ext uri="{C183D7F6-B498-43B3-948B-1728B52AA6E4}">
                <adec:decorative xmlns:adec="http://schemas.microsoft.com/office/drawing/2017/decorative" val="1"/>
              </a:ext>
            </a:extLst>
          </p:cNvPr>
          <p:cNvSpPr/>
          <p:nvPr userDrawn="1"/>
        </p:nvSpPr>
        <p:spPr>
          <a:xfrm>
            <a:off x="0" y="0"/>
            <a:ext cx="753291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4C316E-D918-422D-AC5F-D93C59AB674F}"/>
              </a:ext>
            </a:extLst>
          </p:cNvPr>
          <p:cNvSpPr>
            <a:spLocks noGrp="1"/>
          </p:cNvSpPr>
          <p:nvPr>
            <p:ph type="title" hasCustomPrompt="1"/>
          </p:nvPr>
        </p:nvSpPr>
        <p:spPr>
          <a:xfrm>
            <a:off x="640078" y="627016"/>
            <a:ext cx="6389027" cy="5601790"/>
          </a:xfrm>
        </p:spPr>
        <p:txBody>
          <a:bodyPr>
            <a:noAutofit/>
          </a:bodyPr>
          <a:lstStyle>
            <a:lvl1pPr algn="r">
              <a:lnSpc>
                <a:spcPct val="101000"/>
              </a:lnSpc>
              <a:spcBef>
                <a:spcPts val="700"/>
              </a:spcBef>
              <a:spcAft>
                <a:spcPts val="700"/>
              </a:spcAft>
              <a:defRPr sz="8000" baseline="0"/>
            </a:lvl1pPr>
          </a:lstStyle>
          <a:p>
            <a:r>
              <a:rPr lang="en-US"/>
              <a:t>Click to edit Master TEXT style</a:t>
            </a:r>
          </a:p>
        </p:txBody>
      </p:sp>
      <p:sp>
        <p:nvSpPr>
          <p:cNvPr id="12" name="Text Placeholder 11">
            <a:extLst>
              <a:ext uri="{FF2B5EF4-FFF2-40B4-BE49-F238E27FC236}">
                <a16:creationId xmlns:a16="http://schemas.microsoft.com/office/drawing/2014/main" id="{4B4012DC-9879-489B-B525-C474C5DD299D}"/>
              </a:ext>
            </a:extLst>
          </p:cNvPr>
          <p:cNvSpPr>
            <a:spLocks noGrp="1"/>
          </p:cNvSpPr>
          <p:nvPr>
            <p:ph type="body" sz="quarter" idx="11"/>
          </p:nvPr>
        </p:nvSpPr>
        <p:spPr>
          <a:xfrm>
            <a:off x="8029797" y="627016"/>
            <a:ext cx="3199034" cy="5590903"/>
          </a:xfrm>
        </p:spPr>
        <p:txBody>
          <a:bodyPr anchor="ctr">
            <a:normAutofit/>
          </a:bodyPr>
          <a:lstStyle>
            <a:lvl1pPr>
              <a:defRPr lang="en-US" sz="2600" kern="1200" spc="50" baseline="0" dirty="0" smtClean="0">
                <a:solidFill>
                  <a:schemeClr val="tx1"/>
                </a:solidFill>
                <a:latin typeface="+mn-lt"/>
                <a:ea typeface="+mn-ea"/>
                <a:cs typeface="Calibri"/>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1588919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0" y="2264985"/>
            <a:ext cx="5297764" cy="3952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93472D-332A-4010-9FEA-8E1E9AE7E18F}"/>
              </a:ext>
            </a:extLst>
          </p:cNvPr>
          <p:cNvSpPr>
            <a:spLocks noGrp="1"/>
          </p:cNvSpPr>
          <p:nvPr>
            <p:ph type="title" hasCustomPrompt="1"/>
          </p:nvPr>
        </p:nvSpPr>
        <p:spPr>
          <a:xfrm>
            <a:off x="966213" y="336958"/>
            <a:ext cx="10616187" cy="1700784"/>
          </a:xfrm>
        </p:spPr>
        <p:txBody>
          <a:bodyPr/>
          <a:lstStyle>
            <a:lvl1pPr>
              <a:lnSpc>
                <a:spcPct val="101000"/>
              </a:lnSpc>
              <a:spcBef>
                <a:spcPts val="700"/>
              </a:spcBef>
              <a:spcAft>
                <a:spcPts val="700"/>
              </a:spcAft>
              <a:defRPr baseline="0">
                <a:solidFill>
                  <a:schemeClr val="tx1"/>
                </a:solidFill>
              </a:defRPr>
            </a:lvl1pPr>
          </a:lstStyle>
          <a:p>
            <a:r>
              <a:rPr lang="en-US"/>
              <a:t>Click to edit Master TEXT</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hasCustomPrompt="1"/>
          </p:nvPr>
        </p:nvSpPr>
        <p:spPr>
          <a:xfrm>
            <a:off x="960120" y="2587752"/>
            <a:ext cx="3694176" cy="3258102"/>
          </a:xfrm>
        </p:spPr>
        <p:txBody>
          <a:bodyPr>
            <a:normAutofit/>
          </a:bodyPr>
          <a:lstStyle>
            <a:lvl1pPr>
              <a:defRPr>
                <a:solidFill>
                  <a:schemeClr val="bg1"/>
                </a:solidFill>
              </a:defRPr>
            </a:lvl1pPr>
          </a:lstStyle>
          <a:p>
            <a:r>
              <a:rPr lang="en-US">
                <a:cs typeface="Calibri"/>
              </a:rPr>
              <a:t>Click to edit master text style</a:t>
            </a:r>
          </a:p>
          <a:p>
            <a:endParaRPr lang="en-US">
              <a:cs typeface="Calibri"/>
            </a:endParaRPr>
          </a:p>
        </p:txBody>
      </p:sp>
      <p:sp>
        <p:nvSpPr>
          <p:cNvPr id="14" name="Picture Placeholder 13">
            <a:extLst>
              <a:ext uri="{FF2B5EF4-FFF2-40B4-BE49-F238E27FC236}">
                <a16:creationId xmlns:a16="http://schemas.microsoft.com/office/drawing/2014/main" id="{69D1BED5-2D39-40ED-92F5-CF06BE8A759C}"/>
              </a:ext>
            </a:extLst>
          </p:cNvPr>
          <p:cNvSpPr>
            <a:spLocks noGrp="1"/>
          </p:cNvSpPr>
          <p:nvPr>
            <p:ph type="pic" sz="quarter" idx="14"/>
          </p:nvPr>
        </p:nvSpPr>
        <p:spPr>
          <a:xfrm>
            <a:off x="5297764" y="2265363"/>
            <a:ext cx="3479524" cy="3951287"/>
          </a:xfrm>
        </p:spPr>
        <p:txBody>
          <a:bodyPr/>
          <a:lstStyle/>
          <a:p>
            <a:r>
              <a:rPr lang="en-US" dirty="0"/>
              <a:t>Click icon to add picture</a:t>
            </a:r>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8777288" y="2265363"/>
            <a:ext cx="3414712" cy="3951287"/>
          </a:xfrm>
        </p:spPr>
        <p:txBody>
          <a:bodyPr/>
          <a:lstStyle/>
          <a:p>
            <a:r>
              <a:rPr lang="en-US" dirty="0"/>
              <a:t>Click icon to add picture</a:t>
            </a:r>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1" y="6356350"/>
            <a:ext cx="3353262"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91340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960438" y="317499"/>
            <a:ext cx="4500737" cy="2095501"/>
          </a:xfrm>
        </p:spPr>
        <p:txBody>
          <a:bodyPr>
            <a:noAutofit/>
          </a:bodyPr>
          <a:lstStyle>
            <a:lvl1pPr>
              <a:defRPr sz="5400"/>
            </a:lvl1pPr>
          </a:lstStyle>
          <a:p>
            <a:r>
              <a:rPr lang="en-US" sz="5400"/>
              <a:t>Click to edit master text style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960438" y="2587625"/>
            <a:ext cx="4500737" cy="3594100"/>
          </a:xfrm>
        </p:spPr>
        <p:txBody>
          <a:bodyPr anchor="ctr">
            <a:normAutofit/>
          </a:bodyPr>
          <a:lstStyle>
            <a:lvl1pPr>
              <a:defRPr sz="2000">
                <a:solidFill>
                  <a:schemeClr val="bg1"/>
                </a:solidFill>
              </a:defRPr>
            </a:lvl1pPr>
          </a:lstStyle>
          <a:p>
            <a:r>
              <a:rPr lang="en-US" sz="2000">
                <a:solidFill>
                  <a:schemeClr val="bg1"/>
                </a:solidFill>
                <a:cs typeface="Calibri"/>
              </a:rPr>
              <a:t>Click to edit master text style</a:t>
            </a:r>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6094474" y="0"/>
            <a:ext cx="3046351" cy="3428363"/>
          </a:xfrm>
        </p:spPr>
        <p:txBody>
          <a:bodyPr/>
          <a:lstStyle/>
          <a:p>
            <a:r>
              <a:rPr lang="en-US" dirty="0"/>
              <a:t>Click icon to add picture</a:t>
            </a:r>
          </a:p>
        </p:txBody>
      </p:sp>
      <p:sp>
        <p:nvSpPr>
          <p:cNvPr id="8" name="Picture Placeholder 7">
            <a:extLst>
              <a:ext uri="{FF2B5EF4-FFF2-40B4-BE49-F238E27FC236}">
                <a16:creationId xmlns:a16="http://schemas.microsoft.com/office/drawing/2014/main" id="{6B54A389-080E-45CE-8275-215B7C9B589D}"/>
              </a:ext>
            </a:extLst>
          </p:cNvPr>
          <p:cNvSpPr>
            <a:spLocks noGrp="1"/>
          </p:cNvSpPr>
          <p:nvPr>
            <p:ph type="pic" sz="quarter" idx="14"/>
          </p:nvPr>
        </p:nvSpPr>
        <p:spPr>
          <a:xfrm>
            <a:off x="9148763" y="0"/>
            <a:ext cx="3048000" cy="3429000"/>
          </a:xfrm>
        </p:spPr>
        <p:txBody>
          <a:bodyPr/>
          <a:lstStyle/>
          <a:p>
            <a:r>
              <a:rPr lang="en-US" dirty="0"/>
              <a:t>Click icon to add picture</a:t>
            </a:r>
          </a:p>
        </p:txBody>
      </p:sp>
      <p:sp>
        <p:nvSpPr>
          <p:cNvPr id="26" name="Picture Placeholder 25">
            <a:extLst>
              <a:ext uri="{FF2B5EF4-FFF2-40B4-BE49-F238E27FC236}">
                <a16:creationId xmlns:a16="http://schemas.microsoft.com/office/drawing/2014/main" id="{F5006F58-5D95-4392-9D32-BE333EA5493B}"/>
              </a:ext>
            </a:extLst>
          </p:cNvPr>
          <p:cNvSpPr>
            <a:spLocks noGrp="1"/>
          </p:cNvSpPr>
          <p:nvPr>
            <p:ph type="pic" sz="quarter" idx="15"/>
          </p:nvPr>
        </p:nvSpPr>
        <p:spPr>
          <a:xfrm>
            <a:off x="6102350" y="3429000"/>
            <a:ext cx="6076950" cy="3429000"/>
          </a:xfrm>
        </p:spPr>
        <p:txBody>
          <a:bodyPr/>
          <a:lstStyle/>
          <a:p>
            <a:r>
              <a:rPr lang="en-US" dirty="0"/>
              <a:t>Click icon to add picture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defRPr/>
            </a:lvl1pPr>
          </a:lstStyle>
          <a:p>
            <a:r>
              <a:rPr lang="en-US" dirty="0"/>
              <a:t>20XX</a:t>
            </a: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66749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 uri="{C183D7F6-B498-43B3-948B-1728B52AA6E4}">
                <adec:decorative xmlns:adec="http://schemas.microsoft.com/office/drawing/2017/decorative" val="1"/>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85597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a:xfrm>
            <a:off x="960120" y="6356350"/>
            <a:ext cx="3236976" cy="365125"/>
          </a:xfrm>
        </p:spPr>
        <p:txBody>
          <a:bodyPr/>
          <a:lstStyle/>
          <a:p>
            <a:r>
              <a:rPr lang="en-US" dirty="0"/>
              <a:t>Sample Footer Text</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5344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5355771" y="1004205"/>
            <a:ext cx="6096000" cy="3725183"/>
          </a:xfrm>
        </p:spPr>
        <p:txBody>
          <a:bodyPr>
            <a:noAutofit/>
          </a:bodyPr>
          <a:lstStyle>
            <a:lvl1pPr>
              <a:defRPr sz="6000"/>
            </a:lvl1pPr>
          </a:lstStyle>
          <a:p>
            <a:r>
              <a:rPr lang="en-US" sz="5400"/>
              <a:t>Click to edit master text style</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0" y="0"/>
            <a:ext cx="4657345" cy="6858000"/>
          </a:xfrm>
        </p:spPr>
        <p:txBody>
          <a:bodyPr/>
          <a:lstStyle/>
          <a:p>
            <a:r>
              <a:rPr lang="en-US" dirty="0"/>
              <a:t>Click icon to add picture</a:t>
            </a:r>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5355771" y="4865914"/>
            <a:ext cx="6096000" cy="532038"/>
          </a:xfrm>
        </p:spPr>
        <p:txBody>
          <a:bodyPr anchor="ctr">
            <a:normAutofit/>
          </a:bodyPr>
          <a:lstStyle>
            <a:lvl1pPr>
              <a:defRPr sz="2800">
                <a:solidFill>
                  <a:schemeClr val="bg1"/>
                </a:solidFill>
              </a:defRPr>
            </a:lvl1pPr>
          </a:lstStyle>
          <a:p>
            <a:r>
              <a:rPr lang="en-US" sz="2000">
                <a:solidFill>
                  <a:schemeClr val="bg1"/>
                </a:solidFill>
                <a:cs typeface="Calibri"/>
              </a:rPr>
              <a:t>Click to edit master text style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lgn="r">
              <a:defRPr>
                <a:solidFill>
                  <a:schemeClr val="bg1"/>
                </a:solidFill>
              </a:defRPr>
            </a:lvl1pPr>
          </a:lstStyle>
          <a:p>
            <a:r>
              <a:rPr lang="en-US" dirty="0"/>
              <a:t>20XX</a:t>
            </a: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lvl1pPr algn="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11508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23" name="Picture Placeholder 22">
            <a:extLst>
              <a:ext uri="{FF2B5EF4-FFF2-40B4-BE49-F238E27FC236}">
                <a16:creationId xmlns:a16="http://schemas.microsoft.com/office/drawing/2014/main" id="{91DF4D9E-FD4F-4244-ACD6-44EC4C0494F0}"/>
              </a:ext>
            </a:extLst>
          </p:cNvPr>
          <p:cNvSpPr>
            <a:spLocks noGrp="1"/>
          </p:cNvSpPr>
          <p:nvPr>
            <p:ph type="pic" sz="quarter" idx="13"/>
          </p:nvPr>
        </p:nvSpPr>
        <p:spPr>
          <a:xfrm>
            <a:off x="1066800" y="3048000"/>
            <a:ext cx="1790700" cy="1790700"/>
          </a:xfrm>
        </p:spPr>
        <p:txBody>
          <a:bodyPr/>
          <a:lstStyle/>
          <a:p>
            <a:r>
              <a:rPr lang="en-US" dirty="0"/>
              <a:t>Click icon to add picture</a:t>
            </a:r>
          </a:p>
        </p:txBody>
      </p:sp>
      <p:sp>
        <p:nvSpPr>
          <p:cNvPr id="24" name="Picture Placeholder 22">
            <a:extLst>
              <a:ext uri="{FF2B5EF4-FFF2-40B4-BE49-F238E27FC236}">
                <a16:creationId xmlns:a16="http://schemas.microsoft.com/office/drawing/2014/main" id="{44F5B526-8975-4F7C-B558-830FCEE06861}"/>
              </a:ext>
            </a:extLst>
          </p:cNvPr>
          <p:cNvSpPr>
            <a:spLocks noGrp="1"/>
          </p:cNvSpPr>
          <p:nvPr>
            <p:ph type="pic" sz="quarter" idx="14"/>
          </p:nvPr>
        </p:nvSpPr>
        <p:spPr>
          <a:xfrm>
            <a:off x="3821762" y="3048000"/>
            <a:ext cx="1790700" cy="1790700"/>
          </a:xfrm>
        </p:spPr>
        <p:txBody>
          <a:bodyPr/>
          <a:lstStyle/>
          <a:p>
            <a:r>
              <a:rPr lang="en-US" dirty="0"/>
              <a:t>Click icon to add picture</a:t>
            </a:r>
          </a:p>
        </p:txBody>
      </p:sp>
      <p:sp>
        <p:nvSpPr>
          <p:cNvPr id="25" name="Picture Placeholder 22">
            <a:extLst>
              <a:ext uri="{FF2B5EF4-FFF2-40B4-BE49-F238E27FC236}">
                <a16:creationId xmlns:a16="http://schemas.microsoft.com/office/drawing/2014/main" id="{ED20DBB5-D24E-40D6-AFFB-428692A51AD3}"/>
              </a:ext>
            </a:extLst>
          </p:cNvPr>
          <p:cNvSpPr>
            <a:spLocks noGrp="1"/>
          </p:cNvSpPr>
          <p:nvPr>
            <p:ph type="pic" sz="quarter" idx="15"/>
          </p:nvPr>
        </p:nvSpPr>
        <p:spPr>
          <a:xfrm>
            <a:off x="6576021" y="3048000"/>
            <a:ext cx="1790700" cy="1790700"/>
          </a:xfrm>
        </p:spPr>
        <p:txBody>
          <a:bodyPr/>
          <a:lstStyle/>
          <a:p>
            <a:r>
              <a:rPr lang="en-US" dirty="0"/>
              <a:t>Click icon to add picture</a:t>
            </a:r>
          </a:p>
        </p:txBody>
      </p:sp>
      <p:sp>
        <p:nvSpPr>
          <p:cNvPr id="26" name="Picture Placeholder 22">
            <a:extLst>
              <a:ext uri="{FF2B5EF4-FFF2-40B4-BE49-F238E27FC236}">
                <a16:creationId xmlns:a16="http://schemas.microsoft.com/office/drawing/2014/main" id="{F6F7262C-3E29-4219-AF83-B7A71B97A136}"/>
              </a:ext>
            </a:extLst>
          </p:cNvPr>
          <p:cNvSpPr>
            <a:spLocks noGrp="1"/>
          </p:cNvSpPr>
          <p:nvPr>
            <p:ph type="pic" sz="quarter" idx="16"/>
          </p:nvPr>
        </p:nvSpPr>
        <p:spPr>
          <a:xfrm>
            <a:off x="9334500" y="3048000"/>
            <a:ext cx="1790700" cy="1790700"/>
          </a:xfrm>
        </p:spPr>
        <p:txBody>
          <a:bodyPr/>
          <a:lstStyle/>
          <a:p>
            <a:r>
              <a:rPr lang="en-US" dirty="0"/>
              <a:t>Click icon to add picture</a:t>
            </a:r>
          </a:p>
        </p:txBody>
      </p:sp>
      <p:sp>
        <p:nvSpPr>
          <p:cNvPr id="28" name="Text Placeholder 27">
            <a:extLst>
              <a:ext uri="{FF2B5EF4-FFF2-40B4-BE49-F238E27FC236}">
                <a16:creationId xmlns:a16="http://schemas.microsoft.com/office/drawing/2014/main" id="{53861F78-BD42-4F29-8487-1641CFD0391D}"/>
              </a:ext>
            </a:extLst>
          </p:cNvPr>
          <p:cNvSpPr>
            <a:spLocks noGrp="1"/>
          </p:cNvSpPr>
          <p:nvPr>
            <p:ph type="body" sz="quarter" idx="17"/>
          </p:nvPr>
        </p:nvSpPr>
        <p:spPr>
          <a:xfrm>
            <a:off x="10668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9" name="Text Placeholder 27">
            <a:extLst>
              <a:ext uri="{FF2B5EF4-FFF2-40B4-BE49-F238E27FC236}">
                <a16:creationId xmlns:a16="http://schemas.microsoft.com/office/drawing/2014/main" id="{FFAB1F8B-1CEE-4068-86DE-561A12A04187}"/>
              </a:ext>
            </a:extLst>
          </p:cNvPr>
          <p:cNvSpPr>
            <a:spLocks noGrp="1"/>
          </p:cNvSpPr>
          <p:nvPr>
            <p:ph type="body" sz="quarter" idx="18"/>
          </p:nvPr>
        </p:nvSpPr>
        <p:spPr>
          <a:xfrm>
            <a:off x="10668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0" name="Text Placeholder 27">
            <a:extLst>
              <a:ext uri="{FF2B5EF4-FFF2-40B4-BE49-F238E27FC236}">
                <a16:creationId xmlns:a16="http://schemas.microsoft.com/office/drawing/2014/main" id="{D5AE44CD-B78E-4EE2-B0F2-E0D436C2BA15}"/>
              </a:ext>
            </a:extLst>
          </p:cNvPr>
          <p:cNvSpPr>
            <a:spLocks noGrp="1"/>
          </p:cNvSpPr>
          <p:nvPr>
            <p:ph type="body" sz="quarter" idx="19"/>
          </p:nvPr>
        </p:nvSpPr>
        <p:spPr>
          <a:xfrm>
            <a:off x="3821762"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1" name="Text Placeholder 27">
            <a:extLst>
              <a:ext uri="{FF2B5EF4-FFF2-40B4-BE49-F238E27FC236}">
                <a16:creationId xmlns:a16="http://schemas.microsoft.com/office/drawing/2014/main" id="{3C4FE2DB-091F-4F7A-B6B6-9A6F22AC0B5A}"/>
              </a:ext>
            </a:extLst>
          </p:cNvPr>
          <p:cNvSpPr>
            <a:spLocks noGrp="1"/>
          </p:cNvSpPr>
          <p:nvPr>
            <p:ph type="body" sz="quarter" idx="20"/>
          </p:nvPr>
        </p:nvSpPr>
        <p:spPr>
          <a:xfrm>
            <a:off x="3821762"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2" name="Text Placeholder 27">
            <a:extLst>
              <a:ext uri="{FF2B5EF4-FFF2-40B4-BE49-F238E27FC236}">
                <a16:creationId xmlns:a16="http://schemas.microsoft.com/office/drawing/2014/main" id="{3A3F9D5D-A5CF-482B-A14C-E5BFADB76F7A}"/>
              </a:ext>
            </a:extLst>
          </p:cNvPr>
          <p:cNvSpPr>
            <a:spLocks noGrp="1"/>
          </p:cNvSpPr>
          <p:nvPr>
            <p:ph type="body" sz="quarter" idx="21"/>
          </p:nvPr>
        </p:nvSpPr>
        <p:spPr>
          <a:xfrm>
            <a:off x="6576021"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3" name="Text Placeholder 27">
            <a:extLst>
              <a:ext uri="{FF2B5EF4-FFF2-40B4-BE49-F238E27FC236}">
                <a16:creationId xmlns:a16="http://schemas.microsoft.com/office/drawing/2014/main" id="{A4F265B4-1FBB-4396-A938-862D45713AEB}"/>
              </a:ext>
            </a:extLst>
          </p:cNvPr>
          <p:cNvSpPr>
            <a:spLocks noGrp="1"/>
          </p:cNvSpPr>
          <p:nvPr>
            <p:ph type="body" sz="quarter" idx="22"/>
          </p:nvPr>
        </p:nvSpPr>
        <p:spPr>
          <a:xfrm>
            <a:off x="6576021"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4" name="Text Placeholder 27">
            <a:extLst>
              <a:ext uri="{FF2B5EF4-FFF2-40B4-BE49-F238E27FC236}">
                <a16:creationId xmlns:a16="http://schemas.microsoft.com/office/drawing/2014/main" id="{AC1BA7DC-98B0-4261-8F1E-8101FB5D480E}"/>
              </a:ext>
            </a:extLst>
          </p:cNvPr>
          <p:cNvSpPr>
            <a:spLocks noGrp="1"/>
          </p:cNvSpPr>
          <p:nvPr>
            <p:ph type="body" sz="quarter" idx="23"/>
          </p:nvPr>
        </p:nvSpPr>
        <p:spPr>
          <a:xfrm>
            <a:off x="93345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5" name="Text Placeholder 27">
            <a:extLst>
              <a:ext uri="{FF2B5EF4-FFF2-40B4-BE49-F238E27FC236}">
                <a16:creationId xmlns:a16="http://schemas.microsoft.com/office/drawing/2014/main" id="{2E4EF69E-34E2-46FF-A0FA-3F136396D3EF}"/>
              </a:ext>
            </a:extLst>
          </p:cNvPr>
          <p:cNvSpPr>
            <a:spLocks noGrp="1"/>
          </p:cNvSpPr>
          <p:nvPr>
            <p:ph type="body" sz="quarter" idx="24"/>
          </p:nvPr>
        </p:nvSpPr>
        <p:spPr>
          <a:xfrm>
            <a:off x="93345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a:xfrm>
            <a:off x="960120" y="6356350"/>
            <a:ext cx="3417916" cy="365125"/>
          </a:xfrm>
        </p:spPr>
        <p:txBody>
          <a:bodyPr/>
          <a:lstStyle/>
          <a:p>
            <a:r>
              <a:rPr lang="en-US" dirty="0"/>
              <a:t>Sample Footer Text</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111937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593407"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87836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roduc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960438" y="317499"/>
            <a:ext cx="4500737" cy="2095501"/>
          </a:xfrm>
        </p:spPr>
        <p:txBody>
          <a:bodyPr>
            <a:noAutofit/>
          </a:bodyPr>
          <a:lstStyle>
            <a:lvl1pPr>
              <a:defRPr sz="5400"/>
            </a:lvl1pPr>
          </a:lstStyle>
          <a:p>
            <a:r>
              <a:rPr lang="en-US" sz="5400" dirty="0"/>
              <a:t>Click to edit master text style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960438" y="2587625"/>
            <a:ext cx="4500737" cy="3594100"/>
          </a:xfrm>
        </p:spPr>
        <p:txBody>
          <a:bodyPr anchor="ctr">
            <a:normAutofit/>
          </a:bodyPr>
          <a:lstStyle>
            <a:lvl1pPr>
              <a:defRPr sz="2000">
                <a:solidFill>
                  <a:schemeClr val="bg1"/>
                </a:solidFill>
              </a:defRPr>
            </a:lvl1pPr>
          </a:lstStyle>
          <a:p>
            <a:r>
              <a:rPr lang="en-US" sz="2000" dirty="0">
                <a:solidFill>
                  <a:schemeClr val="bg1"/>
                </a:solidFill>
                <a:cs typeface="Calibri"/>
              </a:rPr>
              <a:t>Click to edit master text style</a:t>
            </a:r>
          </a:p>
        </p:txBody>
      </p:sp>
      <p:sp>
        <p:nvSpPr>
          <p:cNvPr id="15" name="Footer Placeholder 8">
            <a:extLst>
              <a:ext uri="{FF2B5EF4-FFF2-40B4-BE49-F238E27FC236}">
                <a16:creationId xmlns:a16="http://schemas.microsoft.com/office/drawing/2014/main" id="{A468A676-C4AD-4F50-936D-1C858E8136CE}"/>
              </a:ext>
            </a:extLst>
          </p:cNvPr>
          <p:cNvSpPr txBox="1">
            <a:spLocks/>
          </p:cNvSpPr>
          <p:nvPr/>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6094474" y="0"/>
            <a:ext cx="3046351" cy="3428363"/>
          </a:xfrm>
        </p:spPr>
        <p:txBody>
          <a:bodyPr/>
          <a:lstStyle/>
          <a:p>
            <a:r>
              <a:rPr lang="en-US" dirty="0"/>
              <a:t>Click icon to add picture</a:t>
            </a:r>
          </a:p>
        </p:txBody>
      </p:sp>
      <p:sp>
        <p:nvSpPr>
          <p:cNvPr id="8" name="Picture Placeholder 7">
            <a:extLst>
              <a:ext uri="{FF2B5EF4-FFF2-40B4-BE49-F238E27FC236}">
                <a16:creationId xmlns:a16="http://schemas.microsoft.com/office/drawing/2014/main" id="{6B54A389-080E-45CE-8275-215B7C9B589D}"/>
              </a:ext>
            </a:extLst>
          </p:cNvPr>
          <p:cNvSpPr>
            <a:spLocks noGrp="1"/>
          </p:cNvSpPr>
          <p:nvPr>
            <p:ph type="pic" sz="quarter" idx="14"/>
          </p:nvPr>
        </p:nvSpPr>
        <p:spPr>
          <a:xfrm>
            <a:off x="9148763" y="0"/>
            <a:ext cx="3048000" cy="3429000"/>
          </a:xfrm>
        </p:spPr>
        <p:txBody>
          <a:bodyPr/>
          <a:lstStyle/>
          <a:p>
            <a:r>
              <a:rPr lang="en-US" dirty="0"/>
              <a:t>Click icon to add picture</a:t>
            </a:r>
          </a:p>
        </p:txBody>
      </p:sp>
      <p:sp>
        <p:nvSpPr>
          <p:cNvPr id="26" name="Picture Placeholder 25">
            <a:extLst>
              <a:ext uri="{FF2B5EF4-FFF2-40B4-BE49-F238E27FC236}">
                <a16:creationId xmlns:a16="http://schemas.microsoft.com/office/drawing/2014/main" id="{F5006F58-5D95-4392-9D32-BE333EA5493B}"/>
              </a:ext>
            </a:extLst>
          </p:cNvPr>
          <p:cNvSpPr>
            <a:spLocks noGrp="1"/>
          </p:cNvSpPr>
          <p:nvPr>
            <p:ph type="pic" sz="quarter" idx="15"/>
          </p:nvPr>
        </p:nvSpPr>
        <p:spPr>
          <a:xfrm>
            <a:off x="6102350" y="3429000"/>
            <a:ext cx="6076950" cy="3429000"/>
          </a:xfrm>
        </p:spPr>
        <p:txBody>
          <a:bodyPr/>
          <a:lstStyle/>
          <a:p>
            <a:r>
              <a:rPr lang="en-US" dirty="0"/>
              <a:t>Click icon to add picture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a:xfrm>
            <a:off x="6903720" y="6356350"/>
            <a:ext cx="3236976" cy="365125"/>
          </a:xfrm>
          <a:prstGeom prst="rect">
            <a:avLst/>
          </a:prstGeom>
        </p:spPr>
        <p:txBody>
          <a:bodyPr/>
          <a:lstStyle>
            <a:lvl1pPr>
              <a:defRPr/>
            </a:lvl1pPr>
          </a:lstStyle>
          <a:p>
            <a:fld id="{2CB894E7-03F1-42FB-8FE3-FED628E92FC1}" type="datetimeFigureOut">
              <a:rPr lang="en-US" smtClean="0"/>
              <a:t>6/24/2025</a:t>
            </a:fld>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3727266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3 column ">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4477512"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4477512"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4" name="Text Placeholder 4">
            <a:extLst>
              <a:ext uri="{FF2B5EF4-FFF2-40B4-BE49-F238E27FC236}">
                <a16:creationId xmlns:a16="http://schemas.microsoft.com/office/drawing/2014/main" id="{9054C03E-8FD4-4345-A971-0A2CCF5C4AA3}"/>
              </a:ext>
            </a:extLst>
          </p:cNvPr>
          <p:cNvSpPr>
            <a:spLocks noGrp="1"/>
          </p:cNvSpPr>
          <p:nvPr>
            <p:ph type="body" sz="quarter" idx="13"/>
          </p:nvPr>
        </p:nvSpPr>
        <p:spPr>
          <a:xfrm>
            <a:off x="7994903"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56D09A0C-509F-447E-AFB1-5531727D7DFF}"/>
              </a:ext>
            </a:extLst>
          </p:cNvPr>
          <p:cNvSpPr>
            <a:spLocks noGrp="1"/>
          </p:cNvSpPr>
          <p:nvPr>
            <p:ph sz="quarter" idx="14"/>
          </p:nvPr>
        </p:nvSpPr>
        <p:spPr>
          <a:xfrm>
            <a:off x="7994903"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417916"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87962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DF7571-A130-4054-9513-4BDAC9AE5360}"/>
              </a:ext>
            </a:extLst>
          </p:cNvPr>
          <p:cNvSpPr>
            <a:spLocks noGrp="1"/>
          </p:cNvSpPr>
          <p:nvPr>
            <p:ph type="title"/>
          </p:nvPr>
        </p:nvSpPr>
        <p:spPr>
          <a:xfrm>
            <a:off x="771830" y="635000"/>
            <a:ext cx="5171770" cy="2039374"/>
          </a:xfrm>
        </p:spPr>
        <p:txBody>
          <a:bodyPr anchor="b">
            <a:noAutofit/>
          </a:bodyPr>
          <a:lstStyle>
            <a:lvl1pPr>
              <a:lnSpc>
                <a:spcPct val="101000"/>
              </a:lnSpc>
              <a:spcBef>
                <a:spcPts val="700"/>
              </a:spcBef>
              <a:spcAft>
                <a:spcPts val="700"/>
              </a:spcAft>
              <a:defRPr sz="6600" baseline="0"/>
            </a:lvl1pPr>
          </a:lstStyle>
          <a:p>
            <a:r>
              <a:rPr lang="en-US"/>
              <a:t>Click to edit Master title style</a:t>
            </a:r>
          </a:p>
        </p:txBody>
      </p:sp>
      <p:sp>
        <p:nvSpPr>
          <p:cNvPr id="8" name="Text Placeholder 7">
            <a:extLst>
              <a:ext uri="{FF2B5EF4-FFF2-40B4-BE49-F238E27FC236}">
                <a16:creationId xmlns:a16="http://schemas.microsoft.com/office/drawing/2014/main" id="{DCA27FA5-F6EE-4784-AC43-76381FC2CD94}"/>
              </a:ext>
            </a:extLst>
          </p:cNvPr>
          <p:cNvSpPr>
            <a:spLocks noGrp="1"/>
          </p:cNvSpPr>
          <p:nvPr>
            <p:ph type="body" sz="quarter" idx="18"/>
          </p:nvPr>
        </p:nvSpPr>
        <p:spPr>
          <a:xfrm>
            <a:off x="761998" y="2911475"/>
            <a:ext cx="4500563" cy="3311525"/>
          </a:xfrm>
        </p:spPr>
        <p:txBody>
          <a:bodyPr>
            <a:normAutofit/>
          </a:bodyPr>
          <a:lstStyle>
            <a:lvl1pPr>
              <a:defRPr lang="en-US" sz="2200" kern="1200" spc="50" baseline="0" dirty="0" smtClean="0">
                <a:solidFill>
                  <a:schemeClr val="bg1"/>
                </a:solidFill>
                <a:latin typeface="+mn-lt"/>
                <a:ea typeface="+mn-ea"/>
                <a:cs typeface="+mn-cs"/>
              </a:defRPr>
            </a:lvl1pPr>
          </a:lstStyle>
          <a:p>
            <a:pPr lvl="0"/>
            <a:r>
              <a:rPr lang="en-US"/>
              <a:t>Click to edit Master text styles</a:t>
            </a:r>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4" name="Picture Placeholder 13">
            <a:extLst>
              <a:ext uri="{FF2B5EF4-FFF2-40B4-BE49-F238E27FC236}">
                <a16:creationId xmlns:a16="http://schemas.microsoft.com/office/drawing/2014/main" id="{7094F8F4-63E4-4A00-8F98-09219DA987A3}"/>
              </a:ext>
            </a:extLst>
          </p:cNvPr>
          <p:cNvSpPr>
            <a:spLocks noGrp="1"/>
          </p:cNvSpPr>
          <p:nvPr>
            <p:ph type="pic" sz="quarter" idx="13"/>
          </p:nvPr>
        </p:nvSpPr>
        <p:spPr>
          <a:xfrm>
            <a:off x="6742113" y="639763"/>
            <a:ext cx="2198687" cy="2546350"/>
          </a:xfrm>
        </p:spPr>
        <p:txBody>
          <a:bodyPr/>
          <a:lstStyle/>
          <a:p>
            <a:r>
              <a:rPr lang="en-US" dirty="0"/>
              <a:t>Click icon to add picture</a:t>
            </a:r>
          </a:p>
        </p:txBody>
      </p:sp>
      <p:sp>
        <p:nvSpPr>
          <p:cNvPr id="16" name="Picture Placeholder 15">
            <a:extLst>
              <a:ext uri="{FF2B5EF4-FFF2-40B4-BE49-F238E27FC236}">
                <a16:creationId xmlns:a16="http://schemas.microsoft.com/office/drawing/2014/main" id="{B34D9F00-72E9-433A-9427-8DA07653B252}"/>
              </a:ext>
            </a:extLst>
          </p:cNvPr>
          <p:cNvSpPr>
            <a:spLocks noGrp="1"/>
          </p:cNvSpPr>
          <p:nvPr>
            <p:ph type="pic" sz="quarter" idx="14"/>
          </p:nvPr>
        </p:nvSpPr>
        <p:spPr>
          <a:xfrm>
            <a:off x="9337675" y="638175"/>
            <a:ext cx="2198688" cy="2546350"/>
          </a:xfrm>
        </p:spPr>
        <p:txBody>
          <a:bodyPr/>
          <a:lstStyle/>
          <a:p>
            <a:r>
              <a:rPr lang="en-US" dirty="0"/>
              <a:t>Click icon to add picture</a:t>
            </a:r>
          </a:p>
        </p:txBody>
      </p:sp>
      <p:sp>
        <p:nvSpPr>
          <p:cNvPr id="18" name="Picture Placeholder 17">
            <a:extLst>
              <a:ext uri="{FF2B5EF4-FFF2-40B4-BE49-F238E27FC236}">
                <a16:creationId xmlns:a16="http://schemas.microsoft.com/office/drawing/2014/main" id="{1AD0C148-B6DB-4D32-B139-403A6AEC3DDF}"/>
              </a:ext>
            </a:extLst>
          </p:cNvPr>
          <p:cNvSpPr>
            <a:spLocks noGrp="1"/>
          </p:cNvSpPr>
          <p:nvPr>
            <p:ph type="pic" sz="quarter" idx="15"/>
          </p:nvPr>
        </p:nvSpPr>
        <p:spPr>
          <a:xfrm>
            <a:off x="6742113" y="3668713"/>
            <a:ext cx="2198687" cy="2554287"/>
          </a:xfrm>
        </p:spPr>
        <p:txBody>
          <a:bodyPr/>
          <a:lstStyle/>
          <a:p>
            <a:r>
              <a:rPr lang="en-US" dirty="0"/>
              <a:t>Click icon to add picture</a:t>
            </a:r>
          </a:p>
        </p:txBody>
      </p:sp>
      <p:sp>
        <p:nvSpPr>
          <p:cNvPr id="20" name="Picture Placeholder 19">
            <a:extLst>
              <a:ext uri="{FF2B5EF4-FFF2-40B4-BE49-F238E27FC236}">
                <a16:creationId xmlns:a16="http://schemas.microsoft.com/office/drawing/2014/main" id="{D9D424B8-9E08-469D-88C8-019306CA382E}"/>
              </a:ext>
            </a:extLst>
          </p:cNvPr>
          <p:cNvSpPr>
            <a:spLocks noGrp="1"/>
          </p:cNvSpPr>
          <p:nvPr>
            <p:ph type="pic" sz="quarter" idx="16"/>
          </p:nvPr>
        </p:nvSpPr>
        <p:spPr>
          <a:xfrm>
            <a:off x="9337675" y="3668713"/>
            <a:ext cx="2198688" cy="2546350"/>
          </a:xfrm>
        </p:spPr>
        <p:txBody>
          <a:bodyPr/>
          <a:lstStyle/>
          <a:p>
            <a:r>
              <a:rPr lang="en-US" dirty="0"/>
              <a:t>Click icon to add picture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defRPr/>
            </a:lvl1pPr>
          </a:lstStyle>
          <a:p>
            <a:r>
              <a:rPr lang="en-US" dirty="0"/>
              <a:t>20XX</a:t>
            </a: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962979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3990108" y="1225106"/>
            <a:ext cx="8201891" cy="3951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66A3D1-C594-4520-A142-F0D3F59C5F3E}"/>
              </a:ext>
            </a:extLst>
          </p:cNvPr>
          <p:cNvSpPr>
            <a:spLocks noGrp="1"/>
          </p:cNvSpPr>
          <p:nvPr>
            <p:ph type="title"/>
          </p:nvPr>
        </p:nvSpPr>
        <p:spPr>
          <a:xfrm>
            <a:off x="4555193" y="3036762"/>
            <a:ext cx="7136064" cy="1700784"/>
          </a:xfrm>
        </p:spPr>
        <p:txBody>
          <a:bodyPr/>
          <a:lstStyle>
            <a:lvl1pPr>
              <a:lnSpc>
                <a:spcPct val="101000"/>
              </a:lnSpc>
              <a:spcBef>
                <a:spcPts val="700"/>
              </a:spcBef>
              <a:spcAft>
                <a:spcPts val="700"/>
              </a:spcAft>
              <a:defRPr baseline="0"/>
            </a:lvl1pPr>
          </a:lstStyle>
          <a:p>
            <a:r>
              <a:rPr lang="en-US"/>
              <a:t>Click to edit Master title style</a:t>
            </a:r>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12804" y="1225484"/>
            <a:ext cx="4059934" cy="3951807"/>
          </a:xfrm>
        </p:spPr>
        <p:txBody>
          <a:bodyPr/>
          <a:lstStyle/>
          <a:p>
            <a:r>
              <a:rPr lang="en-US" dirty="0"/>
              <a:t>Click icon to add picture</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p:nvPr>
        </p:nvSpPr>
        <p:spPr>
          <a:xfrm>
            <a:off x="4547779"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3" name="Content Placeholder 2">
            <a:extLst>
              <a:ext uri="{FF2B5EF4-FFF2-40B4-BE49-F238E27FC236}">
                <a16:creationId xmlns:a16="http://schemas.microsoft.com/office/drawing/2014/main" id="{C16F6145-A1AE-4CDA-AE26-E8FDEFAAB395}"/>
              </a:ext>
            </a:extLst>
          </p:cNvPr>
          <p:cNvSpPr>
            <a:spLocks noGrp="1"/>
          </p:cNvSpPr>
          <p:nvPr>
            <p:ph idx="16"/>
          </p:nvPr>
        </p:nvSpPr>
        <p:spPr>
          <a:xfrm>
            <a:off x="6984437"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5" name="Content Placeholder 2">
            <a:extLst>
              <a:ext uri="{FF2B5EF4-FFF2-40B4-BE49-F238E27FC236}">
                <a16:creationId xmlns:a16="http://schemas.microsoft.com/office/drawing/2014/main" id="{3FDD02FA-6843-4E54-ACDC-AFEAFB4EFAA9}"/>
              </a:ext>
            </a:extLst>
          </p:cNvPr>
          <p:cNvSpPr>
            <a:spLocks noGrp="1"/>
          </p:cNvSpPr>
          <p:nvPr>
            <p:ph idx="17"/>
          </p:nvPr>
        </p:nvSpPr>
        <p:spPr>
          <a:xfrm>
            <a:off x="9421095"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0" y="6356350"/>
            <a:ext cx="3405051"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74259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9C7E4E4-B1C3-44DD-B31C-EFD6366E6B44}" type="datetime1">
              <a:rPr lang="en-US" smtClean="0"/>
              <a:t>6/24/2025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179923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788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47BE1-D586-49AE-B2E6-EE426AA239B3}"/>
              </a:ext>
              <a:ext uri="{C183D7F6-B498-43B3-948B-1728B52AA6E4}">
                <adec:decorative xmlns:adec="http://schemas.microsoft.com/office/drawing/2017/decorative" val="1"/>
              </a:ext>
            </a:extLst>
          </p:cNvPr>
          <p:cNvSpPr/>
          <p:nvPr/>
        </p:nvSpPr>
        <p:spPr>
          <a:xfrm>
            <a:off x="0" y="0"/>
            <a:ext cx="753291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4C316E-D918-422D-AC5F-D93C59AB674F}"/>
              </a:ext>
            </a:extLst>
          </p:cNvPr>
          <p:cNvSpPr>
            <a:spLocks noGrp="1"/>
          </p:cNvSpPr>
          <p:nvPr>
            <p:ph type="title" hasCustomPrompt="1"/>
          </p:nvPr>
        </p:nvSpPr>
        <p:spPr>
          <a:xfrm>
            <a:off x="640078" y="627016"/>
            <a:ext cx="6389027" cy="5601790"/>
          </a:xfrm>
        </p:spPr>
        <p:txBody>
          <a:bodyPr>
            <a:noAutofit/>
          </a:bodyPr>
          <a:lstStyle>
            <a:lvl1pPr algn="r">
              <a:lnSpc>
                <a:spcPct val="101000"/>
              </a:lnSpc>
              <a:spcBef>
                <a:spcPts val="700"/>
              </a:spcBef>
              <a:spcAft>
                <a:spcPts val="700"/>
              </a:spcAft>
              <a:defRPr sz="8000" baseline="0"/>
            </a:lvl1pPr>
          </a:lstStyle>
          <a:p>
            <a:r>
              <a:rPr lang="en-US" dirty="0"/>
              <a:t>Click to edit Master TEXT style</a:t>
            </a:r>
          </a:p>
        </p:txBody>
      </p:sp>
      <p:sp>
        <p:nvSpPr>
          <p:cNvPr id="12" name="Text Placeholder 11">
            <a:extLst>
              <a:ext uri="{FF2B5EF4-FFF2-40B4-BE49-F238E27FC236}">
                <a16:creationId xmlns:a16="http://schemas.microsoft.com/office/drawing/2014/main" id="{4B4012DC-9879-489B-B525-C474C5DD299D}"/>
              </a:ext>
            </a:extLst>
          </p:cNvPr>
          <p:cNvSpPr>
            <a:spLocks noGrp="1"/>
          </p:cNvSpPr>
          <p:nvPr>
            <p:ph type="body" sz="quarter" idx="11"/>
          </p:nvPr>
        </p:nvSpPr>
        <p:spPr>
          <a:xfrm>
            <a:off x="8029797" y="627016"/>
            <a:ext cx="3199034" cy="5590903"/>
          </a:xfrm>
        </p:spPr>
        <p:txBody>
          <a:bodyPr anchor="ctr">
            <a:normAutofit/>
          </a:bodyPr>
          <a:lstStyle>
            <a:lvl1pPr>
              <a:defRPr lang="en-US" sz="2600" kern="1200" spc="50" baseline="0" dirty="0" smtClean="0">
                <a:solidFill>
                  <a:schemeClr val="tx1"/>
                </a:solidFill>
                <a:latin typeface="+mn-lt"/>
                <a:ea typeface="+mn-ea"/>
                <a:cs typeface="Calibri"/>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4471140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5AE0-9812-FB2C-B32A-F6735E86034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8933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p:nvSpPr>
        <p:spPr>
          <a:xfrm>
            <a:off x="0" y="2264985"/>
            <a:ext cx="5297764" cy="3952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93472D-332A-4010-9FEA-8E1E9AE7E18F}"/>
              </a:ext>
            </a:extLst>
          </p:cNvPr>
          <p:cNvSpPr>
            <a:spLocks noGrp="1"/>
          </p:cNvSpPr>
          <p:nvPr>
            <p:ph type="title" hasCustomPrompt="1"/>
          </p:nvPr>
        </p:nvSpPr>
        <p:spPr>
          <a:xfrm>
            <a:off x="966213" y="336958"/>
            <a:ext cx="10616187" cy="1700784"/>
          </a:xfrm>
        </p:spPr>
        <p:txBody>
          <a:bodyPr/>
          <a:lstStyle>
            <a:lvl1pPr>
              <a:lnSpc>
                <a:spcPct val="101000"/>
              </a:lnSpc>
              <a:spcBef>
                <a:spcPts val="700"/>
              </a:spcBef>
              <a:spcAft>
                <a:spcPts val="700"/>
              </a:spcAft>
              <a:defRPr baseline="0">
                <a:solidFill>
                  <a:schemeClr val="tx1"/>
                </a:solidFill>
              </a:defRPr>
            </a:lvl1pPr>
          </a:lstStyle>
          <a:p>
            <a:r>
              <a:rPr lang="en-US" dirty="0"/>
              <a:t>Click to edit Master TEXT</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hasCustomPrompt="1"/>
          </p:nvPr>
        </p:nvSpPr>
        <p:spPr>
          <a:xfrm>
            <a:off x="960120" y="2587752"/>
            <a:ext cx="3694176" cy="3258102"/>
          </a:xfrm>
        </p:spPr>
        <p:txBody>
          <a:bodyPr>
            <a:normAutofit/>
          </a:bodyPr>
          <a:lstStyle>
            <a:lvl1pPr>
              <a:defRPr>
                <a:solidFill>
                  <a:schemeClr val="bg1"/>
                </a:solidFill>
              </a:defRPr>
            </a:lvl1pPr>
          </a:lstStyle>
          <a:p>
            <a:r>
              <a:rPr lang="en-US" dirty="0">
                <a:cs typeface="Calibri"/>
              </a:rPr>
              <a:t>Click to edit master text style</a:t>
            </a:r>
          </a:p>
          <a:p>
            <a:endParaRPr lang="en-US" dirty="0">
              <a:cs typeface="Calibri"/>
            </a:endParaRPr>
          </a:p>
        </p:txBody>
      </p:sp>
      <p:sp>
        <p:nvSpPr>
          <p:cNvPr id="14" name="Picture Placeholder 13">
            <a:extLst>
              <a:ext uri="{FF2B5EF4-FFF2-40B4-BE49-F238E27FC236}">
                <a16:creationId xmlns:a16="http://schemas.microsoft.com/office/drawing/2014/main" id="{69D1BED5-2D39-40ED-92F5-CF06BE8A759C}"/>
              </a:ext>
            </a:extLst>
          </p:cNvPr>
          <p:cNvSpPr>
            <a:spLocks noGrp="1"/>
          </p:cNvSpPr>
          <p:nvPr>
            <p:ph type="pic" sz="quarter" idx="14"/>
          </p:nvPr>
        </p:nvSpPr>
        <p:spPr>
          <a:xfrm>
            <a:off x="5297764" y="2265363"/>
            <a:ext cx="3479524" cy="3951287"/>
          </a:xfrm>
        </p:spPr>
        <p:txBody>
          <a:bodyPr/>
          <a:lstStyle/>
          <a:p>
            <a:r>
              <a:rPr lang="en-US" dirty="0"/>
              <a:t>Click icon to add picture</a:t>
            </a:r>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8777288" y="2265363"/>
            <a:ext cx="3414712" cy="3951287"/>
          </a:xfrm>
        </p:spPr>
        <p:txBody>
          <a:bodyPr/>
          <a:lstStyle/>
          <a:p>
            <a:r>
              <a:rPr lang="en-US" dirty="0"/>
              <a:t>Click icon to add picture</a:t>
            </a:r>
          </a:p>
        </p:txBody>
      </p:sp>
    </p:spTree>
    <p:extLst>
      <p:ext uri="{BB962C8B-B14F-4D97-AF65-F5344CB8AC3E}">
        <p14:creationId xmlns:p14="http://schemas.microsoft.com/office/powerpoint/2010/main" val="1486432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Introduc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960438" y="317499"/>
            <a:ext cx="4500737" cy="2095501"/>
          </a:xfrm>
        </p:spPr>
        <p:txBody>
          <a:bodyPr>
            <a:noAutofit/>
          </a:bodyPr>
          <a:lstStyle>
            <a:lvl1pPr>
              <a:defRPr sz="5400"/>
            </a:lvl1pPr>
          </a:lstStyle>
          <a:p>
            <a:r>
              <a:rPr lang="en-US" sz="5400" dirty="0"/>
              <a:t>Click to edit master text style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960438" y="2587625"/>
            <a:ext cx="4500737" cy="3594100"/>
          </a:xfrm>
        </p:spPr>
        <p:txBody>
          <a:bodyPr anchor="ctr">
            <a:normAutofit/>
          </a:bodyPr>
          <a:lstStyle>
            <a:lvl1pPr>
              <a:defRPr sz="2000">
                <a:solidFill>
                  <a:schemeClr val="bg1"/>
                </a:solidFill>
              </a:defRPr>
            </a:lvl1pPr>
          </a:lstStyle>
          <a:p>
            <a:r>
              <a:rPr lang="en-US" sz="2000" dirty="0">
                <a:solidFill>
                  <a:schemeClr val="bg1"/>
                </a:solidFill>
                <a:cs typeface="Calibri"/>
              </a:rPr>
              <a:t>Click to edit master text style</a:t>
            </a:r>
          </a:p>
        </p:txBody>
      </p:sp>
      <p:sp>
        <p:nvSpPr>
          <p:cNvPr id="15" name="Footer Placeholder 8">
            <a:extLst>
              <a:ext uri="{FF2B5EF4-FFF2-40B4-BE49-F238E27FC236}">
                <a16:creationId xmlns:a16="http://schemas.microsoft.com/office/drawing/2014/main" id="{A468A676-C4AD-4F50-936D-1C858E8136CE}"/>
              </a:ext>
            </a:extLst>
          </p:cNvPr>
          <p:cNvSpPr txBox="1">
            <a:spLocks/>
          </p:cNvSpPr>
          <p:nvPr/>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6094474" y="0"/>
            <a:ext cx="3046351" cy="3428363"/>
          </a:xfrm>
        </p:spPr>
        <p:txBody>
          <a:bodyPr/>
          <a:lstStyle/>
          <a:p>
            <a:r>
              <a:rPr lang="en-US" dirty="0"/>
              <a:t>Click icon to add picture</a:t>
            </a:r>
          </a:p>
        </p:txBody>
      </p:sp>
      <p:sp>
        <p:nvSpPr>
          <p:cNvPr id="8" name="Picture Placeholder 7">
            <a:extLst>
              <a:ext uri="{FF2B5EF4-FFF2-40B4-BE49-F238E27FC236}">
                <a16:creationId xmlns:a16="http://schemas.microsoft.com/office/drawing/2014/main" id="{6B54A389-080E-45CE-8275-215B7C9B589D}"/>
              </a:ext>
            </a:extLst>
          </p:cNvPr>
          <p:cNvSpPr>
            <a:spLocks noGrp="1"/>
          </p:cNvSpPr>
          <p:nvPr>
            <p:ph type="pic" sz="quarter" idx="14"/>
          </p:nvPr>
        </p:nvSpPr>
        <p:spPr>
          <a:xfrm>
            <a:off x="9148763" y="0"/>
            <a:ext cx="3048000" cy="3429000"/>
          </a:xfrm>
        </p:spPr>
        <p:txBody>
          <a:bodyPr/>
          <a:lstStyle/>
          <a:p>
            <a:r>
              <a:rPr lang="en-US" dirty="0"/>
              <a:t>Click icon to add picture</a:t>
            </a:r>
          </a:p>
        </p:txBody>
      </p:sp>
      <p:sp>
        <p:nvSpPr>
          <p:cNvPr id="26" name="Picture Placeholder 25">
            <a:extLst>
              <a:ext uri="{FF2B5EF4-FFF2-40B4-BE49-F238E27FC236}">
                <a16:creationId xmlns:a16="http://schemas.microsoft.com/office/drawing/2014/main" id="{F5006F58-5D95-4392-9D32-BE333EA5493B}"/>
              </a:ext>
            </a:extLst>
          </p:cNvPr>
          <p:cNvSpPr>
            <a:spLocks noGrp="1"/>
          </p:cNvSpPr>
          <p:nvPr>
            <p:ph type="pic" sz="quarter" idx="15"/>
          </p:nvPr>
        </p:nvSpPr>
        <p:spPr>
          <a:xfrm>
            <a:off x="6102350" y="3429000"/>
            <a:ext cx="6076950" cy="3429000"/>
          </a:xfrm>
        </p:spPr>
        <p:txBody>
          <a:bodyPr/>
          <a:lstStyle/>
          <a:p>
            <a:r>
              <a:rPr lang="en-US" dirty="0"/>
              <a:t>Click icon to add picture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a:xfrm>
            <a:off x="6903720" y="6356350"/>
            <a:ext cx="3236976" cy="365125"/>
          </a:xfrm>
          <a:prstGeom prst="rect">
            <a:avLst/>
          </a:prstGeom>
        </p:spPr>
        <p:txBody>
          <a:bodyPr/>
          <a:lstStyle>
            <a:lvl1pPr>
              <a:defRPr/>
            </a:lvl1pPr>
          </a:lstStyle>
          <a:p>
            <a:fld id="{2CB894E7-03F1-42FB-8FE3-FED628E92FC1}" type="datetimeFigureOut">
              <a:rPr lang="en-US" smtClean="0"/>
              <a:t>6/24/2025</a:t>
            </a:fld>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8837169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 uri="{C183D7F6-B498-43B3-948B-1728B52AA6E4}">
                <adec:decorative xmlns:adec="http://schemas.microsoft.com/office/drawing/2017/decorative" val="1"/>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2222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 uri="{C183D7F6-B498-43B3-948B-1728B52AA6E4}">
                <adec:decorative xmlns:adec="http://schemas.microsoft.com/office/drawing/2017/decorative" val="1"/>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96679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a:xfrm>
            <a:off x="960120" y="6356350"/>
            <a:ext cx="3236976" cy="365125"/>
          </a:xfrm>
          <a:prstGeom prst="rect">
            <a:avLst/>
          </a:prstGeom>
        </p:spPr>
        <p:txBody>
          <a:bodyPr/>
          <a:lstStyle/>
          <a:p>
            <a:endParaRPr lang="en-US" dirty="0"/>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fld id="{2CB894E7-03F1-42FB-8FE3-FED628E92FC1}" type="datetimeFigureOut">
              <a:rPr lang="en-US" smtClean="0"/>
              <a:t>6/24/2025</a:t>
            </a:fld>
            <a:endParaRPr lang="en-US" dirty="0"/>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23897286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5355771" y="1004205"/>
            <a:ext cx="6096000" cy="3725183"/>
          </a:xfrm>
        </p:spPr>
        <p:txBody>
          <a:bodyPr>
            <a:noAutofit/>
          </a:bodyPr>
          <a:lstStyle>
            <a:lvl1pPr>
              <a:defRPr sz="6000"/>
            </a:lvl1pPr>
          </a:lstStyle>
          <a:p>
            <a:r>
              <a:rPr lang="en-US" sz="5400" dirty="0"/>
              <a:t>Click to edit master text style</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0" y="0"/>
            <a:ext cx="4657345" cy="6858000"/>
          </a:xfrm>
        </p:spPr>
        <p:txBody>
          <a:bodyPr/>
          <a:lstStyle/>
          <a:p>
            <a:r>
              <a:rPr lang="en-US" dirty="0"/>
              <a:t>Click icon to add picture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5355771" y="4865914"/>
            <a:ext cx="6096000" cy="532038"/>
          </a:xfrm>
        </p:spPr>
        <p:txBody>
          <a:bodyPr anchor="ctr">
            <a:normAutofit/>
          </a:bodyPr>
          <a:lstStyle>
            <a:lvl1pPr>
              <a:defRPr sz="2800">
                <a:solidFill>
                  <a:schemeClr val="bg1"/>
                </a:solidFill>
              </a:defRPr>
            </a:lvl1pPr>
          </a:lstStyle>
          <a:p>
            <a:r>
              <a:rPr lang="en-US" sz="2000" dirty="0">
                <a:solidFill>
                  <a:schemeClr val="bg1"/>
                </a:solidFill>
                <a:cs typeface="Calibri"/>
              </a:rPr>
              <a:t>Click to edit master text style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a:xfrm>
            <a:off x="6903720" y="6356350"/>
            <a:ext cx="3236976" cy="365125"/>
          </a:xfrm>
          <a:prstGeom prst="rect">
            <a:avLst/>
          </a:prstGeom>
        </p:spPr>
        <p:txBody>
          <a:bodyPr/>
          <a:lstStyle>
            <a:lvl1pPr algn="r">
              <a:defRPr>
                <a:solidFill>
                  <a:schemeClr val="bg1"/>
                </a:solidFill>
              </a:defRPr>
            </a:lvl1pPr>
          </a:lstStyle>
          <a:p>
            <a:fld id="{2CB894E7-03F1-42FB-8FE3-FED628E92FC1}" type="datetimeFigureOut">
              <a:rPr lang="en-US" smtClean="0"/>
              <a:t>6/24/2025</a:t>
            </a:fld>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lvl1pPr algn="r">
              <a:defRPr>
                <a:solidFill>
                  <a:schemeClr val="bg1"/>
                </a:solidFill>
              </a:defRPr>
            </a:lvl1pPr>
          </a:lstStyle>
          <a:p>
            <a:fld id="{CACEB81C-0DC0-440F-AC5F-9CC8592B66CC}" type="slidenum">
              <a:rPr lang="en-US" smtClean="0"/>
              <a:t>‹#›</a:t>
            </a:fld>
            <a:endParaRPr lang="en-US" dirty="0"/>
          </a:p>
        </p:txBody>
      </p:sp>
    </p:spTree>
    <p:extLst>
      <p:ext uri="{BB962C8B-B14F-4D97-AF65-F5344CB8AC3E}">
        <p14:creationId xmlns:p14="http://schemas.microsoft.com/office/powerpoint/2010/main" val="16122702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23" name="Picture Placeholder 22">
            <a:extLst>
              <a:ext uri="{FF2B5EF4-FFF2-40B4-BE49-F238E27FC236}">
                <a16:creationId xmlns:a16="http://schemas.microsoft.com/office/drawing/2014/main" id="{91DF4D9E-FD4F-4244-ACD6-44EC4C0494F0}"/>
              </a:ext>
            </a:extLst>
          </p:cNvPr>
          <p:cNvSpPr>
            <a:spLocks noGrp="1"/>
          </p:cNvSpPr>
          <p:nvPr>
            <p:ph type="pic" sz="quarter" idx="13"/>
          </p:nvPr>
        </p:nvSpPr>
        <p:spPr>
          <a:xfrm>
            <a:off x="1066800" y="3048000"/>
            <a:ext cx="1790700" cy="1790700"/>
          </a:xfrm>
        </p:spPr>
        <p:txBody>
          <a:bodyPr/>
          <a:lstStyle/>
          <a:p>
            <a:r>
              <a:rPr lang="en-US" dirty="0"/>
              <a:t>Click icon to add picture</a:t>
            </a:r>
          </a:p>
        </p:txBody>
      </p:sp>
      <p:sp>
        <p:nvSpPr>
          <p:cNvPr id="24" name="Picture Placeholder 22">
            <a:extLst>
              <a:ext uri="{FF2B5EF4-FFF2-40B4-BE49-F238E27FC236}">
                <a16:creationId xmlns:a16="http://schemas.microsoft.com/office/drawing/2014/main" id="{44F5B526-8975-4F7C-B558-830FCEE06861}"/>
              </a:ext>
            </a:extLst>
          </p:cNvPr>
          <p:cNvSpPr>
            <a:spLocks noGrp="1"/>
          </p:cNvSpPr>
          <p:nvPr>
            <p:ph type="pic" sz="quarter" idx="14"/>
          </p:nvPr>
        </p:nvSpPr>
        <p:spPr>
          <a:xfrm>
            <a:off x="3821762" y="3048000"/>
            <a:ext cx="1790700" cy="1790700"/>
          </a:xfrm>
        </p:spPr>
        <p:txBody>
          <a:bodyPr/>
          <a:lstStyle/>
          <a:p>
            <a:r>
              <a:rPr lang="en-US" dirty="0"/>
              <a:t>Click icon to add picture</a:t>
            </a:r>
          </a:p>
        </p:txBody>
      </p:sp>
      <p:sp>
        <p:nvSpPr>
          <p:cNvPr id="25" name="Picture Placeholder 22">
            <a:extLst>
              <a:ext uri="{FF2B5EF4-FFF2-40B4-BE49-F238E27FC236}">
                <a16:creationId xmlns:a16="http://schemas.microsoft.com/office/drawing/2014/main" id="{ED20DBB5-D24E-40D6-AFFB-428692A51AD3}"/>
              </a:ext>
            </a:extLst>
          </p:cNvPr>
          <p:cNvSpPr>
            <a:spLocks noGrp="1"/>
          </p:cNvSpPr>
          <p:nvPr>
            <p:ph type="pic" sz="quarter" idx="15"/>
          </p:nvPr>
        </p:nvSpPr>
        <p:spPr>
          <a:xfrm>
            <a:off x="6576021" y="3048000"/>
            <a:ext cx="1790700" cy="1790700"/>
          </a:xfrm>
        </p:spPr>
        <p:txBody>
          <a:bodyPr/>
          <a:lstStyle/>
          <a:p>
            <a:r>
              <a:rPr lang="en-US" dirty="0"/>
              <a:t>Click icon to add picture</a:t>
            </a:r>
          </a:p>
        </p:txBody>
      </p:sp>
      <p:sp>
        <p:nvSpPr>
          <p:cNvPr id="26" name="Picture Placeholder 22">
            <a:extLst>
              <a:ext uri="{FF2B5EF4-FFF2-40B4-BE49-F238E27FC236}">
                <a16:creationId xmlns:a16="http://schemas.microsoft.com/office/drawing/2014/main" id="{F6F7262C-3E29-4219-AF83-B7A71B97A136}"/>
              </a:ext>
            </a:extLst>
          </p:cNvPr>
          <p:cNvSpPr>
            <a:spLocks noGrp="1"/>
          </p:cNvSpPr>
          <p:nvPr>
            <p:ph type="pic" sz="quarter" idx="16"/>
          </p:nvPr>
        </p:nvSpPr>
        <p:spPr>
          <a:xfrm>
            <a:off x="9334500" y="3048000"/>
            <a:ext cx="1790700" cy="1790700"/>
          </a:xfrm>
        </p:spPr>
        <p:txBody>
          <a:bodyPr/>
          <a:lstStyle/>
          <a:p>
            <a:r>
              <a:rPr lang="en-US" dirty="0"/>
              <a:t>Click icon to add picture</a:t>
            </a:r>
          </a:p>
        </p:txBody>
      </p:sp>
      <p:sp>
        <p:nvSpPr>
          <p:cNvPr id="28" name="Text Placeholder 27">
            <a:extLst>
              <a:ext uri="{FF2B5EF4-FFF2-40B4-BE49-F238E27FC236}">
                <a16:creationId xmlns:a16="http://schemas.microsoft.com/office/drawing/2014/main" id="{53861F78-BD42-4F29-8487-1641CFD0391D}"/>
              </a:ext>
            </a:extLst>
          </p:cNvPr>
          <p:cNvSpPr>
            <a:spLocks noGrp="1"/>
          </p:cNvSpPr>
          <p:nvPr>
            <p:ph type="body" sz="quarter" idx="17"/>
          </p:nvPr>
        </p:nvSpPr>
        <p:spPr>
          <a:xfrm>
            <a:off x="10668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9" name="Text Placeholder 27">
            <a:extLst>
              <a:ext uri="{FF2B5EF4-FFF2-40B4-BE49-F238E27FC236}">
                <a16:creationId xmlns:a16="http://schemas.microsoft.com/office/drawing/2014/main" id="{FFAB1F8B-1CEE-4068-86DE-561A12A04187}"/>
              </a:ext>
            </a:extLst>
          </p:cNvPr>
          <p:cNvSpPr>
            <a:spLocks noGrp="1"/>
          </p:cNvSpPr>
          <p:nvPr>
            <p:ph type="body" sz="quarter" idx="18"/>
          </p:nvPr>
        </p:nvSpPr>
        <p:spPr>
          <a:xfrm>
            <a:off x="10668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0" name="Text Placeholder 27">
            <a:extLst>
              <a:ext uri="{FF2B5EF4-FFF2-40B4-BE49-F238E27FC236}">
                <a16:creationId xmlns:a16="http://schemas.microsoft.com/office/drawing/2014/main" id="{D5AE44CD-B78E-4EE2-B0F2-E0D436C2BA15}"/>
              </a:ext>
            </a:extLst>
          </p:cNvPr>
          <p:cNvSpPr>
            <a:spLocks noGrp="1"/>
          </p:cNvSpPr>
          <p:nvPr>
            <p:ph type="body" sz="quarter" idx="19"/>
          </p:nvPr>
        </p:nvSpPr>
        <p:spPr>
          <a:xfrm>
            <a:off x="3821762"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1" name="Text Placeholder 27">
            <a:extLst>
              <a:ext uri="{FF2B5EF4-FFF2-40B4-BE49-F238E27FC236}">
                <a16:creationId xmlns:a16="http://schemas.microsoft.com/office/drawing/2014/main" id="{3C4FE2DB-091F-4F7A-B6B6-9A6F22AC0B5A}"/>
              </a:ext>
            </a:extLst>
          </p:cNvPr>
          <p:cNvSpPr>
            <a:spLocks noGrp="1"/>
          </p:cNvSpPr>
          <p:nvPr>
            <p:ph type="body" sz="quarter" idx="20"/>
          </p:nvPr>
        </p:nvSpPr>
        <p:spPr>
          <a:xfrm>
            <a:off x="3821762"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2" name="Text Placeholder 27">
            <a:extLst>
              <a:ext uri="{FF2B5EF4-FFF2-40B4-BE49-F238E27FC236}">
                <a16:creationId xmlns:a16="http://schemas.microsoft.com/office/drawing/2014/main" id="{3A3F9D5D-A5CF-482B-A14C-E5BFADB76F7A}"/>
              </a:ext>
            </a:extLst>
          </p:cNvPr>
          <p:cNvSpPr>
            <a:spLocks noGrp="1"/>
          </p:cNvSpPr>
          <p:nvPr>
            <p:ph type="body" sz="quarter" idx="21"/>
          </p:nvPr>
        </p:nvSpPr>
        <p:spPr>
          <a:xfrm>
            <a:off x="6576021"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3" name="Text Placeholder 27">
            <a:extLst>
              <a:ext uri="{FF2B5EF4-FFF2-40B4-BE49-F238E27FC236}">
                <a16:creationId xmlns:a16="http://schemas.microsoft.com/office/drawing/2014/main" id="{A4F265B4-1FBB-4396-A938-862D45713AEB}"/>
              </a:ext>
            </a:extLst>
          </p:cNvPr>
          <p:cNvSpPr>
            <a:spLocks noGrp="1"/>
          </p:cNvSpPr>
          <p:nvPr>
            <p:ph type="body" sz="quarter" idx="22"/>
          </p:nvPr>
        </p:nvSpPr>
        <p:spPr>
          <a:xfrm>
            <a:off x="6576021"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4" name="Text Placeholder 27">
            <a:extLst>
              <a:ext uri="{FF2B5EF4-FFF2-40B4-BE49-F238E27FC236}">
                <a16:creationId xmlns:a16="http://schemas.microsoft.com/office/drawing/2014/main" id="{AC1BA7DC-98B0-4261-8F1E-8101FB5D480E}"/>
              </a:ext>
            </a:extLst>
          </p:cNvPr>
          <p:cNvSpPr>
            <a:spLocks noGrp="1"/>
          </p:cNvSpPr>
          <p:nvPr>
            <p:ph type="body" sz="quarter" idx="23"/>
          </p:nvPr>
        </p:nvSpPr>
        <p:spPr>
          <a:xfrm>
            <a:off x="93345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5" name="Text Placeholder 27">
            <a:extLst>
              <a:ext uri="{FF2B5EF4-FFF2-40B4-BE49-F238E27FC236}">
                <a16:creationId xmlns:a16="http://schemas.microsoft.com/office/drawing/2014/main" id="{2E4EF69E-34E2-46FF-A0FA-3F136396D3EF}"/>
              </a:ext>
            </a:extLst>
          </p:cNvPr>
          <p:cNvSpPr>
            <a:spLocks noGrp="1"/>
          </p:cNvSpPr>
          <p:nvPr>
            <p:ph type="body" sz="quarter" idx="24"/>
          </p:nvPr>
        </p:nvSpPr>
        <p:spPr>
          <a:xfrm>
            <a:off x="93345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a:xfrm>
            <a:off x="960120" y="6356350"/>
            <a:ext cx="3417916" cy="365125"/>
          </a:xfrm>
          <a:prstGeom prst="rect">
            <a:avLst/>
          </a:prstGeom>
        </p:spPr>
        <p:txBody>
          <a:bodyPr/>
          <a:lstStyle/>
          <a:p>
            <a:endParaRPr lang="en-US" dirty="0"/>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fld id="{2CB894E7-03F1-42FB-8FE3-FED628E92FC1}" type="datetimeFigureOut">
              <a:rPr lang="en-US" smtClean="0"/>
              <a:t>6/24/2025</a:t>
            </a:fld>
            <a:endParaRPr lang="en-US" dirty="0"/>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4292399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593407" cy="365125"/>
          </a:xfrm>
          <a:prstGeom prst="rect">
            <a:avLst/>
          </a:prstGeom>
        </p:spPr>
        <p:txBody>
          <a:bodyPr/>
          <a:lstStyle/>
          <a:p>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fld id="{2CB894E7-03F1-42FB-8FE3-FED628E92FC1}" type="datetimeFigureOut">
              <a:rPr lang="en-US" smtClean="0"/>
              <a:t>6/24/2025</a:t>
            </a:fld>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972189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3 column ">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4477512"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4477512"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4" name="Text Placeholder 4">
            <a:extLst>
              <a:ext uri="{FF2B5EF4-FFF2-40B4-BE49-F238E27FC236}">
                <a16:creationId xmlns:a16="http://schemas.microsoft.com/office/drawing/2014/main" id="{9054C03E-8FD4-4345-A971-0A2CCF5C4AA3}"/>
              </a:ext>
            </a:extLst>
          </p:cNvPr>
          <p:cNvSpPr>
            <a:spLocks noGrp="1"/>
          </p:cNvSpPr>
          <p:nvPr>
            <p:ph type="body" sz="quarter" idx="13"/>
          </p:nvPr>
        </p:nvSpPr>
        <p:spPr>
          <a:xfrm>
            <a:off x="7994903"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56D09A0C-509F-447E-AFB1-5531727D7DFF}"/>
              </a:ext>
            </a:extLst>
          </p:cNvPr>
          <p:cNvSpPr>
            <a:spLocks noGrp="1"/>
          </p:cNvSpPr>
          <p:nvPr>
            <p:ph sz="quarter" idx="14"/>
          </p:nvPr>
        </p:nvSpPr>
        <p:spPr>
          <a:xfrm>
            <a:off x="7994903"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417916" cy="365125"/>
          </a:xfrm>
          <a:prstGeom prst="rect">
            <a:avLst/>
          </a:prstGeom>
        </p:spPr>
        <p:txBody>
          <a:bodyPr/>
          <a:lstStyle/>
          <a:p>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fld id="{2CB894E7-03F1-42FB-8FE3-FED628E92FC1}" type="datetimeFigureOut">
              <a:rPr lang="en-US" smtClean="0"/>
              <a:t>6/24/2025</a:t>
            </a:fld>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25771762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DF7571-A130-4054-9513-4BDAC9AE5360}"/>
              </a:ext>
            </a:extLst>
          </p:cNvPr>
          <p:cNvSpPr>
            <a:spLocks noGrp="1"/>
          </p:cNvSpPr>
          <p:nvPr>
            <p:ph type="title"/>
          </p:nvPr>
        </p:nvSpPr>
        <p:spPr>
          <a:xfrm>
            <a:off x="771830" y="635000"/>
            <a:ext cx="5171770" cy="2039374"/>
          </a:xfrm>
        </p:spPr>
        <p:txBody>
          <a:bodyPr anchor="b">
            <a:noAutofit/>
          </a:bodyPr>
          <a:lstStyle>
            <a:lvl1pPr>
              <a:lnSpc>
                <a:spcPct val="101000"/>
              </a:lnSpc>
              <a:spcBef>
                <a:spcPts val="700"/>
              </a:spcBef>
              <a:spcAft>
                <a:spcPts val="700"/>
              </a:spcAft>
              <a:defRPr sz="6600" baseline="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DCA27FA5-F6EE-4784-AC43-76381FC2CD94}"/>
              </a:ext>
            </a:extLst>
          </p:cNvPr>
          <p:cNvSpPr>
            <a:spLocks noGrp="1"/>
          </p:cNvSpPr>
          <p:nvPr>
            <p:ph type="body" sz="quarter" idx="18"/>
          </p:nvPr>
        </p:nvSpPr>
        <p:spPr>
          <a:xfrm>
            <a:off x="761998" y="2911475"/>
            <a:ext cx="4500563" cy="3311525"/>
          </a:xfrm>
        </p:spPr>
        <p:txBody>
          <a:bodyPr>
            <a:normAutofit/>
          </a:bodyPr>
          <a:lstStyle>
            <a:lvl1pPr>
              <a:defRPr lang="en-US" sz="2200" kern="1200" spc="50" baseline="0" dirty="0" smtClean="0">
                <a:solidFill>
                  <a:schemeClr val="bg1"/>
                </a:solidFill>
                <a:latin typeface="+mn-lt"/>
                <a:ea typeface="+mn-ea"/>
                <a:cs typeface="+mn-cs"/>
              </a:defRPr>
            </a:lvl1pPr>
          </a:lstStyle>
          <a:p>
            <a:pPr lvl="0"/>
            <a:r>
              <a:rPr lang="en-US"/>
              <a:t>Click to edit Master text styles</a:t>
            </a:r>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a:xfrm>
            <a:off x="960120" y="6356350"/>
            <a:ext cx="5504688" cy="365125"/>
          </a:xfrm>
          <a:prstGeom prst="rect">
            <a:avLst/>
          </a:prstGeom>
        </p:spPr>
        <p:txBody>
          <a:bodyPr/>
          <a:lstStyle>
            <a:lvl1pPr>
              <a:defRPr>
                <a:solidFill>
                  <a:schemeClr val="bg1"/>
                </a:solidFill>
              </a:defRPr>
            </a:lvl1pPr>
          </a:lstStyle>
          <a:p>
            <a:endParaRPr lang="en-US" dirty="0"/>
          </a:p>
        </p:txBody>
      </p:sp>
      <p:sp>
        <p:nvSpPr>
          <p:cNvPr id="14" name="Picture Placeholder 13">
            <a:extLst>
              <a:ext uri="{FF2B5EF4-FFF2-40B4-BE49-F238E27FC236}">
                <a16:creationId xmlns:a16="http://schemas.microsoft.com/office/drawing/2014/main" id="{7094F8F4-63E4-4A00-8F98-09219DA987A3}"/>
              </a:ext>
            </a:extLst>
          </p:cNvPr>
          <p:cNvSpPr>
            <a:spLocks noGrp="1"/>
          </p:cNvSpPr>
          <p:nvPr>
            <p:ph type="pic" sz="quarter" idx="13"/>
          </p:nvPr>
        </p:nvSpPr>
        <p:spPr>
          <a:xfrm>
            <a:off x="6742113" y="639763"/>
            <a:ext cx="2198687" cy="2546350"/>
          </a:xfrm>
        </p:spPr>
        <p:txBody>
          <a:bodyPr/>
          <a:lstStyle/>
          <a:p>
            <a:r>
              <a:rPr lang="en-US" dirty="0"/>
              <a:t>Click icon to add picture</a:t>
            </a:r>
          </a:p>
        </p:txBody>
      </p:sp>
      <p:sp>
        <p:nvSpPr>
          <p:cNvPr id="16" name="Picture Placeholder 15">
            <a:extLst>
              <a:ext uri="{FF2B5EF4-FFF2-40B4-BE49-F238E27FC236}">
                <a16:creationId xmlns:a16="http://schemas.microsoft.com/office/drawing/2014/main" id="{B34D9F00-72E9-433A-9427-8DA07653B252}"/>
              </a:ext>
            </a:extLst>
          </p:cNvPr>
          <p:cNvSpPr>
            <a:spLocks noGrp="1"/>
          </p:cNvSpPr>
          <p:nvPr>
            <p:ph type="pic" sz="quarter" idx="14"/>
          </p:nvPr>
        </p:nvSpPr>
        <p:spPr>
          <a:xfrm>
            <a:off x="9337675" y="638175"/>
            <a:ext cx="2198688" cy="2546350"/>
          </a:xfrm>
        </p:spPr>
        <p:txBody>
          <a:bodyPr/>
          <a:lstStyle/>
          <a:p>
            <a:r>
              <a:rPr lang="en-US" dirty="0"/>
              <a:t>Click icon to add picture</a:t>
            </a:r>
          </a:p>
        </p:txBody>
      </p:sp>
      <p:sp>
        <p:nvSpPr>
          <p:cNvPr id="18" name="Picture Placeholder 17">
            <a:extLst>
              <a:ext uri="{FF2B5EF4-FFF2-40B4-BE49-F238E27FC236}">
                <a16:creationId xmlns:a16="http://schemas.microsoft.com/office/drawing/2014/main" id="{1AD0C148-B6DB-4D32-B139-403A6AEC3DDF}"/>
              </a:ext>
            </a:extLst>
          </p:cNvPr>
          <p:cNvSpPr>
            <a:spLocks noGrp="1"/>
          </p:cNvSpPr>
          <p:nvPr>
            <p:ph type="pic" sz="quarter" idx="15"/>
          </p:nvPr>
        </p:nvSpPr>
        <p:spPr>
          <a:xfrm>
            <a:off x="6742113" y="3668713"/>
            <a:ext cx="2198687" cy="2554287"/>
          </a:xfrm>
        </p:spPr>
        <p:txBody>
          <a:bodyPr/>
          <a:lstStyle/>
          <a:p>
            <a:r>
              <a:rPr lang="en-US" dirty="0"/>
              <a:t>Click icon to add picture</a:t>
            </a:r>
          </a:p>
        </p:txBody>
      </p:sp>
      <p:sp>
        <p:nvSpPr>
          <p:cNvPr id="20" name="Picture Placeholder 19">
            <a:extLst>
              <a:ext uri="{FF2B5EF4-FFF2-40B4-BE49-F238E27FC236}">
                <a16:creationId xmlns:a16="http://schemas.microsoft.com/office/drawing/2014/main" id="{D9D424B8-9E08-469D-88C8-019306CA382E}"/>
              </a:ext>
            </a:extLst>
          </p:cNvPr>
          <p:cNvSpPr>
            <a:spLocks noGrp="1"/>
          </p:cNvSpPr>
          <p:nvPr>
            <p:ph type="pic" sz="quarter" idx="16"/>
          </p:nvPr>
        </p:nvSpPr>
        <p:spPr>
          <a:xfrm>
            <a:off x="9337675" y="3668713"/>
            <a:ext cx="2198688" cy="2546350"/>
          </a:xfrm>
        </p:spPr>
        <p:txBody>
          <a:bodyPr/>
          <a:lstStyle/>
          <a:p>
            <a:r>
              <a:rPr lang="en-US" dirty="0"/>
              <a:t>Click icon to add picture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a:xfrm>
            <a:off x="6903720" y="6356350"/>
            <a:ext cx="3236976" cy="365125"/>
          </a:xfrm>
          <a:prstGeom prst="rect">
            <a:avLst/>
          </a:prstGeom>
        </p:spPr>
        <p:txBody>
          <a:bodyPr/>
          <a:lstStyle>
            <a:lvl1pPr>
              <a:defRPr/>
            </a:lvl1pPr>
          </a:lstStyle>
          <a:p>
            <a:fld id="{2CB894E7-03F1-42FB-8FE3-FED628E92FC1}" type="datetimeFigureOut">
              <a:rPr lang="en-US" smtClean="0"/>
              <a:t>6/24/2025</a:t>
            </a:fld>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28682025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p:nvSpPr>
        <p:spPr>
          <a:xfrm>
            <a:off x="3990108" y="1225106"/>
            <a:ext cx="8201891" cy="3951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66A3D1-C594-4520-A142-F0D3F59C5F3E}"/>
              </a:ext>
            </a:extLst>
          </p:cNvPr>
          <p:cNvSpPr>
            <a:spLocks noGrp="1"/>
          </p:cNvSpPr>
          <p:nvPr>
            <p:ph type="title"/>
          </p:nvPr>
        </p:nvSpPr>
        <p:spPr>
          <a:xfrm>
            <a:off x="4555193" y="3036762"/>
            <a:ext cx="7136064" cy="1700784"/>
          </a:xfrm>
        </p:spPr>
        <p:txBody>
          <a:bodyPr/>
          <a:lstStyle>
            <a:lvl1pPr>
              <a:lnSpc>
                <a:spcPct val="101000"/>
              </a:lnSpc>
              <a:spcBef>
                <a:spcPts val="700"/>
              </a:spcBef>
              <a:spcAft>
                <a:spcPts val="700"/>
              </a:spcAft>
              <a:defRPr baseline="0"/>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12804" y="1225484"/>
            <a:ext cx="4059934" cy="3951807"/>
          </a:xfrm>
        </p:spPr>
        <p:txBody>
          <a:bodyPr/>
          <a:lstStyle/>
          <a:p>
            <a:r>
              <a:rPr lang="en-US" dirty="0"/>
              <a:t>Click icon to add picture</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p:nvPr>
        </p:nvSpPr>
        <p:spPr>
          <a:xfrm>
            <a:off x="4547779"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3" name="Content Placeholder 2">
            <a:extLst>
              <a:ext uri="{FF2B5EF4-FFF2-40B4-BE49-F238E27FC236}">
                <a16:creationId xmlns:a16="http://schemas.microsoft.com/office/drawing/2014/main" id="{C16F6145-A1AE-4CDA-AE26-E8FDEFAAB395}"/>
              </a:ext>
            </a:extLst>
          </p:cNvPr>
          <p:cNvSpPr>
            <a:spLocks noGrp="1"/>
          </p:cNvSpPr>
          <p:nvPr>
            <p:ph idx="16"/>
          </p:nvPr>
        </p:nvSpPr>
        <p:spPr>
          <a:xfrm>
            <a:off x="6984437"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5" name="Content Placeholder 2">
            <a:extLst>
              <a:ext uri="{FF2B5EF4-FFF2-40B4-BE49-F238E27FC236}">
                <a16:creationId xmlns:a16="http://schemas.microsoft.com/office/drawing/2014/main" id="{3FDD02FA-6843-4E54-ACDC-AFEAFB4EFAA9}"/>
              </a:ext>
            </a:extLst>
          </p:cNvPr>
          <p:cNvSpPr>
            <a:spLocks noGrp="1"/>
          </p:cNvSpPr>
          <p:nvPr>
            <p:ph idx="17"/>
          </p:nvPr>
        </p:nvSpPr>
        <p:spPr>
          <a:xfrm>
            <a:off x="9421095"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0" y="6356350"/>
            <a:ext cx="3405051" cy="365125"/>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fld id="{2CB894E7-03F1-42FB-8FE3-FED628E92FC1}" type="datetimeFigureOut">
              <a:rPr lang="en-US" smtClean="0"/>
              <a:t>6/24/2025</a:t>
            </a:fld>
            <a:endParaRPr lang="en-US" dirty="0"/>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3183991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47BE1-D586-49AE-B2E6-EE426AA239B3}"/>
              </a:ext>
              <a:ext uri="{C183D7F6-B498-43B3-948B-1728B52AA6E4}">
                <adec:decorative xmlns:adec="http://schemas.microsoft.com/office/drawing/2017/decorative" val="1"/>
              </a:ext>
            </a:extLst>
          </p:cNvPr>
          <p:cNvSpPr/>
          <p:nvPr userDrawn="1"/>
        </p:nvSpPr>
        <p:spPr>
          <a:xfrm>
            <a:off x="0" y="0"/>
            <a:ext cx="753291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4C316E-D918-422D-AC5F-D93C59AB674F}"/>
              </a:ext>
            </a:extLst>
          </p:cNvPr>
          <p:cNvSpPr>
            <a:spLocks noGrp="1"/>
          </p:cNvSpPr>
          <p:nvPr>
            <p:ph type="title" hasCustomPrompt="1"/>
          </p:nvPr>
        </p:nvSpPr>
        <p:spPr>
          <a:xfrm>
            <a:off x="640078" y="627016"/>
            <a:ext cx="6389027" cy="5601790"/>
          </a:xfrm>
        </p:spPr>
        <p:txBody>
          <a:bodyPr>
            <a:noAutofit/>
          </a:bodyPr>
          <a:lstStyle>
            <a:lvl1pPr algn="r">
              <a:lnSpc>
                <a:spcPct val="101000"/>
              </a:lnSpc>
              <a:spcBef>
                <a:spcPts val="700"/>
              </a:spcBef>
              <a:spcAft>
                <a:spcPts val="700"/>
              </a:spcAft>
              <a:defRPr sz="8000" baseline="0"/>
            </a:lvl1pPr>
          </a:lstStyle>
          <a:p>
            <a:r>
              <a:rPr lang="en-US" dirty="0"/>
              <a:t>Click to edit Master TEXT style</a:t>
            </a:r>
          </a:p>
        </p:txBody>
      </p:sp>
      <p:sp>
        <p:nvSpPr>
          <p:cNvPr id="12" name="Text Placeholder 11">
            <a:extLst>
              <a:ext uri="{FF2B5EF4-FFF2-40B4-BE49-F238E27FC236}">
                <a16:creationId xmlns:a16="http://schemas.microsoft.com/office/drawing/2014/main" id="{4B4012DC-9879-489B-B525-C474C5DD299D}"/>
              </a:ext>
            </a:extLst>
          </p:cNvPr>
          <p:cNvSpPr>
            <a:spLocks noGrp="1"/>
          </p:cNvSpPr>
          <p:nvPr>
            <p:ph type="body" sz="quarter" idx="11"/>
          </p:nvPr>
        </p:nvSpPr>
        <p:spPr>
          <a:xfrm>
            <a:off x="8029797" y="627016"/>
            <a:ext cx="3199034" cy="5590903"/>
          </a:xfrm>
        </p:spPr>
        <p:txBody>
          <a:bodyPr anchor="ctr">
            <a:normAutofit/>
          </a:bodyPr>
          <a:lstStyle>
            <a:lvl1pPr>
              <a:defRPr lang="en-US" sz="2600" kern="1200" spc="50" baseline="0" dirty="0" smtClean="0">
                <a:solidFill>
                  <a:schemeClr val="tx1"/>
                </a:solidFill>
                <a:latin typeface="+mn-lt"/>
                <a:ea typeface="+mn-ea"/>
                <a:cs typeface="Calibri"/>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9587927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0" y="2264985"/>
            <a:ext cx="5297764" cy="3952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93472D-332A-4010-9FEA-8E1E9AE7E18F}"/>
              </a:ext>
            </a:extLst>
          </p:cNvPr>
          <p:cNvSpPr>
            <a:spLocks noGrp="1"/>
          </p:cNvSpPr>
          <p:nvPr>
            <p:ph type="title" hasCustomPrompt="1"/>
          </p:nvPr>
        </p:nvSpPr>
        <p:spPr>
          <a:xfrm>
            <a:off x="966213" y="336958"/>
            <a:ext cx="10616187" cy="1700784"/>
          </a:xfrm>
        </p:spPr>
        <p:txBody>
          <a:bodyPr/>
          <a:lstStyle>
            <a:lvl1pPr>
              <a:lnSpc>
                <a:spcPct val="101000"/>
              </a:lnSpc>
              <a:spcBef>
                <a:spcPts val="700"/>
              </a:spcBef>
              <a:spcAft>
                <a:spcPts val="700"/>
              </a:spcAft>
              <a:defRPr baseline="0">
                <a:solidFill>
                  <a:schemeClr val="tx1"/>
                </a:solidFill>
              </a:defRPr>
            </a:lvl1pPr>
          </a:lstStyle>
          <a:p>
            <a:r>
              <a:rPr lang="en-US" dirty="0"/>
              <a:t>Click to edit Master TEXT</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hasCustomPrompt="1"/>
          </p:nvPr>
        </p:nvSpPr>
        <p:spPr>
          <a:xfrm>
            <a:off x="960120" y="2587752"/>
            <a:ext cx="3694176" cy="3258102"/>
          </a:xfrm>
        </p:spPr>
        <p:txBody>
          <a:bodyPr>
            <a:normAutofit/>
          </a:bodyPr>
          <a:lstStyle>
            <a:lvl1pPr>
              <a:defRPr>
                <a:solidFill>
                  <a:schemeClr val="bg1"/>
                </a:solidFill>
              </a:defRPr>
            </a:lvl1pPr>
          </a:lstStyle>
          <a:p>
            <a:r>
              <a:rPr lang="en-US" dirty="0">
                <a:cs typeface="Calibri"/>
              </a:rPr>
              <a:t>Click to edit master text style</a:t>
            </a:r>
          </a:p>
          <a:p>
            <a:endParaRPr lang="en-US" dirty="0">
              <a:cs typeface="Calibri"/>
            </a:endParaRPr>
          </a:p>
        </p:txBody>
      </p:sp>
      <p:sp>
        <p:nvSpPr>
          <p:cNvPr id="14" name="Picture Placeholder 13">
            <a:extLst>
              <a:ext uri="{FF2B5EF4-FFF2-40B4-BE49-F238E27FC236}">
                <a16:creationId xmlns:a16="http://schemas.microsoft.com/office/drawing/2014/main" id="{69D1BED5-2D39-40ED-92F5-CF06BE8A759C}"/>
              </a:ext>
            </a:extLst>
          </p:cNvPr>
          <p:cNvSpPr>
            <a:spLocks noGrp="1"/>
          </p:cNvSpPr>
          <p:nvPr>
            <p:ph type="pic" sz="quarter" idx="14"/>
          </p:nvPr>
        </p:nvSpPr>
        <p:spPr>
          <a:xfrm>
            <a:off x="5297764" y="2265363"/>
            <a:ext cx="3479524" cy="3951287"/>
          </a:xfrm>
        </p:spPr>
        <p:txBody>
          <a:bodyPr/>
          <a:lstStyle/>
          <a:p>
            <a:r>
              <a:rPr lang="en-US" dirty="0"/>
              <a:t>Click icon to add picture</a:t>
            </a:r>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8777288" y="2265363"/>
            <a:ext cx="3414712" cy="3951287"/>
          </a:xfrm>
        </p:spPr>
        <p:txBody>
          <a:bodyPr/>
          <a:lstStyle/>
          <a:p>
            <a:r>
              <a:rPr lang="en-US" dirty="0"/>
              <a:t>Click icon to add picture</a:t>
            </a:r>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1" y="6356350"/>
            <a:ext cx="3353262" cy="365125"/>
          </a:xfrm>
          <a:prstGeom prst="rect">
            <a:avLst/>
          </a:prstGeo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r>
              <a:rPr lang="en-US" dirty="0"/>
              <a:t>20XX</a:t>
            </a:r>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245573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Introduc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960438" y="317499"/>
            <a:ext cx="4500737" cy="2095501"/>
          </a:xfrm>
        </p:spPr>
        <p:txBody>
          <a:bodyPr>
            <a:noAutofit/>
          </a:bodyPr>
          <a:lstStyle>
            <a:lvl1pPr>
              <a:defRPr sz="5400"/>
            </a:lvl1pPr>
          </a:lstStyle>
          <a:p>
            <a:r>
              <a:rPr lang="en-US" sz="5400" dirty="0"/>
              <a:t>Click to edit master text style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960438" y="2587625"/>
            <a:ext cx="4500737" cy="3594100"/>
          </a:xfrm>
        </p:spPr>
        <p:txBody>
          <a:bodyPr anchor="ctr">
            <a:normAutofit/>
          </a:bodyPr>
          <a:lstStyle>
            <a:lvl1pPr>
              <a:defRPr sz="2000">
                <a:solidFill>
                  <a:schemeClr val="bg1"/>
                </a:solidFill>
              </a:defRPr>
            </a:lvl1pPr>
          </a:lstStyle>
          <a:p>
            <a:r>
              <a:rPr lang="en-US" sz="2000" dirty="0">
                <a:solidFill>
                  <a:schemeClr val="bg1"/>
                </a:solidFill>
                <a:cs typeface="Calibri"/>
              </a:rPr>
              <a:t>Click to edit master text style</a:t>
            </a:r>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6094474" y="0"/>
            <a:ext cx="3046351" cy="3428363"/>
          </a:xfrm>
        </p:spPr>
        <p:txBody>
          <a:bodyPr/>
          <a:lstStyle/>
          <a:p>
            <a:r>
              <a:rPr lang="en-US" dirty="0"/>
              <a:t>Click icon to add picture</a:t>
            </a:r>
          </a:p>
        </p:txBody>
      </p:sp>
      <p:sp>
        <p:nvSpPr>
          <p:cNvPr id="8" name="Picture Placeholder 7">
            <a:extLst>
              <a:ext uri="{FF2B5EF4-FFF2-40B4-BE49-F238E27FC236}">
                <a16:creationId xmlns:a16="http://schemas.microsoft.com/office/drawing/2014/main" id="{6B54A389-080E-45CE-8275-215B7C9B589D}"/>
              </a:ext>
            </a:extLst>
          </p:cNvPr>
          <p:cNvSpPr>
            <a:spLocks noGrp="1"/>
          </p:cNvSpPr>
          <p:nvPr>
            <p:ph type="pic" sz="quarter" idx="14"/>
          </p:nvPr>
        </p:nvSpPr>
        <p:spPr>
          <a:xfrm>
            <a:off x="9148763" y="0"/>
            <a:ext cx="3048000" cy="3429000"/>
          </a:xfrm>
        </p:spPr>
        <p:txBody>
          <a:bodyPr/>
          <a:lstStyle/>
          <a:p>
            <a:r>
              <a:rPr lang="en-US" dirty="0"/>
              <a:t>Click icon to add picture</a:t>
            </a:r>
          </a:p>
        </p:txBody>
      </p:sp>
      <p:sp>
        <p:nvSpPr>
          <p:cNvPr id="26" name="Picture Placeholder 25">
            <a:extLst>
              <a:ext uri="{FF2B5EF4-FFF2-40B4-BE49-F238E27FC236}">
                <a16:creationId xmlns:a16="http://schemas.microsoft.com/office/drawing/2014/main" id="{F5006F58-5D95-4392-9D32-BE333EA5493B}"/>
              </a:ext>
            </a:extLst>
          </p:cNvPr>
          <p:cNvSpPr>
            <a:spLocks noGrp="1"/>
          </p:cNvSpPr>
          <p:nvPr>
            <p:ph type="pic" sz="quarter" idx="15"/>
          </p:nvPr>
        </p:nvSpPr>
        <p:spPr>
          <a:xfrm>
            <a:off x="6102350" y="3429000"/>
            <a:ext cx="6076950" cy="3429000"/>
          </a:xfrm>
        </p:spPr>
        <p:txBody>
          <a:bodyPr/>
          <a:lstStyle/>
          <a:p>
            <a:r>
              <a:rPr lang="en-US" dirty="0"/>
              <a:t>Click icon to add picture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a:xfrm>
            <a:off x="6903720" y="6356350"/>
            <a:ext cx="3236976" cy="365125"/>
          </a:xfrm>
          <a:prstGeom prst="rect">
            <a:avLst/>
          </a:prstGeom>
        </p:spPr>
        <p:txBody>
          <a:bodyPr/>
          <a:lstStyle>
            <a:lvl1pPr>
              <a:defRPr/>
            </a:lvl1pPr>
          </a:lstStyle>
          <a:p>
            <a:r>
              <a:rPr lang="en-US" dirty="0"/>
              <a:t>20XX</a:t>
            </a: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8878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a:xfrm>
            <a:off x="960120" y="6356350"/>
            <a:ext cx="3236976" cy="365125"/>
          </a:xfrm>
          <a:prstGeom prst="rect">
            <a:avLst/>
          </a:prstGeom>
        </p:spPr>
        <p:txBody>
          <a:bodyPr/>
          <a:lstStyle/>
          <a:p>
            <a:endParaRPr lang="en-US" dirty="0"/>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fld id="{2CB894E7-03F1-42FB-8FE3-FED628E92FC1}" type="datetimeFigureOut">
              <a:rPr lang="en-US" smtClean="0"/>
              <a:t>6/24/2025</a:t>
            </a:fld>
            <a:endParaRPr lang="en-US" dirty="0"/>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22737002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5355771" y="1004205"/>
            <a:ext cx="6096000" cy="3725183"/>
          </a:xfrm>
        </p:spPr>
        <p:txBody>
          <a:bodyPr>
            <a:noAutofit/>
          </a:bodyPr>
          <a:lstStyle>
            <a:lvl1pPr>
              <a:defRPr sz="6000"/>
            </a:lvl1pPr>
          </a:lstStyle>
          <a:p>
            <a:r>
              <a:rPr lang="en-US" sz="5400" dirty="0"/>
              <a:t>Click to edit master text style</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0" y="0"/>
            <a:ext cx="4657345" cy="6858000"/>
          </a:xfrm>
        </p:spPr>
        <p:txBody>
          <a:bodyPr/>
          <a:lstStyle/>
          <a:p>
            <a:r>
              <a:rPr lang="en-US" dirty="0"/>
              <a:t>Click icon to add picture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5355771" y="4865914"/>
            <a:ext cx="6096000" cy="532038"/>
          </a:xfrm>
        </p:spPr>
        <p:txBody>
          <a:bodyPr anchor="ctr">
            <a:normAutofit/>
          </a:bodyPr>
          <a:lstStyle>
            <a:lvl1pPr>
              <a:defRPr sz="2800">
                <a:solidFill>
                  <a:schemeClr val="bg1"/>
                </a:solidFill>
              </a:defRPr>
            </a:lvl1pPr>
          </a:lstStyle>
          <a:p>
            <a:r>
              <a:rPr lang="en-US" sz="2000" dirty="0">
                <a:solidFill>
                  <a:schemeClr val="bg1"/>
                </a:solidFill>
                <a:cs typeface="Calibri"/>
              </a:rPr>
              <a:t>Click to edit master text style</a:t>
            </a:r>
          </a:p>
        </p:txBody>
      </p:sp>
    </p:spTree>
    <p:extLst>
      <p:ext uri="{BB962C8B-B14F-4D97-AF65-F5344CB8AC3E}">
        <p14:creationId xmlns:p14="http://schemas.microsoft.com/office/powerpoint/2010/main" val="261180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23" name="Picture Placeholder 22">
            <a:extLst>
              <a:ext uri="{FF2B5EF4-FFF2-40B4-BE49-F238E27FC236}">
                <a16:creationId xmlns:a16="http://schemas.microsoft.com/office/drawing/2014/main" id="{91DF4D9E-FD4F-4244-ACD6-44EC4C0494F0}"/>
              </a:ext>
            </a:extLst>
          </p:cNvPr>
          <p:cNvSpPr>
            <a:spLocks noGrp="1"/>
          </p:cNvSpPr>
          <p:nvPr>
            <p:ph type="pic" sz="quarter" idx="13"/>
          </p:nvPr>
        </p:nvSpPr>
        <p:spPr>
          <a:xfrm>
            <a:off x="1066800" y="3048000"/>
            <a:ext cx="1790700" cy="1790700"/>
          </a:xfrm>
        </p:spPr>
        <p:txBody>
          <a:bodyPr/>
          <a:lstStyle/>
          <a:p>
            <a:r>
              <a:rPr lang="en-US" dirty="0"/>
              <a:t>Click icon to add picture</a:t>
            </a:r>
          </a:p>
        </p:txBody>
      </p:sp>
      <p:sp>
        <p:nvSpPr>
          <p:cNvPr id="24" name="Picture Placeholder 22">
            <a:extLst>
              <a:ext uri="{FF2B5EF4-FFF2-40B4-BE49-F238E27FC236}">
                <a16:creationId xmlns:a16="http://schemas.microsoft.com/office/drawing/2014/main" id="{44F5B526-8975-4F7C-B558-830FCEE06861}"/>
              </a:ext>
            </a:extLst>
          </p:cNvPr>
          <p:cNvSpPr>
            <a:spLocks noGrp="1"/>
          </p:cNvSpPr>
          <p:nvPr>
            <p:ph type="pic" sz="quarter" idx="14"/>
          </p:nvPr>
        </p:nvSpPr>
        <p:spPr>
          <a:xfrm>
            <a:off x="3821762" y="3048000"/>
            <a:ext cx="1790700" cy="1790700"/>
          </a:xfrm>
        </p:spPr>
        <p:txBody>
          <a:bodyPr/>
          <a:lstStyle/>
          <a:p>
            <a:r>
              <a:rPr lang="en-US" dirty="0"/>
              <a:t>Click icon to add picture</a:t>
            </a:r>
          </a:p>
        </p:txBody>
      </p:sp>
      <p:sp>
        <p:nvSpPr>
          <p:cNvPr id="25" name="Picture Placeholder 22">
            <a:extLst>
              <a:ext uri="{FF2B5EF4-FFF2-40B4-BE49-F238E27FC236}">
                <a16:creationId xmlns:a16="http://schemas.microsoft.com/office/drawing/2014/main" id="{ED20DBB5-D24E-40D6-AFFB-428692A51AD3}"/>
              </a:ext>
            </a:extLst>
          </p:cNvPr>
          <p:cNvSpPr>
            <a:spLocks noGrp="1"/>
          </p:cNvSpPr>
          <p:nvPr>
            <p:ph type="pic" sz="quarter" idx="15"/>
          </p:nvPr>
        </p:nvSpPr>
        <p:spPr>
          <a:xfrm>
            <a:off x="6576021" y="3048000"/>
            <a:ext cx="1790700" cy="1790700"/>
          </a:xfrm>
        </p:spPr>
        <p:txBody>
          <a:bodyPr/>
          <a:lstStyle/>
          <a:p>
            <a:r>
              <a:rPr lang="en-US" dirty="0"/>
              <a:t>Click icon to add picture</a:t>
            </a:r>
          </a:p>
        </p:txBody>
      </p:sp>
      <p:sp>
        <p:nvSpPr>
          <p:cNvPr id="26" name="Picture Placeholder 22">
            <a:extLst>
              <a:ext uri="{FF2B5EF4-FFF2-40B4-BE49-F238E27FC236}">
                <a16:creationId xmlns:a16="http://schemas.microsoft.com/office/drawing/2014/main" id="{F6F7262C-3E29-4219-AF83-B7A71B97A136}"/>
              </a:ext>
            </a:extLst>
          </p:cNvPr>
          <p:cNvSpPr>
            <a:spLocks noGrp="1"/>
          </p:cNvSpPr>
          <p:nvPr>
            <p:ph type="pic" sz="quarter" idx="16"/>
          </p:nvPr>
        </p:nvSpPr>
        <p:spPr>
          <a:xfrm>
            <a:off x="9334500" y="3048000"/>
            <a:ext cx="1790700" cy="1790700"/>
          </a:xfrm>
        </p:spPr>
        <p:txBody>
          <a:bodyPr/>
          <a:lstStyle/>
          <a:p>
            <a:r>
              <a:rPr lang="en-US" dirty="0"/>
              <a:t>Click icon to add picture</a:t>
            </a:r>
          </a:p>
        </p:txBody>
      </p:sp>
      <p:sp>
        <p:nvSpPr>
          <p:cNvPr id="28" name="Text Placeholder 27">
            <a:extLst>
              <a:ext uri="{FF2B5EF4-FFF2-40B4-BE49-F238E27FC236}">
                <a16:creationId xmlns:a16="http://schemas.microsoft.com/office/drawing/2014/main" id="{53861F78-BD42-4F29-8487-1641CFD0391D}"/>
              </a:ext>
            </a:extLst>
          </p:cNvPr>
          <p:cNvSpPr>
            <a:spLocks noGrp="1"/>
          </p:cNvSpPr>
          <p:nvPr>
            <p:ph type="body" sz="quarter" idx="17"/>
          </p:nvPr>
        </p:nvSpPr>
        <p:spPr>
          <a:xfrm>
            <a:off x="10668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9" name="Text Placeholder 27">
            <a:extLst>
              <a:ext uri="{FF2B5EF4-FFF2-40B4-BE49-F238E27FC236}">
                <a16:creationId xmlns:a16="http://schemas.microsoft.com/office/drawing/2014/main" id="{FFAB1F8B-1CEE-4068-86DE-561A12A04187}"/>
              </a:ext>
            </a:extLst>
          </p:cNvPr>
          <p:cNvSpPr>
            <a:spLocks noGrp="1"/>
          </p:cNvSpPr>
          <p:nvPr>
            <p:ph type="body" sz="quarter" idx="18"/>
          </p:nvPr>
        </p:nvSpPr>
        <p:spPr>
          <a:xfrm>
            <a:off x="10668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0" name="Text Placeholder 27">
            <a:extLst>
              <a:ext uri="{FF2B5EF4-FFF2-40B4-BE49-F238E27FC236}">
                <a16:creationId xmlns:a16="http://schemas.microsoft.com/office/drawing/2014/main" id="{D5AE44CD-B78E-4EE2-B0F2-E0D436C2BA15}"/>
              </a:ext>
            </a:extLst>
          </p:cNvPr>
          <p:cNvSpPr>
            <a:spLocks noGrp="1"/>
          </p:cNvSpPr>
          <p:nvPr>
            <p:ph type="body" sz="quarter" idx="19"/>
          </p:nvPr>
        </p:nvSpPr>
        <p:spPr>
          <a:xfrm>
            <a:off x="3821762"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1" name="Text Placeholder 27">
            <a:extLst>
              <a:ext uri="{FF2B5EF4-FFF2-40B4-BE49-F238E27FC236}">
                <a16:creationId xmlns:a16="http://schemas.microsoft.com/office/drawing/2014/main" id="{3C4FE2DB-091F-4F7A-B6B6-9A6F22AC0B5A}"/>
              </a:ext>
            </a:extLst>
          </p:cNvPr>
          <p:cNvSpPr>
            <a:spLocks noGrp="1"/>
          </p:cNvSpPr>
          <p:nvPr>
            <p:ph type="body" sz="quarter" idx="20"/>
          </p:nvPr>
        </p:nvSpPr>
        <p:spPr>
          <a:xfrm>
            <a:off x="3821762"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2" name="Text Placeholder 27">
            <a:extLst>
              <a:ext uri="{FF2B5EF4-FFF2-40B4-BE49-F238E27FC236}">
                <a16:creationId xmlns:a16="http://schemas.microsoft.com/office/drawing/2014/main" id="{3A3F9D5D-A5CF-482B-A14C-E5BFADB76F7A}"/>
              </a:ext>
            </a:extLst>
          </p:cNvPr>
          <p:cNvSpPr>
            <a:spLocks noGrp="1"/>
          </p:cNvSpPr>
          <p:nvPr>
            <p:ph type="body" sz="quarter" idx="21"/>
          </p:nvPr>
        </p:nvSpPr>
        <p:spPr>
          <a:xfrm>
            <a:off x="6576021"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3" name="Text Placeholder 27">
            <a:extLst>
              <a:ext uri="{FF2B5EF4-FFF2-40B4-BE49-F238E27FC236}">
                <a16:creationId xmlns:a16="http://schemas.microsoft.com/office/drawing/2014/main" id="{A4F265B4-1FBB-4396-A938-862D45713AEB}"/>
              </a:ext>
            </a:extLst>
          </p:cNvPr>
          <p:cNvSpPr>
            <a:spLocks noGrp="1"/>
          </p:cNvSpPr>
          <p:nvPr>
            <p:ph type="body" sz="quarter" idx="22"/>
          </p:nvPr>
        </p:nvSpPr>
        <p:spPr>
          <a:xfrm>
            <a:off x="6576021"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4" name="Text Placeholder 27">
            <a:extLst>
              <a:ext uri="{FF2B5EF4-FFF2-40B4-BE49-F238E27FC236}">
                <a16:creationId xmlns:a16="http://schemas.microsoft.com/office/drawing/2014/main" id="{AC1BA7DC-98B0-4261-8F1E-8101FB5D480E}"/>
              </a:ext>
            </a:extLst>
          </p:cNvPr>
          <p:cNvSpPr>
            <a:spLocks noGrp="1"/>
          </p:cNvSpPr>
          <p:nvPr>
            <p:ph type="body" sz="quarter" idx="23"/>
          </p:nvPr>
        </p:nvSpPr>
        <p:spPr>
          <a:xfrm>
            <a:off x="93345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5" name="Text Placeholder 27">
            <a:extLst>
              <a:ext uri="{FF2B5EF4-FFF2-40B4-BE49-F238E27FC236}">
                <a16:creationId xmlns:a16="http://schemas.microsoft.com/office/drawing/2014/main" id="{2E4EF69E-34E2-46FF-A0FA-3F136396D3EF}"/>
              </a:ext>
            </a:extLst>
          </p:cNvPr>
          <p:cNvSpPr>
            <a:spLocks noGrp="1"/>
          </p:cNvSpPr>
          <p:nvPr>
            <p:ph type="body" sz="quarter" idx="24"/>
          </p:nvPr>
        </p:nvSpPr>
        <p:spPr>
          <a:xfrm>
            <a:off x="93345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a:xfrm>
            <a:off x="960120" y="6356350"/>
            <a:ext cx="3417916" cy="365125"/>
          </a:xfrm>
          <a:prstGeom prst="rect">
            <a:avLst/>
          </a:prstGeom>
        </p:spPr>
        <p:txBody>
          <a:bodyPr/>
          <a:lstStyle/>
          <a:p>
            <a:r>
              <a:rPr lang="en-US" dirty="0"/>
              <a:t>Sample Footer Text</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r>
              <a:rPr lang="en-US" dirty="0"/>
              <a:t>20XX</a:t>
            </a: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0536395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ntent 3 column ">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4477512"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4477512"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4" name="Text Placeholder 4">
            <a:extLst>
              <a:ext uri="{FF2B5EF4-FFF2-40B4-BE49-F238E27FC236}">
                <a16:creationId xmlns:a16="http://schemas.microsoft.com/office/drawing/2014/main" id="{9054C03E-8FD4-4345-A971-0A2CCF5C4AA3}"/>
              </a:ext>
            </a:extLst>
          </p:cNvPr>
          <p:cNvSpPr>
            <a:spLocks noGrp="1"/>
          </p:cNvSpPr>
          <p:nvPr>
            <p:ph type="body" sz="quarter" idx="13"/>
          </p:nvPr>
        </p:nvSpPr>
        <p:spPr>
          <a:xfrm>
            <a:off x="7994903"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56D09A0C-509F-447E-AFB1-5531727D7DFF}"/>
              </a:ext>
            </a:extLst>
          </p:cNvPr>
          <p:cNvSpPr>
            <a:spLocks noGrp="1"/>
          </p:cNvSpPr>
          <p:nvPr>
            <p:ph sz="quarter" idx="14"/>
          </p:nvPr>
        </p:nvSpPr>
        <p:spPr>
          <a:xfrm>
            <a:off x="7994903"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417916" cy="365125"/>
          </a:xfrm>
          <a:prstGeom prst="rect">
            <a:avLst/>
          </a:prstGeo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r>
              <a:rPr lang="en-US" dirty="0"/>
              <a:t>20XX</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942696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DF7571-A130-4054-9513-4BDAC9AE5360}"/>
              </a:ext>
            </a:extLst>
          </p:cNvPr>
          <p:cNvSpPr>
            <a:spLocks noGrp="1"/>
          </p:cNvSpPr>
          <p:nvPr>
            <p:ph type="title"/>
          </p:nvPr>
        </p:nvSpPr>
        <p:spPr>
          <a:xfrm>
            <a:off x="771830" y="635000"/>
            <a:ext cx="5171770" cy="2039374"/>
          </a:xfrm>
        </p:spPr>
        <p:txBody>
          <a:bodyPr anchor="b">
            <a:noAutofit/>
          </a:bodyPr>
          <a:lstStyle>
            <a:lvl1pPr>
              <a:lnSpc>
                <a:spcPct val="101000"/>
              </a:lnSpc>
              <a:spcBef>
                <a:spcPts val="700"/>
              </a:spcBef>
              <a:spcAft>
                <a:spcPts val="700"/>
              </a:spcAft>
              <a:defRPr sz="6600" baseline="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DCA27FA5-F6EE-4784-AC43-76381FC2CD94}"/>
              </a:ext>
            </a:extLst>
          </p:cNvPr>
          <p:cNvSpPr>
            <a:spLocks noGrp="1"/>
          </p:cNvSpPr>
          <p:nvPr>
            <p:ph type="body" sz="quarter" idx="18"/>
          </p:nvPr>
        </p:nvSpPr>
        <p:spPr>
          <a:xfrm>
            <a:off x="761998" y="2911475"/>
            <a:ext cx="4500563" cy="3311525"/>
          </a:xfrm>
        </p:spPr>
        <p:txBody>
          <a:bodyPr>
            <a:normAutofit/>
          </a:bodyPr>
          <a:lstStyle>
            <a:lvl1pPr>
              <a:defRPr lang="en-US" sz="2200" kern="1200" spc="50" baseline="0" dirty="0" smtClean="0">
                <a:solidFill>
                  <a:schemeClr val="bg1"/>
                </a:solidFill>
                <a:latin typeface="+mn-lt"/>
                <a:ea typeface="+mn-ea"/>
                <a:cs typeface="+mn-cs"/>
              </a:defRPr>
            </a:lvl1pPr>
          </a:lstStyle>
          <a:p>
            <a:pPr lvl="0"/>
            <a:r>
              <a:rPr lang="en-US"/>
              <a:t>Click to edit Master text styles</a:t>
            </a:r>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a:xfrm>
            <a:off x="960120" y="6356350"/>
            <a:ext cx="5504688" cy="365125"/>
          </a:xfrm>
          <a:prstGeom prst="rect">
            <a:avLst/>
          </a:prstGeom>
        </p:spPr>
        <p:txBody>
          <a:bodyPr/>
          <a:lstStyle>
            <a:lvl1pPr>
              <a:defRPr>
                <a:solidFill>
                  <a:schemeClr val="bg1"/>
                </a:solidFill>
              </a:defRPr>
            </a:lvl1pPr>
          </a:lstStyle>
          <a:p>
            <a:r>
              <a:rPr lang="en-US" dirty="0"/>
              <a:t>Sample Footer Text</a:t>
            </a:r>
          </a:p>
        </p:txBody>
      </p:sp>
      <p:sp>
        <p:nvSpPr>
          <p:cNvPr id="14" name="Picture Placeholder 13">
            <a:extLst>
              <a:ext uri="{FF2B5EF4-FFF2-40B4-BE49-F238E27FC236}">
                <a16:creationId xmlns:a16="http://schemas.microsoft.com/office/drawing/2014/main" id="{7094F8F4-63E4-4A00-8F98-09219DA987A3}"/>
              </a:ext>
            </a:extLst>
          </p:cNvPr>
          <p:cNvSpPr>
            <a:spLocks noGrp="1"/>
          </p:cNvSpPr>
          <p:nvPr>
            <p:ph type="pic" sz="quarter" idx="13"/>
          </p:nvPr>
        </p:nvSpPr>
        <p:spPr>
          <a:xfrm>
            <a:off x="6742113" y="639763"/>
            <a:ext cx="2198687" cy="2546350"/>
          </a:xfrm>
        </p:spPr>
        <p:txBody>
          <a:bodyPr/>
          <a:lstStyle/>
          <a:p>
            <a:r>
              <a:rPr lang="en-US" dirty="0"/>
              <a:t>Click icon to add picture</a:t>
            </a:r>
          </a:p>
        </p:txBody>
      </p:sp>
      <p:sp>
        <p:nvSpPr>
          <p:cNvPr id="16" name="Picture Placeholder 15">
            <a:extLst>
              <a:ext uri="{FF2B5EF4-FFF2-40B4-BE49-F238E27FC236}">
                <a16:creationId xmlns:a16="http://schemas.microsoft.com/office/drawing/2014/main" id="{B34D9F00-72E9-433A-9427-8DA07653B252}"/>
              </a:ext>
            </a:extLst>
          </p:cNvPr>
          <p:cNvSpPr>
            <a:spLocks noGrp="1"/>
          </p:cNvSpPr>
          <p:nvPr>
            <p:ph type="pic" sz="quarter" idx="14"/>
          </p:nvPr>
        </p:nvSpPr>
        <p:spPr>
          <a:xfrm>
            <a:off x="9337675" y="638175"/>
            <a:ext cx="2198688" cy="2546350"/>
          </a:xfrm>
        </p:spPr>
        <p:txBody>
          <a:bodyPr/>
          <a:lstStyle/>
          <a:p>
            <a:r>
              <a:rPr lang="en-US" dirty="0"/>
              <a:t>Click icon to add picture</a:t>
            </a:r>
          </a:p>
        </p:txBody>
      </p:sp>
      <p:sp>
        <p:nvSpPr>
          <p:cNvPr id="18" name="Picture Placeholder 17">
            <a:extLst>
              <a:ext uri="{FF2B5EF4-FFF2-40B4-BE49-F238E27FC236}">
                <a16:creationId xmlns:a16="http://schemas.microsoft.com/office/drawing/2014/main" id="{1AD0C148-B6DB-4D32-B139-403A6AEC3DDF}"/>
              </a:ext>
            </a:extLst>
          </p:cNvPr>
          <p:cNvSpPr>
            <a:spLocks noGrp="1"/>
          </p:cNvSpPr>
          <p:nvPr>
            <p:ph type="pic" sz="quarter" idx="15"/>
          </p:nvPr>
        </p:nvSpPr>
        <p:spPr>
          <a:xfrm>
            <a:off x="6742113" y="3668713"/>
            <a:ext cx="2198687" cy="2554287"/>
          </a:xfrm>
        </p:spPr>
        <p:txBody>
          <a:bodyPr/>
          <a:lstStyle/>
          <a:p>
            <a:r>
              <a:rPr lang="en-US" dirty="0"/>
              <a:t>Click icon to add picture</a:t>
            </a:r>
          </a:p>
        </p:txBody>
      </p:sp>
      <p:sp>
        <p:nvSpPr>
          <p:cNvPr id="20" name="Picture Placeholder 19">
            <a:extLst>
              <a:ext uri="{FF2B5EF4-FFF2-40B4-BE49-F238E27FC236}">
                <a16:creationId xmlns:a16="http://schemas.microsoft.com/office/drawing/2014/main" id="{D9D424B8-9E08-469D-88C8-019306CA382E}"/>
              </a:ext>
            </a:extLst>
          </p:cNvPr>
          <p:cNvSpPr>
            <a:spLocks noGrp="1"/>
          </p:cNvSpPr>
          <p:nvPr>
            <p:ph type="pic" sz="quarter" idx="16"/>
          </p:nvPr>
        </p:nvSpPr>
        <p:spPr>
          <a:xfrm>
            <a:off x="9337675" y="3668713"/>
            <a:ext cx="2198688" cy="2546350"/>
          </a:xfrm>
        </p:spPr>
        <p:txBody>
          <a:bodyPr/>
          <a:lstStyle/>
          <a:p>
            <a:r>
              <a:rPr lang="en-US" dirty="0"/>
              <a:t>Click icon to add picture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a:xfrm>
            <a:off x="6903720" y="6356350"/>
            <a:ext cx="3236976" cy="365125"/>
          </a:xfrm>
          <a:prstGeom prst="rect">
            <a:avLst/>
          </a:prstGeom>
        </p:spPr>
        <p:txBody>
          <a:bodyPr/>
          <a:lstStyle>
            <a:lvl1pPr>
              <a:defRPr/>
            </a:lvl1pPr>
          </a:lstStyle>
          <a:p>
            <a:r>
              <a:rPr lang="en-US" dirty="0"/>
              <a:t>20XX</a:t>
            </a: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520226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3990108" y="1225106"/>
            <a:ext cx="8201891" cy="3951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66A3D1-C594-4520-A142-F0D3F59C5F3E}"/>
              </a:ext>
            </a:extLst>
          </p:cNvPr>
          <p:cNvSpPr>
            <a:spLocks noGrp="1"/>
          </p:cNvSpPr>
          <p:nvPr>
            <p:ph type="title"/>
          </p:nvPr>
        </p:nvSpPr>
        <p:spPr>
          <a:xfrm>
            <a:off x="4555193" y="3036762"/>
            <a:ext cx="7136064" cy="1700784"/>
          </a:xfrm>
        </p:spPr>
        <p:txBody>
          <a:bodyPr/>
          <a:lstStyle>
            <a:lvl1pPr>
              <a:lnSpc>
                <a:spcPct val="101000"/>
              </a:lnSpc>
              <a:spcBef>
                <a:spcPts val="700"/>
              </a:spcBef>
              <a:spcAft>
                <a:spcPts val="700"/>
              </a:spcAft>
              <a:defRPr baseline="0"/>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12804" y="1225484"/>
            <a:ext cx="4059934" cy="3951807"/>
          </a:xfrm>
        </p:spPr>
        <p:txBody>
          <a:bodyPr/>
          <a:lstStyle/>
          <a:p>
            <a:r>
              <a:rPr lang="en-US" dirty="0"/>
              <a:t>Click icon to add picture</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p:nvPr>
        </p:nvSpPr>
        <p:spPr>
          <a:xfrm>
            <a:off x="4547779"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3" name="Content Placeholder 2">
            <a:extLst>
              <a:ext uri="{FF2B5EF4-FFF2-40B4-BE49-F238E27FC236}">
                <a16:creationId xmlns:a16="http://schemas.microsoft.com/office/drawing/2014/main" id="{C16F6145-A1AE-4CDA-AE26-E8FDEFAAB395}"/>
              </a:ext>
            </a:extLst>
          </p:cNvPr>
          <p:cNvSpPr>
            <a:spLocks noGrp="1"/>
          </p:cNvSpPr>
          <p:nvPr>
            <p:ph idx="16"/>
          </p:nvPr>
        </p:nvSpPr>
        <p:spPr>
          <a:xfrm>
            <a:off x="6984437"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5" name="Content Placeholder 2">
            <a:extLst>
              <a:ext uri="{FF2B5EF4-FFF2-40B4-BE49-F238E27FC236}">
                <a16:creationId xmlns:a16="http://schemas.microsoft.com/office/drawing/2014/main" id="{3FDD02FA-6843-4E54-ACDC-AFEAFB4EFAA9}"/>
              </a:ext>
            </a:extLst>
          </p:cNvPr>
          <p:cNvSpPr>
            <a:spLocks noGrp="1"/>
          </p:cNvSpPr>
          <p:nvPr>
            <p:ph idx="17"/>
          </p:nvPr>
        </p:nvSpPr>
        <p:spPr>
          <a:xfrm>
            <a:off x="9421095"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0" y="6356350"/>
            <a:ext cx="3405051" cy="365125"/>
          </a:xfrm>
          <a:prstGeom prst="rect">
            <a:avLst/>
          </a:prstGeo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r>
              <a:rPr lang="en-US" dirty="0"/>
              <a:t>20XX</a:t>
            </a:r>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6013954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361B-1076-6648-0644-25DFB17553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A9737A-6373-5097-75E5-63B9DEB56E7D}"/>
              </a:ext>
            </a:extLst>
          </p:cNvPr>
          <p:cNvSpPr>
            <a:spLocks noGrp="1"/>
          </p:cNvSpPr>
          <p:nvPr>
            <p:ph type="dt" sz="half" idx="10"/>
          </p:nvPr>
        </p:nvSpPr>
        <p:spPr/>
        <p:txBody>
          <a:bodyPr/>
          <a:lstStyle/>
          <a:p>
            <a:fld id="{5C80F2F2-149D-4BCB-B0C6-76DD7D1B2F9D}" type="datetimeFigureOut">
              <a:rPr lang="en-US" smtClean="0"/>
              <a:t>6/24/2025</a:t>
            </a:fld>
            <a:endParaRPr lang="en-US" dirty="0"/>
          </a:p>
        </p:txBody>
      </p:sp>
      <p:sp>
        <p:nvSpPr>
          <p:cNvPr id="4" name="Footer Placeholder 3">
            <a:extLst>
              <a:ext uri="{FF2B5EF4-FFF2-40B4-BE49-F238E27FC236}">
                <a16:creationId xmlns:a16="http://schemas.microsoft.com/office/drawing/2014/main" id="{F7CE92CC-BBA2-0AED-58EE-6B04AD584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2B3508D-B429-CF81-BE02-7069CA14CA6F}"/>
              </a:ext>
            </a:extLst>
          </p:cNvPr>
          <p:cNvSpPr>
            <a:spLocks noGrp="1"/>
          </p:cNvSpPr>
          <p:nvPr>
            <p:ph type="sldNum" sz="quarter" idx="12"/>
          </p:nvPr>
        </p:nvSpPr>
        <p:spPr/>
        <p:txBody>
          <a:bodyPr/>
          <a:lstStyle/>
          <a:p>
            <a:fld id="{B31C952F-D631-4615-815E-43FFAA158CDD}" type="slidenum">
              <a:rPr lang="en-US" smtClean="0"/>
              <a:t>‹#›</a:t>
            </a:fld>
            <a:endParaRPr lang="en-US" dirty="0"/>
          </a:p>
        </p:txBody>
      </p:sp>
    </p:spTree>
    <p:extLst>
      <p:ext uri="{BB962C8B-B14F-4D97-AF65-F5344CB8AC3E}">
        <p14:creationId xmlns:p14="http://schemas.microsoft.com/office/powerpoint/2010/main" val="2547584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Full Width Text">
    <p:spTree>
      <p:nvGrpSpPr>
        <p:cNvPr id="1" name=""/>
        <p:cNvGrpSpPr/>
        <p:nvPr/>
      </p:nvGrpSpPr>
      <p:grpSpPr>
        <a:xfrm>
          <a:off x="0" y="0"/>
          <a:ext cx="0" cy="0"/>
          <a:chOff x="0" y="0"/>
          <a:chExt cx="0" cy="0"/>
        </a:xfrm>
      </p:grpSpPr>
      <p:sp>
        <p:nvSpPr>
          <p:cNvPr id="9" name="Text Placeholder 29">
            <a:extLst>
              <a:ext uri="{FF2B5EF4-FFF2-40B4-BE49-F238E27FC236}">
                <a16:creationId xmlns:a16="http://schemas.microsoft.com/office/drawing/2014/main" id="{33E0B99D-4BF8-E347-AB8C-C392066971DE}"/>
              </a:ext>
            </a:extLst>
          </p:cNvPr>
          <p:cNvSpPr>
            <a:spLocks noGrp="1"/>
          </p:cNvSpPr>
          <p:nvPr>
            <p:ph type="body" sz="quarter" idx="15" hasCustomPrompt="1"/>
          </p:nvPr>
        </p:nvSpPr>
        <p:spPr>
          <a:xfrm>
            <a:off x="1664084" y="1258133"/>
            <a:ext cx="3892070" cy="261610"/>
          </a:xfrm>
          <a:prstGeom prst="rect">
            <a:avLst/>
          </a:prstGeom>
        </p:spPr>
        <p:txBody>
          <a:bodyPr>
            <a:noAutofit/>
          </a:bodyPr>
          <a:lstStyle>
            <a:lvl1pPr marL="0" indent="0">
              <a:buNone/>
              <a:defRPr sz="2200" b="1" spc="300" baseline="0">
                <a:solidFill>
                  <a:schemeClr val="accent1"/>
                </a:solidFill>
                <a:latin typeface="Arial" panose="020B0604020202020204" pitchFamily="34" charset="0"/>
                <a:ea typeface="Fira Sans" panose="020B0503050000020004" pitchFamily="34" charset="0"/>
              </a:defRPr>
            </a:lvl1pPr>
            <a:lvl2pPr>
              <a:defRPr sz="1400" b="1" spc="300" baseline="0">
                <a:solidFill>
                  <a:schemeClr val="tx2"/>
                </a:solidFill>
              </a:defRPr>
            </a:lvl2pPr>
            <a:lvl3pPr>
              <a:defRPr sz="1400" b="1" spc="300" baseline="0">
                <a:solidFill>
                  <a:schemeClr val="tx2"/>
                </a:solidFill>
              </a:defRPr>
            </a:lvl3pPr>
            <a:lvl4pPr>
              <a:defRPr sz="1400" b="1" spc="300" baseline="0">
                <a:solidFill>
                  <a:schemeClr val="tx2"/>
                </a:solidFill>
              </a:defRPr>
            </a:lvl4pPr>
            <a:lvl5pPr>
              <a:defRPr sz="1400" b="1" spc="300" baseline="0">
                <a:solidFill>
                  <a:schemeClr val="tx2"/>
                </a:solidFill>
              </a:defRPr>
            </a:lvl5pPr>
          </a:lstStyle>
          <a:p>
            <a:pPr lvl="0"/>
            <a:r>
              <a:rPr lang="en-US" dirty="0"/>
              <a:t>You Can Write Here</a:t>
            </a:r>
          </a:p>
        </p:txBody>
      </p:sp>
      <p:sp>
        <p:nvSpPr>
          <p:cNvPr id="12" name="Text Placeholder 11">
            <a:extLst>
              <a:ext uri="{FF2B5EF4-FFF2-40B4-BE49-F238E27FC236}">
                <a16:creationId xmlns:a16="http://schemas.microsoft.com/office/drawing/2014/main" id="{3D1BDFA4-41C5-364C-9189-6714B94844D8}"/>
              </a:ext>
            </a:extLst>
          </p:cNvPr>
          <p:cNvSpPr>
            <a:spLocks noGrp="1"/>
          </p:cNvSpPr>
          <p:nvPr>
            <p:ph type="body" sz="quarter" idx="19"/>
          </p:nvPr>
        </p:nvSpPr>
        <p:spPr>
          <a:xfrm>
            <a:off x="1664083" y="2002866"/>
            <a:ext cx="8854206" cy="3437731"/>
          </a:xfrm>
          <a:prstGeom prst="rect">
            <a:avLst/>
          </a:prstGeom>
        </p:spPr>
        <p:txBody>
          <a:bodyPr anchor="t">
            <a:normAutofit/>
          </a:bodyPr>
          <a:lstStyle>
            <a:lvl1pPr>
              <a:defRPr sz="1500" baseline="0">
                <a:solidFill>
                  <a:schemeClr val="tx1"/>
                </a:solidFill>
                <a:latin typeface="Arial" panose="020B0604020202020204" pitchFamily="34" charset="0"/>
              </a:defRPr>
            </a:lvl1pPr>
            <a:lvl2pPr>
              <a:defRPr sz="1500" baseline="0">
                <a:solidFill>
                  <a:schemeClr val="tx1"/>
                </a:solidFill>
                <a:latin typeface="Arial" panose="020B0604020202020204" pitchFamily="34" charset="0"/>
              </a:defRPr>
            </a:lvl2pPr>
            <a:lvl3pPr>
              <a:defRPr sz="1500" baseline="0">
                <a:solidFill>
                  <a:schemeClr val="tx1"/>
                </a:solidFill>
                <a:latin typeface="Arial" panose="020B0604020202020204" pitchFamily="34" charset="0"/>
              </a:defRPr>
            </a:lvl3pPr>
            <a:lvl4pPr>
              <a:defRPr sz="1500" baseline="0">
                <a:solidFill>
                  <a:schemeClr val="tx1"/>
                </a:solidFill>
                <a:latin typeface="Arial" panose="020B0604020202020204" pitchFamily="34" charset="0"/>
              </a:defRPr>
            </a:lvl4pPr>
            <a:lvl5pPr>
              <a:defRPr sz="1500"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C1EE8B9-3DEA-DF98-50DD-C8C4CEC9C466}"/>
              </a:ext>
            </a:extLst>
          </p:cNvPr>
          <p:cNvGrpSpPr/>
          <p:nvPr userDrawn="1"/>
        </p:nvGrpSpPr>
        <p:grpSpPr>
          <a:xfrm>
            <a:off x="0" y="6207186"/>
            <a:ext cx="12192000" cy="650815"/>
            <a:chOff x="0" y="12364000"/>
            <a:chExt cx="24377650" cy="1301629"/>
          </a:xfrm>
          <a:gradFill flip="none" rotWithShape="1">
            <a:gsLst>
              <a:gs pos="0">
                <a:schemeClr val="accent1"/>
              </a:gs>
              <a:gs pos="100000">
                <a:srgbClr val="005CB9">
                  <a:alpha val="98257"/>
                </a:srgbClr>
              </a:gs>
              <a:gs pos="52000">
                <a:srgbClr val="005CB9"/>
              </a:gs>
            </a:gsLst>
            <a:lin ang="2700000" scaled="0"/>
            <a:tileRect/>
          </a:gradFill>
        </p:grpSpPr>
        <p:sp>
          <p:nvSpPr>
            <p:cNvPr id="13" name="Title 1">
              <a:extLst>
                <a:ext uri="{FF2B5EF4-FFF2-40B4-BE49-F238E27FC236}">
                  <a16:creationId xmlns:a16="http://schemas.microsoft.com/office/drawing/2014/main" id="{F774DEAA-C8A1-7FE5-535E-E628D39A0993}"/>
                </a:ext>
              </a:extLst>
            </p:cNvPr>
            <p:cNvSpPr txBox="1">
              <a:spLocks/>
            </p:cNvSpPr>
            <p:nvPr userDrawn="1"/>
          </p:nvSpPr>
          <p:spPr>
            <a:xfrm>
              <a:off x="0" y="12364000"/>
              <a:ext cx="24377650" cy="1301629"/>
            </a:xfrm>
            <a:prstGeom prst="rect">
              <a:avLst/>
            </a:prstGeom>
            <a:grpFill/>
          </p:spPr>
          <p:txBody>
            <a:bodyPr vert="horz" wrap="square" lIns="91440" tIns="45720" rIns="91440" bIns="45720" rtlCol="0" anchor="ctr">
              <a:noAutofit/>
            </a:bodyPr>
            <a:lstStyle>
              <a:lvl1pPr algn="l" defTabSz="1828343" rtl="0" eaLnBrk="1" latinLnBrk="0" hangingPunct="1">
                <a:lnSpc>
                  <a:spcPct val="90000"/>
                </a:lnSpc>
                <a:spcBef>
                  <a:spcPct val="0"/>
                </a:spcBef>
                <a:buNone/>
                <a:defRPr sz="6500" b="1" kern="1200" baseline="0">
                  <a:solidFill>
                    <a:schemeClr val="tx1"/>
                  </a:solidFill>
                  <a:latin typeface="+mj-lt"/>
                  <a:ea typeface="+mj-ea"/>
                  <a:cs typeface="+mj-cs"/>
                </a:defRPr>
              </a:lvl1pPr>
            </a:lstStyle>
            <a:p>
              <a:endParaRPr lang="en-US" sz="3250" dirty="0"/>
            </a:p>
          </p:txBody>
        </p:sp>
        <p:pic>
          <p:nvPicPr>
            <p:cNvPr id="14" name="Picture 13" descr="Texas Targeted Opioid Response program logo">
              <a:extLst>
                <a:ext uri="{FF2B5EF4-FFF2-40B4-BE49-F238E27FC236}">
                  <a16:creationId xmlns:a16="http://schemas.microsoft.com/office/drawing/2014/main" id="{86A71715-99C4-8CB3-D77B-956D754B59CA}"/>
                </a:ext>
              </a:extLst>
            </p:cNvPr>
            <p:cNvPicPr>
              <a:picLocks noChangeAspect="1"/>
            </p:cNvPicPr>
            <p:nvPr userDrawn="1"/>
          </p:nvPicPr>
          <p:blipFill>
            <a:blip r:embed="rId2"/>
            <a:srcRect/>
            <a:stretch/>
          </p:blipFill>
          <p:spPr>
            <a:xfrm>
              <a:off x="18741886" y="12471500"/>
              <a:ext cx="2580693" cy="967760"/>
            </a:xfrm>
            <a:prstGeom prst="rect">
              <a:avLst/>
            </a:prstGeom>
            <a:grpFill/>
          </p:spPr>
        </p:pic>
        <p:cxnSp>
          <p:nvCxnSpPr>
            <p:cNvPr id="15" name="Straight Connector 14">
              <a:extLst>
                <a:ext uri="{FF2B5EF4-FFF2-40B4-BE49-F238E27FC236}">
                  <a16:creationId xmlns:a16="http://schemas.microsoft.com/office/drawing/2014/main" id="{18CF274D-1F88-66E4-A25B-BFCE0D650917}"/>
                </a:ext>
                <a:ext uri="{C183D7F6-B498-43B3-948B-1728B52AA6E4}">
                  <adec:decorative xmlns:adec="http://schemas.microsoft.com/office/drawing/2017/decorative" val="1"/>
                </a:ext>
              </a:extLst>
            </p:cNvPr>
            <p:cNvCxnSpPr>
              <a:cxnSpLocks/>
            </p:cNvCxnSpPr>
            <p:nvPr userDrawn="1"/>
          </p:nvCxnSpPr>
          <p:spPr>
            <a:xfrm>
              <a:off x="21846676" y="12704805"/>
              <a:ext cx="0" cy="662879"/>
            </a:xfrm>
            <a:prstGeom prst="line">
              <a:avLst/>
            </a:prstGeom>
            <a:grpFill/>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C69BDB7F-8141-33E5-57F4-DE31CAF5EBB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370773" y="12704805"/>
              <a:ext cx="984409" cy="661063"/>
            </a:xfrm>
            <a:prstGeom prst="rect">
              <a:avLst/>
            </a:prstGeom>
          </p:spPr>
        </p:pic>
      </p:grpSp>
      <p:sp>
        <p:nvSpPr>
          <p:cNvPr id="18" name="Content Placeholder 17">
            <a:extLst>
              <a:ext uri="{FF2B5EF4-FFF2-40B4-BE49-F238E27FC236}">
                <a16:creationId xmlns:a16="http://schemas.microsoft.com/office/drawing/2014/main" id="{5F5D0C08-B291-DC78-4E5C-E382FD26E0A9}"/>
              </a:ext>
            </a:extLst>
          </p:cNvPr>
          <p:cNvSpPr>
            <a:spLocks noGrp="1"/>
          </p:cNvSpPr>
          <p:nvPr>
            <p:ph sz="quarter" idx="20" hasCustomPrompt="1"/>
          </p:nvPr>
        </p:nvSpPr>
        <p:spPr>
          <a:xfrm>
            <a:off x="288207" y="5864225"/>
            <a:ext cx="3907061" cy="208757"/>
          </a:xfrm>
          <a:prstGeom prst="rect">
            <a:avLst/>
          </a:prstGeom>
        </p:spPr>
        <p:txBody>
          <a:bodyPr>
            <a:noAutofit/>
          </a:bodyPr>
          <a:lstStyle>
            <a:lvl1pPr marL="0" indent="0">
              <a:buNone/>
              <a:defRPr sz="1100"/>
            </a:lvl1pPr>
          </a:lstStyle>
          <a:p>
            <a:pPr lvl="0"/>
            <a:r>
              <a:rPr lang="en-US" dirty="0"/>
              <a:t>Reference</a:t>
            </a:r>
          </a:p>
        </p:txBody>
      </p:sp>
    </p:spTree>
    <p:extLst>
      <p:ext uri="{BB962C8B-B14F-4D97-AF65-F5344CB8AC3E}">
        <p14:creationId xmlns:p14="http://schemas.microsoft.com/office/powerpoint/2010/main" val="24597192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3682944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61492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5355771" y="1004205"/>
            <a:ext cx="6096000" cy="3725183"/>
          </a:xfrm>
        </p:spPr>
        <p:txBody>
          <a:bodyPr>
            <a:noAutofit/>
          </a:bodyPr>
          <a:lstStyle>
            <a:lvl1pPr>
              <a:defRPr sz="6000"/>
            </a:lvl1pPr>
          </a:lstStyle>
          <a:p>
            <a:r>
              <a:rPr lang="en-US" sz="5400" dirty="0"/>
              <a:t>Click to edit master text style</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0" y="0"/>
            <a:ext cx="4657345" cy="6858000"/>
          </a:xfrm>
        </p:spPr>
        <p:txBody>
          <a:bodyPr/>
          <a:lstStyle/>
          <a:p>
            <a:r>
              <a:rPr lang="en-US" dirty="0"/>
              <a:t>Click icon to add picture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5355771" y="4865914"/>
            <a:ext cx="6096000" cy="532038"/>
          </a:xfrm>
        </p:spPr>
        <p:txBody>
          <a:bodyPr anchor="ctr">
            <a:normAutofit/>
          </a:bodyPr>
          <a:lstStyle>
            <a:lvl1pPr>
              <a:defRPr sz="2800">
                <a:solidFill>
                  <a:schemeClr val="bg1"/>
                </a:solidFill>
              </a:defRPr>
            </a:lvl1pPr>
          </a:lstStyle>
          <a:p>
            <a:r>
              <a:rPr lang="en-US" sz="2000" dirty="0">
                <a:solidFill>
                  <a:schemeClr val="bg1"/>
                </a:solidFill>
                <a:cs typeface="Calibri"/>
              </a:rPr>
              <a:t>Click to edit master text style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a:xfrm>
            <a:off x="6903720" y="6356350"/>
            <a:ext cx="3236976" cy="365125"/>
          </a:xfrm>
          <a:prstGeom prst="rect">
            <a:avLst/>
          </a:prstGeom>
        </p:spPr>
        <p:txBody>
          <a:bodyPr/>
          <a:lstStyle>
            <a:lvl1pPr algn="r">
              <a:defRPr>
                <a:solidFill>
                  <a:schemeClr val="bg1"/>
                </a:solidFill>
              </a:defRPr>
            </a:lvl1pPr>
          </a:lstStyle>
          <a:p>
            <a:fld id="{2CB894E7-03F1-42FB-8FE3-FED628E92FC1}" type="datetimeFigureOut">
              <a:rPr lang="en-US" smtClean="0"/>
              <a:t>6/24/2025</a:t>
            </a:fld>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lvl1pPr algn="r">
              <a:defRPr>
                <a:solidFill>
                  <a:schemeClr val="bg1"/>
                </a:solidFill>
              </a:defRPr>
            </a:lvl1pPr>
          </a:lstStyle>
          <a:p>
            <a:fld id="{CACEB81C-0DC0-440F-AC5F-9CC8592B66CC}" type="slidenum">
              <a:rPr lang="en-US" smtClean="0"/>
              <a:t>‹#›</a:t>
            </a:fld>
            <a:endParaRPr lang="en-US" dirty="0"/>
          </a:p>
        </p:txBody>
      </p:sp>
    </p:spTree>
    <p:extLst>
      <p:ext uri="{BB962C8B-B14F-4D97-AF65-F5344CB8AC3E}">
        <p14:creationId xmlns:p14="http://schemas.microsoft.com/office/powerpoint/2010/main" val="6736086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dirty="0"/>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dirty="0"/>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dirty="0"/>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6/24/2025</a:t>
            </a:fld>
            <a:endParaRPr lang="en-US" dirty="0"/>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dirty="0"/>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6/24/2025</a:t>
            </a:fld>
            <a:endParaRPr lang="en-US" dirty="0"/>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dirty="0"/>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dirty="0"/>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6/24/2025</a:t>
            </a:fld>
            <a:endParaRPr lang="en-US" dirty="0"/>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dirty="0"/>
          </a:p>
        </p:txBody>
      </p:sp>
    </p:spTree>
    <p:extLst>
      <p:ext uri="{BB962C8B-B14F-4D97-AF65-F5344CB8AC3E}">
        <p14:creationId xmlns:p14="http://schemas.microsoft.com/office/powerpoint/2010/main" val="23462600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dirty="0"/>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6/24/2025</a:t>
            </a:fld>
            <a:endParaRPr lang="en-US" dirty="0"/>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dirty="0"/>
          </a:p>
        </p:txBody>
      </p:sp>
    </p:spTree>
    <p:extLst>
      <p:ext uri="{BB962C8B-B14F-4D97-AF65-F5344CB8AC3E}">
        <p14:creationId xmlns:p14="http://schemas.microsoft.com/office/powerpoint/2010/main" val="27005803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6/24/2025</a:t>
            </a:fld>
            <a:endParaRPr lang="en-US" dirty="0"/>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dirty="0"/>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23" name="Picture Placeholder 22">
            <a:extLst>
              <a:ext uri="{FF2B5EF4-FFF2-40B4-BE49-F238E27FC236}">
                <a16:creationId xmlns:a16="http://schemas.microsoft.com/office/drawing/2014/main" id="{91DF4D9E-FD4F-4244-ACD6-44EC4C0494F0}"/>
              </a:ext>
            </a:extLst>
          </p:cNvPr>
          <p:cNvSpPr>
            <a:spLocks noGrp="1"/>
          </p:cNvSpPr>
          <p:nvPr>
            <p:ph type="pic" sz="quarter" idx="13"/>
          </p:nvPr>
        </p:nvSpPr>
        <p:spPr>
          <a:xfrm>
            <a:off x="1066800" y="3048000"/>
            <a:ext cx="1790700" cy="1790700"/>
          </a:xfrm>
        </p:spPr>
        <p:txBody>
          <a:bodyPr/>
          <a:lstStyle/>
          <a:p>
            <a:r>
              <a:rPr lang="en-US" dirty="0"/>
              <a:t>Click icon to add picture</a:t>
            </a:r>
          </a:p>
        </p:txBody>
      </p:sp>
      <p:sp>
        <p:nvSpPr>
          <p:cNvPr id="24" name="Picture Placeholder 22">
            <a:extLst>
              <a:ext uri="{FF2B5EF4-FFF2-40B4-BE49-F238E27FC236}">
                <a16:creationId xmlns:a16="http://schemas.microsoft.com/office/drawing/2014/main" id="{44F5B526-8975-4F7C-B558-830FCEE06861}"/>
              </a:ext>
            </a:extLst>
          </p:cNvPr>
          <p:cNvSpPr>
            <a:spLocks noGrp="1"/>
          </p:cNvSpPr>
          <p:nvPr>
            <p:ph type="pic" sz="quarter" idx="14"/>
          </p:nvPr>
        </p:nvSpPr>
        <p:spPr>
          <a:xfrm>
            <a:off x="3821762" y="3048000"/>
            <a:ext cx="1790700" cy="1790700"/>
          </a:xfrm>
        </p:spPr>
        <p:txBody>
          <a:bodyPr/>
          <a:lstStyle/>
          <a:p>
            <a:r>
              <a:rPr lang="en-US" dirty="0"/>
              <a:t>Click icon to add picture</a:t>
            </a:r>
          </a:p>
        </p:txBody>
      </p:sp>
      <p:sp>
        <p:nvSpPr>
          <p:cNvPr id="25" name="Picture Placeholder 22">
            <a:extLst>
              <a:ext uri="{FF2B5EF4-FFF2-40B4-BE49-F238E27FC236}">
                <a16:creationId xmlns:a16="http://schemas.microsoft.com/office/drawing/2014/main" id="{ED20DBB5-D24E-40D6-AFFB-428692A51AD3}"/>
              </a:ext>
            </a:extLst>
          </p:cNvPr>
          <p:cNvSpPr>
            <a:spLocks noGrp="1"/>
          </p:cNvSpPr>
          <p:nvPr>
            <p:ph type="pic" sz="quarter" idx="15"/>
          </p:nvPr>
        </p:nvSpPr>
        <p:spPr>
          <a:xfrm>
            <a:off x="6576021" y="3048000"/>
            <a:ext cx="1790700" cy="1790700"/>
          </a:xfrm>
        </p:spPr>
        <p:txBody>
          <a:bodyPr/>
          <a:lstStyle/>
          <a:p>
            <a:r>
              <a:rPr lang="en-US" dirty="0"/>
              <a:t>Click icon to add picture</a:t>
            </a:r>
          </a:p>
        </p:txBody>
      </p:sp>
      <p:sp>
        <p:nvSpPr>
          <p:cNvPr id="26" name="Picture Placeholder 22">
            <a:extLst>
              <a:ext uri="{FF2B5EF4-FFF2-40B4-BE49-F238E27FC236}">
                <a16:creationId xmlns:a16="http://schemas.microsoft.com/office/drawing/2014/main" id="{F6F7262C-3E29-4219-AF83-B7A71B97A136}"/>
              </a:ext>
            </a:extLst>
          </p:cNvPr>
          <p:cNvSpPr>
            <a:spLocks noGrp="1"/>
          </p:cNvSpPr>
          <p:nvPr>
            <p:ph type="pic" sz="quarter" idx="16"/>
          </p:nvPr>
        </p:nvSpPr>
        <p:spPr>
          <a:xfrm>
            <a:off x="9334500" y="3048000"/>
            <a:ext cx="1790700" cy="1790700"/>
          </a:xfrm>
        </p:spPr>
        <p:txBody>
          <a:bodyPr/>
          <a:lstStyle/>
          <a:p>
            <a:r>
              <a:rPr lang="en-US" dirty="0"/>
              <a:t>Click icon to add picture</a:t>
            </a:r>
          </a:p>
        </p:txBody>
      </p:sp>
      <p:sp>
        <p:nvSpPr>
          <p:cNvPr id="28" name="Text Placeholder 27">
            <a:extLst>
              <a:ext uri="{FF2B5EF4-FFF2-40B4-BE49-F238E27FC236}">
                <a16:creationId xmlns:a16="http://schemas.microsoft.com/office/drawing/2014/main" id="{53861F78-BD42-4F29-8487-1641CFD0391D}"/>
              </a:ext>
            </a:extLst>
          </p:cNvPr>
          <p:cNvSpPr>
            <a:spLocks noGrp="1"/>
          </p:cNvSpPr>
          <p:nvPr>
            <p:ph type="body" sz="quarter" idx="17"/>
          </p:nvPr>
        </p:nvSpPr>
        <p:spPr>
          <a:xfrm>
            <a:off x="10668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9" name="Text Placeholder 27">
            <a:extLst>
              <a:ext uri="{FF2B5EF4-FFF2-40B4-BE49-F238E27FC236}">
                <a16:creationId xmlns:a16="http://schemas.microsoft.com/office/drawing/2014/main" id="{FFAB1F8B-1CEE-4068-86DE-561A12A04187}"/>
              </a:ext>
            </a:extLst>
          </p:cNvPr>
          <p:cNvSpPr>
            <a:spLocks noGrp="1"/>
          </p:cNvSpPr>
          <p:nvPr>
            <p:ph type="body" sz="quarter" idx="18"/>
          </p:nvPr>
        </p:nvSpPr>
        <p:spPr>
          <a:xfrm>
            <a:off x="10668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0" name="Text Placeholder 27">
            <a:extLst>
              <a:ext uri="{FF2B5EF4-FFF2-40B4-BE49-F238E27FC236}">
                <a16:creationId xmlns:a16="http://schemas.microsoft.com/office/drawing/2014/main" id="{D5AE44CD-B78E-4EE2-B0F2-E0D436C2BA15}"/>
              </a:ext>
            </a:extLst>
          </p:cNvPr>
          <p:cNvSpPr>
            <a:spLocks noGrp="1"/>
          </p:cNvSpPr>
          <p:nvPr>
            <p:ph type="body" sz="quarter" idx="19"/>
          </p:nvPr>
        </p:nvSpPr>
        <p:spPr>
          <a:xfrm>
            <a:off x="3821762"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1" name="Text Placeholder 27">
            <a:extLst>
              <a:ext uri="{FF2B5EF4-FFF2-40B4-BE49-F238E27FC236}">
                <a16:creationId xmlns:a16="http://schemas.microsoft.com/office/drawing/2014/main" id="{3C4FE2DB-091F-4F7A-B6B6-9A6F22AC0B5A}"/>
              </a:ext>
            </a:extLst>
          </p:cNvPr>
          <p:cNvSpPr>
            <a:spLocks noGrp="1"/>
          </p:cNvSpPr>
          <p:nvPr>
            <p:ph type="body" sz="quarter" idx="20"/>
          </p:nvPr>
        </p:nvSpPr>
        <p:spPr>
          <a:xfrm>
            <a:off x="3821762"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2" name="Text Placeholder 27">
            <a:extLst>
              <a:ext uri="{FF2B5EF4-FFF2-40B4-BE49-F238E27FC236}">
                <a16:creationId xmlns:a16="http://schemas.microsoft.com/office/drawing/2014/main" id="{3A3F9D5D-A5CF-482B-A14C-E5BFADB76F7A}"/>
              </a:ext>
            </a:extLst>
          </p:cNvPr>
          <p:cNvSpPr>
            <a:spLocks noGrp="1"/>
          </p:cNvSpPr>
          <p:nvPr>
            <p:ph type="body" sz="quarter" idx="21"/>
          </p:nvPr>
        </p:nvSpPr>
        <p:spPr>
          <a:xfrm>
            <a:off x="6576021"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3" name="Text Placeholder 27">
            <a:extLst>
              <a:ext uri="{FF2B5EF4-FFF2-40B4-BE49-F238E27FC236}">
                <a16:creationId xmlns:a16="http://schemas.microsoft.com/office/drawing/2014/main" id="{A4F265B4-1FBB-4396-A938-862D45713AEB}"/>
              </a:ext>
            </a:extLst>
          </p:cNvPr>
          <p:cNvSpPr>
            <a:spLocks noGrp="1"/>
          </p:cNvSpPr>
          <p:nvPr>
            <p:ph type="body" sz="quarter" idx="22"/>
          </p:nvPr>
        </p:nvSpPr>
        <p:spPr>
          <a:xfrm>
            <a:off x="6576021"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4" name="Text Placeholder 27">
            <a:extLst>
              <a:ext uri="{FF2B5EF4-FFF2-40B4-BE49-F238E27FC236}">
                <a16:creationId xmlns:a16="http://schemas.microsoft.com/office/drawing/2014/main" id="{AC1BA7DC-98B0-4261-8F1E-8101FB5D480E}"/>
              </a:ext>
            </a:extLst>
          </p:cNvPr>
          <p:cNvSpPr>
            <a:spLocks noGrp="1"/>
          </p:cNvSpPr>
          <p:nvPr>
            <p:ph type="body" sz="quarter" idx="23"/>
          </p:nvPr>
        </p:nvSpPr>
        <p:spPr>
          <a:xfrm>
            <a:off x="93345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5" name="Text Placeholder 27">
            <a:extLst>
              <a:ext uri="{FF2B5EF4-FFF2-40B4-BE49-F238E27FC236}">
                <a16:creationId xmlns:a16="http://schemas.microsoft.com/office/drawing/2014/main" id="{2E4EF69E-34E2-46FF-A0FA-3F136396D3EF}"/>
              </a:ext>
            </a:extLst>
          </p:cNvPr>
          <p:cNvSpPr>
            <a:spLocks noGrp="1"/>
          </p:cNvSpPr>
          <p:nvPr>
            <p:ph type="body" sz="quarter" idx="24"/>
          </p:nvPr>
        </p:nvSpPr>
        <p:spPr>
          <a:xfrm>
            <a:off x="93345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a:xfrm>
            <a:off x="960120" y="6356350"/>
            <a:ext cx="3417916" cy="365125"/>
          </a:xfrm>
          <a:prstGeom prst="rect">
            <a:avLst/>
          </a:prstGeom>
        </p:spPr>
        <p:txBody>
          <a:bodyPr/>
          <a:lstStyle/>
          <a:p>
            <a:endParaRPr lang="en-US" dirty="0"/>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fld id="{2CB894E7-03F1-42FB-8FE3-FED628E92FC1}" type="datetimeFigureOut">
              <a:rPr lang="en-US" smtClean="0"/>
              <a:t>6/24/2025</a:t>
            </a:fld>
            <a:endParaRPr lang="en-US" dirty="0"/>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11162536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593407" cy="365125"/>
          </a:xfrm>
          <a:prstGeom prst="rect">
            <a:avLst/>
          </a:prstGeom>
        </p:spPr>
        <p:txBody>
          <a:bodyPr/>
          <a:lstStyle/>
          <a:p>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a:prstGeom prst="rect">
            <a:avLst/>
          </a:prstGeom>
        </p:spPr>
        <p:txBody>
          <a:bodyPr/>
          <a:lstStyle>
            <a:lvl1pPr algn="ctr">
              <a:defRPr/>
            </a:lvl1pPr>
          </a:lstStyle>
          <a:p>
            <a:fld id="{2CB894E7-03F1-42FB-8FE3-FED628E92FC1}" type="datetimeFigureOut">
              <a:rPr lang="en-US" smtClean="0"/>
              <a:t>6/24/2025</a:t>
            </a:fld>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a:xfrm>
            <a:off x="10296144" y="6356350"/>
            <a:ext cx="932688" cy="365125"/>
          </a:xfrm>
          <a:prstGeom prst="rect">
            <a:avLst/>
          </a:prstGeom>
        </p:spPr>
        <p:txBody>
          <a:bodyPr/>
          <a:lstStyle/>
          <a:p>
            <a:fld id="{CACEB81C-0DC0-440F-AC5F-9CC8592B66CC}" type="slidenum">
              <a:rPr lang="en-US" smtClean="0"/>
              <a:t>‹#›</a:t>
            </a:fld>
            <a:endParaRPr lang="en-US" dirty="0"/>
          </a:p>
        </p:txBody>
      </p:sp>
    </p:spTree>
    <p:extLst>
      <p:ext uri="{BB962C8B-B14F-4D97-AF65-F5344CB8AC3E}">
        <p14:creationId xmlns:p14="http://schemas.microsoft.com/office/powerpoint/2010/main" val="310368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4.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5.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8.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5.png"/><Relationship Id="rId5" Type="http://schemas.openxmlformats.org/officeDocument/2006/relationships/slideLayout" Target="../slideLayouts/slideLayout83.xml"/><Relationship Id="rId10" Type="http://schemas.openxmlformats.org/officeDocument/2006/relationships/theme" Target="../theme/theme6.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1524" y="-26218"/>
            <a:ext cx="12192000" cy="1613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380698" y="209172"/>
            <a:ext cx="10268712" cy="1107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380698" y="1878952"/>
            <a:ext cx="11360198" cy="4558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Text&#10;&#10;Description automatically generated with medium confidence">
            <a:extLst>
              <a:ext uri="{FF2B5EF4-FFF2-40B4-BE49-F238E27FC236}">
                <a16:creationId xmlns:a16="http://schemas.microsoft.com/office/drawing/2014/main" id="{0AE1DED3-9C9A-9662-0793-65E81872DF0D}"/>
              </a:ext>
            </a:extLst>
          </p:cNvPr>
          <p:cNvPicPr>
            <a:picLocks noChangeAspect="1"/>
          </p:cNvPicPr>
          <p:nvPr/>
        </p:nvPicPr>
        <p:blipFill>
          <a:blip r:embed="rId22"/>
          <a:stretch>
            <a:fillRect/>
          </a:stretch>
        </p:blipFill>
        <p:spPr>
          <a:xfrm>
            <a:off x="9680352" y="265336"/>
            <a:ext cx="2333597" cy="7942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6964008"/>
      </p:ext>
    </p:extLst>
  </p:cSld>
  <p:clrMap bg1="dk1" tx1="lt1" bg2="dk2" tx2="lt2" accent1="accent1" accent2="accent2" accent3="accent3" accent4="accent4" accent5="accent5" accent6="accent6" hlink="hlink" folHlink="folHlink"/>
  <p:sldLayoutIdLst>
    <p:sldLayoutId id="2147483661" r:id="rId1"/>
    <p:sldLayoutId id="2147483806" r:id="rId2"/>
    <p:sldLayoutId id="214748380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6" r:id="rId13"/>
    <p:sldLayoutId id="2147483677" r:id="rId14"/>
    <p:sldLayoutId id="2147483678" r:id="rId15"/>
    <p:sldLayoutId id="2147483681" r:id="rId16"/>
    <p:sldLayoutId id="2147483682" r:id="rId17"/>
    <p:sldLayoutId id="2147483684" r:id="rId18"/>
    <p:sldLayoutId id="2147483685" r:id="rId19"/>
    <p:sldLayoutId id="2147483805" r:id="rId20"/>
  </p:sldLayoutIdLst>
  <p:txStyles>
    <p:titleStyle>
      <a:lvl1pPr algn="l" defTabSz="914400" rtl="0" eaLnBrk="1" latinLnBrk="0" hangingPunct="1">
        <a:lnSpc>
          <a:spcPct val="90000"/>
        </a:lnSpc>
        <a:spcBef>
          <a:spcPct val="0"/>
        </a:spcBef>
        <a:buNone/>
        <a:defRPr sz="4800" kern="1200" cap="none"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19150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04"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1889282758"/>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1524" y="-26218"/>
            <a:ext cx="12192000" cy="1613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380698" y="209172"/>
            <a:ext cx="10268712" cy="1107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380698" y="1878952"/>
            <a:ext cx="11360198" cy="4558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Text&#10;&#10;Description automatically generated with medium confidence">
            <a:extLst>
              <a:ext uri="{FF2B5EF4-FFF2-40B4-BE49-F238E27FC236}">
                <a16:creationId xmlns:a16="http://schemas.microsoft.com/office/drawing/2014/main" id="{0AE1DED3-9C9A-9662-0793-65E81872DF0D}"/>
              </a:ext>
            </a:extLst>
          </p:cNvPr>
          <p:cNvPicPr>
            <a:picLocks noChangeAspect="1"/>
          </p:cNvPicPr>
          <p:nvPr/>
        </p:nvPicPr>
        <p:blipFill>
          <a:blip r:embed="rId24"/>
          <a:stretch>
            <a:fillRect/>
          </a:stretch>
        </p:blipFill>
        <p:spPr>
          <a:xfrm>
            <a:off x="9680352" y="265336"/>
            <a:ext cx="2333597" cy="7942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2683886"/>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14" r:id="rId21"/>
    <p:sldLayoutId id="2147483815" r:id="rId22"/>
  </p:sldLayoutIdLst>
  <p:txStyles>
    <p:titleStyle>
      <a:lvl1pPr algn="l" defTabSz="914400" rtl="0" eaLnBrk="1" latinLnBrk="0" hangingPunct="1">
        <a:lnSpc>
          <a:spcPct val="90000"/>
        </a:lnSpc>
        <a:spcBef>
          <a:spcPct val="0"/>
        </a:spcBef>
        <a:buNone/>
        <a:defRPr sz="4800" kern="1200" cap="none"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6/24/2025</a:t>
            </a:fld>
            <a:endParaRPr lang="en-US" dirty="0"/>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dirty="0"/>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62" r:id="rId3"/>
    <p:sldLayoutId id="2147483652" r:id="rId4"/>
    <p:sldLayoutId id="2147483672" r:id="rId5"/>
    <p:sldLayoutId id="2147483673" r:id="rId6"/>
    <p:sldLayoutId id="2147483653" r:id="rId7"/>
    <p:sldLayoutId id="2147483697" r:id="rId8"/>
    <p:sldLayoutId id="2147483674" r:id="rId9"/>
    <p:sldLayoutId id="2147483702" r:id="rId10"/>
    <p:sldLayoutId id="2147483655" r:id="rId11"/>
    <p:sldLayoutId id="2147483658" r:id="rId12"/>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dirty="0"/>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50.xml"/><Relationship Id="rId1" Type="http://schemas.openxmlformats.org/officeDocument/2006/relationships/tags" Target="../tags/tag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hyperlink" Target="https://bewelltexas.org/" TargetMode="External"/><Relationship Id="rId2" Type="http://schemas.openxmlformats.org/officeDocument/2006/relationships/hyperlink" Target="https://www.teachoud.org/provider-resources" TargetMode="External"/><Relationship Id="rId1" Type="http://schemas.openxmlformats.org/officeDocument/2006/relationships/slideLayout" Target="../slideLayouts/slideLayout50.xml"/><Relationship Id="rId5" Type="http://schemas.openxmlformats.org/officeDocument/2006/relationships/hyperlink" Target="https://www.phi.org/our-work/programs/bridge/" TargetMode="External"/><Relationship Id="rId4" Type="http://schemas.openxmlformats.org/officeDocument/2006/relationships/hyperlink" Target="https://ari.socialwork.utexas.edu/txcope/"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jamanetwork.com/journals/jamanetworkopen/fullarticle/2760032" TargetMode="External"/><Relationship Id="rId3" Type="http://schemas.openxmlformats.org/officeDocument/2006/relationships/hyperlink" Target="https://jamanetwork.com/journals/jama/fullarticle/2811435" TargetMode="External"/><Relationship Id="rId7" Type="http://schemas.openxmlformats.org/officeDocument/2006/relationships/hyperlink" Target="https://www.superiorhealthplan.com/newsroom/bh-providers-service-and-claim-billing-guidelines-for-withdrawal-management-and-treatment-services.html" TargetMode="External"/><Relationship Id="rId2" Type="http://schemas.openxmlformats.org/officeDocument/2006/relationships/hyperlink" Target="https://library.samhsa.gov/sites/default/files/national-guidance-speciality-sud-pep25-04-003.pdf" TargetMode="External"/><Relationship Id="rId1" Type="http://schemas.openxmlformats.org/officeDocument/2006/relationships/slideLayout" Target="../slideLayouts/slideLayout50.xml"/><Relationship Id="rId6" Type="http://schemas.openxmlformats.org/officeDocument/2006/relationships/hyperlink" Target="https://jamanetwork.com/journals/jamainternalmedicine/article-abstract/2822387" TargetMode="External"/><Relationship Id="rId11" Type="http://schemas.openxmlformats.org/officeDocument/2006/relationships/hyperlink" Target="https://aims.uw.edu/wordpress/wp-content/uploads/2023/06/Quick-Guide-CMS-SUD-2022_0.pdf" TargetMode="External"/><Relationship Id="rId5" Type="http://schemas.openxmlformats.org/officeDocument/2006/relationships/hyperlink" Target="https://pain-management-cme.nejm.org/wp-content/uploads/2023/10/meds_for_oud.pdf" TargetMode="External"/><Relationship Id="rId10" Type="http://schemas.openxmlformats.org/officeDocument/2006/relationships/hyperlink" Target="https://www.asam.org/advocacy/practice-resources/regulatory-resources/summaries-of-relevant-dea--samhsa--cms--fda--hhs--and-oig-rules/icd-10" TargetMode="External"/><Relationship Id="rId4" Type="http://schemas.openxmlformats.org/officeDocument/2006/relationships/hyperlink" Target="https://jamanetwork.com/journals/jamanetworkopen/fullarticle/2829274" TargetMode="External"/><Relationship Id="rId9" Type="http://schemas.openxmlformats.org/officeDocument/2006/relationships/hyperlink" Target="https://www.cms.gov/medicare/payment/opioid-treatment-program/billing-payment"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B25D3633-C9A5-F997-058D-50375CB12FF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A2F15440-8E22-2045-874F-EE4CF85E4D5A}"/>
              </a:ext>
            </a:extLst>
          </p:cNvPr>
          <p:cNvSpPr/>
          <p:nvPr/>
        </p:nvSpPr>
        <p:spPr>
          <a:xfrm>
            <a:off x="0" y="4194070"/>
            <a:ext cx="12192000" cy="19187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Franklin Gothic Book"/>
              <a:ea typeface="+mn-ea"/>
              <a:cs typeface="+mn-cs"/>
            </a:endParaRPr>
          </a:p>
        </p:txBody>
      </p:sp>
      <p:sp>
        <p:nvSpPr>
          <p:cNvPr id="13" name="Title 12">
            <a:extLst>
              <a:ext uri="{FF2B5EF4-FFF2-40B4-BE49-F238E27FC236}">
                <a16:creationId xmlns:a16="http://schemas.microsoft.com/office/drawing/2014/main" id="{54FABAC1-B1C2-FBEE-1421-F26FF37AA4F7}"/>
              </a:ext>
            </a:extLst>
          </p:cNvPr>
          <p:cNvSpPr>
            <a:spLocks noGrp="1"/>
          </p:cNvSpPr>
          <p:nvPr>
            <p:ph type="title"/>
          </p:nvPr>
        </p:nvSpPr>
        <p:spPr>
          <a:xfrm>
            <a:off x="0" y="4417577"/>
            <a:ext cx="12192000" cy="1471699"/>
          </a:xfrm>
          <a:effectLst>
            <a:softEdge rad="63500"/>
          </a:effectLst>
        </p:spPr>
        <p:txBody>
          <a:bodyPr anchor="ctr"/>
          <a:lstStyle/>
          <a:p>
            <a:pPr algn="ctr"/>
            <a:r>
              <a:rPr lang="en-US" sz="3200" b="1" spc="300" dirty="0">
                <a:effectLst>
                  <a:outerShdw blurRad="50800" dist="38100" dir="2700000" algn="tl" rotWithShape="0">
                    <a:prstClr val="black">
                      <a:alpha val="40000"/>
                    </a:prstClr>
                  </a:outerShdw>
                </a:effectLst>
                <a:latin typeface="Franklin Gothic Heavy" panose="020B0903020102020204" pitchFamily="34" charset="0"/>
              </a:rPr>
              <a:t>Medication-Assisted Treatment and Withdrawal Management Services in Local Mental Health Authorities: The Bluebonnet Trails Experience</a:t>
            </a:r>
            <a:endParaRPr lang="en-US" sz="3200" cap="none" spc="300" dirty="0">
              <a:effectLst>
                <a:outerShdw blurRad="50800" dist="38100" dir="2700000" algn="tl" rotWithShape="0">
                  <a:prstClr val="black">
                    <a:alpha val="40000"/>
                  </a:prstClr>
                </a:outerShdw>
              </a:effectLst>
              <a:latin typeface="Franklin Gothic Heavy" panose="020B0903020102020204" pitchFamily="34" charset="0"/>
            </a:endParaRPr>
          </a:p>
        </p:txBody>
      </p:sp>
      <p:sp>
        <p:nvSpPr>
          <p:cNvPr id="8" name="TextBox 7">
            <a:extLst>
              <a:ext uri="{FF2B5EF4-FFF2-40B4-BE49-F238E27FC236}">
                <a16:creationId xmlns:a16="http://schemas.microsoft.com/office/drawing/2014/main" id="{62E39DC2-F67A-92FD-7BDB-5713FFCDAF9F}"/>
              </a:ext>
            </a:extLst>
          </p:cNvPr>
          <p:cNvSpPr txBox="1"/>
          <p:nvPr/>
        </p:nvSpPr>
        <p:spPr>
          <a:xfrm>
            <a:off x="295835" y="3047232"/>
            <a:ext cx="6104964" cy="830997"/>
          </a:xfrm>
          <a:prstGeom prst="rect">
            <a:avLst/>
          </a:prstGeom>
          <a:noFill/>
        </p:spPr>
        <p:txBody>
          <a:bodyPr wrap="square">
            <a:spAutoFit/>
          </a:bodyPr>
          <a:lstStyle/>
          <a:p>
            <a:r>
              <a:rPr lang="en-US" sz="4800" dirty="0"/>
              <a:t>Check-in Code: </a:t>
            </a:r>
            <a:r>
              <a:rPr lang="en-US" sz="4800" b="1" dirty="0">
                <a:solidFill>
                  <a:srgbClr val="FF0000"/>
                </a:solidFill>
              </a:rPr>
              <a:t>1006</a:t>
            </a:r>
          </a:p>
        </p:txBody>
      </p:sp>
      <p:pic>
        <p:nvPicPr>
          <p:cNvPr id="2" name="Picture 1">
            <a:extLst>
              <a:ext uri="{FF2B5EF4-FFF2-40B4-BE49-F238E27FC236}">
                <a16:creationId xmlns:a16="http://schemas.microsoft.com/office/drawing/2014/main" id="{06BAE873-82E9-6AE5-B7B4-8E825EBEB4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5285" y="745216"/>
            <a:ext cx="10101430" cy="1701975"/>
          </a:xfrm>
          <a:prstGeom prst="rect">
            <a:avLst/>
          </a:prstGeom>
        </p:spPr>
      </p:pic>
    </p:spTree>
    <p:extLst>
      <p:ext uri="{BB962C8B-B14F-4D97-AF65-F5344CB8AC3E}">
        <p14:creationId xmlns:p14="http://schemas.microsoft.com/office/powerpoint/2010/main" val="409262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00E40-78CC-0D01-2530-6DCDEC6DF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BC6ED-AF8A-65DF-9581-B8A76127B004}"/>
              </a:ext>
            </a:extLst>
          </p:cNvPr>
          <p:cNvSpPr>
            <a:spLocks noGrp="1"/>
          </p:cNvSpPr>
          <p:nvPr>
            <p:ph type="title"/>
          </p:nvPr>
        </p:nvSpPr>
        <p:spPr>
          <a:xfrm>
            <a:off x="380698" y="209172"/>
            <a:ext cx="10268712" cy="1107563"/>
          </a:xfrm>
        </p:spPr>
        <p:txBody>
          <a:bodyPr vert="horz" lIns="91440" tIns="45720" rIns="91440" bIns="45720" rtlCol="0" anchor="ctr">
            <a:normAutofit/>
          </a:bodyPr>
          <a:lstStyle/>
          <a:p>
            <a:r>
              <a:rPr lang="en-US" kern="1200" cap="none" spc="120" baseline="0" dirty="0">
                <a:effectLst>
                  <a:outerShdw blurRad="50800" dist="38100" dir="2700000" algn="tl" rotWithShape="0">
                    <a:prstClr val="black">
                      <a:alpha val="40000"/>
                    </a:prstClr>
                  </a:outerShdw>
                </a:effectLst>
                <a:latin typeface="+mj-lt"/>
                <a:ea typeface="+mj-ea"/>
                <a:cs typeface="+mj-cs"/>
              </a:rPr>
              <a:t>Objectives</a:t>
            </a:r>
          </a:p>
        </p:txBody>
      </p:sp>
      <p:sp>
        <p:nvSpPr>
          <p:cNvPr id="10" name="Title 1">
            <a:extLst>
              <a:ext uri="{FF2B5EF4-FFF2-40B4-BE49-F238E27FC236}">
                <a16:creationId xmlns:a16="http://schemas.microsoft.com/office/drawing/2014/main" id="{3D37BD5D-0A33-7EED-77F2-86550EAF7991}"/>
              </a:ext>
            </a:extLst>
          </p:cNvPr>
          <p:cNvSpPr txBox="1">
            <a:spLocks/>
          </p:cNvSpPr>
          <p:nvPr/>
        </p:nvSpPr>
        <p:spPr>
          <a:xfrm>
            <a:off x="380697" y="1979037"/>
            <a:ext cx="11084559" cy="42872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800" kern="1200" cap="none" spc="120" baseline="0">
                <a:solidFill>
                  <a:schemeClr val="bg1"/>
                </a:solidFill>
                <a:latin typeface="+mj-lt"/>
                <a:ea typeface="+mj-ea"/>
                <a:cs typeface="+mj-cs"/>
              </a:defRPr>
            </a:lvl1pPr>
          </a:lstStyle>
          <a:p>
            <a:pPr marL="457200" indent="-457200">
              <a:buFont typeface="Arial" panose="020B0604020202020204" pitchFamily="34" charset="0"/>
              <a:buChar char="•"/>
            </a:pPr>
            <a:endParaRPr lang="en-US" sz="3200" dirty="0">
              <a:solidFill>
                <a:schemeClr val="tx1"/>
              </a:solidFill>
            </a:endParaRPr>
          </a:p>
        </p:txBody>
      </p:sp>
      <p:graphicFrame>
        <p:nvGraphicFramePr>
          <p:cNvPr id="14" name="TextBox 11">
            <a:extLst>
              <a:ext uri="{FF2B5EF4-FFF2-40B4-BE49-F238E27FC236}">
                <a16:creationId xmlns:a16="http://schemas.microsoft.com/office/drawing/2014/main" id="{B3926621-4179-CAF5-A06D-4F382F7FA90A}"/>
              </a:ext>
            </a:extLst>
          </p:cNvPr>
          <p:cNvGraphicFramePr/>
          <p:nvPr>
            <p:extLst>
              <p:ext uri="{D42A27DB-BD31-4B8C-83A1-F6EECF244321}">
                <p14:modId xmlns:p14="http://schemas.microsoft.com/office/powerpoint/2010/main" val="3674545775"/>
              </p:ext>
            </p:extLst>
          </p:nvPr>
        </p:nvGraphicFramePr>
        <p:xfrm>
          <a:off x="380698" y="1878952"/>
          <a:ext cx="11360198" cy="455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73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82EB-6101-0ED3-370F-52345A52B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6311D-BC33-06E5-612D-744A8AFC5999}"/>
              </a:ext>
            </a:extLst>
          </p:cNvPr>
          <p:cNvSpPr>
            <a:spLocks noGrp="1"/>
          </p:cNvSpPr>
          <p:nvPr>
            <p:ph type="title"/>
          </p:nvPr>
        </p:nvSpPr>
        <p:spPr>
          <a:xfrm>
            <a:off x="380698" y="256688"/>
            <a:ext cx="10268712" cy="1107563"/>
          </a:xfrm>
        </p:spPr>
        <p:txBody>
          <a:bodyPr anchor="ctr">
            <a:normAutofit/>
          </a:bodyPr>
          <a:lstStyle/>
          <a:p>
            <a:r>
              <a:rPr lang="en-US" dirty="0">
                <a:effectLst>
                  <a:outerShdw blurRad="38100" dist="38100" dir="2700000" algn="tl">
                    <a:srgbClr val="000000">
                      <a:alpha val="43137"/>
                    </a:srgbClr>
                  </a:outerShdw>
                </a:effectLst>
              </a:rPr>
              <a:t>Program Goals &amp; Process</a:t>
            </a:r>
          </a:p>
        </p:txBody>
      </p:sp>
      <p:grpSp>
        <p:nvGrpSpPr>
          <p:cNvPr id="14" name="Group 13">
            <a:extLst>
              <a:ext uri="{FF2B5EF4-FFF2-40B4-BE49-F238E27FC236}">
                <a16:creationId xmlns:a16="http://schemas.microsoft.com/office/drawing/2014/main" id="{65735C7A-35D7-B982-94B7-A5EE17DDCC27}"/>
              </a:ext>
            </a:extLst>
          </p:cNvPr>
          <p:cNvGrpSpPr/>
          <p:nvPr/>
        </p:nvGrpSpPr>
        <p:grpSpPr>
          <a:xfrm>
            <a:off x="380698" y="1979037"/>
            <a:ext cx="11084560" cy="1340982"/>
            <a:chOff x="961644" y="1774122"/>
            <a:chExt cx="11084560" cy="1340982"/>
          </a:xfrm>
        </p:grpSpPr>
        <p:sp>
          <p:nvSpPr>
            <p:cNvPr id="7" name="TextBox 6">
              <a:extLst>
                <a:ext uri="{FF2B5EF4-FFF2-40B4-BE49-F238E27FC236}">
                  <a16:creationId xmlns:a16="http://schemas.microsoft.com/office/drawing/2014/main" id="{21462FE7-1611-772B-139B-8F23FBAAB751}"/>
                </a:ext>
              </a:extLst>
            </p:cNvPr>
            <p:cNvSpPr txBox="1"/>
            <p:nvPr/>
          </p:nvSpPr>
          <p:spPr>
            <a:xfrm>
              <a:off x="961644" y="2284107"/>
              <a:ext cx="11084560" cy="830997"/>
            </a:xfrm>
            <a:prstGeom prst="rect">
              <a:avLst/>
            </a:prstGeom>
            <a:noFill/>
          </p:spPr>
          <p:txBody>
            <a:bodyPr wrap="square">
              <a:spAutoFit/>
            </a:bodyPr>
            <a:lstStyle/>
            <a:p>
              <a:pPr marL="514350" indent="-514350">
                <a:buFont typeface="+mj-lt"/>
                <a:buAutoNum type="romanUcPeriod"/>
              </a:pPr>
              <a:r>
                <a:rPr lang="en-US" sz="2400" dirty="0">
                  <a:solidFill>
                    <a:srgbClr val="000000"/>
                  </a:solidFill>
                  <a:latin typeface="Franklin Gothic Book" panose="020B0503020102020204" pitchFamily="34" charset="0"/>
                </a:rPr>
                <a:t>Incorporate medication assisted treatment in the course of providing usual outpatient psychiatric treatment</a:t>
              </a:r>
            </a:p>
          </p:txBody>
        </p:sp>
        <p:sp>
          <p:nvSpPr>
            <p:cNvPr id="10" name="Title 1">
              <a:extLst>
                <a:ext uri="{FF2B5EF4-FFF2-40B4-BE49-F238E27FC236}">
                  <a16:creationId xmlns:a16="http://schemas.microsoft.com/office/drawing/2014/main" id="{EDE1942E-1536-B9F5-A267-B1FD50CB9E40}"/>
                </a:ext>
              </a:extLst>
            </p:cNvPr>
            <p:cNvSpPr txBox="1">
              <a:spLocks/>
            </p:cNvSpPr>
            <p:nvPr/>
          </p:nvSpPr>
          <p:spPr>
            <a:xfrm>
              <a:off x="961644" y="1774122"/>
              <a:ext cx="10268712" cy="71004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800" kern="1200" cap="none" spc="120" baseline="0">
                  <a:solidFill>
                    <a:schemeClr val="bg1"/>
                  </a:solidFill>
                  <a:latin typeface="+mj-lt"/>
                  <a:ea typeface="+mj-ea"/>
                  <a:cs typeface="+mj-cs"/>
                </a:defRPr>
              </a:lvl1pPr>
            </a:lstStyle>
            <a:p>
              <a:r>
                <a:rPr lang="en-US" sz="3200" b="1" dirty="0">
                  <a:solidFill>
                    <a:schemeClr val="tx1"/>
                  </a:solidFill>
                  <a:effectLst>
                    <a:outerShdw blurRad="38100" dist="38100" dir="2700000" algn="tl">
                      <a:srgbClr val="000000">
                        <a:alpha val="43137"/>
                      </a:srgbClr>
                    </a:outerShdw>
                  </a:effectLst>
                  <a:latin typeface="+mn-lt"/>
                </a:rPr>
                <a:t>Goal</a:t>
              </a:r>
            </a:p>
          </p:txBody>
        </p:sp>
      </p:grpSp>
      <p:grpSp>
        <p:nvGrpSpPr>
          <p:cNvPr id="3" name="Group 2">
            <a:extLst>
              <a:ext uri="{FF2B5EF4-FFF2-40B4-BE49-F238E27FC236}">
                <a16:creationId xmlns:a16="http://schemas.microsoft.com/office/drawing/2014/main" id="{EAE450B0-128C-6DC0-0402-01702F13C546}"/>
              </a:ext>
            </a:extLst>
          </p:cNvPr>
          <p:cNvGrpSpPr/>
          <p:nvPr/>
        </p:nvGrpSpPr>
        <p:grpSpPr>
          <a:xfrm>
            <a:off x="380698" y="3755448"/>
            <a:ext cx="11084560" cy="2487107"/>
            <a:chOff x="961644" y="1774122"/>
            <a:chExt cx="11084560" cy="2487107"/>
          </a:xfrm>
        </p:grpSpPr>
        <p:sp>
          <p:nvSpPr>
            <p:cNvPr id="4" name="TextBox 3">
              <a:extLst>
                <a:ext uri="{FF2B5EF4-FFF2-40B4-BE49-F238E27FC236}">
                  <a16:creationId xmlns:a16="http://schemas.microsoft.com/office/drawing/2014/main" id="{029FEAA0-5E2A-F6C5-CBC9-96288D26CADB}"/>
                </a:ext>
              </a:extLst>
            </p:cNvPr>
            <p:cNvSpPr txBox="1"/>
            <p:nvPr/>
          </p:nvSpPr>
          <p:spPr>
            <a:xfrm>
              <a:off x="961644" y="2322237"/>
              <a:ext cx="11084560" cy="1938992"/>
            </a:xfrm>
            <a:prstGeom prst="rect">
              <a:avLst/>
            </a:prstGeom>
            <a:noFill/>
          </p:spPr>
          <p:txBody>
            <a:bodyPr wrap="square">
              <a:spAutoFit/>
            </a:bodyPr>
            <a:lstStyle/>
            <a:p>
              <a:pPr marL="514350" indent="-514350">
                <a:buFont typeface="+mj-lt"/>
                <a:buAutoNum type="romanUcPeriod"/>
              </a:pPr>
              <a:r>
                <a:rPr lang="en-US" sz="2400" dirty="0">
                  <a:solidFill>
                    <a:srgbClr val="000000"/>
                  </a:solidFill>
                  <a:latin typeface="Franklin Gothic Book" panose="020B0503020102020204" pitchFamily="34" charset="0"/>
                </a:rPr>
                <a:t>Develop referral models, workflow, infrastructure, funding</a:t>
              </a:r>
            </a:p>
            <a:p>
              <a:pPr marL="514350" indent="-514350">
                <a:buFont typeface="+mj-lt"/>
                <a:buAutoNum type="romanUcPeriod"/>
              </a:pPr>
              <a:r>
                <a:rPr lang="en-US" sz="2400" dirty="0">
                  <a:solidFill>
                    <a:srgbClr val="000000"/>
                  </a:solidFill>
                  <a:latin typeface="Franklin Gothic Book" panose="020B0503020102020204" pitchFamily="34" charset="0"/>
                </a:rPr>
                <a:t>Develop expertise for medical and nursing staff</a:t>
              </a:r>
            </a:p>
            <a:p>
              <a:pPr marL="514350" indent="-514350">
                <a:buFont typeface="+mj-lt"/>
                <a:buAutoNum type="romanUcPeriod"/>
              </a:pPr>
              <a:r>
                <a:rPr lang="en-US" sz="2400" dirty="0">
                  <a:solidFill>
                    <a:srgbClr val="000000"/>
                  </a:solidFill>
                  <a:latin typeface="Franklin Gothic Book" panose="020B0503020102020204" pitchFamily="34" charset="0"/>
                </a:rPr>
                <a:t>Interdisciplinary team collaboration</a:t>
              </a:r>
            </a:p>
            <a:p>
              <a:pPr marL="514350" indent="-514350">
                <a:buFont typeface="+mj-lt"/>
                <a:buAutoNum type="romanUcPeriod"/>
              </a:pPr>
              <a:r>
                <a:rPr lang="en-US" sz="2400" dirty="0">
                  <a:solidFill>
                    <a:srgbClr val="000000"/>
                  </a:solidFill>
                  <a:latin typeface="Franklin Gothic Book" panose="020B0503020102020204" pitchFamily="34" charset="0"/>
                </a:rPr>
                <a:t>Use of telemedicine</a:t>
              </a:r>
            </a:p>
            <a:p>
              <a:pPr marL="514350" indent="-514350">
                <a:buFont typeface="+mj-lt"/>
                <a:buAutoNum type="romanUcPeriod"/>
              </a:pPr>
              <a:r>
                <a:rPr lang="en-US" sz="2400" dirty="0">
                  <a:solidFill>
                    <a:srgbClr val="000000"/>
                  </a:solidFill>
                  <a:latin typeface="Franklin Gothic Book" panose="020B0503020102020204" pitchFamily="34" charset="0"/>
                </a:rPr>
                <a:t>Develop ongoing training, education, consultation</a:t>
              </a:r>
            </a:p>
          </p:txBody>
        </p:sp>
        <p:sp>
          <p:nvSpPr>
            <p:cNvPr id="5" name="Title 1">
              <a:extLst>
                <a:ext uri="{FF2B5EF4-FFF2-40B4-BE49-F238E27FC236}">
                  <a16:creationId xmlns:a16="http://schemas.microsoft.com/office/drawing/2014/main" id="{35ACD1BE-C4E6-5B92-F808-1F99B24BD779}"/>
                </a:ext>
              </a:extLst>
            </p:cNvPr>
            <p:cNvSpPr txBox="1">
              <a:spLocks/>
            </p:cNvSpPr>
            <p:nvPr/>
          </p:nvSpPr>
          <p:spPr>
            <a:xfrm>
              <a:off x="961644" y="1774122"/>
              <a:ext cx="10268712" cy="71004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800" kern="1200" cap="none" spc="120" baseline="0">
                  <a:solidFill>
                    <a:schemeClr val="bg1"/>
                  </a:solidFill>
                  <a:latin typeface="+mj-lt"/>
                  <a:ea typeface="+mj-ea"/>
                  <a:cs typeface="+mj-cs"/>
                </a:defRPr>
              </a:lvl1pPr>
            </a:lstStyle>
            <a:p>
              <a:r>
                <a:rPr lang="en-US" sz="3200" b="1" dirty="0">
                  <a:solidFill>
                    <a:schemeClr val="tx1"/>
                  </a:solidFill>
                  <a:effectLst>
                    <a:outerShdw blurRad="38100" dist="38100" dir="2700000" algn="tl">
                      <a:srgbClr val="000000">
                        <a:alpha val="43137"/>
                      </a:srgbClr>
                    </a:outerShdw>
                  </a:effectLst>
                  <a:latin typeface="+mn-lt"/>
                </a:rPr>
                <a:t>Process</a:t>
              </a:r>
            </a:p>
          </p:txBody>
        </p:sp>
      </p:grpSp>
    </p:spTree>
    <p:extLst>
      <p:ext uri="{BB962C8B-B14F-4D97-AF65-F5344CB8AC3E}">
        <p14:creationId xmlns:p14="http://schemas.microsoft.com/office/powerpoint/2010/main" val="20494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7875-C5DE-F220-76B7-5FB3C098E91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Outline</a:t>
            </a:r>
          </a:p>
        </p:txBody>
      </p:sp>
      <p:sp>
        <p:nvSpPr>
          <p:cNvPr id="3" name="Content Placeholder 2">
            <a:extLst>
              <a:ext uri="{FF2B5EF4-FFF2-40B4-BE49-F238E27FC236}">
                <a16:creationId xmlns:a16="http://schemas.microsoft.com/office/drawing/2014/main" id="{45C013B0-AD65-4FFE-4D44-5B97292AE700}"/>
              </a:ext>
            </a:extLst>
          </p:cNvPr>
          <p:cNvSpPr>
            <a:spLocks noGrp="1"/>
          </p:cNvSpPr>
          <p:nvPr>
            <p:ph idx="1"/>
          </p:nvPr>
        </p:nvSpPr>
        <p:spPr/>
        <p:txBody>
          <a:bodyPr/>
          <a:lstStyle/>
          <a:p>
            <a:pPr marL="571500" indent="-571500">
              <a:buFont typeface="+mj-lt"/>
              <a:buAutoNum type="romanUcPeriod"/>
            </a:pPr>
            <a:r>
              <a:rPr lang="en-US" dirty="0">
                <a:solidFill>
                  <a:srgbClr val="000000"/>
                </a:solidFill>
              </a:rPr>
              <a:t>Standard of care for AUD and OUD</a:t>
            </a:r>
          </a:p>
          <a:p>
            <a:pPr marL="571500" indent="-571500">
              <a:buFont typeface="+mj-lt"/>
              <a:buAutoNum type="romanUcPeriod"/>
            </a:pPr>
            <a:r>
              <a:rPr lang="en-US" dirty="0">
                <a:solidFill>
                  <a:srgbClr val="000000"/>
                </a:solidFill>
              </a:rPr>
              <a:t>Overview of medications for AUD and OUD</a:t>
            </a:r>
          </a:p>
          <a:p>
            <a:pPr marL="845820" lvl="1" indent="-571500">
              <a:buFont typeface="+mj-lt"/>
              <a:buAutoNum type="romanUcPeriod"/>
            </a:pPr>
            <a:r>
              <a:rPr lang="en-US" dirty="0">
                <a:solidFill>
                  <a:srgbClr val="000000"/>
                </a:solidFill>
              </a:rPr>
              <a:t>Medication Summary</a:t>
            </a:r>
          </a:p>
          <a:p>
            <a:pPr marL="845820" lvl="1" indent="-571500">
              <a:buFont typeface="+mj-lt"/>
              <a:buAutoNum type="romanUcPeriod"/>
            </a:pPr>
            <a:r>
              <a:rPr lang="en-US" dirty="0">
                <a:solidFill>
                  <a:srgbClr val="000000"/>
                </a:solidFill>
              </a:rPr>
              <a:t>Supporting Evidence</a:t>
            </a:r>
          </a:p>
          <a:p>
            <a:pPr marL="571500" indent="-571500">
              <a:buFont typeface="+mj-lt"/>
              <a:buAutoNum type="romanUcPeriod"/>
            </a:pPr>
            <a:r>
              <a:rPr lang="en-US" dirty="0">
                <a:solidFill>
                  <a:srgbClr val="000000"/>
                </a:solidFill>
              </a:rPr>
              <a:t>Withdrawal Management for AUD</a:t>
            </a:r>
          </a:p>
          <a:p>
            <a:pPr marL="571500" indent="-571500">
              <a:buFont typeface="+mj-lt"/>
              <a:buAutoNum type="romanUcPeriod"/>
            </a:pPr>
            <a:r>
              <a:rPr lang="en-US" dirty="0">
                <a:solidFill>
                  <a:srgbClr val="000000"/>
                </a:solidFill>
              </a:rPr>
              <a:t>Buprenorphine Induction</a:t>
            </a:r>
          </a:p>
          <a:p>
            <a:pPr marL="571500" indent="-571500">
              <a:buFont typeface="+mj-lt"/>
              <a:buAutoNum type="romanUcPeriod"/>
            </a:pPr>
            <a:r>
              <a:rPr lang="en-US" dirty="0">
                <a:solidFill>
                  <a:srgbClr val="000000"/>
                </a:solidFill>
              </a:rPr>
              <a:t>Special Considerations – Fentanyl and Kratom</a:t>
            </a:r>
          </a:p>
          <a:p>
            <a:pPr marL="571500" indent="-571500">
              <a:buFont typeface="+mj-lt"/>
              <a:buAutoNum type="romanUcPeriod"/>
            </a:pPr>
            <a:r>
              <a:rPr lang="en-US" dirty="0">
                <a:solidFill>
                  <a:srgbClr val="000000"/>
                </a:solidFill>
              </a:rPr>
              <a:t>Resources</a:t>
            </a:r>
          </a:p>
          <a:p>
            <a:endParaRPr lang="en-US" dirty="0">
              <a:solidFill>
                <a:srgbClr val="000000"/>
              </a:solidFill>
            </a:endParaRPr>
          </a:p>
        </p:txBody>
      </p:sp>
    </p:spTree>
    <p:extLst>
      <p:ext uri="{BB962C8B-B14F-4D97-AF65-F5344CB8AC3E}">
        <p14:creationId xmlns:p14="http://schemas.microsoft.com/office/powerpoint/2010/main" val="1646261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EF7B-61A3-3B80-FA01-E6D40C8B83A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Standard of Care for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AUD &amp; OUD</a:t>
            </a:r>
          </a:p>
        </p:txBody>
      </p:sp>
      <p:sp>
        <p:nvSpPr>
          <p:cNvPr id="3" name="Content Placeholder 2">
            <a:extLst>
              <a:ext uri="{FF2B5EF4-FFF2-40B4-BE49-F238E27FC236}">
                <a16:creationId xmlns:a16="http://schemas.microsoft.com/office/drawing/2014/main" id="{8ED75554-EB0B-E10B-2196-6F422D56C363}"/>
              </a:ext>
            </a:extLst>
          </p:cNvPr>
          <p:cNvSpPr>
            <a:spLocks noGrp="1"/>
          </p:cNvSpPr>
          <p:nvPr>
            <p:ph idx="1"/>
          </p:nvPr>
        </p:nvSpPr>
        <p:spPr/>
        <p:txBody>
          <a:bodyPr>
            <a:normAutofit fontScale="92500" lnSpcReduction="10000"/>
          </a:bodyPr>
          <a:lstStyle/>
          <a:p>
            <a:pPr marL="571500" indent="-571500" algn="l">
              <a:spcBef>
                <a:spcPts val="300"/>
              </a:spcBef>
              <a:spcAft>
                <a:spcPts val="300"/>
              </a:spcAft>
              <a:buFont typeface="+mj-lt"/>
              <a:buAutoNum type="romanUcPeriod"/>
            </a:pPr>
            <a:r>
              <a:rPr lang="en-US" b="1" i="0" dirty="0">
                <a:solidFill>
                  <a:srgbClr val="424242"/>
                </a:solidFill>
                <a:effectLst/>
              </a:rPr>
              <a:t>Assessment and Pretreatment Services</a:t>
            </a:r>
            <a:r>
              <a:rPr lang="en-US" b="0" i="0" dirty="0">
                <a:solidFill>
                  <a:srgbClr val="424242"/>
                </a:solidFill>
                <a:effectLst/>
              </a:rPr>
              <a:t>: Comprehensive evaluations, including co-occurring mental health conditions.</a:t>
            </a:r>
          </a:p>
          <a:p>
            <a:pPr marL="571500" indent="-571500" algn="l">
              <a:spcBef>
                <a:spcPts val="300"/>
              </a:spcBef>
              <a:spcAft>
                <a:spcPts val="300"/>
              </a:spcAft>
              <a:buFont typeface="+mj-lt"/>
              <a:buAutoNum type="romanUcPeriod"/>
            </a:pPr>
            <a:r>
              <a:rPr lang="en-US" b="1" i="0" dirty="0">
                <a:solidFill>
                  <a:srgbClr val="424242"/>
                </a:solidFill>
                <a:effectLst/>
              </a:rPr>
              <a:t>Pharmacotherapy</a:t>
            </a:r>
            <a:r>
              <a:rPr lang="en-US" b="0" i="0" dirty="0">
                <a:solidFill>
                  <a:srgbClr val="424242"/>
                </a:solidFill>
                <a:effectLst/>
              </a:rPr>
              <a:t>: Access to FDA-approved medications.</a:t>
            </a:r>
          </a:p>
          <a:p>
            <a:pPr marL="571500" indent="-571500" algn="l">
              <a:spcBef>
                <a:spcPts val="300"/>
              </a:spcBef>
              <a:spcAft>
                <a:spcPts val="300"/>
              </a:spcAft>
              <a:buFont typeface="+mj-lt"/>
              <a:buAutoNum type="romanUcPeriod"/>
            </a:pPr>
            <a:r>
              <a:rPr lang="en-US" b="1" i="0" dirty="0">
                <a:solidFill>
                  <a:srgbClr val="424242"/>
                </a:solidFill>
                <a:effectLst/>
              </a:rPr>
              <a:t>Counseling and Psychotherapy</a:t>
            </a:r>
            <a:r>
              <a:rPr lang="en-US" b="0" i="0" dirty="0">
                <a:solidFill>
                  <a:srgbClr val="424242"/>
                </a:solidFill>
                <a:effectLst/>
              </a:rPr>
              <a:t>: Individual, group, and family therapy using evidence-based modalities like CBT, motivational interviewing, 12-step Facilitation.</a:t>
            </a:r>
          </a:p>
          <a:p>
            <a:pPr marL="571500" indent="-571500" algn="l">
              <a:spcBef>
                <a:spcPts val="300"/>
              </a:spcBef>
              <a:spcAft>
                <a:spcPts val="300"/>
              </a:spcAft>
              <a:buFont typeface="+mj-lt"/>
              <a:buAutoNum type="romanUcPeriod"/>
            </a:pPr>
            <a:r>
              <a:rPr lang="en-US" b="1" i="0" dirty="0">
                <a:solidFill>
                  <a:srgbClr val="424242"/>
                </a:solidFill>
                <a:effectLst/>
              </a:rPr>
              <a:t>Recovery Support Services</a:t>
            </a:r>
            <a:r>
              <a:rPr lang="en-US" b="0" i="0" dirty="0">
                <a:solidFill>
                  <a:srgbClr val="424242"/>
                </a:solidFill>
                <a:effectLst/>
              </a:rPr>
              <a:t>: Peer support, case management, and social service connections.</a:t>
            </a:r>
          </a:p>
          <a:p>
            <a:pPr marL="571500" indent="-571500" algn="l">
              <a:spcBef>
                <a:spcPts val="300"/>
              </a:spcBef>
              <a:spcAft>
                <a:spcPts val="300"/>
              </a:spcAft>
              <a:buFont typeface="+mj-lt"/>
              <a:buAutoNum type="romanUcPeriod"/>
            </a:pPr>
            <a:r>
              <a:rPr lang="en-US" b="1" i="0" dirty="0">
                <a:solidFill>
                  <a:srgbClr val="424242"/>
                </a:solidFill>
                <a:effectLst/>
              </a:rPr>
              <a:t>Transitional Services</a:t>
            </a:r>
            <a:r>
              <a:rPr lang="en-US" b="0" i="0" dirty="0">
                <a:solidFill>
                  <a:srgbClr val="424242"/>
                </a:solidFill>
                <a:effectLst/>
              </a:rPr>
              <a:t>: Discharge planning and linkage to community-based care.</a:t>
            </a:r>
          </a:p>
          <a:p>
            <a:pPr marL="571500" indent="-571500" algn="l">
              <a:spcBef>
                <a:spcPts val="300"/>
              </a:spcBef>
              <a:spcAft>
                <a:spcPts val="300"/>
              </a:spcAft>
              <a:buFont typeface="+mj-lt"/>
              <a:buAutoNum type="romanUcPeriod"/>
            </a:pPr>
            <a:r>
              <a:rPr lang="en-US" b="1" i="0" dirty="0">
                <a:solidFill>
                  <a:srgbClr val="424242"/>
                </a:solidFill>
                <a:effectLst/>
              </a:rPr>
              <a:t>Medical and Ancillary Services</a:t>
            </a:r>
            <a:r>
              <a:rPr lang="en-US" b="0" i="0" dirty="0">
                <a:solidFill>
                  <a:srgbClr val="424242"/>
                </a:solidFill>
                <a:effectLst/>
              </a:rPr>
              <a:t>: Including primary care, mental health care, and language access services.</a:t>
            </a:r>
          </a:p>
        </p:txBody>
      </p:sp>
    </p:spTree>
    <p:extLst>
      <p:ext uri="{BB962C8B-B14F-4D97-AF65-F5344CB8AC3E}">
        <p14:creationId xmlns:p14="http://schemas.microsoft.com/office/powerpoint/2010/main" val="385524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7505A-23BF-39BA-0D8E-2D10A1D1C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447FC-D9E4-3B61-2625-6658BB51F925}"/>
              </a:ext>
            </a:extLst>
          </p:cNvPr>
          <p:cNvSpPr>
            <a:spLocks noGrp="1"/>
          </p:cNvSpPr>
          <p:nvPr>
            <p:ph type="title"/>
          </p:nvPr>
        </p:nvSpPr>
        <p:spPr>
          <a:xfrm>
            <a:off x="380698" y="209172"/>
            <a:ext cx="10268712" cy="1242438"/>
          </a:xfrm>
        </p:spPr>
        <p:txBody>
          <a:bodyPr anchor="ctr">
            <a:normAutofit/>
          </a:bodyPr>
          <a:lstStyle/>
          <a:p>
            <a:r>
              <a:rPr lang="en-US" sz="4000" b="1" dirty="0">
                <a:effectLst>
                  <a:outerShdw blurRad="38100" dist="38100" dir="2700000" algn="tl">
                    <a:srgbClr val="000000">
                      <a:alpha val="43137"/>
                    </a:srgbClr>
                  </a:outerShdw>
                </a:effectLst>
              </a:rPr>
              <a:t>Overview of Medications for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AUD &amp; OUD</a:t>
            </a:r>
          </a:p>
        </p:txBody>
      </p:sp>
      <p:pic>
        <p:nvPicPr>
          <p:cNvPr id="4" name="Picture 3" descr="Assorted pills and tablets">
            <a:extLst>
              <a:ext uri="{FF2B5EF4-FFF2-40B4-BE49-F238E27FC236}">
                <a16:creationId xmlns:a16="http://schemas.microsoft.com/office/drawing/2014/main" id="{E838F440-21E5-70BC-0DD0-729D21BE6D33}"/>
              </a:ext>
            </a:extLst>
          </p:cNvPr>
          <p:cNvPicPr>
            <a:picLocks noChangeAspect="1"/>
          </p:cNvPicPr>
          <p:nvPr/>
        </p:nvPicPr>
        <p:blipFill>
          <a:blip r:embed="rId2"/>
          <a:srcRect t="18519" r="-2" b="21366"/>
          <a:stretch>
            <a:fillRect/>
          </a:stretch>
        </p:blipFill>
        <p:spPr>
          <a:xfrm>
            <a:off x="380698" y="1878952"/>
            <a:ext cx="11360198" cy="4558424"/>
          </a:xfrm>
          <a:prstGeom prst="rect">
            <a:avLst/>
          </a:prstGeom>
          <a:noFill/>
        </p:spPr>
      </p:pic>
    </p:spTree>
    <p:extLst>
      <p:ext uri="{BB962C8B-B14F-4D97-AF65-F5344CB8AC3E}">
        <p14:creationId xmlns:p14="http://schemas.microsoft.com/office/powerpoint/2010/main" val="241896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8C0B-D0F7-8B5C-15B6-B684206ACB70}"/>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Overview of Medications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for AUD: Naltrexone</a:t>
            </a:r>
          </a:p>
        </p:txBody>
      </p:sp>
      <p:sp>
        <p:nvSpPr>
          <p:cNvPr id="3" name="Content Placeholder 2">
            <a:extLst>
              <a:ext uri="{FF2B5EF4-FFF2-40B4-BE49-F238E27FC236}">
                <a16:creationId xmlns:a16="http://schemas.microsoft.com/office/drawing/2014/main" id="{0C36FC0F-626B-66CB-3878-ED913E134062}"/>
              </a:ext>
            </a:extLst>
          </p:cNvPr>
          <p:cNvSpPr>
            <a:spLocks noGrp="1"/>
          </p:cNvSpPr>
          <p:nvPr>
            <p:ph idx="1"/>
          </p:nvPr>
        </p:nvSpPr>
        <p:spPr>
          <a:xfrm>
            <a:off x="380698" y="1851660"/>
            <a:ext cx="11360198" cy="4797168"/>
          </a:xfrm>
        </p:spPr>
        <p:txBody>
          <a:bodyPr>
            <a:normAutofit lnSpcReduction="10000"/>
          </a:bodyPr>
          <a:lstStyle/>
          <a:p>
            <a:pPr marL="571500" indent="-571500" algn="l">
              <a:lnSpc>
                <a:spcPct val="110000"/>
              </a:lnSpc>
              <a:spcBef>
                <a:spcPts val="0"/>
              </a:spcBef>
              <a:spcAft>
                <a:spcPts val="0"/>
              </a:spcAft>
              <a:buFont typeface="+mj-lt"/>
              <a:buAutoNum type="romanUcPeriod"/>
            </a:pPr>
            <a:r>
              <a:rPr lang="en-US" sz="2400" b="1" i="0" dirty="0">
                <a:solidFill>
                  <a:srgbClr val="424242"/>
                </a:solidFill>
                <a:effectLst/>
              </a:rPr>
              <a:t>Mechanism</a:t>
            </a:r>
            <a:r>
              <a:rPr lang="en-US" sz="2400" b="0" i="0" dirty="0">
                <a:solidFill>
                  <a:srgbClr val="424242"/>
                </a:solidFill>
                <a:effectLst/>
              </a:rPr>
              <a:t>: Opioid receptor antagonist; reduces alcohol-induced euphoria and cravings.</a:t>
            </a:r>
          </a:p>
          <a:p>
            <a:pPr marL="571500" indent="-571500" algn="l">
              <a:lnSpc>
                <a:spcPct val="110000"/>
              </a:lnSpc>
              <a:spcBef>
                <a:spcPts val="0"/>
              </a:spcBef>
              <a:spcAft>
                <a:spcPts val="0"/>
              </a:spcAft>
              <a:buFont typeface="+mj-lt"/>
              <a:buAutoNum type="romanUcPeriod"/>
            </a:pPr>
            <a:r>
              <a:rPr lang="en-US" sz="2400" b="1" i="0" dirty="0">
                <a:solidFill>
                  <a:srgbClr val="424242"/>
                </a:solidFill>
                <a:effectLst/>
              </a:rPr>
              <a:t>Formulations</a:t>
            </a:r>
            <a:r>
              <a:rPr lang="en-US" sz="2400" b="0" i="0" dirty="0">
                <a:solidFill>
                  <a:srgbClr val="424242"/>
                </a:solidFill>
                <a:effectLst/>
              </a:rPr>
              <a:t>:</a:t>
            </a:r>
          </a:p>
          <a:p>
            <a:pPr marL="971550" lvl="1" indent="-514350" algn="l">
              <a:lnSpc>
                <a:spcPct val="110000"/>
              </a:lnSpc>
              <a:spcBef>
                <a:spcPts val="0"/>
              </a:spcBef>
              <a:spcAft>
                <a:spcPts val="0"/>
              </a:spcAft>
              <a:buFont typeface="+mj-lt"/>
              <a:buAutoNum type="romanUcPeriod"/>
            </a:pPr>
            <a:r>
              <a:rPr lang="en-US" sz="2400" b="0" i="0" dirty="0">
                <a:solidFill>
                  <a:srgbClr val="424242"/>
                </a:solidFill>
                <a:effectLst/>
              </a:rPr>
              <a:t>Oral: 50 mg once daily</a:t>
            </a:r>
          </a:p>
          <a:p>
            <a:pPr marL="971550" lvl="1" indent="-514350" algn="l">
              <a:lnSpc>
                <a:spcPct val="110000"/>
              </a:lnSpc>
              <a:spcBef>
                <a:spcPts val="0"/>
              </a:spcBef>
              <a:spcAft>
                <a:spcPts val="0"/>
              </a:spcAft>
              <a:buFont typeface="+mj-lt"/>
              <a:buAutoNum type="romanUcPeriod"/>
            </a:pPr>
            <a:r>
              <a:rPr lang="en-US" sz="2400" b="0" i="0" dirty="0">
                <a:solidFill>
                  <a:srgbClr val="424242"/>
                </a:solidFill>
                <a:effectLst/>
              </a:rPr>
              <a:t>Extended-release injectable: 380 mg intramuscularly every 4 weeks</a:t>
            </a:r>
          </a:p>
          <a:p>
            <a:pPr marL="571500" indent="-571500" algn="l">
              <a:lnSpc>
                <a:spcPct val="110000"/>
              </a:lnSpc>
              <a:spcBef>
                <a:spcPts val="0"/>
              </a:spcBef>
              <a:spcAft>
                <a:spcPts val="0"/>
              </a:spcAft>
              <a:buFont typeface="+mj-lt"/>
              <a:buAutoNum type="romanUcPeriod"/>
            </a:pPr>
            <a:r>
              <a:rPr lang="en-US" sz="2400" b="1" i="0" dirty="0">
                <a:solidFill>
                  <a:srgbClr val="424242"/>
                </a:solidFill>
                <a:effectLst/>
              </a:rPr>
              <a:t>Efficacy</a:t>
            </a:r>
            <a:r>
              <a:rPr lang="en-US" sz="2400" b="0" i="0" dirty="0">
                <a:solidFill>
                  <a:srgbClr val="424242"/>
                </a:solidFill>
                <a:effectLst/>
              </a:rPr>
              <a:t>:</a:t>
            </a:r>
          </a:p>
          <a:p>
            <a:pPr marL="971550" lvl="1" indent="-514350" algn="l">
              <a:lnSpc>
                <a:spcPct val="110000"/>
              </a:lnSpc>
              <a:spcBef>
                <a:spcPts val="0"/>
              </a:spcBef>
              <a:spcAft>
                <a:spcPts val="0"/>
              </a:spcAft>
              <a:buFont typeface="+mj-lt"/>
              <a:buAutoNum type="romanUcPeriod"/>
            </a:pPr>
            <a:r>
              <a:rPr lang="en-US" sz="2400" b="0" i="0" dirty="0">
                <a:solidFill>
                  <a:srgbClr val="424242"/>
                </a:solidFill>
                <a:effectLst/>
              </a:rPr>
              <a:t>Reduces risk of return to heavy drinking (RR: 0.81; 95% CI: 0.72–0.90)</a:t>
            </a:r>
          </a:p>
          <a:p>
            <a:pPr marL="971550" lvl="1" indent="-514350" algn="l">
              <a:lnSpc>
                <a:spcPct val="110000"/>
              </a:lnSpc>
              <a:spcBef>
                <a:spcPts val="0"/>
              </a:spcBef>
              <a:spcAft>
                <a:spcPts val="0"/>
              </a:spcAft>
              <a:buFont typeface="+mj-lt"/>
              <a:buAutoNum type="romanUcPeriod"/>
            </a:pPr>
            <a:r>
              <a:rPr lang="en-US" sz="2400" b="0" i="0" dirty="0">
                <a:solidFill>
                  <a:srgbClr val="424242"/>
                </a:solidFill>
                <a:effectLst/>
              </a:rPr>
              <a:t>Number needed to treat (NNT): 11 for heavy drinking reduction </a:t>
            </a:r>
          </a:p>
          <a:p>
            <a:pPr marL="571500" indent="-571500" algn="l">
              <a:lnSpc>
                <a:spcPct val="110000"/>
              </a:lnSpc>
              <a:spcBef>
                <a:spcPts val="0"/>
              </a:spcBef>
              <a:spcAft>
                <a:spcPts val="0"/>
              </a:spcAft>
              <a:buFont typeface="+mj-lt"/>
              <a:buAutoNum type="romanUcPeriod"/>
            </a:pPr>
            <a:r>
              <a:rPr lang="en-US" sz="2400" b="1" i="0" dirty="0">
                <a:solidFill>
                  <a:srgbClr val="424242"/>
                </a:solidFill>
                <a:effectLst/>
              </a:rPr>
              <a:t>Side Effects</a:t>
            </a:r>
            <a:r>
              <a:rPr lang="en-US" sz="2400" b="0" i="0" dirty="0">
                <a:solidFill>
                  <a:srgbClr val="424242"/>
                </a:solidFill>
                <a:effectLst/>
              </a:rPr>
              <a:t>:</a:t>
            </a:r>
          </a:p>
          <a:p>
            <a:pPr marL="971550" lvl="1" indent="-514350" algn="l">
              <a:lnSpc>
                <a:spcPct val="110000"/>
              </a:lnSpc>
              <a:spcBef>
                <a:spcPts val="0"/>
              </a:spcBef>
              <a:spcAft>
                <a:spcPts val="0"/>
              </a:spcAft>
              <a:buFont typeface="+mj-lt"/>
              <a:buAutoNum type="romanUcPeriod"/>
            </a:pPr>
            <a:r>
              <a:rPr lang="en-US" sz="2400" b="0" i="0" dirty="0">
                <a:solidFill>
                  <a:srgbClr val="424242"/>
                </a:solidFill>
                <a:effectLst/>
              </a:rPr>
              <a:t>Nausea (RR: 1.73), vomiting (RR: 1.53), headache, dizziness </a:t>
            </a:r>
          </a:p>
          <a:p>
            <a:pPr marL="571500" indent="-571500" algn="l">
              <a:lnSpc>
                <a:spcPct val="110000"/>
              </a:lnSpc>
              <a:spcBef>
                <a:spcPts val="0"/>
              </a:spcBef>
              <a:spcAft>
                <a:spcPts val="0"/>
              </a:spcAft>
              <a:buFont typeface="+mj-lt"/>
              <a:buAutoNum type="romanUcPeriod"/>
            </a:pPr>
            <a:r>
              <a:rPr lang="en-US" sz="2400" b="1" i="0" dirty="0">
                <a:solidFill>
                  <a:srgbClr val="424242"/>
                </a:solidFill>
                <a:effectLst/>
              </a:rPr>
              <a:t>Clinical Trials</a:t>
            </a:r>
            <a:r>
              <a:rPr lang="en-US" sz="2400" b="0" i="0" dirty="0">
                <a:solidFill>
                  <a:srgbClr val="424242"/>
                </a:solidFill>
                <a:effectLst/>
              </a:rPr>
              <a:t>:</a:t>
            </a:r>
          </a:p>
          <a:p>
            <a:pPr marL="971550" lvl="1" indent="-514350" algn="l">
              <a:lnSpc>
                <a:spcPct val="110000"/>
              </a:lnSpc>
              <a:spcBef>
                <a:spcPts val="0"/>
              </a:spcBef>
              <a:spcAft>
                <a:spcPts val="0"/>
              </a:spcAft>
              <a:buFont typeface="+mj-lt"/>
              <a:buAutoNum type="romanUcPeriod"/>
            </a:pPr>
            <a:r>
              <a:rPr lang="en-US" sz="2400" b="0" i="0" dirty="0">
                <a:solidFill>
                  <a:srgbClr val="424242"/>
                </a:solidFill>
                <a:effectLst/>
              </a:rPr>
              <a:t>Supported by 23 RCTs with over 3,000 participants </a:t>
            </a:r>
          </a:p>
        </p:txBody>
      </p:sp>
    </p:spTree>
    <p:extLst>
      <p:ext uri="{BB962C8B-B14F-4D97-AF65-F5344CB8AC3E}">
        <p14:creationId xmlns:p14="http://schemas.microsoft.com/office/powerpoint/2010/main" val="2876685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1394-B626-128A-1179-175A983A2C33}"/>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Overview of Medications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for AUD: Acamprosate</a:t>
            </a:r>
          </a:p>
        </p:txBody>
      </p:sp>
      <p:sp>
        <p:nvSpPr>
          <p:cNvPr id="3" name="Content Placeholder 2">
            <a:extLst>
              <a:ext uri="{FF2B5EF4-FFF2-40B4-BE49-F238E27FC236}">
                <a16:creationId xmlns:a16="http://schemas.microsoft.com/office/drawing/2014/main" id="{010AD2A3-6290-54CF-EED4-ABDBC1A58316}"/>
              </a:ext>
            </a:extLst>
          </p:cNvPr>
          <p:cNvSpPr>
            <a:spLocks noGrp="1"/>
          </p:cNvSpPr>
          <p:nvPr>
            <p:ph idx="1"/>
          </p:nvPr>
        </p:nvSpPr>
        <p:spPr>
          <a:xfrm>
            <a:off x="380698" y="1840230"/>
            <a:ext cx="11360198" cy="4597146"/>
          </a:xfrm>
        </p:spPr>
        <p:txBody>
          <a:bodyPr>
            <a:normAutofit/>
          </a:bodyPr>
          <a:lstStyle/>
          <a:p>
            <a:pPr marL="571500" indent="-571500" algn="l">
              <a:spcBef>
                <a:spcPts val="300"/>
              </a:spcBef>
              <a:spcAft>
                <a:spcPts val="300"/>
              </a:spcAft>
              <a:buFont typeface="+mj-lt"/>
              <a:buAutoNum type="romanUcPeriod"/>
            </a:pPr>
            <a:r>
              <a:rPr lang="en-US" sz="2400" b="1" i="0" dirty="0">
                <a:solidFill>
                  <a:srgbClr val="424242"/>
                </a:solidFill>
                <a:effectLst/>
              </a:rPr>
              <a:t>Mechanism</a:t>
            </a:r>
            <a:r>
              <a:rPr lang="en-US" sz="2400" b="0" i="0" dirty="0">
                <a:solidFill>
                  <a:srgbClr val="424242"/>
                </a:solidFill>
                <a:effectLst/>
              </a:rPr>
              <a:t>: Modulates glutamatergic neurotransmission; helps maintain abstinence.</a:t>
            </a:r>
          </a:p>
          <a:p>
            <a:pPr marL="571500" indent="-571500" algn="l">
              <a:spcBef>
                <a:spcPts val="300"/>
              </a:spcBef>
              <a:spcAft>
                <a:spcPts val="300"/>
              </a:spcAft>
              <a:buFont typeface="+mj-lt"/>
              <a:buAutoNum type="romanUcPeriod"/>
            </a:pPr>
            <a:r>
              <a:rPr lang="en-US" sz="2400" b="1" i="0" dirty="0">
                <a:solidFill>
                  <a:srgbClr val="424242"/>
                </a:solidFill>
                <a:effectLst/>
              </a:rPr>
              <a:t>Dosing</a:t>
            </a:r>
            <a:r>
              <a:rPr lang="en-US" sz="2400" b="0" i="0" dirty="0">
                <a:solidFill>
                  <a:srgbClr val="424242"/>
                </a:solidFill>
                <a:effectLst/>
              </a:rPr>
              <a:t>: 666 mg orally three times daily (adjusted for renal function)</a:t>
            </a:r>
          </a:p>
          <a:p>
            <a:pPr marL="571500" indent="-571500" algn="l">
              <a:spcBef>
                <a:spcPts val="300"/>
              </a:spcBef>
              <a:spcAft>
                <a:spcPts val="300"/>
              </a:spcAft>
              <a:buFont typeface="+mj-lt"/>
              <a:buAutoNum type="romanUcPeriod"/>
            </a:pPr>
            <a:r>
              <a:rPr lang="en-US" sz="2400" b="1" i="0" dirty="0">
                <a:solidFill>
                  <a:srgbClr val="424242"/>
                </a:solidFill>
                <a:effectLst/>
              </a:rPr>
              <a:t>Efficacy</a:t>
            </a:r>
            <a:r>
              <a:rPr lang="en-US" sz="2400" b="0" i="0" dirty="0">
                <a:solidFill>
                  <a:srgbClr val="424242"/>
                </a:solidFill>
                <a:effectLst/>
              </a:rPr>
              <a:t>:</a:t>
            </a:r>
          </a:p>
          <a:p>
            <a:pPr marL="971550" lvl="1" indent="-514350" algn="l">
              <a:spcBef>
                <a:spcPts val="300"/>
              </a:spcBef>
              <a:spcAft>
                <a:spcPts val="300"/>
              </a:spcAft>
              <a:buFont typeface="+mj-lt"/>
              <a:buAutoNum type="romanUcPeriod"/>
            </a:pPr>
            <a:r>
              <a:rPr lang="en-US" sz="2400" b="0" i="0" dirty="0">
                <a:solidFill>
                  <a:srgbClr val="424242"/>
                </a:solidFill>
                <a:effectLst/>
              </a:rPr>
              <a:t>Reduces risk of return to any drinking (RR: 0.88; 95% CI: 0.83–0.93)</a:t>
            </a:r>
          </a:p>
          <a:p>
            <a:pPr marL="971550" lvl="1" indent="-514350" algn="l">
              <a:spcBef>
                <a:spcPts val="300"/>
              </a:spcBef>
              <a:spcAft>
                <a:spcPts val="300"/>
              </a:spcAft>
              <a:buFont typeface="+mj-lt"/>
              <a:buAutoNum type="romanUcPeriod"/>
            </a:pPr>
            <a:r>
              <a:rPr lang="en-US" sz="2400" b="0" i="0" dirty="0">
                <a:solidFill>
                  <a:srgbClr val="424242"/>
                </a:solidFill>
                <a:effectLst/>
              </a:rPr>
              <a:t>NNT: 11 for abstinence </a:t>
            </a:r>
          </a:p>
          <a:p>
            <a:pPr marL="571500" indent="-571500" algn="l">
              <a:spcBef>
                <a:spcPts val="300"/>
              </a:spcBef>
              <a:spcAft>
                <a:spcPts val="300"/>
              </a:spcAft>
              <a:buFont typeface="+mj-lt"/>
              <a:buAutoNum type="romanUcPeriod"/>
            </a:pPr>
            <a:r>
              <a:rPr lang="en-US" sz="2400" b="1" i="0" dirty="0">
                <a:solidFill>
                  <a:srgbClr val="424242"/>
                </a:solidFill>
                <a:effectLst/>
              </a:rPr>
              <a:t>Side Effects</a:t>
            </a:r>
            <a:r>
              <a:rPr lang="en-US" sz="2400" b="0" i="0" dirty="0">
                <a:solidFill>
                  <a:srgbClr val="424242"/>
                </a:solidFill>
                <a:effectLst/>
              </a:rPr>
              <a:t>:</a:t>
            </a:r>
          </a:p>
          <a:p>
            <a:pPr marL="971550" lvl="1" indent="-514350" algn="l">
              <a:spcBef>
                <a:spcPts val="300"/>
              </a:spcBef>
              <a:spcAft>
                <a:spcPts val="300"/>
              </a:spcAft>
              <a:buFont typeface="+mj-lt"/>
              <a:buAutoNum type="romanUcPeriod"/>
            </a:pPr>
            <a:r>
              <a:rPr lang="en-US" sz="2400" b="0" i="0" dirty="0">
                <a:solidFill>
                  <a:srgbClr val="424242"/>
                </a:solidFill>
                <a:effectLst/>
              </a:rPr>
              <a:t>Diarrhea (RR: 1.58), flatulence, nausea, insomnia </a:t>
            </a:r>
          </a:p>
          <a:p>
            <a:pPr marL="571500" indent="-571500" algn="l">
              <a:spcBef>
                <a:spcPts val="300"/>
              </a:spcBef>
              <a:spcAft>
                <a:spcPts val="300"/>
              </a:spcAft>
              <a:buFont typeface="+mj-lt"/>
              <a:buAutoNum type="romanUcPeriod"/>
            </a:pPr>
            <a:r>
              <a:rPr lang="en-US" sz="2400" b="1" i="0" dirty="0">
                <a:solidFill>
                  <a:srgbClr val="424242"/>
                </a:solidFill>
                <a:effectLst/>
              </a:rPr>
              <a:t>Clinical Trials</a:t>
            </a:r>
            <a:r>
              <a:rPr lang="en-US" sz="2400" b="0" i="0" dirty="0">
                <a:solidFill>
                  <a:srgbClr val="424242"/>
                </a:solidFill>
                <a:effectLst/>
              </a:rPr>
              <a:t>:</a:t>
            </a:r>
          </a:p>
          <a:p>
            <a:pPr marL="971550" lvl="1" indent="-514350" algn="l">
              <a:spcBef>
                <a:spcPts val="300"/>
              </a:spcBef>
              <a:spcAft>
                <a:spcPts val="300"/>
              </a:spcAft>
              <a:buFont typeface="+mj-lt"/>
              <a:buAutoNum type="romanUcPeriod"/>
            </a:pPr>
            <a:r>
              <a:rPr lang="en-US" sz="2400" b="0" i="0" dirty="0">
                <a:solidFill>
                  <a:srgbClr val="424242"/>
                </a:solidFill>
                <a:effectLst/>
              </a:rPr>
              <a:t>Evaluated in 20 RCTs with over 6,000 participants</a:t>
            </a:r>
          </a:p>
        </p:txBody>
      </p:sp>
    </p:spTree>
    <p:extLst>
      <p:ext uri="{BB962C8B-B14F-4D97-AF65-F5344CB8AC3E}">
        <p14:creationId xmlns:p14="http://schemas.microsoft.com/office/powerpoint/2010/main" val="359695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4B10-EB1D-4A0F-A5CF-1CFFE75C7A16}"/>
              </a:ext>
            </a:extLst>
          </p:cNvPr>
          <p:cNvSpPr>
            <a:spLocks noGrp="1"/>
          </p:cNvSpPr>
          <p:nvPr>
            <p:ph type="title"/>
          </p:nvPr>
        </p:nvSpPr>
        <p:spPr>
          <a:xfrm>
            <a:off x="380698" y="194310"/>
            <a:ext cx="10268712" cy="1122425"/>
          </a:xfrm>
        </p:spPr>
        <p:txBody>
          <a:bodyPr/>
          <a:lstStyle/>
          <a:p>
            <a:r>
              <a:rPr lang="en-US" dirty="0">
                <a:effectLst>
                  <a:outerShdw blurRad="38100" dist="38100" dir="2700000" algn="tl">
                    <a:srgbClr val="000000">
                      <a:alpha val="43137"/>
                    </a:srgbClr>
                  </a:outerShdw>
                </a:effectLst>
              </a:rPr>
              <a:t>Overview of Medications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for AUD: Disulfiram</a:t>
            </a:r>
          </a:p>
        </p:txBody>
      </p:sp>
      <p:sp>
        <p:nvSpPr>
          <p:cNvPr id="3" name="Content Placeholder 2">
            <a:extLst>
              <a:ext uri="{FF2B5EF4-FFF2-40B4-BE49-F238E27FC236}">
                <a16:creationId xmlns:a16="http://schemas.microsoft.com/office/drawing/2014/main" id="{8F7DE668-20B4-4925-9E78-01220853A52D}"/>
              </a:ext>
            </a:extLst>
          </p:cNvPr>
          <p:cNvSpPr>
            <a:spLocks noGrp="1"/>
          </p:cNvSpPr>
          <p:nvPr>
            <p:ph idx="1"/>
          </p:nvPr>
        </p:nvSpPr>
        <p:spPr/>
        <p:txBody>
          <a:bodyPr>
            <a:normAutofit fontScale="92500" lnSpcReduction="20000"/>
          </a:bodyPr>
          <a:lstStyle/>
          <a:p>
            <a:pPr marL="571500" indent="-571500" algn="l">
              <a:spcBef>
                <a:spcPts val="300"/>
              </a:spcBef>
              <a:spcAft>
                <a:spcPts val="300"/>
              </a:spcAft>
              <a:buFont typeface="+mj-lt"/>
              <a:buAutoNum type="romanUcPeriod"/>
            </a:pPr>
            <a:r>
              <a:rPr lang="en-US" b="1" i="0" dirty="0">
                <a:solidFill>
                  <a:srgbClr val="424242"/>
                </a:solidFill>
                <a:effectLst/>
              </a:rPr>
              <a:t>Mechanism</a:t>
            </a:r>
            <a:r>
              <a:rPr lang="en-US" b="0" i="0" dirty="0">
                <a:solidFill>
                  <a:srgbClr val="424242"/>
                </a:solidFill>
                <a:effectLst/>
              </a:rPr>
              <a:t>: Inhibits aldehyde dehydrogenase; causes unpleasant reaction when alcohol is consumed.</a:t>
            </a:r>
          </a:p>
          <a:p>
            <a:pPr marL="571500" indent="-571500" algn="l">
              <a:spcBef>
                <a:spcPts val="300"/>
              </a:spcBef>
              <a:spcAft>
                <a:spcPts val="300"/>
              </a:spcAft>
              <a:buFont typeface="+mj-lt"/>
              <a:buAutoNum type="romanUcPeriod"/>
            </a:pPr>
            <a:r>
              <a:rPr lang="en-US" b="1" i="0" dirty="0">
                <a:solidFill>
                  <a:srgbClr val="424242"/>
                </a:solidFill>
                <a:effectLst/>
              </a:rPr>
              <a:t>Dosing</a:t>
            </a:r>
            <a:r>
              <a:rPr lang="en-US" b="0" i="0" dirty="0">
                <a:solidFill>
                  <a:srgbClr val="424242"/>
                </a:solidFill>
                <a:effectLst/>
              </a:rPr>
              <a:t>: 250 mg orally once daily (range: 125–500 mg)</a:t>
            </a:r>
          </a:p>
          <a:p>
            <a:pPr marL="571500" indent="-571500" algn="l">
              <a:spcBef>
                <a:spcPts val="300"/>
              </a:spcBef>
              <a:spcAft>
                <a:spcPts val="300"/>
              </a:spcAft>
              <a:buFont typeface="+mj-lt"/>
              <a:buAutoNum type="romanUcPeriod"/>
            </a:pPr>
            <a:r>
              <a:rPr lang="en-US" b="1" i="0" dirty="0">
                <a:solidFill>
                  <a:srgbClr val="424242"/>
                </a:solidFill>
                <a:effectLst/>
              </a:rPr>
              <a:t>Efficacy</a:t>
            </a:r>
            <a:r>
              <a:rPr lang="en-US" b="0" i="0" dirty="0">
                <a:solidFill>
                  <a:srgbClr val="424242"/>
                </a:solidFill>
                <a:effectLst/>
              </a:rPr>
              <a:t>:</a:t>
            </a:r>
          </a:p>
          <a:p>
            <a:pPr marL="971550" lvl="1" indent="-514350" algn="l">
              <a:spcBef>
                <a:spcPts val="300"/>
              </a:spcBef>
              <a:spcAft>
                <a:spcPts val="300"/>
              </a:spcAft>
              <a:buFont typeface="+mj-lt"/>
              <a:buAutoNum type="romanUcPeriod"/>
            </a:pPr>
            <a:r>
              <a:rPr lang="en-US" b="0" i="0" dirty="0">
                <a:solidFill>
                  <a:srgbClr val="424242"/>
                </a:solidFill>
                <a:effectLst/>
              </a:rPr>
              <a:t>Mixed results; not significantly better than placebo in reducing drinking (RR: 1.03; 95% CI: 0.90–1.17)</a:t>
            </a:r>
          </a:p>
          <a:p>
            <a:pPr marL="971550" lvl="1" indent="-514350" algn="l">
              <a:spcBef>
                <a:spcPts val="300"/>
              </a:spcBef>
              <a:spcAft>
                <a:spcPts val="300"/>
              </a:spcAft>
              <a:buFont typeface="+mj-lt"/>
              <a:buAutoNum type="romanUcPeriod"/>
            </a:pPr>
            <a:r>
              <a:rPr lang="en-US" b="0" i="0" dirty="0">
                <a:solidFill>
                  <a:srgbClr val="424242"/>
                </a:solidFill>
                <a:effectLst/>
              </a:rPr>
              <a:t>Best used in highly motivated patients under supervision</a:t>
            </a:r>
          </a:p>
          <a:p>
            <a:pPr marL="571500" indent="-571500" algn="l">
              <a:spcBef>
                <a:spcPts val="300"/>
              </a:spcBef>
              <a:spcAft>
                <a:spcPts val="300"/>
              </a:spcAft>
              <a:buFont typeface="+mj-lt"/>
              <a:buAutoNum type="romanUcPeriod"/>
            </a:pPr>
            <a:r>
              <a:rPr lang="en-US" b="1" i="0" dirty="0">
                <a:solidFill>
                  <a:srgbClr val="424242"/>
                </a:solidFill>
                <a:effectLst/>
              </a:rPr>
              <a:t>Side Effects</a:t>
            </a:r>
            <a:r>
              <a:rPr lang="en-US" b="0" i="0" dirty="0">
                <a:solidFill>
                  <a:srgbClr val="424242"/>
                </a:solidFill>
                <a:effectLst/>
              </a:rPr>
              <a:t>:</a:t>
            </a:r>
          </a:p>
          <a:p>
            <a:pPr marL="971550" lvl="1" indent="-514350" algn="l">
              <a:spcBef>
                <a:spcPts val="300"/>
              </a:spcBef>
              <a:spcAft>
                <a:spcPts val="300"/>
              </a:spcAft>
              <a:buFont typeface="+mj-lt"/>
              <a:buAutoNum type="romanUcPeriod"/>
            </a:pPr>
            <a:r>
              <a:rPr lang="en-US" b="0" i="0" dirty="0">
                <a:solidFill>
                  <a:srgbClr val="424242"/>
                </a:solidFill>
                <a:effectLst/>
              </a:rPr>
              <a:t>Hepatotoxicity, metallic taste, drowsiness, neuropathy</a:t>
            </a:r>
          </a:p>
          <a:p>
            <a:pPr marL="971550" lvl="1" indent="-514350" algn="l">
              <a:spcBef>
                <a:spcPts val="300"/>
              </a:spcBef>
              <a:spcAft>
                <a:spcPts val="300"/>
              </a:spcAft>
              <a:buFont typeface="+mj-lt"/>
              <a:buAutoNum type="romanUcPeriod"/>
            </a:pPr>
            <a:r>
              <a:rPr lang="en-US" b="0" i="0" dirty="0">
                <a:solidFill>
                  <a:srgbClr val="424242"/>
                </a:solidFill>
                <a:effectLst/>
              </a:rPr>
              <a:t>Severe reactions if alcohol is consumed (flushing, tachycardia, nausea)</a:t>
            </a:r>
          </a:p>
          <a:p>
            <a:pPr marL="571500" indent="-571500" algn="l">
              <a:spcBef>
                <a:spcPts val="300"/>
              </a:spcBef>
              <a:spcAft>
                <a:spcPts val="300"/>
              </a:spcAft>
              <a:buFont typeface="+mj-lt"/>
              <a:buAutoNum type="romanUcPeriod"/>
            </a:pPr>
            <a:r>
              <a:rPr lang="en-US" b="1" i="0" dirty="0">
                <a:solidFill>
                  <a:srgbClr val="424242"/>
                </a:solidFill>
                <a:effectLst/>
              </a:rPr>
              <a:t>Clinical Trials</a:t>
            </a:r>
            <a:r>
              <a:rPr lang="en-US" b="0" i="0" dirty="0">
                <a:solidFill>
                  <a:srgbClr val="424242"/>
                </a:solidFill>
                <a:effectLst/>
              </a:rPr>
              <a:t>:</a:t>
            </a:r>
          </a:p>
          <a:p>
            <a:pPr marL="971550" lvl="1" indent="-514350" algn="l">
              <a:spcBef>
                <a:spcPts val="300"/>
              </a:spcBef>
              <a:spcAft>
                <a:spcPts val="300"/>
              </a:spcAft>
              <a:buFont typeface="+mj-lt"/>
              <a:buAutoNum type="romanUcPeriod"/>
            </a:pPr>
            <a:r>
              <a:rPr lang="en-US" b="0" i="0" dirty="0">
                <a:solidFill>
                  <a:srgbClr val="424242"/>
                </a:solidFill>
                <a:effectLst/>
              </a:rPr>
              <a:t>Evaluated in 3 RCTs with 622 participants </a:t>
            </a:r>
          </a:p>
          <a:p>
            <a:endParaRPr lang="en-US" dirty="0"/>
          </a:p>
        </p:txBody>
      </p:sp>
    </p:spTree>
    <p:extLst>
      <p:ext uri="{BB962C8B-B14F-4D97-AF65-F5344CB8AC3E}">
        <p14:creationId xmlns:p14="http://schemas.microsoft.com/office/powerpoint/2010/main" val="2061022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89A54-5094-1EFC-62E6-A88F68428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455CD-3840-3E8A-B83B-86996E8D39B2}"/>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Overview of Medications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for OUD: Methadone</a:t>
            </a:r>
          </a:p>
        </p:txBody>
      </p:sp>
      <p:sp>
        <p:nvSpPr>
          <p:cNvPr id="3" name="Content Placeholder 2">
            <a:extLst>
              <a:ext uri="{FF2B5EF4-FFF2-40B4-BE49-F238E27FC236}">
                <a16:creationId xmlns:a16="http://schemas.microsoft.com/office/drawing/2014/main" id="{BEEACAFF-F44B-BEEB-4A3C-57291495035F}"/>
              </a:ext>
            </a:extLst>
          </p:cNvPr>
          <p:cNvSpPr>
            <a:spLocks noGrp="1"/>
          </p:cNvSpPr>
          <p:nvPr>
            <p:ph idx="1"/>
          </p:nvPr>
        </p:nvSpPr>
        <p:spPr/>
        <p:txBody>
          <a:bodyPr>
            <a:normAutofit fontScale="92500" lnSpcReduction="20000"/>
          </a:bodyPr>
          <a:lstStyle/>
          <a:p>
            <a:pPr marL="571500" indent="-571500" algn="l">
              <a:spcBef>
                <a:spcPts val="300"/>
              </a:spcBef>
              <a:spcAft>
                <a:spcPts val="300"/>
              </a:spcAft>
              <a:buFont typeface="+mj-lt"/>
              <a:buAutoNum type="romanUcPeriod"/>
            </a:pPr>
            <a:r>
              <a:rPr lang="en-US" sz="2400" b="1" i="0" dirty="0">
                <a:solidFill>
                  <a:srgbClr val="424242"/>
                </a:solidFill>
                <a:effectLst/>
              </a:rPr>
              <a:t>Mechanism</a:t>
            </a:r>
            <a:r>
              <a:rPr lang="en-US" sz="2400" b="0" i="0" dirty="0">
                <a:solidFill>
                  <a:srgbClr val="424242"/>
                </a:solidFill>
                <a:effectLst/>
              </a:rPr>
              <a:t>: Full opioid agonist; suppresses withdrawal and cravings.</a:t>
            </a:r>
          </a:p>
          <a:p>
            <a:pPr marL="571500" indent="-571500" algn="l">
              <a:spcBef>
                <a:spcPts val="300"/>
              </a:spcBef>
              <a:spcAft>
                <a:spcPts val="300"/>
              </a:spcAft>
              <a:buFont typeface="+mj-lt"/>
              <a:buAutoNum type="romanUcPeriod"/>
            </a:pPr>
            <a:r>
              <a:rPr lang="en-US" sz="2400" b="1" i="0" dirty="0">
                <a:solidFill>
                  <a:srgbClr val="424242"/>
                </a:solidFill>
                <a:effectLst/>
              </a:rPr>
              <a:t>Dosing</a:t>
            </a:r>
            <a:r>
              <a:rPr lang="en-US" sz="2400" b="0" i="0" dirty="0">
                <a:solidFill>
                  <a:srgbClr val="424242"/>
                </a:solidFill>
                <a:effectLst/>
              </a:rPr>
              <a:t>:</a:t>
            </a:r>
          </a:p>
          <a:p>
            <a:pPr marL="971550" lvl="1" indent="-514350" algn="l">
              <a:spcBef>
                <a:spcPts val="300"/>
              </a:spcBef>
              <a:spcAft>
                <a:spcPts val="300"/>
              </a:spcAft>
              <a:buFont typeface="+mj-lt"/>
              <a:buAutoNum type="romanUcPeriod"/>
            </a:pPr>
            <a:r>
              <a:rPr lang="en-US" sz="2400" b="0" i="0" dirty="0">
                <a:solidFill>
                  <a:srgbClr val="424242"/>
                </a:solidFill>
                <a:effectLst/>
              </a:rPr>
              <a:t>Initial: 20–30 mg orally once daily</a:t>
            </a:r>
          </a:p>
          <a:p>
            <a:pPr marL="971550" lvl="1" indent="-514350" algn="l">
              <a:spcBef>
                <a:spcPts val="300"/>
              </a:spcBef>
              <a:spcAft>
                <a:spcPts val="300"/>
              </a:spcAft>
              <a:buFont typeface="+mj-lt"/>
              <a:buAutoNum type="romanUcPeriod"/>
            </a:pPr>
            <a:r>
              <a:rPr lang="en-US" sz="2400" b="0" i="0" dirty="0">
                <a:solidFill>
                  <a:srgbClr val="424242"/>
                </a:solidFill>
                <a:effectLst/>
              </a:rPr>
              <a:t>Maintenance: 60–120 mg/day</a:t>
            </a:r>
          </a:p>
          <a:p>
            <a:pPr marL="571500" indent="-571500" algn="l">
              <a:spcBef>
                <a:spcPts val="300"/>
              </a:spcBef>
              <a:spcAft>
                <a:spcPts val="300"/>
              </a:spcAft>
              <a:buFont typeface="+mj-lt"/>
              <a:buAutoNum type="romanUcPeriod"/>
            </a:pPr>
            <a:r>
              <a:rPr lang="en-US" sz="2400" b="1" i="0" dirty="0">
                <a:solidFill>
                  <a:srgbClr val="424242"/>
                </a:solidFill>
                <a:effectLst/>
              </a:rPr>
              <a:t>Formulations</a:t>
            </a:r>
            <a:r>
              <a:rPr lang="en-US" sz="2400" b="0" i="0" dirty="0">
                <a:solidFill>
                  <a:srgbClr val="424242"/>
                </a:solidFill>
                <a:effectLst/>
              </a:rPr>
              <a:t>: Liquid, tablet, or diskette; dispensed only through certified Opioid Treatment Programs (OTPs)</a:t>
            </a:r>
          </a:p>
          <a:p>
            <a:pPr marL="571500" indent="-571500" algn="l">
              <a:spcBef>
                <a:spcPts val="300"/>
              </a:spcBef>
              <a:spcAft>
                <a:spcPts val="300"/>
              </a:spcAft>
              <a:buFont typeface="+mj-lt"/>
              <a:buAutoNum type="romanUcPeriod"/>
            </a:pPr>
            <a:r>
              <a:rPr lang="en-US" sz="2400" b="1" i="0" dirty="0">
                <a:solidFill>
                  <a:srgbClr val="424242"/>
                </a:solidFill>
                <a:effectLst/>
              </a:rPr>
              <a:t>Efficacy</a:t>
            </a:r>
            <a:r>
              <a:rPr lang="en-US" sz="2400" b="0" i="0" dirty="0">
                <a:solidFill>
                  <a:srgbClr val="424242"/>
                </a:solidFill>
                <a:effectLst/>
              </a:rPr>
              <a:t>:</a:t>
            </a:r>
          </a:p>
          <a:p>
            <a:pPr marL="971550" lvl="1" indent="-514350" algn="l">
              <a:spcBef>
                <a:spcPts val="300"/>
              </a:spcBef>
              <a:spcAft>
                <a:spcPts val="300"/>
              </a:spcAft>
              <a:buFont typeface="+mj-lt"/>
              <a:buAutoNum type="romanUcPeriod"/>
            </a:pPr>
            <a:r>
              <a:rPr lang="en-US" sz="2400" b="0" i="0" dirty="0">
                <a:solidFill>
                  <a:srgbClr val="424242"/>
                </a:solidFill>
                <a:effectLst/>
              </a:rPr>
              <a:t>Proven to reduce opioid use, improve retention, and lower mortality</a:t>
            </a:r>
          </a:p>
          <a:p>
            <a:pPr marL="971550" lvl="1" indent="-514350" algn="l">
              <a:spcBef>
                <a:spcPts val="300"/>
              </a:spcBef>
              <a:spcAft>
                <a:spcPts val="300"/>
              </a:spcAft>
              <a:buFont typeface="+mj-lt"/>
              <a:buAutoNum type="romanUcPeriod"/>
            </a:pPr>
            <a:r>
              <a:rPr lang="en-US" sz="2400" b="0" i="0" dirty="0">
                <a:solidFill>
                  <a:srgbClr val="424242"/>
                </a:solidFill>
                <a:effectLst/>
              </a:rPr>
              <a:t>Long-term studies show superior retention compared to other treatments</a:t>
            </a:r>
          </a:p>
          <a:p>
            <a:pPr marL="571500" indent="-571500" algn="l">
              <a:spcBef>
                <a:spcPts val="300"/>
              </a:spcBef>
              <a:spcAft>
                <a:spcPts val="300"/>
              </a:spcAft>
              <a:buFont typeface="+mj-lt"/>
              <a:buAutoNum type="romanUcPeriod"/>
            </a:pPr>
            <a:r>
              <a:rPr lang="en-US" sz="2400" b="1" i="0" dirty="0">
                <a:solidFill>
                  <a:srgbClr val="424242"/>
                </a:solidFill>
                <a:effectLst/>
              </a:rPr>
              <a:t>Side Effects</a:t>
            </a:r>
            <a:r>
              <a:rPr lang="en-US" sz="2400" b="0" i="0" dirty="0">
                <a:solidFill>
                  <a:srgbClr val="424242"/>
                </a:solidFill>
                <a:effectLst/>
              </a:rPr>
              <a:t>:</a:t>
            </a:r>
          </a:p>
          <a:p>
            <a:pPr marL="971550" lvl="1" indent="-514350" algn="l">
              <a:spcBef>
                <a:spcPts val="300"/>
              </a:spcBef>
              <a:spcAft>
                <a:spcPts val="300"/>
              </a:spcAft>
              <a:buFont typeface="+mj-lt"/>
              <a:buAutoNum type="romanUcPeriod"/>
            </a:pPr>
            <a:r>
              <a:rPr lang="en-US" sz="2400" b="0" i="0" dirty="0">
                <a:solidFill>
                  <a:srgbClr val="424242"/>
                </a:solidFill>
                <a:effectLst/>
              </a:rPr>
              <a:t>Sedation, constipation, sweating, QT prolongation, respiratory depression</a:t>
            </a:r>
          </a:p>
          <a:p>
            <a:pPr marL="571500" indent="-571500" algn="l">
              <a:spcBef>
                <a:spcPts val="300"/>
              </a:spcBef>
              <a:spcAft>
                <a:spcPts val="300"/>
              </a:spcAft>
              <a:buFont typeface="+mj-lt"/>
              <a:buAutoNum type="romanUcPeriod"/>
            </a:pPr>
            <a:r>
              <a:rPr lang="en-US" sz="2400" b="1" i="0" dirty="0">
                <a:solidFill>
                  <a:srgbClr val="424242"/>
                </a:solidFill>
                <a:effectLst/>
              </a:rPr>
              <a:t>Risks</a:t>
            </a:r>
            <a:r>
              <a:rPr lang="en-US" sz="2400" b="0" i="0" dirty="0">
                <a:solidFill>
                  <a:srgbClr val="424242"/>
                </a:solidFill>
                <a:effectLst/>
              </a:rPr>
              <a:t>: High overdose potential if not carefully titrated; requires daily observed dosing initially</a:t>
            </a:r>
          </a:p>
        </p:txBody>
      </p:sp>
    </p:spTree>
    <p:extLst>
      <p:ext uri="{BB962C8B-B14F-4D97-AF65-F5344CB8AC3E}">
        <p14:creationId xmlns:p14="http://schemas.microsoft.com/office/powerpoint/2010/main" val="65056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8002C-50AA-FB8F-3D0C-34BC65644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ABF93-4E57-59C6-D146-5AF3982A6B5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Overview of Medications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for OUD: Buprenorphine</a:t>
            </a:r>
          </a:p>
        </p:txBody>
      </p:sp>
      <p:sp>
        <p:nvSpPr>
          <p:cNvPr id="3" name="Content Placeholder 2">
            <a:extLst>
              <a:ext uri="{FF2B5EF4-FFF2-40B4-BE49-F238E27FC236}">
                <a16:creationId xmlns:a16="http://schemas.microsoft.com/office/drawing/2014/main" id="{D8A89308-6CDC-0BB2-9ECA-59D2A671B820}"/>
              </a:ext>
            </a:extLst>
          </p:cNvPr>
          <p:cNvSpPr>
            <a:spLocks noGrp="1"/>
          </p:cNvSpPr>
          <p:nvPr>
            <p:ph idx="1"/>
          </p:nvPr>
        </p:nvSpPr>
        <p:spPr/>
        <p:txBody>
          <a:bodyPr>
            <a:normAutofit fontScale="92500" lnSpcReduction="20000"/>
          </a:bodyPr>
          <a:lstStyle/>
          <a:p>
            <a:pPr marL="571500" indent="-571500" algn="l">
              <a:spcBef>
                <a:spcPts val="300"/>
              </a:spcBef>
              <a:spcAft>
                <a:spcPts val="300"/>
              </a:spcAft>
              <a:buFont typeface="+mj-lt"/>
              <a:buAutoNum type="romanUcPeriod"/>
            </a:pPr>
            <a:r>
              <a:rPr lang="en-US" b="1" i="0" dirty="0">
                <a:solidFill>
                  <a:srgbClr val="424242"/>
                </a:solidFill>
                <a:effectLst/>
              </a:rPr>
              <a:t>Mechanism</a:t>
            </a:r>
            <a:r>
              <a:rPr lang="en-US" b="0" i="0" dirty="0">
                <a:solidFill>
                  <a:srgbClr val="424242"/>
                </a:solidFill>
                <a:effectLst/>
              </a:rPr>
              <a:t>: Partial opioid agonist; ceiling effect reduces overdose risk</a:t>
            </a:r>
          </a:p>
          <a:p>
            <a:pPr marL="571500" indent="-571500" algn="l">
              <a:spcBef>
                <a:spcPts val="300"/>
              </a:spcBef>
              <a:spcAft>
                <a:spcPts val="300"/>
              </a:spcAft>
              <a:buFont typeface="+mj-lt"/>
              <a:buAutoNum type="romanUcPeriod"/>
            </a:pPr>
            <a:r>
              <a:rPr lang="en-US" b="1" i="0" dirty="0">
                <a:solidFill>
                  <a:srgbClr val="424242"/>
                </a:solidFill>
                <a:effectLst/>
              </a:rPr>
              <a:t>Dosing</a:t>
            </a:r>
            <a:r>
              <a:rPr lang="en-US" b="0" i="0" dirty="0">
                <a:solidFill>
                  <a:srgbClr val="424242"/>
                </a:solidFill>
                <a:effectLst/>
              </a:rPr>
              <a:t>:</a:t>
            </a:r>
          </a:p>
          <a:p>
            <a:pPr marL="971550" lvl="1" indent="-514350" algn="l">
              <a:spcBef>
                <a:spcPts val="300"/>
              </a:spcBef>
              <a:spcAft>
                <a:spcPts val="300"/>
              </a:spcAft>
              <a:buFont typeface="+mj-lt"/>
              <a:buAutoNum type="romanUcPeriod"/>
            </a:pPr>
            <a:r>
              <a:rPr lang="en-US" b="0" i="0" dirty="0">
                <a:solidFill>
                  <a:srgbClr val="424242"/>
                </a:solidFill>
                <a:effectLst/>
              </a:rPr>
              <a:t>Induction: 2–4 mg sublingual, titrated to 8–16 mg/day</a:t>
            </a:r>
          </a:p>
          <a:p>
            <a:pPr marL="971550" lvl="1" indent="-514350" algn="l">
              <a:spcBef>
                <a:spcPts val="300"/>
              </a:spcBef>
              <a:spcAft>
                <a:spcPts val="300"/>
              </a:spcAft>
              <a:buFont typeface="+mj-lt"/>
              <a:buAutoNum type="romanUcPeriod"/>
            </a:pPr>
            <a:r>
              <a:rPr lang="en-US" b="0" i="0" dirty="0">
                <a:solidFill>
                  <a:srgbClr val="424242"/>
                </a:solidFill>
                <a:effectLst/>
              </a:rPr>
              <a:t>Maintenance: 8–24 mg/day</a:t>
            </a:r>
          </a:p>
          <a:p>
            <a:pPr marL="571500" indent="-571500" algn="l">
              <a:spcBef>
                <a:spcPts val="300"/>
              </a:spcBef>
              <a:spcAft>
                <a:spcPts val="300"/>
              </a:spcAft>
              <a:buFont typeface="+mj-lt"/>
              <a:buAutoNum type="romanUcPeriod"/>
            </a:pPr>
            <a:r>
              <a:rPr lang="en-US" b="1" i="0" dirty="0">
                <a:solidFill>
                  <a:srgbClr val="424242"/>
                </a:solidFill>
                <a:effectLst/>
              </a:rPr>
              <a:t>Formulations</a:t>
            </a:r>
            <a:r>
              <a:rPr lang="en-US" b="0" i="0" dirty="0">
                <a:solidFill>
                  <a:srgbClr val="424242"/>
                </a:solidFill>
                <a:effectLst/>
              </a:rPr>
              <a:t>: Sublingual tablets/films (often combined with naloxone), extended-release injection (weekly/monthly)</a:t>
            </a:r>
          </a:p>
          <a:p>
            <a:pPr marL="571500" indent="-571500" algn="l">
              <a:spcBef>
                <a:spcPts val="300"/>
              </a:spcBef>
              <a:spcAft>
                <a:spcPts val="300"/>
              </a:spcAft>
              <a:buFont typeface="+mj-lt"/>
              <a:buAutoNum type="romanUcPeriod"/>
            </a:pPr>
            <a:r>
              <a:rPr lang="en-US" b="1" i="0" dirty="0">
                <a:solidFill>
                  <a:srgbClr val="424242"/>
                </a:solidFill>
                <a:effectLst/>
              </a:rPr>
              <a:t>Efficacy</a:t>
            </a:r>
            <a:r>
              <a:rPr lang="en-US" b="0" i="0" dirty="0">
                <a:solidFill>
                  <a:srgbClr val="424242"/>
                </a:solidFill>
                <a:effectLst/>
              </a:rPr>
              <a:t>:</a:t>
            </a:r>
          </a:p>
          <a:p>
            <a:pPr marL="971550" lvl="1" indent="-514350" algn="l">
              <a:spcBef>
                <a:spcPts val="300"/>
              </a:spcBef>
              <a:spcAft>
                <a:spcPts val="300"/>
              </a:spcAft>
              <a:buFont typeface="+mj-lt"/>
              <a:buAutoNum type="romanUcPeriod"/>
            </a:pPr>
            <a:r>
              <a:rPr lang="en-US" b="0" i="0" dirty="0">
                <a:solidFill>
                  <a:srgbClr val="424242"/>
                </a:solidFill>
                <a:effectLst/>
              </a:rPr>
              <a:t>Reduces opioid use, cravings, and overdose risk by up to 60% </a:t>
            </a:r>
          </a:p>
          <a:p>
            <a:pPr marL="971550" lvl="1" indent="-514350" algn="l">
              <a:spcBef>
                <a:spcPts val="300"/>
              </a:spcBef>
              <a:spcAft>
                <a:spcPts val="300"/>
              </a:spcAft>
              <a:buFont typeface="+mj-lt"/>
              <a:buAutoNum type="romanUcPeriod"/>
            </a:pPr>
            <a:r>
              <a:rPr lang="en-US" b="0" i="0" dirty="0">
                <a:solidFill>
                  <a:srgbClr val="424242"/>
                </a:solidFill>
                <a:effectLst/>
              </a:rPr>
              <a:t>NNT to prevent one fatal overdose: 52.6 </a:t>
            </a:r>
          </a:p>
          <a:p>
            <a:pPr marL="571500" indent="-571500" algn="l">
              <a:spcBef>
                <a:spcPts val="300"/>
              </a:spcBef>
              <a:spcAft>
                <a:spcPts val="300"/>
              </a:spcAft>
              <a:buFont typeface="+mj-lt"/>
              <a:buAutoNum type="romanUcPeriod"/>
            </a:pPr>
            <a:r>
              <a:rPr lang="en-US" b="1" i="0" dirty="0">
                <a:solidFill>
                  <a:srgbClr val="424242"/>
                </a:solidFill>
                <a:effectLst/>
              </a:rPr>
              <a:t>Side Effects</a:t>
            </a:r>
            <a:r>
              <a:rPr lang="en-US" b="0" i="0" dirty="0">
                <a:solidFill>
                  <a:srgbClr val="424242"/>
                </a:solidFill>
                <a:effectLst/>
              </a:rPr>
              <a:t>:</a:t>
            </a:r>
          </a:p>
          <a:p>
            <a:pPr marL="971550" lvl="1" indent="-514350" algn="l">
              <a:spcBef>
                <a:spcPts val="300"/>
              </a:spcBef>
              <a:spcAft>
                <a:spcPts val="300"/>
              </a:spcAft>
              <a:buFont typeface="+mj-lt"/>
              <a:buAutoNum type="romanUcPeriod"/>
            </a:pPr>
            <a:r>
              <a:rPr lang="en-US" b="0" i="0" dirty="0">
                <a:solidFill>
                  <a:srgbClr val="424242"/>
                </a:solidFill>
                <a:effectLst/>
              </a:rPr>
              <a:t>Headache, nausea, constipation, insomnia, precipitated withdrawal if started too early</a:t>
            </a:r>
          </a:p>
          <a:p>
            <a:pPr marL="571500" indent="-571500" algn="l">
              <a:spcBef>
                <a:spcPts val="300"/>
              </a:spcBef>
              <a:spcAft>
                <a:spcPts val="300"/>
              </a:spcAft>
              <a:buFont typeface="+mj-lt"/>
              <a:buAutoNum type="romanUcPeriod"/>
            </a:pPr>
            <a:r>
              <a:rPr lang="en-US" b="1" i="0" dirty="0">
                <a:solidFill>
                  <a:srgbClr val="424242"/>
                </a:solidFill>
                <a:effectLst/>
              </a:rPr>
              <a:t>Advantages</a:t>
            </a:r>
            <a:r>
              <a:rPr lang="en-US" b="0" i="0" dirty="0">
                <a:solidFill>
                  <a:srgbClr val="424242"/>
                </a:solidFill>
                <a:effectLst/>
              </a:rPr>
              <a:t>: Can be prescribed in office-based settings; lower misuse potential</a:t>
            </a:r>
          </a:p>
          <a:p>
            <a:pPr marL="571500" indent="-571500">
              <a:buFont typeface="+mj-lt"/>
              <a:buAutoNum type="romanUcPeriod"/>
            </a:pPr>
            <a:endParaRPr lang="en-US" dirty="0"/>
          </a:p>
        </p:txBody>
      </p:sp>
    </p:spTree>
    <p:extLst>
      <p:ext uri="{BB962C8B-B14F-4D97-AF65-F5344CB8AC3E}">
        <p14:creationId xmlns:p14="http://schemas.microsoft.com/office/powerpoint/2010/main" val="205482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sz="3200" spc="300" dirty="0">
                <a:effectLst>
                  <a:outerShdw blurRad="50800" dist="38100" dir="2700000" algn="tl" rotWithShape="0">
                    <a:prstClr val="black">
                      <a:alpha val="40000"/>
                    </a:prstClr>
                  </a:outerShdw>
                </a:effectLst>
                <a:latin typeface="Franklin Gothic Heavy" panose="020B0903020102020204" pitchFamily="34" charset="0"/>
              </a:rPr>
              <a:t>Disclosure</a:t>
            </a:r>
            <a:r>
              <a:rPr lang="en-US" dirty="0"/>
              <a:t> </a:t>
            </a:r>
            <a:r>
              <a:rPr lang="en-US" sz="3200" spc="300" dirty="0">
                <a:effectLst>
                  <a:outerShdw blurRad="50800" dist="38100" dir="2700000" algn="tl" rotWithShape="0">
                    <a:prstClr val="black">
                      <a:alpha val="40000"/>
                    </a:prstClr>
                  </a:outerShdw>
                </a:effectLst>
                <a:latin typeface="Franklin Gothic Heavy" panose="020B0903020102020204" pitchFamily="34" charset="0"/>
              </a:rPr>
              <a:t>to Learners</a:t>
            </a:r>
          </a:p>
        </p:txBody>
      </p:sp>
      <p:sp>
        <p:nvSpPr>
          <p:cNvPr id="3" name="Text Placeholder 2">
            <a:extLst>
              <a:ext uri="{FF2B5EF4-FFF2-40B4-BE49-F238E27FC236}">
                <a16:creationId xmlns:a16="http://schemas.microsoft.com/office/drawing/2014/main" id="{75E2845A-EF74-496A-BB22-37F68516BA94}"/>
              </a:ext>
            </a:extLst>
          </p:cNvPr>
          <p:cNvSpPr>
            <a:spLocks noGrp="1"/>
          </p:cNvSpPr>
          <p:nvPr>
            <p:ph type="body" idx="1"/>
          </p:nvPr>
        </p:nvSpPr>
        <p:spPr/>
        <p:txBody>
          <a:bodyPr>
            <a:normAutofit/>
          </a:bodyPr>
          <a:lstStyle/>
          <a:p>
            <a:r>
              <a:rPr lang="en-US" sz="3200" dirty="0">
                <a:latin typeface="Franklin Gothic Book" panose="020B0503020102020204" pitchFamily="34" charset="0"/>
              </a:rPr>
              <a:t>38th Annual Texas Council Conference</a:t>
            </a:r>
          </a:p>
          <a:p>
            <a:r>
              <a:rPr lang="en-US" sz="3200" dirty="0">
                <a:latin typeface="Franklin Gothic Book" panose="020B0503020102020204" pitchFamily="34" charset="0"/>
              </a:rPr>
              <a:t>June 25-27, 2025</a:t>
            </a:r>
          </a:p>
        </p:txBody>
      </p:sp>
    </p:spTree>
    <p:extLst>
      <p:ext uri="{BB962C8B-B14F-4D97-AF65-F5344CB8AC3E}">
        <p14:creationId xmlns:p14="http://schemas.microsoft.com/office/powerpoint/2010/main" val="44285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85F7-D166-D67C-C45B-B74589E58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DECCA-901D-B37E-A820-F5B566BE09AF}"/>
              </a:ext>
            </a:extLst>
          </p:cNvPr>
          <p:cNvSpPr>
            <a:spLocks noGrp="1"/>
          </p:cNvSpPr>
          <p:nvPr>
            <p:ph type="title"/>
          </p:nvPr>
        </p:nvSpPr>
        <p:spPr/>
        <p:txBody>
          <a:bodyPr/>
          <a:lstStyle/>
          <a:p>
            <a:r>
              <a:rPr lang="en-US" sz="4400" dirty="0">
                <a:effectLst>
                  <a:outerShdw blurRad="38100" dist="38100" dir="2700000" algn="tl">
                    <a:srgbClr val="000000">
                      <a:alpha val="43137"/>
                    </a:srgbClr>
                  </a:outerShdw>
                </a:effectLst>
              </a:rPr>
              <a:t>Overview of Medications </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for OUD: Naltrexone </a:t>
            </a:r>
            <a:r>
              <a:rPr lang="en-US" sz="2000" dirty="0">
                <a:effectLst>
                  <a:outerShdw blurRad="38100" dist="38100" dir="2700000" algn="tl">
                    <a:srgbClr val="000000">
                      <a:alpha val="43137"/>
                    </a:srgbClr>
                  </a:outerShdw>
                </a:effectLst>
              </a:rPr>
              <a:t>(Extended-Release Injectable)</a:t>
            </a:r>
            <a:endParaRPr lang="en-US" sz="44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7B0962C-15CA-E862-3E66-5DD8C671E18B}"/>
              </a:ext>
            </a:extLst>
          </p:cNvPr>
          <p:cNvSpPr>
            <a:spLocks noGrp="1"/>
          </p:cNvSpPr>
          <p:nvPr>
            <p:ph idx="1"/>
          </p:nvPr>
        </p:nvSpPr>
        <p:spPr/>
        <p:txBody>
          <a:bodyPr>
            <a:normAutofit fontScale="92500" lnSpcReduction="10000"/>
          </a:bodyPr>
          <a:lstStyle/>
          <a:p>
            <a:pPr marL="571500" indent="-571500" algn="l">
              <a:spcBef>
                <a:spcPts val="300"/>
              </a:spcBef>
              <a:spcAft>
                <a:spcPts val="300"/>
              </a:spcAft>
              <a:buFont typeface="+mj-lt"/>
              <a:buAutoNum type="romanUcPeriod"/>
            </a:pPr>
            <a:r>
              <a:rPr lang="en-US" b="1" i="0" dirty="0">
                <a:solidFill>
                  <a:srgbClr val="424242"/>
                </a:solidFill>
                <a:effectLst/>
              </a:rPr>
              <a:t>Mechanism</a:t>
            </a:r>
            <a:r>
              <a:rPr lang="en-US" b="0" i="0" dirty="0">
                <a:solidFill>
                  <a:srgbClr val="424242"/>
                </a:solidFill>
                <a:effectLst/>
              </a:rPr>
              <a:t>: Opioid antagonist; blocks euphoric effects of opioids</a:t>
            </a:r>
          </a:p>
          <a:p>
            <a:pPr marL="571500" indent="-571500" algn="l">
              <a:spcBef>
                <a:spcPts val="300"/>
              </a:spcBef>
              <a:spcAft>
                <a:spcPts val="300"/>
              </a:spcAft>
              <a:buFont typeface="+mj-lt"/>
              <a:buAutoNum type="romanUcPeriod"/>
            </a:pPr>
            <a:r>
              <a:rPr lang="en-US" b="1" i="0" dirty="0">
                <a:solidFill>
                  <a:srgbClr val="424242"/>
                </a:solidFill>
                <a:effectLst/>
              </a:rPr>
              <a:t>Dosing</a:t>
            </a:r>
            <a:r>
              <a:rPr lang="en-US" b="0" i="0" dirty="0">
                <a:solidFill>
                  <a:srgbClr val="424242"/>
                </a:solidFill>
                <a:effectLst/>
              </a:rPr>
              <a:t>:</a:t>
            </a:r>
          </a:p>
          <a:p>
            <a:pPr marL="971550" lvl="1" indent="-514350" algn="l">
              <a:spcBef>
                <a:spcPts val="300"/>
              </a:spcBef>
              <a:spcAft>
                <a:spcPts val="300"/>
              </a:spcAft>
              <a:buFont typeface="+mj-lt"/>
              <a:buAutoNum type="romanUcPeriod"/>
            </a:pPr>
            <a:r>
              <a:rPr lang="en-US" b="0" i="0" dirty="0">
                <a:solidFill>
                  <a:srgbClr val="424242"/>
                </a:solidFill>
                <a:effectLst/>
              </a:rPr>
              <a:t>380 mg intramuscular injection every 4 weeks</a:t>
            </a:r>
          </a:p>
          <a:p>
            <a:pPr marL="571500" indent="-571500" algn="l">
              <a:spcBef>
                <a:spcPts val="300"/>
              </a:spcBef>
              <a:spcAft>
                <a:spcPts val="300"/>
              </a:spcAft>
              <a:buFont typeface="+mj-lt"/>
              <a:buAutoNum type="romanUcPeriod"/>
            </a:pPr>
            <a:r>
              <a:rPr lang="en-US" b="1" i="0" dirty="0">
                <a:solidFill>
                  <a:srgbClr val="424242"/>
                </a:solidFill>
                <a:effectLst/>
              </a:rPr>
              <a:t>Formulations</a:t>
            </a:r>
            <a:r>
              <a:rPr lang="en-US" b="0" i="0" dirty="0">
                <a:solidFill>
                  <a:srgbClr val="424242"/>
                </a:solidFill>
                <a:effectLst/>
              </a:rPr>
              <a:t>: Extended-release injectable (Vivitrol)</a:t>
            </a:r>
          </a:p>
          <a:p>
            <a:pPr marL="571500" indent="-571500" algn="l">
              <a:spcBef>
                <a:spcPts val="300"/>
              </a:spcBef>
              <a:spcAft>
                <a:spcPts val="300"/>
              </a:spcAft>
              <a:buFont typeface="+mj-lt"/>
              <a:buAutoNum type="romanUcPeriod"/>
            </a:pPr>
            <a:r>
              <a:rPr lang="en-US" b="1" i="0" dirty="0">
                <a:solidFill>
                  <a:srgbClr val="424242"/>
                </a:solidFill>
                <a:effectLst/>
              </a:rPr>
              <a:t>Efficacy</a:t>
            </a:r>
            <a:r>
              <a:rPr lang="en-US" b="0" i="0" dirty="0">
                <a:solidFill>
                  <a:srgbClr val="424242"/>
                </a:solidFill>
                <a:effectLst/>
              </a:rPr>
              <a:t>:</a:t>
            </a:r>
          </a:p>
          <a:p>
            <a:pPr marL="971550" lvl="1" indent="-514350" algn="l">
              <a:spcBef>
                <a:spcPts val="300"/>
              </a:spcBef>
              <a:spcAft>
                <a:spcPts val="300"/>
              </a:spcAft>
              <a:buFont typeface="+mj-lt"/>
              <a:buAutoNum type="romanUcPeriod"/>
            </a:pPr>
            <a:r>
              <a:rPr lang="en-US" b="0" i="0" dirty="0">
                <a:solidFill>
                  <a:srgbClr val="424242"/>
                </a:solidFill>
                <a:effectLst/>
              </a:rPr>
              <a:t>Effective in highly motivated individuals; reduces relapse risk </a:t>
            </a:r>
          </a:p>
          <a:p>
            <a:pPr marL="971550" lvl="1" indent="-514350" algn="l">
              <a:spcBef>
                <a:spcPts val="300"/>
              </a:spcBef>
              <a:spcAft>
                <a:spcPts val="300"/>
              </a:spcAft>
              <a:buFont typeface="+mj-lt"/>
              <a:buAutoNum type="romanUcPeriod"/>
            </a:pPr>
            <a:r>
              <a:rPr lang="en-US" b="0" i="0" dirty="0">
                <a:solidFill>
                  <a:srgbClr val="424242"/>
                </a:solidFill>
                <a:effectLst/>
              </a:rPr>
              <a:t>Less effective than methadone or buprenorphine for retention</a:t>
            </a:r>
          </a:p>
          <a:p>
            <a:pPr marL="571500" indent="-571500" algn="l">
              <a:spcBef>
                <a:spcPts val="300"/>
              </a:spcBef>
              <a:spcAft>
                <a:spcPts val="300"/>
              </a:spcAft>
              <a:buFont typeface="+mj-lt"/>
              <a:buAutoNum type="romanUcPeriod"/>
            </a:pPr>
            <a:r>
              <a:rPr lang="en-US" b="1" i="0" dirty="0">
                <a:solidFill>
                  <a:srgbClr val="424242"/>
                </a:solidFill>
                <a:effectLst/>
              </a:rPr>
              <a:t>Side Effects</a:t>
            </a:r>
            <a:r>
              <a:rPr lang="en-US" b="0" i="0" dirty="0">
                <a:solidFill>
                  <a:srgbClr val="424242"/>
                </a:solidFill>
                <a:effectLst/>
              </a:rPr>
              <a:t>:</a:t>
            </a:r>
          </a:p>
          <a:p>
            <a:pPr marL="971550" lvl="1" indent="-514350" algn="l">
              <a:spcBef>
                <a:spcPts val="300"/>
              </a:spcBef>
              <a:spcAft>
                <a:spcPts val="300"/>
              </a:spcAft>
              <a:buFont typeface="+mj-lt"/>
              <a:buAutoNum type="romanUcPeriod"/>
            </a:pPr>
            <a:r>
              <a:rPr lang="en-US" b="0" i="0" dirty="0">
                <a:solidFill>
                  <a:srgbClr val="424242"/>
                </a:solidFill>
                <a:effectLst/>
              </a:rPr>
              <a:t>Injection site reactions, nausea, headache, hepatotoxicity</a:t>
            </a:r>
          </a:p>
          <a:p>
            <a:pPr marL="571500" indent="-571500" algn="l">
              <a:spcBef>
                <a:spcPts val="300"/>
              </a:spcBef>
              <a:spcAft>
                <a:spcPts val="300"/>
              </a:spcAft>
              <a:buFont typeface="+mj-lt"/>
              <a:buAutoNum type="romanUcPeriod"/>
            </a:pPr>
            <a:r>
              <a:rPr lang="en-US" b="1" i="0" dirty="0">
                <a:solidFill>
                  <a:srgbClr val="424242"/>
                </a:solidFill>
                <a:effectLst/>
              </a:rPr>
              <a:t>Limitations</a:t>
            </a:r>
            <a:r>
              <a:rPr lang="en-US" b="0" i="0" dirty="0">
                <a:solidFill>
                  <a:srgbClr val="424242"/>
                </a:solidFill>
                <a:effectLst/>
              </a:rPr>
              <a:t>: Requires full detox (7–10 days opioid-free) before initiation to avoid precipitated withdrawal</a:t>
            </a:r>
          </a:p>
        </p:txBody>
      </p:sp>
    </p:spTree>
    <p:extLst>
      <p:ext uri="{BB962C8B-B14F-4D97-AF65-F5344CB8AC3E}">
        <p14:creationId xmlns:p14="http://schemas.microsoft.com/office/powerpoint/2010/main" val="2448794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72D41-FA80-9EDB-313A-3A0BCA00D6B6}"/>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Evidence of Benefits (OUD)</a:t>
            </a:r>
          </a:p>
        </p:txBody>
      </p:sp>
      <p:sp>
        <p:nvSpPr>
          <p:cNvPr id="3" name="Content Placeholder 2">
            <a:extLst>
              <a:ext uri="{FF2B5EF4-FFF2-40B4-BE49-F238E27FC236}">
                <a16:creationId xmlns:a16="http://schemas.microsoft.com/office/drawing/2014/main" id="{5FA4F648-3F17-BD29-BA73-3BD3F22B534D}"/>
              </a:ext>
            </a:extLst>
          </p:cNvPr>
          <p:cNvSpPr>
            <a:spLocks noGrp="1"/>
          </p:cNvSpPr>
          <p:nvPr>
            <p:ph idx="1"/>
          </p:nvPr>
        </p:nvSpPr>
        <p:spPr/>
        <p:txBody>
          <a:bodyPr>
            <a:normAutofit fontScale="92500"/>
          </a:bodyPr>
          <a:lstStyle/>
          <a:p>
            <a:pPr algn="l">
              <a:lnSpc>
                <a:spcPts val="2100"/>
              </a:lnSpc>
              <a:spcBef>
                <a:spcPts val="975"/>
              </a:spcBef>
              <a:spcAft>
                <a:spcPts val="225"/>
              </a:spcAft>
              <a:buNone/>
            </a:pPr>
            <a:r>
              <a:rPr lang="en-US" sz="3000" b="1" i="0" dirty="0">
                <a:solidFill>
                  <a:srgbClr val="424242"/>
                </a:solidFill>
                <a:effectLst/>
              </a:rPr>
              <a:t>Methadone and Buprenorphine Reduce Overdose and Acute Care Use</a:t>
            </a:r>
          </a:p>
          <a:p>
            <a:pPr algn="l">
              <a:lnSpc>
                <a:spcPts val="2100"/>
              </a:lnSpc>
              <a:spcBef>
                <a:spcPts val="975"/>
              </a:spcBef>
              <a:spcAft>
                <a:spcPts val="225"/>
              </a:spcAft>
              <a:buNone/>
            </a:pPr>
            <a:endParaRPr lang="en-US" sz="2400" b="1" i="0" dirty="0">
              <a:solidFill>
                <a:srgbClr val="424242"/>
              </a:solidFill>
              <a:effectLst/>
            </a:endParaRPr>
          </a:p>
          <a:p>
            <a:pPr algn="l">
              <a:spcBef>
                <a:spcPts val="600"/>
              </a:spcBef>
              <a:spcAft>
                <a:spcPts val="300"/>
              </a:spcAft>
              <a:buNone/>
            </a:pPr>
            <a:r>
              <a:rPr lang="en-US" sz="2400" b="0" i="0" dirty="0">
                <a:solidFill>
                  <a:srgbClr val="424242"/>
                </a:solidFill>
                <a:effectLst/>
              </a:rPr>
              <a:t>A large comparative effectiveness study of over </a:t>
            </a:r>
            <a:r>
              <a:rPr lang="en-US" sz="2400" b="1" i="0" dirty="0">
                <a:solidFill>
                  <a:srgbClr val="424242"/>
                </a:solidFill>
                <a:effectLst/>
              </a:rPr>
              <a:t>40,000 adults with OUD</a:t>
            </a:r>
            <a:r>
              <a:rPr lang="en-US" sz="2400" b="0" i="0" dirty="0">
                <a:solidFill>
                  <a:srgbClr val="424242"/>
                </a:solidFill>
                <a:effectLst/>
              </a:rPr>
              <a:t> found that only </a:t>
            </a:r>
            <a:r>
              <a:rPr lang="en-US" sz="2400" b="1" i="0" dirty="0">
                <a:solidFill>
                  <a:srgbClr val="424242"/>
                </a:solidFill>
                <a:effectLst/>
              </a:rPr>
              <a:t>methadone and buprenorphine</a:t>
            </a:r>
            <a:r>
              <a:rPr lang="en-US" sz="2400" b="0" i="0" dirty="0">
                <a:solidFill>
                  <a:srgbClr val="424242"/>
                </a:solidFill>
                <a:effectLst/>
              </a:rPr>
              <a:t> were significantly associated with reduced risk of:</a:t>
            </a:r>
          </a:p>
          <a:p>
            <a:pPr marL="514350" indent="-514350" algn="l">
              <a:spcBef>
                <a:spcPts val="300"/>
              </a:spcBef>
              <a:spcAft>
                <a:spcPts val="300"/>
              </a:spcAft>
              <a:buFont typeface="+mj-lt"/>
              <a:buAutoNum type="romanUcPeriod"/>
            </a:pPr>
            <a:r>
              <a:rPr lang="en-US" sz="2400" b="1" i="0" dirty="0">
                <a:solidFill>
                  <a:srgbClr val="424242"/>
                </a:solidFill>
                <a:effectLst/>
              </a:rPr>
              <a:t>Opioid overdose</a:t>
            </a:r>
            <a:r>
              <a:rPr lang="en-US" sz="2400" b="0" i="0" dirty="0">
                <a:solidFill>
                  <a:srgbClr val="424242"/>
                </a:solidFill>
                <a:effectLst/>
              </a:rPr>
              <a:t> (Adjusted Hazard Ratio [AHR] at 12 months: </a:t>
            </a:r>
            <a:r>
              <a:rPr lang="en-US" sz="2400" b="1" i="0" dirty="0">
                <a:solidFill>
                  <a:srgbClr val="424242"/>
                </a:solidFill>
                <a:effectLst/>
              </a:rPr>
              <a:t>0.41</a:t>
            </a:r>
            <a:r>
              <a:rPr lang="en-US" sz="2400" b="0" i="0" dirty="0">
                <a:solidFill>
                  <a:srgbClr val="424242"/>
                </a:solidFill>
                <a:effectLst/>
              </a:rPr>
              <a:t>, 95% CI: 0.31–0.55)</a:t>
            </a:r>
          </a:p>
          <a:p>
            <a:pPr marL="514350" indent="-514350" algn="l">
              <a:spcBef>
                <a:spcPts val="300"/>
              </a:spcBef>
              <a:spcAft>
                <a:spcPts val="300"/>
              </a:spcAft>
              <a:buFont typeface="+mj-lt"/>
              <a:buAutoNum type="romanUcPeriod"/>
            </a:pPr>
            <a:r>
              <a:rPr lang="en-US" sz="2400" b="1" i="0" dirty="0">
                <a:solidFill>
                  <a:srgbClr val="424242"/>
                </a:solidFill>
                <a:effectLst/>
              </a:rPr>
              <a:t>Serious opioid-related acute care use</a:t>
            </a:r>
            <a:r>
              <a:rPr lang="en-US" sz="2400" b="0" i="0" dirty="0">
                <a:solidFill>
                  <a:srgbClr val="424242"/>
                </a:solidFill>
                <a:effectLst/>
              </a:rPr>
              <a:t> (AHR at 12 months: </a:t>
            </a:r>
            <a:r>
              <a:rPr lang="en-US" sz="2400" b="1" i="0" dirty="0">
                <a:solidFill>
                  <a:srgbClr val="424242"/>
                </a:solidFill>
                <a:effectLst/>
              </a:rPr>
              <a:t>0.74</a:t>
            </a:r>
            <a:r>
              <a:rPr lang="en-US" sz="2400" b="0" i="0" dirty="0">
                <a:solidFill>
                  <a:srgbClr val="424242"/>
                </a:solidFill>
                <a:effectLst/>
              </a:rPr>
              <a:t>, 95% CI: 0.58–0.95)</a:t>
            </a:r>
          </a:p>
          <a:p>
            <a:pPr algn="l">
              <a:spcBef>
                <a:spcPts val="300"/>
              </a:spcBef>
              <a:spcAft>
                <a:spcPts val="300"/>
              </a:spcAft>
            </a:pPr>
            <a:endParaRPr lang="en-US" sz="2400" b="0" i="0" dirty="0">
              <a:solidFill>
                <a:srgbClr val="424242"/>
              </a:solidFill>
              <a:effectLst/>
            </a:endParaRPr>
          </a:p>
          <a:p>
            <a:pPr algn="l">
              <a:spcBef>
                <a:spcPts val="600"/>
              </a:spcBef>
              <a:spcAft>
                <a:spcPts val="300"/>
              </a:spcAft>
              <a:buNone/>
            </a:pPr>
            <a:r>
              <a:rPr lang="en-US" sz="2400" b="0" i="0" dirty="0">
                <a:solidFill>
                  <a:srgbClr val="424242"/>
                </a:solidFill>
                <a:effectLst/>
              </a:rPr>
              <a:t>Other treatment pathways, including inpatient detox and behavioral therapy alone, did </a:t>
            </a:r>
            <a:r>
              <a:rPr lang="en-US" sz="2400" b="1" i="0" dirty="0">
                <a:solidFill>
                  <a:srgbClr val="424242"/>
                </a:solidFill>
                <a:effectLst/>
              </a:rPr>
              <a:t>not</a:t>
            </a:r>
            <a:r>
              <a:rPr lang="en-US" sz="2400" b="0" i="0" dirty="0">
                <a:solidFill>
                  <a:srgbClr val="424242"/>
                </a:solidFill>
                <a:effectLst/>
              </a:rPr>
              <a:t> show similar protective effects </a:t>
            </a:r>
          </a:p>
          <a:p>
            <a:pPr>
              <a:buNone/>
            </a:pPr>
            <a:endParaRPr lang="en-US" dirty="0">
              <a:effectLst/>
            </a:endParaRPr>
          </a:p>
        </p:txBody>
      </p:sp>
    </p:spTree>
    <p:extLst>
      <p:ext uri="{BB962C8B-B14F-4D97-AF65-F5344CB8AC3E}">
        <p14:creationId xmlns:p14="http://schemas.microsoft.com/office/powerpoint/2010/main" val="3329950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09DDC-B8F5-FD93-F578-749A9E4CB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E5B15-5714-63F5-D805-F4D1796ADC89}"/>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Evidence of Benefits (OUD)</a:t>
            </a:r>
          </a:p>
        </p:txBody>
      </p:sp>
      <p:sp>
        <p:nvSpPr>
          <p:cNvPr id="3" name="Content Placeholder 2">
            <a:extLst>
              <a:ext uri="{FF2B5EF4-FFF2-40B4-BE49-F238E27FC236}">
                <a16:creationId xmlns:a16="http://schemas.microsoft.com/office/drawing/2014/main" id="{91BB1C5A-DF20-D8C4-F629-D9751C971555}"/>
              </a:ext>
            </a:extLst>
          </p:cNvPr>
          <p:cNvSpPr>
            <a:spLocks noGrp="1"/>
          </p:cNvSpPr>
          <p:nvPr>
            <p:ph idx="1"/>
          </p:nvPr>
        </p:nvSpPr>
        <p:spPr/>
        <p:txBody>
          <a:bodyPr>
            <a:normAutofit fontScale="92500"/>
          </a:bodyPr>
          <a:lstStyle/>
          <a:p>
            <a:pPr algn="l">
              <a:lnSpc>
                <a:spcPts val="2100"/>
              </a:lnSpc>
              <a:spcBef>
                <a:spcPts val="975"/>
              </a:spcBef>
              <a:spcAft>
                <a:spcPts val="225"/>
              </a:spcAft>
              <a:buNone/>
            </a:pPr>
            <a:r>
              <a:rPr lang="en-US" sz="3000" b="1" i="0" dirty="0">
                <a:solidFill>
                  <a:srgbClr val="424242"/>
                </a:solidFill>
                <a:effectLst/>
              </a:rPr>
              <a:t>Methadone and Buprenorphine Reduce Overdose and Acute Care Use</a:t>
            </a:r>
          </a:p>
          <a:p>
            <a:pPr algn="l">
              <a:spcBef>
                <a:spcPts val="600"/>
              </a:spcBef>
              <a:spcAft>
                <a:spcPts val="300"/>
              </a:spcAft>
              <a:buNone/>
            </a:pPr>
            <a:endParaRPr lang="en-US" sz="2800" b="0" i="0" dirty="0">
              <a:solidFill>
                <a:srgbClr val="424242"/>
              </a:solidFill>
              <a:effectLst/>
            </a:endParaRPr>
          </a:p>
          <a:p>
            <a:pPr algn="l">
              <a:spcBef>
                <a:spcPts val="600"/>
              </a:spcBef>
              <a:spcAft>
                <a:spcPts val="300"/>
              </a:spcAft>
              <a:buNone/>
            </a:pPr>
            <a:r>
              <a:rPr lang="en-US" sz="2400" b="0" i="0" dirty="0">
                <a:solidFill>
                  <a:srgbClr val="424242"/>
                </a:solidFill>
                <a:effectLst/>
              </a:rPr>
              <a:t>A large comparative effectiveness study of over </a:t>
            </a:r>
            <a:r>
              <a:rPr lang="en-US" sz="2400" b="1" i="0" dirty="0">
                <a:solidFill>
                  <a:srgbClr val="424242"/>
                </a:solidFill>
                <a:effectLst/>
              </a:rPr>
              <a:t>40,000 adults with OUD</a:t>
            </a:r>
            <a:r>
              <a:rPr lang="en-US" sz="2400" b="0" i="0" dirty="0">
                <a:solidFill>
                  <a:srgbClr val="424242"/>
                </a:solidFill>
                <a:effectLst/>
              </a:rPr>
              <a:t> found that only </a:t>
            </a:r>
            <a:r>
              <a:rPr lang="en-US" sz="2400" b="1" i="0" dirty="0">
                <a:solidFill>
                  <a:srgbClr val="424242"/>
                </a:solidFill>
                <a:effectLst/>
              </a:rPr>
              <a:t>methadone and buprenorphine</a:t>
            </a:r>
            <a:r>
              <a:rPr lang="en-US" sz="2400" b="0" i="0" dirty="0">
                <a:solidFill>
                  <a:srgbClr val="424242"/>
                </a:solidFill>
                <a:effectLst/>
              </a:rPr>
              <a:t> were significantly associated with reduced risk of:</a:t>
            </a:r>
          </a:p>
          <a:p>
            <a:pPr marL="514350" indent="-514350" algn="l">
              <a:spcBef>
                <a:spcPts val="300"/>
              </a:spcBef>
              <a:spcAft>
                <a:spcPts val="300"/>
              </a:spcAft>
              <a:buFont typeface="+mj-lt"/>
              <a:buAutoNum type="romanUcPeriod"/>
            </a:pPr>
            <a:r>
              <a:rPr lang="en-US" sz="2400" b="1" i="0" dirty="0">
                <a:solidFill>
                  <a:srgbClr val="424242"/>
                </a:solidFill>
                <a:effectLst/>
              </a:rPr>
              <a:t>Opioid overdose</a:t>
            </a:r>
            <a:r>
              <a:rPr lang="en-US" sz="2400" b="0" i="0" dirty="0">
                <a:solidFill>
                  <a:srgbClr val="424242"/>
                </a:solidFill>
                <a:effectLst/>
              </a:rPr>
              <a:t> (Adjusted Hazard Ratio [AHR] at 12 months: </a:t>
            </a:r>
            <a:r>
              <a:rPr lang="en-US" sz="2400" b="1" i="0" dirty="0">
                <a:solidFill>
                  <a:srgbClr val="424242"/>
                </a:solidFill>
                <a:effectLst/>
              </a:rPr>
              <a:t>0.41</a:t>
            </a:r>
            <a:r>
              <a:rPr lang="en-US" sz="2400" b="0" i="0" dirty="0">
                <a:solidFill>
                  <a:srgbClr val="424242"/>
                </a:solidFill>
                <a:effectLst/>
              </a:rPr>
              <a:t>, 95% CI: 0.31–0.55)</a:t>
            </a:r>
          </a:p>
          <a:p>
            <a:pPr marL="514350" indent="-514350" algn="l">
              <a:spcBef>
                <a:spcPts val="300"/>
              </a:spcBef>
              <a:spcAft>
                <a:spcPts val="300"/>
              </a:spcAft>
              <a:buFont typeface="+mj-lt"/>
              <a:buAutoNum type="romanUcPeriod"/>
            </a:pPr>
            <a:r>
              <a:rPr lang="en-US" sz="2400" b="1" i="0" dirty="0">
                <a:solidFill>
                  <a:srgbClr val="424242"/>
                </a:solidFill>
                <a:effectLst/>
              </a:rPr>
              <a:t>Serious opioid-related acute care use</a:t>
            </a:r>
            <a:r>
              <a:rPr lang="en-US" sz="2400" b="0" i="0" dirty="0">
                <a:solidFill>
                  <a:srgbClr val="424242"/>
                </a:solidFill>
                <a:effectLst/>
              </a:rPr>
              <a:t> (AHR at 12 months: </a:t>
            </a:r>
            <a:r>
              <a:rPr lang="en-US" sz="2400" b="1" i="0" dirty="0">
                <a:solidFill>
                  <a:srgbClr val="424242"/>
                </a:solidFill>
                <a:effectLst/>
              </a:rPr>
              <a:t>0.74</a:t>
            </a:r>
            <a:r>
              <a:rPr lang="en-US" sz="2400" b="0" i="0" dirty="0">
                <a:solidFill>
                  <a:srgbClr val="424242"/>
                </a:solidFill>
                <a:effectLst/>
              </a:rPr>
              <a:t>, 95% CI: 0.58–0.95)</a:t>
            </a:r>
          </a:p>
          <a:p>
            <a:pPr algn="l">
              <a:spcBef>
                <a:spcPts val="600"/>
              </a:spcBef>
              <a:spcAft>
                <a:spcPts val="300"/>
              </a:spcAft>
              <a:buNone/>
            </a:pPr>
            <a:endParaRPr lang="en-US" sz="2400" b="0" i="0" dirty="0">
              <a:solidFill>
                <a:srgbClr val="424242"/>
              </a:solidFill>
              <a:effectLst/>
            </a:endParaRPr>
          </a:p>
          <a:p>
            <a:pPr algn="l">
              <a:spcBef>
                <a:spcPts val="600"/>
              </a:spcBef>
              <a:spcAft>
                <a:spcPts val="300"/>
              </a:spcAft>
              <a:buNone/>
            </a:pPr>
            <a:r>
              <a:rPr lang="en-US" sz="2400" b="0" i="0" dirty="0">
                <a:solidFill>
                  <a:srgbClr val="424242"/>
                </a:solidFill>
                <a:effectLst/>
              </a:rPr>
              <a:t>Other treatment pathways, including inpatient detox and behavioral therapy alone, did </a:t>
            </a:r>
            <a:r>
              <a:rPr lang="en-US" sz="2400" b="1" i="0" dirty="0">
                <a:solidFill>
                  <a:srgbClr val="424242"/>
                </a:solidFill>
                <a:effectLst/>
              </a:rPr>
              <a:t>not</a:t>
            </a:r>
            <a:r>
              <a:rPr lang="en-US" sz="2400" b="0" i="0" dirty="0">
                <a:solidFill>
                  <a:srgbClr val="424242"/>
                </a:solidFill>
                <a:effectLst/>
              </a:rPr>
              <a:t> show similar protective effects </a:t>
            </a:r>
          </a:p>
          <a:p>
            <a:pPr>
              <a:buNone/>
            </a:pPr>
            <a:endParaRPr lang="en-US" dirty="0">
              <a:effectLst/>
            </a:endParaRPr>
          </a:p>
        </p:txBody>
      </p:sp>
    </p:spTree>
    <p:extLst>
      <p:ext uri="{BB962C8B-B14F-4D97-AF65-F5344CB8AC3E}">
        <p14:creationId xmlns:p14="http://schemas.microsoft.com/office/powerpoint/2010/main" val="1533285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62B48-63CB-2058-7CD8-87A345CB2C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B17FB-6D4D-2D77-F385-3A431B86FD9F}"/>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Evidence of Benefits (OUD)</a:t>
            </a:r>
          </a:p>
        </p:txBody>
      </p:sp>
      <p:sp>
        <p:nvSpPr>
          <p:cNvPr id="3" name="Content Placeholder 2">
            <a:extLst>
              <a:ext uri="{FF2B5EF4-FFF2-40B4-BE49-F238E27FC236}">
                <a16:creationId xmlns:a16="http://schemas.microsoft.com/office/drawing/2014/main" id="{09C657D8-3FB5-5E4E-550C-817E2AF3105C}"/>
              </a:ext>
            </a:extLst>
          </p:cNvPr>
          <p:cNvSpPr>
            <a:spLocks noGrp="1"/>
          </p:cNvSpPr>
          <p:nvPr>
            <p:ph idx="1"/>
          </p:nvPr>
        </p:nvSpPr>
        <p:spPr/>
        <p:txBody>
          <a:bodyPr>
            <a:normAutofit/>
          </a:bodyPr>
          <a:lstStyle/>
          <a:p>
            <a:pPr algn="l">
              <a:lnSpc>
                <a:spcPts val="2100"/>
              </a:lnSpc>
              <a:spcBef>
                <a:spcPts val="975"/>
              </a:spcBef>
              <a:spcAft>
                <a:spcPts val="225"/>
              </a:spcAft>
              <a:buNone/>
            </a:pPr>
            <a:r>
              <a:rPr lang="en-US" sz="2800" b="1" i="0" dirty="0">
                <a:solidFill>
                  <a:srgbClr val="424242"/>
                </a:solidFill>
                <a:effectLst/>
              </a:rPr>
              <a:t>Buprenorphine Lowers Mortality and Improves Retention</a:t>
            </a:r>
          </a:p>
          <a:p>
            <a:pPr algn="l">
              <a:spcBef>
                <a:spcPts val="600"/>
              </a:spcBef>
              <a:spcAft>
                <a:spcPts val="300"/>
              </a:spcAft>
              <a:buNone/>
            </a:pPr>
            <a:endParaRPr lang="en-US" sz="2400" b="0" i="0" dirty="0">
              <a:solidFill>
                <a:srgbClr val="424242"/>
              </a:solidFill>
              <a:effectLst/>
            </a:endParaRPr>
          </a:p>
          <a:p>
            <a:pPr algn="l">
              <a:spcBef>
                <a:spcPts val="600"/>
              </a:spcBef>
              <a:spcAft>
                <a:spcPts val="300"/>
              </a:spcAft>
              <a:buNone/>
            </a:pPr>
            <a:r>
              <a:rPr lang="en-US" sz="2400" b="0" i="0" dirty="0">
                <a:solidFill>
                  <a:srgbClr val="424242"/>
                </a:solidFill>
                <a:effectLst/>
              </a:rPr>
              <a:t>Buprenorphine is associated with:</a:t>
            </a:r>
          </a:p>
          <a:p>
            <a:pPr marL="514350" indent="-514350" algn="l">
              <a:spcBef>
                <a:spcPts val="300"/>
              </a:spcBef>
              <a:spcAft>
                <a:spcPts val="300"/>
              </a:spcAft>
              <a:buFont typeface="+mj-lt"/>
              <a:buAutoNum type="romanUcPeriod"/>
            </a:pPr>
            <a:r>
              <a:rPr lang="en-US" sz="2400" b="1" i="0" dirty="0">
                <a:solidFill>
                  <a:srgbClr val="424242"/>
                </a:solidFill>
                <a:effectLst/>
              </a:rPr>
              <a:t>60% reduction in all-cause and opioid-related mortality</a:t>
            </a:r>
            <a:endParaRPr lang="en-US" sz="2400" b="0" i="0" dirty="0">
              <a:solidFill>
                <a:srgbClr val="424242"/>
              </a:solidFill>
              <a:effectLst/>
            </a:endParaRPr>
          </a:p>
          <a:p>
            <a:pPr marL="514350" indent="-514350" algn="l">
              <a:spcBef>
                <a:spcPts val="300"/>
              </a:spcBef>
              <a:spcAft>
                <a:spcPts val="300"/>
              </a:spcAft>
              <a:buFont typeface="+mj-lt"/>
              <a:buAutoNum type="romanUcPeriod"/>
            </a:pPr>
            <a:r>
              <a:rPr lang="en-US" sz="2400" b="1" i="0" dirty="0">
                <a:solidFill>
                  <a:srgbClr val="424242"/>
                </a:solidFill>
                <a:effectLst/>
              </a:rPr>
              <a:t>Improved treatment retention</a:t>
            </a:r>
            <a:endParaRPr lang="en-US" sz="2400" b="0" i="0" dirty="0">
              <a:solidFill>
                <a:srgbClr val="424242"/>
              </a:solidFill>
              <a:effectLst/>
            </a:endParaRPr>
          </a:p>
          <a:p>
            <a:pPr marL="514350" indent="-514350" algn="l">
              <a:spcBef>
                <a:spcPts val="300"/>
              </a:spcBef>
              <a:spcAft>
                <a:spcPts val="300"/>
              </a:spcAft>
              <a:buFont typeface="+mj-lt"/>
              <a:buAutoNum type="romanUcPeriod"/>
            </a:pPr>
            <a:r>
              <a:rPr lang="en-US" sz="2400" b="1" i="0" dirty="0">
                <a:solidFill>
                  <a:srgbClr val="424242"/>
                </a:solidFill>
                <a:effectLst/>
              </a:rPr>
              <a:t>Reduced risk of HIV and hepatitis C transmission</a:t>
            </a:r>
            <a:endParaRPr lang="en-US" sz="2400" b="0" i="0" dirty="0">
              <a:solidFill>
                <a:srgbClr val="424242"/>
              </a:solidFill>
              <a:effectLst/>
            </a:endParaRPr>
          </a:p>
          <a:p>
            <a:pPr algn="l">
              <a:spcBef>
                <a:spcPts val="600"/>
              </a:spcBef>
              <a:spcAft>
                <a:spcPts val="300"/>
              </a:spcAft>
              <a:buNone/>
            </a:pPr>
            <a:endParaRPr lang="en-US" sz="2400" b="0" i="0" dirty="0">
              <a:solidFill>
                <a:srgbClr val="424242"/>
              </a:solidFill>
              <a:effectLst/>
            </a:endParaRPr>
          </a:p>
          <a:p>
            <a:pPr algn="l">
              <a:spcBef>
                <a:spcPts val="600"/>
              </a:spcBef>
              <a:spcAft>
                <a:spcPts val="300"/>
              </a:spcAft>
              <a:buNone/>
            </a:pPr>
            <a:r>
              <a:rPr lang="en-US" sz="2400" b="0" i="0" dirty="0">
                <a:solidFill>
                  <a:srgbClr val="424242"/>
                </a:solidFill>
                <a:effectLst/>
              </a:rPr>
              <a:t>The </a:t>
            </a:r>
            <a:r>
              <a:rPr lang="en-US" sz="2400" b="1" i="0" dirty="0">
                <a:solidFill>
                  <a:srgbClr val="424242"/>
                </a:solidFill>
                <a:effectLst/>
              </a:rPr>
              <a:t>Number Needed to Treat (NNT)</a:t>
            </a:r>
            <a:r>
              <a:rPr lang="en-US" sz="2400" b="0" i="0" dirty="0">
                <a:solidFill>
                  <a:srgbClr val="424242"/>
                </a:solidFill>
                <a:effectLst/>
              </a:rPr>
              <a:t> to prevent one fatal opioid overdose is </a:t>
            </a:r>
            <a:r>
              <a:rPr lang="en-US" sz="2400" b="1" i="0" dirty="0">
                <a:solidFill>
                  <a:srgbClr val="424242"/>
                </a:solidFill>
                <a:effectLst/>
              </a:rPr>
              <a:t>52.6</a:t>
            </a:r>
            <a:r>
              <a:rPr lang="en-US" sz="2400" b="0" i="0" dirty="0">
                <a:solidFill>
                  <a:srgbClr val="424242"/>
                </a:solidFill>
                <a:effectLst/>
              </a:rPr>
              <a:t>, which is significantly better than many standard preventive therapies in medicine </a:t>
            </a:r>
          </a:p>
        </p:txBody>
      </p:sp>
    </p:spTree>
    <p:extLst>
      <p:ext uri="{BB962C8B-B14F-4D97-AF65-F5344CB8AC3E}">
        <p14:creationId xmlns:p14="http://schemas.microsoft.com/office/powerpoint/2010/main" val="2798132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F2672-73DB-6E7C-27CA-C0FB612F3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3582F-8D15-E769-308D-4725247C5F61}"/>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Evidence of Benefits (OUD)</a:t>
            </a:r>
          </a:p>
        </p:txBody>
      </p:sp>
      <p:sp>
        <p:nvSpPr>
          <p:cNvPr id="3" name="Content Placeholder 2">
            <a:extLst>
              <a:ext uri="{FF2B5EF4-FFF2-40B4-BE49-F238E27FC236}">
                <a16:creationId xmlns:a16="http://schemas.microsoft.com/office/drawing/2014/main" id="{C98A6B00-4110-BEFC-378D-629BFCB6BBA5}"/>
              </a:ext>
            </a:extLst>
          </p:cNvPr>
          <p:cNvSpPr>
            <a:spLocks noGrp="1"/>
          </p:cNvSpPr>
          <p:nvPr>
            <p:ph idx="1"/>
          </p:nvPr>
        </p:nvSpPr>
        <p:spPr/>
        <p:txBody>
          <a:bodyPr>
            <a:normAutofit/>
          </a:bodyPr>
          <a:lstStyle/>
          <a:p>
            <a:pPr algn="l">
              <a:lnSpc>
                <a:spcPts val="2100"/>
              </a:lnSpc>
              <a:spcBef>
                <a:spcPts val="975"/>
              </a:spcBef>
              <a:spcAft>
                <a:spcPts val="225"/>
              </a:spcAft>
              <a:buNone/>
            </a:pPr>
            <a:r>
              <a:rPr lang="en-US" sz="2800" b="1" i="0" dirty="0">
                <a:solidFill>
                  <a:srgbClr val="424242"/>
                </a:solidFill>
                <a:effectLst/>
              </a:rPr>
              <a:t>Methadone’s Long-Term Effectiveness</a:t>
            </a:r>
            <a:endParaRPr lang="en-US" sz="2400" b="1" i="0" dirty="0">
              <a:solidFill>
                <a:srgbClr val="424242"/>
              </a:solidFill>
              <a:effectLst/>
            </a:endParaRPr>
          </a:p>
          <a:p>
            <a:pPr algn="l">
              <a:spcBef>
                <a:spcPts val="600"/>
              </a:spcBef>
              <a:spcAft>
                <a:spcPts val="300"/>
              </a:spcAft>
              <a:buNone/>
            </a:pPr>
            <a:endParaRPr lang="en-US" sz="2400" b="0" i="0" dirty="0">
              <a:solidFill>
                <a:srgbClr val="424242"/>
              </a:solidFill>
              <a:effectLst/>
            </a:endParaRPr>
          </a:p>
          <a:p>
            <a:pPr algn="l">
              <a:spcBef>
                <a:spcPts val="600"/>
              </a:spcBef>
              <a:spcAft>
                <a:spcPts val="300"/>
              </a:spcAft>
              <a:buNone/>
            </a:pPr>
            <a:r>
              <a:rPr lang="en-US" sz="2400" b="0" i="0" dirty="0">
                <a:solidFill>
                  <a:srgbClr val="424242"/>
                </a:solidFill>
                <a:effectLst/>
              </a:rPr>
              <a:t>Methadone has been used for over </a:t>
            </a:r>
            <a:r>
              <a:rPr lang="en-US" sz="2400" b="1" i="0" dirty="0">
                <a:solidFill>
                  <a:srgbClr val="424242"/>
                </a:solidFill>
                <a:effectLst/>
              </a:rPr>
              <a:t>50 years</a:t>
            </a:r>
            <a:r>
              <a:rPr lang="en-US" sz="2400" b="0" i="0" dirty="0">
                <a:solidFill>
                  <a:srgbClr val="424242"/>
                </a:solidFill>
                <a:effectLst/>
              </a:rPr>
              <a:t> and is shown to:</a:t>
            </a:r>
          </a:p>
          <a:p>
            <a:pPr marL="514350" indent="-514350" algn="l">
              <a:spcBef>
                <a:spcPts val="300"/>
              </a:spcBef>
              <a:spcAft>
                <a:spcPts val="300"/>
              </a:spcAft>
              <a:buFont typeface="+mj-lt"/>
              <a:buAutoNum type="romanUcPeriod"/>
            </a:pPr>
            <a:r>
              <a:rPr lang="en-US" sz="2400" b="0" i="0" dirty="0">
                <a:solidFill>
                  <a:srgbClr val="424242"/>
                </a:solidFill>
                <a:effectLst/>
              </a:rPr>
              <a:t>Reduce illicit opioid use</a:t>
            </a:r>
          </a:p>
          <a:p>
            <a:pPr marL="514350" indent="-514350" algn="l">
              <a:spcBef>
                <a:spcPts val="300"/>
              </a:spcBef>
              <a:spcAft>
                <a:spcPts val="300"/>
              </a:spcAft>
              <a:buFont typeface="+mj-lt"/>
              <a:buAutoNum type="romanUcPeriod"/>
            </a:pPr>
            <a:r>
              <a:rPr lang="en-US" sz="2400" b="0" i="0" dirty="0">
                <a:solidFill>
                  <a:srgbClr val="424242"/>
                </a:solidFill>
                <a:effectLst/>
              </a:rPr>
              <a:t>Improve </a:t>
            </a:r>
            <a:r>
              <a:rPr lang="en-US" sz="2400" b="1" i="0" dirty="0">
                <a:solidFill>
                  <a:srgbClr val="424242"/>
                </a:solidFill>
                <a:effectLst/>
              </a:rPr>
              <a:t>treatment retention</a:t>
            </a:r>
            <a:endParaRPr lang="en-US" sz="2400" b="0" i="0" dirty="0">
              <a:solidFill>
                <a:srgbClr val="424242"/>
              </a:solidFill>
              <a:effectLst/>
            </a:endParaRPr>
          </a:p>
          <a:p>
            <a:pPr marL="514350" indent="-514350" algn="l">
              <a:spcBef>
                <a:spcPts val="300"/>
              </a:spcBef>
              <a:spcAft>
                <a:spcPts val="300"/>
              </a:spcAft>
              <a:buFont typeface="+mj-lt"/>
              <a:buAutoNum type="romanUcPeriod"/>
            </a:pPr>
            <a:r>
              <a:rPr lang="en-US" sz="2400" b="0" i="0" dirty="0">
                <a:solidFill>
                  <a:srgbClr val="424242"/>
                </a:solidFill>
                <a:effectLst/>
              </a:rPr>
              <a:t>Decrease </a:t>
            </a:r>
            <a:r>
              <a:rPr lang="en-US" sz="2400" b="1" i="0" dirty="0">
                <a:solidFill>
                  <a:srgbClr val="424242"/>
                </a:solidFill>
                <a:effectLst/>
              </a:rPr>
              <a:t>HIV and hepatitis C seroconversion</a:t>
            </a:r>
            <a:endParaRPr lang="en-US" sz="2400" b="0" i="0" dirty="0">
              <a:solidFill>
                <a:srgbClr val="424242"/>
              </a:solidFill>
              <a:effectLst/>
            </a:endParaRPr>
          </a:p>
          <a:p>
            <a:pPr marL="514350" indent="-514350" algn="l">
              <a:spcBef>
                <a:spcPts val="300"/>
              </a:spcBef>
              <a:spcAft>
                <a:spcPts val="300"/>
              </a:spcAft>
              <a:buFont typeface="+mj-lt"/>
              <a:buAutoNum type="romanUcPeriod"/>
            </a:pPr>
            <a:r>
              <a:rPr lang="en-US" sz="2400" b="0" i="0" dirty="0">
                <a:solidFill>
                  <a:srgbClr val="424242"/>
                </a:solidFill>
                <a:effectLst/>
              </a:rPr>
              <a:t>Lower </a:t>
            </a:r>
            <a:r>
              <a:rPr lang="en-US" sz="2400" b="1" i="0" dirty="0">
                <a:solidFill>
                  <a:srgbClr val="424242"/>
                </a:solidFill>
                <a:effectLst/>
              </a:rPr>
              <a:t>all-cause mortality</a:t>
            </a:r>
            <a:endParaRPr lang="en-US" sz="2400" b="0" i="0" dirty="0">
              <a:solidFill>
                <a:srgbClr val="424242"/>
              </a:solidFill>
              <a:effectLst/>
            </a:endParaRPr>
          </a:p>
          <a:p>
            <a:pPr algn="l">
              <a:spcBef>
                <a:spcPts val="600"/>
              </a:spcBef>
              <a:spcAft>
                <a:spcPts val="300"/>
              </a:spcAft>
              <a:buNone/>
            </a:pPr>
            <a:endParaRPr lang="en-US" sz="2400" b="0" i="0" dirty="0">
              <a:solidFill>
                <a:srgbClr val="424242"/>
              </a:solidFill>
              <a:effectLst/>
            </a:endParaRPr>
          </a:p>
          <a:p>
            <a:pPr algn="l">
              <a:spcBef>
                <a:spcPts val="600"/>
              </a:spcBef>
              <a:spcAft>
                <a:spcPts val="300"/>
              </a:spcAft>
              <a:buNone/>
            </a:pPr>
            <a:r>
              <a:rPr lang="en-US" sz="2400" b="0" i="0" dirty="0">
                <a:solidFill>
                  <a:srgbClr val="424242"/>
                </a:solidFill>
                <a:effectLst/>
              </a:rPr>
              <a:t>However, it requires </a:t>
            </a:r>
            <a:r>
              <a:rPr lang="en-US" sz="2400" b="1" i="0" dirty="0">
                <a:solidFill>
                  <a:srgbClr val="424242"/>
                </a:solidFill>
                <a:effectLst/>
              </a:rPr>
              <a:t>daily observed dosing</a:t>
            </a:r>
            <a:r>
              <a:rPr lang="en-US" sz="2400" b="0" i="0" dirty="0">
                <a:solidFill>
                  <a:srgbClr val="424242"/>
                </a:solidFill>
                <a:effectLst/>
              </a:rPr>
              <a:t> (early in treatment) in federally licensed opioid treatment programs (OTPs), which can limit access .</a:t>
            </a:r>
          </a:p>
        </p:txBody>
      </p:sp>
    </p:spTree>
    <p:extLst>
      <p:ext uri="{BB962C8B-B14F-4D97-AF65-F5344CB8AC3E}">
        <p14:creationId xmlns:p14="http://schemas.microsoft.com/office/powerpoint/2010/main" val="3120169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08B4-F3BF-5A50-278F-D2B834F3F50B}"/>
              </a:ext>
            </a:extLst>
          </p:cNvPr>
          <p:cNvSpPr>
            <a:spLocks noGrp="1"/>
          </p:cNvSpPr>
          <p:nvPr>
            <p:ph type="title"/>
          </p:nvPr>
        </p:nvSpPr>
        <p:spPr>
          <a:xfrm>
            <a:off x="380698" y="209172"/>
            <a:ext cx="10268712" cy="1107563"/>
          </a:xfrm>
        </p:spPr>
        <p:txBody>
          <a:bodyPr anchor="ctr">
            <a:normAutofit/>
          </a:bodyPr>
          <a:lstStyle/>
          <a:p>
            <a:r>
              <a:rPr lang="en-US" sz="3700" b="1" dirty="0">
                <a:effectLst>
                  <a:outerShdw blurRad="38100" dist="38100" dir="2700000" algn="tl">
                    <a:srgbClr val="000000">
                      <a:alpha val="43137"/>
                    </a:srgbClr>
                  </a:outerShdw>
                </a:effectLst>
              </a:rPr>
              <a:t>Withdrawal Management in </a:t>
            </a:r>
            <a:br>
              <a:rPr lang="en-US" sz="3700" b="1" dirty="0">
                <a:effectLst>
                  <a:outerShdw blurRad="38100" dist="38100" dir="2700000" algn="tl">
                    <a:srgbClr val="000000">
                      <a:alpha val="43137"/>
                    </a:srgbClr>
                  </a:outerShdw>
                </a:effectLst>
              </a:rPr>
            </a:br>
            <a:r>
              <a:rPr lang="en-US" sz="3700" b="1" dirty="0">
                <a:effectLst>
                  <a:outerShdw blurRad="38100" dist="38100" dir="2700000" algn="tl">
                    <a:srgbClr val="000000">
                      <a:alpha val="43137"/>
                    </a:srgbClr>
                  </a:outerShdw>
                </a:effectLst>
              </a:rPr>
              <a:t>AUD &amp; OUD</a:t>
            </a:r>
          </a:p>
        </p:txBody>
      </p:sp>
      <p:pic>
        <p:nvPicPr>
          <p:cNvPr id="4" name="Picture 3" descr="Hands holding heart">
            <a:extLst>
              <a:ext uri="{FF2B5EF4-FFF2-40B4-BE49-F238E27FC236}">
                <a16:creationId xmlns:a16="http://schemas.microsoft.com/office/drawing/2014/main" id="{1133FE73-66AA-BCFB-045B-8A59E33694EA}"/>
              </a:ext>
            </a:extLst>
          </p:cNvPr>
          <p:cNvPicPr>
            <a:picLocks noChangeAspect="1"/>
          </p:cNvPicPr>
          <p:nvPr/>
        </p:nvPicPr>
        <p:blipFill>
          <a:blip r:embed="rId2">
            <a:extLst>
              <a:ext uri="{28A0092B-C50C-407E-A947-70E740481C1C}">
                <a14:useLocalDpi xmlns:a14="http://schemas.microsoft.com/office/drawing/2010/main" val="0"/>
              </a:ext>
            </a:extLst>
          </a:blip>
          <a:srcRect t="19576" r="-2" b="20308"/>
          <a:stretch>
            <a:fillRect/>
          </a:stretch>
        </p:blipFill>
        <p:spPr>
          <a:xfrm>
            <a:off x="380698" y="1878952"/>
            <a:ext cx="11360198" cy="4558424"/>
          </a:xfrm>
          <a:prstGeom prst="rect">
            <a:avLst/>
          </a:prstGeom>
          <a:noFill/>
        </p:spPr>
      </p:pic>
    </p:spTree>
    <p:extLst>
      <p:ext uri="{BB962C8B-B14F-4D97-AF65-F5344CB8AC3E}">
        <p14:creationId xmlns:p14="http://schemas.microsoft.com/office/powerpoint/2010/main" val="1417929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F8ED-0A82-C5A2-74AD-C10E567F7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6C949-1B4E-0C1E-89A8-16EEF642E6DF}"/>
              </a:ext>
            </a:extLst>
          </p:cNvPr>
          <p:cNvSpPr>
            <a:spLocks noGrp="1"/>
          </p:cNvSpPr>
          <p:nvPr>
            <p:ph type="title"/>
          </p:nvPr>
        </p:nvSpPr>
        <p:spPr>
          <a:xfrm>
            <a:off x="380698" y="209172"/>
            <a:ext cx="10268712" cy="1107563"/>
          </a:xfrm>
        </p:spPr>
        <p:txBody>
          <a:bodyPr anchor="ctr">
            <a:normAutofit/>
          </a:bodyPr>
          <a:lstStyle/>
          <a:p>
            <a:r>
              <a:rPr lang="en-US" sz="3700" dirty="0">
                <a:effectLst>
                  <a:outerShdw blurRad="38100" dist="38100" dir="2700000" algn="tl">
                    <a:srgbClr val="000000">
                      <a:alpha val="43137"/>
                    </a:srgbClr>
                  </a:outerShdw>
                </a:effectLst>
              </a:rPr>
              <a:t>Ambulatory Withdrawal Management </a:t>
            </a:r>
            <a:br>
              <a:rPr lang="en-US" sz="3700" dirty="0">
                <a:effectLst>
                  <a:outerShdw blurRad="38100" dist="38100" dir="2700000" algn="tl">
                    <a:srgbClr val="000000">
                      <a:alpha val="43137"/>
                    </a:srgbClr>
                  </a:outerShdw>
                </a:effectLst>
              </a:rPr>
            </a:br>
            <a:r>
              <a:rPr lang="en-US" sz="3700" dirty="0">
                <a:effectLst>
                  <a:outerShdw blurRad="38100" dist="38100" dir="2700000" algn="tl">
                    <a:srgbClr val="000000">
                      <a:alpha val="43137"/>
                    </a:srgbClr>
                  </a:outerShdw>
                </a:effectLst>
              </a:rPr>
              <a:t>in AUD</a:t>
            </a:r>
          </a:p>
        </p:txBody>
      </p:sp>
      <p:graphicFrame>
        <p:nvGraphicFramePr>
          <p:cNvPr id="5" name="Content Placeholder 2">
            <a:extLst>
              <a:ext uri="{FF2B5EF4-FFF2-40B4-BE49-F238E27FC236}">
                <a16:creationId xmlns:a16="http://schemas.microsoft.com/office/drawing/2014/main" id="{689BC8B8-ECD3-CA46-97AB-7DF661C0A132}"/>
              </a:ext>
            </a:extLst>
          </p:cNvPr>
          <p:cNvGraphicFramePr>
            <a:graphicFrameLocks noGrp="1"/>
          </p:cNvGraphicFramePr>
          <p:nvPr>
            <p:ph idx="1"/>
            <p:extLst>
              <p:ext uri="{D42A27DB-BD31-4B8C-83A1-F6EECF244321}">
                <p14:modId xmlns:p14="http://schemas.microsoft.com/office/powerpoint/2010/main" val="1796146636"/>
              </p:ext>
            </p:extLst>
          </p:nvPr>
        </p:nvGraphicFramePr>
        <p:xfrm>
          <a:off x="380698" y="1878952"/>
          <a:ext cx="11360198" cy="4558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542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967811-C5B7-0748-9AED-7E610A185E7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78530" name="Rectangle 2"/>
          <p:cNvSpPr>
            <a:spLocks noGrp="1" noChangeArrowheads="1"/>
          </p:cNvSpPr>
          <p:nvPr>
            <p:ph type="title"/>
          </p:nvPr>
        </p:nvSpPr>
        <p:spPr>
          <a:xfrm>
            <a:off x="0" y="218747"/>
            <a:ext cx="12192000" cy="1384300"/>
          </a:xfrm>
        </p:spPr>
        <p:txBody>
          <a:bodyPr>
            <a:normAutofit fontScale="90000"/>
          </a:bodyPr>
          <a:lstStyle/>
          <a:p>
            <a:pPr algn="ctr" eaLnBrk="1" hangingPunct="1">
              <a:defRPr/>
            </a:pPr>
            <a:r>
              <a:rPr lang="en-US" sz="5300" dirty="0">
                <a:effectLst>
                  <a:outerShdw blurRad="38100" dist="38100" dir="2700000" algn="tl">
                    <a:srgbClr val="000000">
                      <a:alpha val="43137"/>
                    </a:srgbClr>
                  </a:outerShdw>
                </a:effectLst>
              </a:rPr>
              <a:t>Alcohol Withdrawal: </a:t>
            </a:r>
            <a:br>
              <a:rPr lang="en-US" sz="5300" dirty="0">
                <a:effectLst>
                  <a:outerShdw blurRad="38100" dist="38100" dir="2700000" algn="tl">
                    <a:srgbClr val="000000">
                      <a:alpha val="43137"/>
                    </a:srgbClr>
                  </a:outerShdw>
                </a:effectLst>
              </a:rPr>
            </a:br>
            <a:r>
              <a:rPr lang="en-US" sz="5300" dirty="0">
                <a:effectLst>
                  <a:outerShdw blurRad="38100" dist="38100" dir="2700000" algn="tl">
                    <a:srgbClr val="000000">
                      <a:alpha val="43137"/>
                    </a:srgbClr>
                  </a:outerShdw>
                </a:effectLst>
              </a:rPr>
              <a:t>Complications Timeline</a:t>
            </a:r>
            <a:br>
              <a:rPr lang="en-US" dirty="0">
                <a:ea typeface="+mj-ea"/>
                <a:cs typeface="+mj-cs"/>
              </a:rPr>
            </a:br>
            <a:endParaRPr lang="en-US" sz="3200" dirty="0"/>
          </a:p>
        </p:txBody>
      </p:sp>
      <p:sp>
        <p:nvSpPr>
          <p:cNvPr id="278531" name="Text Box 3"/>
          <p:cNvSpPr txBox="1">
            <a:spLocks noChangeArrowheads="1"/>
          </p:cNvSpPr>
          <p:nvPr/>
        </p:nvSpPr>
        <p:spPr bwMode="auto">
          <a:xfrm>
            <a:off x="3741049" y="2959101"/>
            <a:ext cx="1258678" cy="461665"/>
          </a:xfrm>
          <a:prstGeom prst="rect">
            <a:avLst/>
          </a:prstGeom>
          <a:noFill/>
          <a:ln w="12700">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14AA3"/>
                </a:solidFill>
                <a:effectLst>
                  <a:outerShdw blurRad="38100" dist="38100" dir="2700000" algn="tl">
                    <a:srgbClr val="000000"/>
                  </a:outerShdw>
                </a:effectLst>
                <a:uLnTx/>
                <a:uFillTx/>
                <a:ea typeface="+mn-ea"/>
                <a:cs typeface="+mn-cs"/>
              </a:rPr>
              <a:t>seizures</a:t>
            </a:r>
            <a:endParaRPr kumimoji="0" lang="en-US" sz="3200" b="1" i="0" u="none" strike="noStrike" kern="1200" cap="none" spc="0" normalizeH="0" baseline="0" noProof="0" dirty="0">
              <a:ln>
                <a:noFill/>
              </a:ln>
              <a:solidFill>
                <a:prstClr val="black"/>
              </a:solidFill>
              <a:effectLst/>
              <a:uLnTx/>
              <a:uFillTx/>
              <a:ea typeface="+mn-ea"/>
              <a:cs typeface="+mn-cs"/>
            </a:endParaRPr>
          </a:p>
        </p:txBody>
      </p:sp>
      <p:sp>
        <p:nvSpPr>
          <p:cNvPr id="278532" name="Text Box 4"/>
          <p:cNvSpPr txBox="1">
            <a:spLocks noChangeArrowheads="1"/>
          </p:cNvSpPr>
          <p:nvPr/>
        </p:nvSpPr>
        <p:spPr bwMode="auto">
          <a:xfrm>
            <a:off x="5746069" y="6021388"/>
            <a:ext cx="915764" cy="523220"/>
          </a:xfrm>
          <a:prstGeom prst="rect">
            <a:avLst/>
          </a:prstGeom>
          <a:noFill/>
          <a:ln w="12700">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outerShdw>
                </a:effectLst>
                <a:uLnTx/>
                <a:uFillTx/>
                <a:ea typeface="+mn-ea"/>
                <a:cs typeface="+mn-cs"/>
              </a:rPr>
              <a:t>Days</a:t>
            </a:r>
          </a:p>
        </p:txBody>
      </p:sp>
      <p:sp>
        <p:nvSpPr>
          <p:cNvPr id="88070" name="Rectangle 5" descr="Bouquet"/>
          <p:cNvSpPr>
            <a:spLocks noChangeArrowheads="1"/>
          </p:cNvSpPr>
          <p:nvPr/>
        </p:nvSpPr>
        <p:spPr bwMode="auto">
          <a:xfrm>
            <a:off x="3724275" y="3429000"/>
            <a:ext cx="1365250" cy="2173288"/>
          </a:xfrm>
          <a:prstGeom prst="rect">
            <a:avLst/>
          </a:prstGeom>
          <a:blipFill dpi="0" rotWithShape="0">
            <a:blip r:embed="rId3">
              <a:alphaModFix amt="78000"/>
            </a:blip>
            <a:srcRect/>
            <a:tile tx="0" ty="0" sx="100000" sy="100000" flip="none" algn="tl"/>
          </a:blipFill>
          <a:ln w="12700">
            <a:no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8534" name="Freeform 6"/>
          <p:cNvSpPr>
            <a:spLocks/>
          </p:cNvSpPr>
          <p:nvPr/>
        </p:nvSpPr>
        <p:spPr bwMode="auto">
          <a:xfrm>
            <a:off x="3248026" y="2232025"/>
            <a:ext cx="6443663" cy="3333750"/>
          </a:xfrm>
          <a:custGeom>
            <a:avLst/>
            <a:gdLst/>
            <a:ahLst/>
            <a:cxnLst>
              <a:cxn ang="0">
                <a:pos x="0" y="1815"/>
              </a:cxn>
              <a:cxn ang="0">
                <a:pos x="251" y="1695"/>
              </a:cxn>
              <a:cxn ang="0">
                <a:pos x="408" y="1594"/>
              </a:cxn>
              <a:cxn ang="0">
                <a:pos x="611" y="1415"/>
              </a:cxn>
              <a:cxn ang="0">
                <a:pos x="811" y="1204"/>
              </a:cxn>
              <a:cxn ang="0">
                <a:pos x="1070" y="844"/>
              </a:cxn>
              <a:cxn ang="0">
                <a:pos x="1222" y="591"/>
              </a:cxn>
              <a:cxn ang="0">
                <a:pos x="1341" y="381"/>
              </a:cxn>
              <a:cxn ang="0">
                <a:pos x="1432" y="210"/>
              </a:cxn>
              <a:cxn ang="0">
                <a:pos x="1500" y="104"/>
              </a:cxn>
              <a:cxn ang="0">
                <a:pos x="1555" y="52"/>
              </a:cxn>
              <a:cxn ang="0">
                <a:pos x="1580" y="38"/>
              </a:cxn>
              <a:cxn ang="0">
                <a:pos x="1628" y="6"/>
              </a:cxn>
              <a:cxn ang="0">
                <a:pos x="1686" y="2"/>
              </a:cxn>
              <a:cxn ang="0">
                <a:pos x="1774" y="18"/>
              </a:cxn>
              <a:cxn ang="0">
                <a:pos x="1835" y="42"/>
              </a:cxn>
              <a:cxn ang="0">
                <a:pos x="1927" y="111"/>
              </a:cxn>
              <a:cxn ang="0">
                <a:pos x="2051" y="262"/>
              </a:cxn>
              <a:cxn ang="0">
                <a:pos x="2144" y="391"/>
              </a:cxn>
              <a:cxn ang="0">
                <a:pos x="2251" y="559"/>
              </a:cxn>
              <a:cxn ang="0">
                <a:pos x="2430" y="831"/>
              </a:cxn>
              <a:cxn ang="0">
                <a:pos x="2683" y="1143"/>
              </a:cxn>
              <a:cxn ang="0">
                <a:pos x="2776" y="1247"/>
              </a:cxn>
              <a:cxn ang="0">
                <a:pos x="2871" y="1341"/>
              </a:cxn>
              <a:cxn ang="0">
                <a:pos x="2979" y="1431"/>
              </a:cxn>
              <a:cxn ang="0">
                <a:pos x="3171" y="1581"/>
              </a:cxn>
              <a:cxn ang="0">
                <a:pos x="3352" y="1679"/>
              </a:cxn>
              <a:cxn ang="0">
                <a:pos x="3483" y="1740"/>
              </a:cxn>
              <a:cxn ang="0">
                <a:pos x="3611" y="1780"/>
              </a:cxn>
              <a:cxn ang="0">
                <a:pos x="3755" y="1810"/>
              </a:cxn>
              <a:cxn ang="0">
                <a:pos x="3931" y="1831"/>
              </a:cxn>
            </a:cxnLst>
            <a:rect l="0" t="0" r="r" b="b"/>
            <a:pathLst>
              <a:path w="3931" h="1831">
                <a:moveTo>
                  <a:pt x="0" y="1815"/>
                </a:moveTo>
                <a:cubicBezTo>
                  <a:pt x="41" y="1795"/>
                  <a:pt x="183" y="1732"/>
                  <a:pt x="251" y="1695"/>
                </a:cubicBezTo>
                <a:cubicBezTo>
                  <a:pt x="319" y="1658"/>
                  <a:pt x="348" y="1641"/>
                  <a:pt x="408" y="1594"/>
                </a:cubicBezTo>
                <a:cubicBezTo>
                  <a:pt x="468" y="1547"/>
                  <a:pt x="544" y="1480"/>
                  <a:pt x="611" y="1415"/>
                </a:cubicBezTo>
                <a:cubicBezTo>
                  <a:pt x="678" y="1350"/>
                  <a:pt x="735" y="1299"/>
                  <a:pt x="811" y="1204"/>
                </a:cubicBezTo>
                <a:cubicBezTo>
                  <a:pt x="887" y="1109"/>
                  <a:pt x="1002" y="946"/>
                  <a:pt x="1070" y="844"/>
                </a:cubicBezTo>
                <a:cubicBezTo>
                  <a:pt x="1138" y="742"/>
                  <a:pt x="1177" y="668"/>
                  <a:pt x="1222" y="591"/>
                </a:cubicBezTo>
                <a:cubicBezTo>
                  <a:pt x="1267" y="514"/>
                  <a:pt x="1306" y="444"/>
                  <a:pt x="1341" y="381"/>
                </a:cubicBezTo>
                <a:cubicBezTo>
                  <a:pt x="1376" y="318"/>
                  <a:pt x="1406" y="256"/>
                  <a:pt x="1432" y="210"/>
                </a:cubicBezTo>
                <a:cubicBezTo>
                  <a:pt x="1458" y="164"/>
                  <a:pt x="1480" y="130"/>
                  <a:pt x="1500" y="104"/>
                </a:cubicBezTo>
                <a:cubicBezTo>
                  <a:pt x="1520" y="78"/>
                  <a:pt x="1542" y="63"/>
                  <a:pt x="1555" y="52"/>
                </a:cubicBezTo>
                <a:cubicBezTo>
                  <a:pt x="1568" y="41"/>
                  <a:pt x="1568" y="46"/>
                  <a:pt x="1580" y="38"/>
                </a:cubicBezTo>
                <a:cubicBezTo>
                  <a:pt x="1592" y="30"/>
                  <a:pt x="1610" y="12"/>
                  <a:pt x="1628" y="6"/>
                </a:cubicBezTo>
                <a:cubicBezTo>
                  <a:pt x="1646" y="0"/>
                  <a:pt x="1662" y="0"/>
                  <a:pt x="1686" y="2"/>
                </a:cubicBezTo>
                <a:cubicBezTo>
                  <a:pt x="1710" y="4"/>
                  <a:pt x="1749" y="11"/>
                  <a:pt x="1774" y="18"/>
                </a:cubicBezTo>
                <a:cubicBezTo>
                  <a:pt x="1799" y="25"/>
                  <a:pt x="1809" y="27"/>
                  <a:pt x="1835" y="42"/>
                </a:cubicBezTo>
                <a:cubicBezTo>
                  <a:pt x="1861" y="57"/>
                  <a:pt x="1891" y="74"/>
                  <a:pt x="1927" y="111"/>
                </a:cubicBezTo>
                <a:cubicBezTo>
                  <a:pt x="1963" y="148"/>
                  <a:pt x="2015" y="215"/>
                  <a:pt x="2051" y="262"/>
                </a:cubicBezTo>
                <a:cubicBezTo>
                  <a:pt x="2087" y="309"/>
                  <a:pt x="2111" y="342"/>
                  <a:pt x="2144" y="391"/>
                </a:cubicBezTo>
                <a:cubicBezTo>
                  <a:pt x="2177" y="440"/>
                  <a:pt x="2203" y="486"/>
                  <a:pt x="2251" y="559"/>
                </a:cubicBezTo>
                <a:cubicBezTo>
                  <a:pt x="2299" y="632"/>
                  <a:pt x="2358" y="734"/>
                  <a:pt x="2430" y="831"/>
                </a:cubicBezTo>
                <a:cubicBezTo>
                  <a:pt x="2502" y="928"/>
                  <a:pt x="2625" y="1074"/>
                  <a:pt x="2683" y="1143"/>
                </a:cubicBezTo>
                <a:cubicBezTo>
                  <a:pt x="2741" y="1212"/>
                  <a:pt x="2745" y="1214"/>
                  <a:pt x="2776" y="1247"/>
                </a:cubicBezTo>
                <a:cubicBezTo>
                  <a:pt x="2807" y="1280"/>
                  <a:pt x="2837" y="1310"/>
                  <a:pt x="2871" y="1341"/>
                </a:cubicBezTo>
                <a:cubicBezTo>
                  <a:pt x="2905" y="1372"/>
                  <a:pt x="2929" y="1391"/>
                  <a:pt x="2979" y="1431"/>
                </a:cubicBezTo>
                <a:cubicBezTo>
                  <a:pt x="3029" y="1471"/>
                  <a:pt x="3109" y="1540"/>
                  <a:pt x="3171" y="1581"/>
                </a:cubicBezTo>
                <a:cubicBezTo>
                  <a:pt x="3233" y="1622"/>
                  <a:pt x="3300" y="1652"/>
                  <a:pt x="3352" y="1679"/>
                </a:cubicBezTo>
                <a:cubicBezTo>
                  <a:pt x="3404" y="1706"/>
                  <a:pt x="3440" y="1723"/>
                  <a:pt x="3483" y="1740"/>
                </a:cubicBezTo>
                <a:cubicBezTo>
                  <a:pt x="3526" y="1757"/>
                  <a:pt x="3566" y="1768"/>
                  <a:pt x="3611" y="1780"/>
                </a:cubicBezTo>
                <a:cubicBezTo>
                  <a:pt x="3656" y="1792"/>
                  <a:pt x="3702" y="1801"/>
                  <a:pt x="3755" y="1810"/>
                </a:cubicBezTo>
                <a:cubicBezTo>
                  <a:pt x="3808" y="1819"/>
                  <a:pt x="3894" y="1827"/>
                  <a:pt x="3931" y="1831"/>
                </a:cubicBezTo>
              </a:path>
            </a:pathLst>
          </a:custGeom>
          <a:gradFill rotWithShape="0">
            <a:gsLst>
              <a:gs pos="0">
                <a:schemeClr val="tx2">
                  <a:alpha val="7001"/>
                </a:schemeClr>
              </a:gs>
              <a:gs pos="100000">
                <a:schemeClr val="tx2">
                  <a:gamma/>
                  <a:shade val="46275"/>
                  <a:invGamma/>
                </a:schemeClr>
              </a:gs>
            </a:gsLst>
            <a:path path="rect">
              <a:fillToRect t="100000" r="100000"/>
            </a:path>
          </a:gradFill>
          <a:ln w="57150" cmpd="sng">
            <a:solidFill>
              <a:schemeClr val="tx2"/>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pitchFamily="-112" charset="0"/>
              <a:ea typeface="+mn-ea"/>
              <a:cs typeface="+mn-cs"/>
            </a:endParaRPr>
          </a:p>
        </p:txBody>
      </p:sp>
      <p:sp>
        <p:nvSpPr>
          <p:cNvPr id="278535" name="Freeform 7"/>
          <p:cNvSpPr>
            <a:spLocks/>
          </p:cNvSpPr>
          <p:nvPr/>
        </p:nvSpPr>
        <p:spPr bwMode="auto">
          <a:xfrm>
            <a:off x="3244850" y="4011613"/>
            <a:ext cx="3657600" cy="1579562"/>
          </a:xfrm>
          <a:custGeom>
            <a:avLst/>
            <a:gdLst/>
            <a:ahLst/>
            <a:cxnLst>
              <a:cxn ang="0">
                <a:pos x="0" y="843"/>
              </a:cxn>
              <a:cxn ang="0">
                <a:pos x="75" y="613"/>
              </a:cxn>
              <a:cxn ang="0">
                <a:pos x="80" y="608"/>
              </a:cxn>
              <a:cxn ang="0">
                <a:pos x="150" y="437"/>
              </a:cxn>
              <a:cxn ang="0">
                <a:pos x="259" y="228"/>
              </a:cxn>
              <a:cxn ang="0">
                <a:pos x="376" y="99"/>
              </a:cxn>
              <a:cxn ang="0">
                <a:pos x="448" y="48"/>
              </a:cxn>
              <a:cxn ang="0">
                <a:pos x="520" y="11"/>
              </a:cxn>
              <a:cxn ang="0">
                <a:pos x="603" y="0"/>
              </a:cxn>
              <a:cxn ang="0">
                <a:pos x="744" y="11"/>
              </a:cxn>
              <a:cxn ang="0">
                <a:pos x="859" y="61"/>
              </a:cxn>
              <a:cxn ang="0">
                <a:pos x="963" y="157"/>
              </a:cxn>
              <a:cxn ang="0">
                <a:pos x="982" y="184"/>
              </a:cxn>
              <a:cxn ang="0">
                <a:pos x="1086" y="296"/>
              </a:cxn>
              <a:cxn ang="0">
                <a:pos x="1195" y="397"/>
              </a:cxn>
              <a:cxn ang="0">
                <a:pos x="1275" y="456"/>
              </a:cxn>
              <a:cxn ang="0">
                <a:pos x="1352" y="509"/>
              </a:cxn>
              <a:cxn ang="0">
                <a:pos x="1488" y="584"/>
              </a:cxn>
              <a:cxn ang="0">
                <a:pos x="1691" y="677"/>
              </a:cxn>
              <a:cxn ang="0">
                <a:pos x="1888" y="760"/>
              </a:cxn>
              <a:cxn ang="0">
                <a:pos x="2064" y="821"/>
              </a:cxn>
              <a:cxn ang="0">
                <a:pos x="2232" y="867"/>
              </a:cxn>
            </a:cxnLst>
            <a:rect l="0" t="0" r="r" b="b"/>
            <a:pathLst>
              <a:path w="2232" h="867">
                <a:moveTo>
                  <a:pt x="0" y="843"/>
                </a:moveTo>
                <a:cubicBezTo>
                  <a:pt x="12" y="805"/>
                  <a:pt x="62" y="652"/>
                  <a:pt x="75" y="613"/>
                </a:cubicBezTo>
                <a:cubicBezTo>
                  <a:pt x="88" y="574"/>
                  <a:pt x="68" y="637"/>
                  <a:pt x="80" y="608"/>
                </a:cubicBezTo>
                <a:cubicBezTo>
                  <a:pt x="92" y="579"/>
                  <a:pt x="120" y="500"/>
                  <a:pt x="150" y="437"/>
                </a:cubicBezTo>
                <a:cubicBezTo>
                  <a:pt x="180" y="374"/>
                  <a:pt x="221" y="284"/>
                  <a:pt x="259" y="228"/>
                </a:cubicBezTo>
                <a:cubicBezTo>
                  <a:pt x="297" y="172"/>
                  <a:pt x="345" y="129"/>
                  <a:pt x="376" y="99"/>
                </a:cubicBezTo>
                <a:cubicBezTo>
                  <a:pt x="407" y="69"/>
                  <a:pt x="424" y="63"/>
                  <a:pt x="448" y="48"/>
                </a:cubicBezTo>
                <a:cubicBezTo>
                  <a:pt x="472" y="33"/>
                  <a:pt x="494" y="19"/>
                  <a:pt x="520" y="11"/>
                </a:cubicBezTo>
                <a:cubicBezTo>
                  <a:pt x="546" y="3"/>
                  <a:pt x="566" y="0"/>
                  <a:pt x="603" y="0"/>
                </a:cubicBezTo>
                <a:cubicBezTo>
                  <a:pt x="640" y="0"/>
                  <a:pt x="701" y="1"/>
                  <a:pt x="744" y="11"/>
                </a:cubicBezTo>
                <a:cubicBezTo>
                  <a:pt x="787" y="21"/>
                  <a:pt x="822" y="37"/>
                  <a:pt x="859" y="61"/>
                </a:cubicBezTo>
                <a:cubicBezTo>
                  <a:pt x="896" y="85"/>
                  <a:pt x="943" y="137"/>
                  <a:pt x="963" y="157"/>
                </a:cubicBezTo>
                <a:cubicBezTo>
                  <a:pt x="983" y="177"/>
                  <a:pt x="962" y="161"/>
                  <a:pt x="982" y="184"/>
                </a:cubicBezTo>
                <a:cubicBezTo>
                  <a:pt x="1002" y="207"/>
                  <a:pt x="1051" y="261"/>
                  <a:pt x="1086" y="296"/>
                </a:cubicBezTo>
                <a:cubicBezTo>
                  <a:pt x="1121" y="331"/>
                  <a:pt x="1164" y="370"/>
                  <a:pt x="1195" y="397"/>
                </a:cubicBezTo>
                <a:cubicBezTo>
                  <a:pt x="1226" y="424"/>
                  <a:pt x="1249" y="437"/>
                  <a:pt x="1275" y="456"/>
                </a:cubicBezTo>
                <a:cubicBezTo>
                  <a:pt x="1301" y="475"/>
                  <a:pt x="1317" y="488"/>
                  <a:pt x="1352" y="509"/>
                </a:cubicBezTo>
                <a:cubicBezTo>
                  <a:pt x="1387" y="530"/>
                  <a:pt x="1432" y="556"/>
                  <a:pt x="1488" y="584"/>
                </a:cubicBezTo>
                <a:cubicBezTo>
                  <a:pt x="1544" y="612"/>
                  <a:pt x="1624" y="648"/>
                  <a:pt x="1691" y="677"/>
                </a:cubicBezTo>
                <a:cubicBezTo>
                  <a:pt x="1758" y="706"/>
                  <a:pt x="1826" y="736"/>
                  <a:pt x="1888" y="760"/>
                </a:cubicBezTo>
                <a:cubicBezTo>
                  <a:pt x="1950" y="784"/>
                  <a:pt x="2007" y="803"/>
                  <a:pt x="2064" y="821"/>
                </a:cubicBezTo>
                <a:cubicBezTo>
                  <a:pt x="2121" y="839"/>
                  <a:pt x="2197" y="858"/>
                  <a:pt x="2232" y="867"/>
                </a:cubicBezTo>
              </a:path>
            </a:pathLst>
          </a:custGeom>
          <a:gradFill rotWithShape="0">
            <a:gsLst>
              <a:gs pos="0">
                <a:schemeClr val="bg1">
                  <a:alpha val="0"/>
                </a:schemeClr>
              </a:gs>
              <a:gs pos="100000">
                <a:schemeClr val="bg1">
                  <a:gamma/>
                  <a:shade val="46275"/>
                  <a:invGamma/>
                  <a:alpha val="50000"/>
                </a:schemeClr>
              </a:gs>
            </a:gsLst>
            <a:path path="rect">
              <a:fillToRect l="100000" b="100000"/>
            </a:path>
          </a:gradFill>
          <a:ln w="57150" cmpd="sng">
            <a:solidFill>
              <a:schemeClr val="hlink"/>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pitchFamily="-112" charset="0"/>
              <a:ea typeface="+mn-ea"/>
              <a:cs typeface="+mn-cs"/>
            </a:endParaRPr>
          </a:p>
        </p:txBody>
      </p:sp>
      <p:sp>
        <p:nvSpPr>
          <p:cNvPr id="278536" name="Text Box 8"/>
          <p:cNvSpPr txBox="1">
            <a:spLocks noChangeArrowheads="1"/>
          </p:cNvSpPr>
          <p:nvPr/>
        </p:nvSpPr>
        <p:spPr bwMode="auto">
          <a:xfrm>
            <a:off x="3041964" y="5575301"/>
            <a:ext cx="394660" cy="523220"/>
          </a:xfrm>
          <a:prstGeom prst="rect">
            <a:avLst/>
          </a:prstGeom>
          <a:noFill/>
          <a:ln w="12700">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outerShdw>
                </a:effectLst>
                <a:uLnTx/>
                <a:uFillTx/>
                <a:ea typeface="+mn-ea"/>
                <a:cs typeface="+mn-cs"/>
              </a:rPr>
              <a:t>0</a:t>
            </a:r>
          </a:p>
        </p:txBody>
      </p:sp>
      <p:sp>
        <p:nvSpPr>
          <p:cNvPr id="278537" name="Text Box 9"/>
          <p:cNvSpPr txBox="1">
            <a:spLocks noChangeArrowheads="1"/>
          </p:cNvSpPr>
          <p:nvPr/>
        </p:nvSpPr>
        <p:spPr bwMode="auto">
          <a:xfrm>
            <a:off x="9525314" y="5575301"/>
            <a:ext cx="394660" cy="523220"/>
          </a:xfrm>
          <a:prstGeom prst="rect">
            <a:avLst/>
          </a:prstGeom>
          <a:noFill/>
          <a:ln w="12700">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outerShdw>
                </a:effectLst>
                <a:uLnTx/>
                <a:uFillTx/>
                <a:ea typeface="+mn-ea"/>
                <a:cs typeface="+mn-cs"/>
              </a:rPr>
              <a:t>7</a:t>
            </a:r>
          </a:p>
        </p:txBody>
      </p:sp>
      <p:sp>
        <p:nvSpPr>
          <p:cNvPr id="278538" name="Text Box 10"/>
          <p:cNvSpPr txBox="1">
            <a:spLocks noChangeArrowheads="1"/>
          </p:cNvSpPr>
          <p:nvPr/>
        </p:nvSpPr>
        <p:spPr bwMode="auto">
          <a:xfrm>
            <a:off x="8542653" y="5575301"/>
            <a:ext cx="394660" cy="523220"/>
          </a:xfrm>
          <a:prstGeom prst="rect">
            <a:avLst/>
          </a:prstGeom>
          <a:noFill/>
          <a:ln w="12700">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outerShdw>
                </a:effectLst>
                <a:uLnTx/>
                <a:uFillTx/>
                <a:ea typeface="+mn-ea"/>
                <a:cs typeface="+mn-cs"/>
              </a:rPr>
              <a:t>6</a:t>
            </a:r>
          </a:p>
        </p:txBody>
      </p:sp>
      <p:sp>
        <p:nvSpPr>
          <p:cNvPr id="278539" name="Text Box 11"/>
          <p:cNvSpPr txBox="1">
            <a:spLocks noChangeArrowheads="1"/>
          </p:cNvSpPr>
          <p:nvPr/>
        </p:nvSpPr>
        <p:spPr bwMode="auto">
          <a:xfrm>
            <a:off x="7612378" y="5575301"/>
            <a:ext cx="394660" cy="523220"/>
          </a:xfrm>
          <a:prstGeom prst="rect">
            <a:avLst/>
          </a:prstGeom>
          <a:noFill/>
          <a:ln w="12700">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outerShdw>
                </a:effectLst>
                <a:uLnTx/>
                <a:uFillTx/>
                <a:ea typeface="+mn-ea"/>
                <a:cs typeface="+mn-cs"/>
              </a:rPr>
              <a:t>5</a:t>
            </a:r>
          </a:p>
        </p:txBody>
      </p:sp>
      <p:sp>
        <p:nvSpPr>
          <p:cNvPr id="278540" name="Text Box 12"/>
          <p:cNvSpPr txBox="1">
            <a:spLocks noChangeArrowheads="1"/>
          </p:cNvSpPr>
          <p:nvPr/>
        </p:nvSpPr>
        <p:spPr bwMode="auto">
          <a:xfrm>
            <a:off x="6693214" y="5575301"/>
            <a:ext cx="394660" cy="523220"/>
          </a:xfrm>
          <a:prstGeom prst="rect">
            <a:avLst/>
          </a:prstGeom>
          <a:noFill/>
          <a:ln w="12700">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outerShdw>
                </a:effectLst>
                <a:uLnTx/>
                <a:uFillTx/>
                <a:ea typeface="+mn-ea"/>
                <a:cs typeface="+mn-cs"/>
              </a:rPr>
              <a:t>4</a:t>
            </a:r>
          </a:p>
        </p:txBody>
      </p:sp>
      <p:sp>
        <p:nvSpPr>
          <p:cNvPr id="278541" name="Text Box 13"/>
          <p:cNvSpPr txBox="1">
            <a:spLocks noChangeArrowheads="1"/>
          </p:cNvSpPr>
          <p:nvPr/>
        </p:nvSpPr>
        <p:spPr bwMode="auto">
          <a:xfrm>
            <a:off x="5815328" y="5575301"/>
            <a:ext cx="394660" cy="523220"/>
          </a:xfrm>
          <a:prstGeom prst="rect">
            <a:avLst/>
          </a:prstGeom>
          <a:noFill/>
          <a:ln w="12700">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outerShdw>
                </a:effectLst>
                <a:uLnTx/>
                <a:uFillTx/>
                <a:ea typeface="+mn-ea"/>
                <a:cs typeface="+mn-cs"/>
              </a:rPr>
              <a:t>3</a:t>
            </a:r>
          </a:p>
        </p:txBody>
      </p:sp>
      <p:sp>
        <p:nvSpPr>
          <p:cNvPr id="278542" name="Text Box 14"/>
          <p:cNvSpPr txBox="1">
            <a:spLocks noChangeArrowheads="1"/>
          </p:cNvSpPr>
          <p:nvPr/>
        </p:nvSpPr>
        <p:spPr bwMode="auto">
          <a:xfrm>
            <a:off x="4870764" y="5575301"/>
            <a:ext cx="394660" cy="523220"/>
          </a:xfrm>
          <a:prstGeom prst="rect">
            <a:avLst/>
          </a:prstGeom>
          <a:noFill/>
          <a:ln w="12700">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outerShdw>
                </a:effectLst>
                <a:uLnTx/>
                <a:uFillTx/>
                <a:ea typeface="+mn-ea"/>
                <a:cs typeface="+mn-cs"/>
              </a:rPr>
              <a:t>2</a:t>
            </a:r>
          </a:p>
        </p:txBody>
      </p:sp>
      <p:sp>
        <p:nvSpPr>
          <p:cNvPr id="278543" name="Text Box 15"/>
          <p:cNvSpPr txBox="1">
            <a:spLocks noChangeArrowheads="1"/>
          </p:cNvSpPr>
          <p:nvPr/>
        </p:nvSpPr>
        <p:spPr bwMode="auto">
          <a:xfrm>
            <a:off x="4005578" y="5575301"/>
            <a:ext cx="394660" cy="523220"/>
          </a:xfrm>
          <a:prstGeom prst="rect">
            <a:avLst/>
          </a:prstGeom>
          <a:noFill/>
          <a:ln w="12700">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outerShdw>
                </a:effectLst>
                <a:uLnTx/>
                <a:uFillTx/>
                <a:ea typeface="+mn-ea"/>
                <a:cs typeface="+mn-cs"/>
              </a:rPr>
              <a:t>1</a:t>
            </a:r>
          </a:p>
        </p:txBody>
      </p:sp>
      <p:sp>
        <p:nvSpPr>
          <p:cNvPr id="88081" name="Line 16"/>
          <p:cNvSpPr>
            <a:spLocks noChangeShapeType="1"/>
          </p:cNvSpPr>
          <p:nvPr/>
        </p:nvSpPr>
        <p:spPr bwMode="auto">
          <a:xfrm>
            <a:off x="3205163" y="5575301"/>
            <a:ext cx="6521450" cy="23813"/>
          </a:xfrm>
          <a:prstGeom prst="line">
            <a:avLst/>
          </a:prstGeom>
          <a:noFill/>
          <a:ln w="57150">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278545" name="Text Box 17"/>
          <p:cNvSpPr txBox="1">
            <a:spLocks noChangeArrowheads="1"/>
          </p:cNvSpPr>
          <p:nvPr/>
        </p:nvSpPr>
        <p:spPr bwMode="auto">
          <a:xfrm rot="-5400000">
            <a:off x="1962880" y="3897820"/>
            <a:ext cx="1543179" cy="584775"/>
          </a:xfrm>
          <a:prstGeom prst="rect">
            <a:avLst/>
          </a:prstGeom>
          <a:noFill/>
          <a:ln w="12700">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outerShdw>
                </a:effectLst>
                <a:uLnTx/>
                <a:uFillTx/>
                <a:ea typeface="+mn-ea"/>
                <a:cs typeface="+mn-cs"/>
              </a:rPr>
              <a:t>Severity</a:t>
            </a:r>
          </a:p>
        </p:txBody>
      </p:sp>
      <p:sp>
        <p:nvSpPr>
          <p:cNvPr id="88083" name="Line 18"/>
          <p:cNvSpPr>
            <a:spLocks noChangeShapeType="1"/>
          </p:cNvSpPr>
          <p:nvPr/>
        </p:nvSpPr>
        <p:spPr bwMode="auto">
          <a:xfrm flipV="1">
            <a:off x="3195639" y="2468564"/>
            <a:ext cx="14287" cy="3087687"/>
          </a:xfrm>
          <a:prstGeom prst="line">
            <a:avLst/>
          </a:prstGeom>
          <a:noFill/>
          <a:ln w="76200">
            <a:solidFill>
              <a:schemeClr val="tx1"/>
            </a:solidFill>
            <a:round/>
            <a:headEnd/>
            <a:tailEnd type="triangle" w="med" len="me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084" name="Text Box 19"/>
          <p:cNvSpPr txBox="1">
            <a:spLocks noChangeArrowheads="1"/>
          </p:cNvSpPr>
          <p:nvPr/>
        </p:nvSpPr>
        <p:spPr bwMode="auto">
          <a:xfrm>
            <a:off x="3024801" y="1841500"/>
            <a:ext cx="2630848" cy="461665"/>
          </a:xfrm>
          <a:prstGeom prst="rect">
            <a:avLst/>
          </a:prstGeom>
          <a:noFill/>
          <a:ln w="12700">
            <a:noFill/>
            <a:miter lim="800000"/>
            <a:headEnd/>
            <a:tailEnd/>
          </a:ln>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ea typeface="+mn-ea"/>
                <a:cs typeface="+mn-cs"/>
              </a:rPr>
              <a:t>Alcohol</a:t>
            </a:r>
            <a:r>
              <a:rPr kumimoji="0" lang="en-US" sz="2000" b="1" i="0" u="none" strike="noStrike" kern="1200" cap="none" spc="0" normalizeH="0" baseline="0" noProof="0" dirty="0">
                <a:ln>
                  <a:noFill/>
                </a:ln>
                <a:solidFill>
                  <a:prstClr val="black"/>
                </a:solidFill>
                <a:effectLst/>
                <a:uLnTx/>
                <a:uFillTx/>
                <a:ea typeface="+mn-ea"/>
                <a:cs typeface="+mn-cs"/>
              </a:rPr>
              <a:t> </a:t>
            </a:r>
            <a:r>
              <a:rPr kumimoji="0" lang="en-US" sz="2400" b="1" i="0" u="none" strike="noStrike" kern="1200" cap="none" spc="0" normalizeH="0" baseline="0" noProof="0" dirty="0">
                <a:ln>
                  <a:noFill/>
                </a:ln>
                <a:solidFill>
                  <a:prstClr val="black"/>
                </a:solidFill>
                <a:effectLst/>
                <a:uLnTx/>
                <a:uFillTx/>
                <a:ea typeface="+mn-ea"/>
                <a:cs typeface="+mn-cs"/>
              </a:rPr>
              <a:t>Withdrawal</a:t>
            </a:r>
            <a:endParaRPr kumimoji="0" lang="en-US" sz="2000" b="1" i="0" u="none" strike="noStrike" kern="1200" cap="none" spc="0" normalizeH="0" baseline="0" noProof="0" dirty="0">
              <a:ln>
                <a:noFill/>
              </a:ln>
              <a:solidFill>
                <a:prstClr val="black"/>
              </a:solidFill>
              <a:effectLst/>
              <a:uLnTx/>
              <a:uFillTx/>
              <a:ea typeface="+mn-ea"/>
              <a:cs typeface="+mn-cs"/>
            </a:endParaRPr>
          </a:p>
        </p:txBody>
      </p:sp>
      <p:sp>
        <p:nvSpPr>
          <p:cNvPr id="88085" name="Text Box 20"/>
          <p:cNvSpPr txBox="1">
            <a:spLocks noChangeArrowheads="1"/>
          </p:cNvSpPr>
          <p:nvPr/>
        </p:nvSpPr>
        <p:spPr bwMode="auto">
          <a:xfrm>
            <a:off x="7160147" y="2973388"/>
            <a:ext cx="2459583" cy="461665"/>
          </a:xfrm>
          <a:prstGeom prst="rect">
            <a:avLst/>
          </a:prstGeom>
          <a:noFill/>
          <a:ln w="12700">
            <a:noFill/>
            <a:miter lim="800000"/>
            <a:headEnd/>
            <a:tailEnd/>
          </a:ln>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ea typeface="+mn-ea"/>
                <a:cs typeface="+mn-cs"/>
              </a:rPr>
              <a:t>Delirium Tremens</a:t>
            </a:r>
          </a:p>
        </p:txBody>
      </p:sp>
    </p:spTree>
    <p:extLst>
      <p:ext uri="{BB962C8B-B14F-4D97-AF65-F5344CB8AC3E}">
        <p14:creationId xmlns:p14="http://schemas.microsoft.com/office/powerpoint/2010/main" val="1507588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777"/>
            <a:ext cx="12192000" cy="1216788"/>
          </a:xfrm>
        </p:spPr>
        <p:txBody>
          <a:bodyPr>
            <a:noAutofit/>
          </a:bodyPr>
          <a:lstStyle/>
          <a:p>
            <a:pPr algn="ctr">
              <a:defRPr/>
            </a:pPr>
            <a:r>
              <a:rPr lang="en-US" dirty="0">
                <a:effectLst>
                  <a:outerShdw blurRad="38100" dist="38100" dir="2700000" algn="tl">
                    <a:srgbClr val="000000">
                      <a:alpha val="43137"/>
                    </a:srgbClr>
                  </a:outerShdw>
                </a:effectLst>
              </a:rPr>
              <a:t>Timeline of Alcohol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Withdrawal Treatment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3369907"/>
              </p:ext>
            </p:extLst>
          </p:nvPr>
        </p:nvGraphicFramePr>
        <p:xfrm>
          <a:off x="2567493" y="1734077"/>
          <a:ext cx="6777317" cy="121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366011" y="2957604"/>
            <a:ext cx="2214788"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Mild anxiety</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Borderline Tachycardia at rest (90-100 bpm)</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Possibly intoxicated</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Drinking within last 4-8 hours</a:t>
            </a:r>
          </a:p>
        </p:txBody>
      </p:sp>
      <p:sp>
        <p:nvSpPr>
          <p:cNvPr id="6" name="TextBox 5"/>
          <p:cNvSpPr txBox="1"/>
          <p:nvPr/>
        </p:nvSpPr>
        <p:spPr>
          <a:xfrm>
            <a:off x="4914900" y="2957604"/>
            <a:ext cx="2214789" cy="2554545"/>
          </a:xfrm>
          <a:prstGeom prst="rect">
            <a:avLst/>
          </a:prstGeom>
          <a:noFill/>
        </p:spPr>
        <p:txBody>
          <a:bodyPr wrap="square" rtlCol="0">
            <a:spAutoFit/>
          </a:bodyPr>
          <a:lstStyle/>
          <a:p>
            <a:pPr marL="285750" indent="-285750">
              <a:buFont typeface="Arial"/>
              <a:buChar char="•"/>
              <a:defRPr/>
            </a:pPr>
            <a:r>
              <a:rPr lang="en-US" sz="1600" dirty="0">
                <a:solidFill>
                  <a:prstClr val="black"/>
                </a:solidFill>
              </a:rPr>
              <a:t>Mod to severe anxiety</a:t>
            </a:r>
          </a:p>
          <a:p>
            <a:pPr marL="285750" indent="-285750">
              <a:buFont typeface="Arial"/>
              <a:buChar char="•"/>
              <a:defRPr/>
            </a:pPr>
            <a:r>
              <a:rPr lang="en-US" sz="1600" dirty="0">
                <a:solidFill>
                  <a:prstClr val="black"/>
                </a:solidFill>
              </a:rPr>
              <a:t>Tachycardia at rest</a:t>
            </a:r>
          </a:p>
          <a:p>
            <a:pPr marL="285750" indent="-285750">
              <a:buFont typeface="Arial"/>
              <a:buChar char="•"/>
              <a:defRPr/>
            </a:pPr>
            <a:r>
              <a:rPr lang="en-US" sz="1600" dirty="0">
                <a:solidFill>
                  <a:prstClr val="black"/>
                </a:solidFill>
              </a:rPr>
              <a:t>BAC approaching or at zero</a:t>
            </a:r>
          </a:p>
          <a:p>
            <a:pPr marL="285750" indent="-285750">
              <a:buFont typeface="Arial"/>
              <a:buChar char="•"/>
              <a:defRPr/>
            </a:pPr>
            <a:r>
              <a:rPr lang="en-US" sz="1600" dirty="0">
                <a:solidFill>
                  <a:prstClr val="black"/>
                </a:solidFill>
              </a:rPr>
              <a:t>Appreciable tremor, diaphoresis, clouding</a:t>
            </a:r>
          </a:p>
          <a:p>
            <a:pPr marL="285750" indent="-285750">
              <a:buFont typeface="Arial"/>
              <a:buChar char="•"/>
              <a:defRPr/>
            </a:pPr>
            <a:r>
              <a:rPr lang="en-US" sz="1600" dirty="0">
                <a:solidFill>
                  <a:prstClr val="black"/>
                </a:solidFill>
              </a:rPr>
              <a:t>Redirectably agitated</a:t>
            </a:r>
          </a:p>
        </p:txBody>
      </p:sp>
      <p:sp>
        <p:nvSpPr>
          <p:cNvPr id="7" name="TextBox 6"/>
          <p:cNvSpPr txBox="1"/>
          <p:nvPr/>
        </p:nvSpPr>
        <p:spPr>
          <a:xfrm>
            <a:off x="7463791" y="2983260"/>
            <a:ext cx="2080260" cy="2308324"/>
          </a:xfrm>
          <a:prstGeom prst="rect">
            <a:avLst/>
          </a:prstGeom>
          <a:noFill/>
        </p:spPr>
        <p:txBody>
          <a:bodyPr wrap="square" rtlCol="0">
            <a:spAutoFit/>
          </a:bodyPr>
          <a:lstStyle>
            <a:defPPr>
              <a:defRPr lang="en-US"/>
            </a:defPPr>
            <a:lvl1pPr marL="285750" indent="-285750">
              <a:buFont typeface="Arial"/>
              <a:buChar char="•"/>
              <a:defRPr sz="1600">
                <a:solidFill>
                  <a:prstClr val="black"/>
                </a:solidFill>
              </a:defRPr>
            </a:lvl1pPr>
          </a:lstStyle>
          <a:p>
            <a:r>
              <a:rPr lang="en-US" dirty="0"/>
              <a:t>Disoriented</a:t>
            </a:r>
          </a:p>
          <a:p>
            <a:r>
              <a:rPr lang="en-US" dirty="0"/>
              <a:t>Visual/tactile hallucinations</a:t>
            </a:r>
          </a:p>
          <a:p>
            <a:r>
              <a:rPr lang="en-US" dirty="0"/>
              <a:t>Non-redirectable agitation</a:t>
            </a:r>
          </a:p>
          <a:p>
            <a:r>
              <a:rPr lang="en-US" dirty="0"/>
              <a:t>Seizure</a:t>
            </a:r>
          </a:p>
          <a:p>
            <a:r>
              <a:rPr lang="en-US" dirty="0"/>
              <a:t>Autonomically unstable</a:t>
            </a:r>
          </a:p>
          <a:p>
            <a:r>
              <a:rPr lang="en-US" dirty="0"/>
              <a:t>Restraint-ICU</a:t>
            </a:r>
          </a:p>
        </p:txBody>
      </p:sp>
      <p:sp>
        <p:nvSpPr>
          <p:cNvPr id="8" name="Up Arrow 7"/>
          <p:cNvSpPr/>
          <p:nvPr/>
        </p:nvSpPr>
        <p:spPr>
          <a:xfrm>
            <a:off x="2973698" y="5537805"/>
            <a:ext cx="910872" cy="998723"/>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9" name="Up Arrow 8"/>
          <p:cNvSpPr/>
          <p:nvPr/>
        </p:nvSpPr>
        <p:spPr>
          <a:xfrm>
            <a:off x="5499497" y="5537805"/>
            <a:ext cx="910872" cy="101689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quot;No&quot; Symbol 9"/>
          <p:cNvSpPr/>
          <p:nvPr/>
        </p:nvSpPr>
        <p:spPr>
          <a:xfrm>
            <a:off x="7578711" y="3252640"/>
            <a:ext cx="1766099" cy="1765129"/>
          </a:xfrm>
          <a:prstGeom prst="noSmoking">
            <a:avLst/>
          </a:prstGeom>
          <a:solidFill>
            <a:srgbClr val="FF0000">
              <a:alpha val="76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5379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1" presetClass="entr" presetSubtype="0" fill="hold" grpId="2"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par>
                                <p:cTn id="34" presetID="1" presetClass="entr" presetSubtype="0" fill="hold" grpId="2"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9" presetClass="exit" presetSubtype="0" fill="hold" grpId="1" nodeType="withEffect">
                                  <p:stCondLst>
                                    <p:cond delay="0"/>
                                  </p:stCondLst>
                                  <p:childTnLst>
                                    <p:animEffect transition="out" filter="dissolv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par>
                                <p:cTn id="44" presetID="1" presetClass="entr" presetSubtype="0" fill="hold" grpId="2"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7" grpId="0"/>
      <p:bldP spid="7" grpId="1"/>
      <p:bldP spid="7" grpId="2"/>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D46D7-1FA0-C933-BC0F-5DE9E979D8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601CE-CAF7-BCA3-CF3A-282FCB89E984}"/>
              </a:ext>
            </a:extLst>
          </p:cNvPr>
          <p:cNvSpPr>
            <a:spLocks noGrp="1"/>
          </p:cNvSpPr>
          <p:nvPr>
            <p:ph type="title"/>
          </p:nvPr>
        </p:nvSpPr>
        <p:spPr/>
        <p:txBody>
          <a:bodyPr>
            <a:noAutofit/>
          </a:bodyPr>
          <a:lstStyle/>
          <a:p>
            <a:pPr>
              <a:defRPr/>
            </a:pPr>
            <a:r>
              <a:rPr lang="en-US" dirty="0">
                <a:effectLst>
                  <a:outerShdw blurRad="38100" dist="38100" dir="2700000" algn="tl">
                    <a:srgbClr val="000000">
                      <a:alpha val="43137"/>
                    </a:srgbClr>
                  </a:outerShdw>
                </a:effectLst>
              </a:rPr>
              <a:t>Ambulatory Withdrawal Management - Alcohol</a:t>
            </a:r>
          </a:p>
        </p:txBody>
      </p:sp>
      <p:sp>
        <p:nvSpPr>
          <p:cNvPr id="3" name="Content Placeholder 2">
            <a:extLst>
              <a:ext uri="{FF2B5EF4-FFF2-40B4-BE49-F238E27FC236}">
                <a16:creationId xmlns:a16="http://schemas.microsoft.com/office/drawing/2014/main" id="{79E26EAF-7902-3F2C-7D29-E2418C0E873B}"/>
              </a:ext>
            </a:extLst>
          </p:cNvPr>
          <p:cNvSpPr>
            <a:spLocks noGrp="1"/>
          </p:cNvSpPr>
          <p:nvPr>
            <p:ph idx="1"/>
          </p:nvPr>
        </p:nvSpPr>
        <p:spPr/>
        <p:txBody>
          <a:bodyPr>
            <a:normAutofit fontScale="92500"/>
          </a:bodyPr>
          <a:lstStyle/>
          <a:p>
            <a:r>
              <a:rPr lang="en-US" sz="4000" b="1" dirty="0">
                <a:effectLst>
                  <a:outerShdw blurRad="38100" dist="38100" dir="2700000" algn="tl">
                    <a:srgbClr val="000000">
                      <a:alpha val="43137"/>
                    </a:srgbClr>
                  </a:outerShdw>
                </a:effectLst>
              </a:rPr>
              <a:t>Selection Criteria</a:t>
            </a:r>
            <a:endParaRPr lang="en-US" sz="3200" b="1" dirty="0">
              <a:effectLst>
                <a:outerShdw blurRad="38100" dist="38100" dir="2700000" algn="tl">
                  <a:srgbClr val="000000">
                    <a:alpha val="43137"/>
                  </a:srgbClr>
                </a:outerShdw>
              </a:effectLst>
            </a:endParaRPr>
          </a:p>
          <a:p>
            <a:pPr marL="514350" lvl="1" indent="-514350">
              <a:spcBef>
                <a:spcPts val="300"/>
              </a:spcBef>
              <a:spcAft>
                <a:spcPts val="300"/>
              </a:spcAft>
              <a:buFont typeface="+mj-lt"/>
              <a:buAutoNum type="romanUcPeriod"/>
            </a:pPr>
            <a:r>
              <a:rPr lang="en-US" sz="3200" b="1" i="0" dirty="0">
                <a:solidFill>
                  <a:srgbClr val="424242"/>
                </a:solidFill>
                <a:effectLst/>
              </a:rPr>
              <a:t>Mild to moderate withdrawal symptoms</a:t>
            </a:r>
            <a:r>
              <a:rPr lang="en-US" sz="3200" b="0" i="0" dirty="0">
                <a:solidFill>
                  <a:srgbClr val="424242"/>
                </a:solidFill>
                <a:effectLst/>
              </a:rPr>
              <a:t> (CIWA-Ar score &lt; 15)</a:t>
            </a:r>
          </a:p>
          <a:p>
            <a:pPr marL="514350" lvl="1" indent="-514350">
              <a:spcBef>
                <a:spcPts val="300"/>
              </a:spcBef>
              <a:spcAft>
                <a:spcPts val="300"/>
              </a:spcAft>
              <a:buFont typeface="+mj-lt"/>
              <a:buAutoNum type="romanUcPeriod"/>
            </a:pPr>
            <a:r>
              <a:rPr lang="en-US" sz="3200" b="0" i="0" dirty="0">
                <a:solidFill>
                  <a:srgbClr val="424242"/>
                </a:solidFill>
                <a:effectLst/>
              </a:rPr>
              <a:t>No history of </a:t>
            </a:r>
            <a:r>
              <a:rPr lang="en-US" sz="3200" b="1" i="0" dirty="0">
                <a:solidFill>
                  <a:srgbClr val="424242"/>
                </a:solidFill>
                <a:effectLst/>
              </a:rPr>
              <a:t>severe withdrawal complications</a:t>
            </a:r>
            <a:r>
              <a:rPr lang="en-US" sz="3200" b="0" i="0" dirty="0">
                <a:solidFill>
                  <a:srgbClr val="424242"/>
                </a:solidFill>
                <a:effectLst/>
              </a:rPr>
              <a:t> (e.g., seizures, delirium tremens)</a:t>
            </a:r>
          </a:p>
          <a:p>
            <a:pPr marL="514350" lvl="1" indent="-514350">
              <a:spcBef>
                <a:spcPts val="300"/>
              </a:spcBef>
              <a:spcAft>
                <a:spcPts val="300"/>
              </a:spcAft>
              <a:buFont typeface="+mj-lt"/>
              <a:buAutoNum type="romanUcPeriod"/>
            </a:pPr>
            <a:r>
              <a:rPr lang="en-US" sz="3200" b="1" i="0" dirty="0">
                <a:solidFill>
                  <a:srgbClr val="424242"/>
                </a:solidFill>
                <a:effectLst/>
              </a:rPr>
              <a:t>Stable medical and psychiatric status</a:t>
            </a:r>
            <a:endParaRPr lang="en-US" sz="3200" b="0" i="0" dirty="0">
              <a:solidFill>
                <a:srgbClr val="424242"/>
              </a:solidFill>
              <a:effectLst/>
            </a:endParaRPr>
          </a:p>
          <a:p>
            <a:pPr marL="514350" lvl="1" indent="-514350">
              <a:spcBef>
                <a:spcPts val="300"/>
              </a:spcBef>
              <a:spcAft>
                <a:spcPts val="300"/>
              </a:spcAft>
              <a:buFont typeface="+mj-lt"/>
              <a:buAutoNum type="romanUcPeriod"/>
            </a:pPr>
            <a:r>
              <a:rPr lang="en-US" sz="3200" b="1" i="0" dirty="0">
                <a:solidFill>
                  <a:srgbClr val="424242"/>
                </a:solidFill>
                <a:effectLst/>
              </a:rPr>
              <a:t>Supportive home environment</a:t>
            </a:r>
            <a:r>
              <a:rPr lang="en-US" sz="3200" b="0" i="0" dirty="0">
                <a:solidFill>
                  <a:srgbClr val="424242"/>
                </a:solidFill>
                <a:effectLst/>
              </a:rPr>
              <a:t> with reliable supervision</a:t>
            </a:r>
          </a:p>
          <a:p>
            <a:pPr marL="514350" lvl="1" indent="-514350">
              <a:spcBef>
                <a:spcPts val="300"/>
              </a:spcBef>
              <a:spcAft>
                <a:spcPts val="300"/>
              </a:spcAft>
              <a:buFont typeface="+mj-lt"/>
              <a:buAutoNum type="romanUcPeriod"/>
            </a:pPr>
            <a:r>
              <a:rPr lang="en-US" sz="3200" b="1" i="0" dirty="0">
                <a:solidFill>
                  <a:srgbClr val="424242"/>
                </a:solidFill>
                <a:effectLst/>
              </a:rPr>
              <a:t>No concurrent substance use</a:t>
            </a:r>
            <a:r>
              <a:rPr lang="en-US" sz="3200" b="0" i="0" dirty="0">
                <a:solidFill>
                  <a:srgbClr val="424242"/>
                </a:solidFill>
                <a:effectLst/>
              </a:rPr>
              <a:t> requiring inpatient care</a:t>
            </a:r>
          </a:p>
          <a:p>
            <a:pPr marL="514350" lvl="1" indent="-514350">
              <a:spcBef>
                <a:spcPts val="300"/>
              </a:spcBef>
              <a:spcAft>
                <a:spcPts val="300"/>
              </a:spcAft>
              <a:buFont typeface="+mj-lt"/>
              <a:buAutoNum type="romanUcPeriod"/>
            </a:pPr>
            <a:r>
              <a:rPr lang="en-US" sz="3200" b="1" i="0" dirty="0">
                <a:solidFill>
                  <a:srgbClr val="424242"/>
                </a:solidFill>
                <a:effectLst/>
              </a:rPr>
              <a:t>Ability to adhere</a:t>
            </a:r>
            <a:r>
              <a:rPr lang="en-US" sz="3200" b="0" i="0" dirty="0">
                <a:solidFill>
                  <a:srgbClr val="424242"/>
                </a:solidFill>
                <a:effectLst/>
              </a:rPr>
              <a:t> to frequent follow-up and medication regimen</a:t>
            </a:r>
          </a:p>
        </p:txBody>
      </p:sp>
    </p:spTree>
    <p:extLst>
      <p:ext uri="{BB962C8B-B14F-4D97-AF65-F5344CB8AC3E}">
        <p14:creationId xmlns:p14="http://schemas.microsoft.com/office/powerpoint/2010/main" val="212181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D64919-2EC4-4065-9F5F-089309874143}"/>
              </a:ext>
            </a:extLst>
          </p:cNvPr>
          <p:cNvSpPr>
            <a:spLocks noGrp="1"/>
          </p:cNvSpPr>
          <p:nvPr>
            <p:ph sz="half" idx="1"/>
          </p:nvPr>
        </p:nvSpPr>
        <p:spPr>
          <a:xfrm>
            <a:off x="2405862" y="2277185"/>
            <a:ext cx="8947935" cy="4351338"/>
          </a:xfrm>
        </p:spPr>
        <p:txBody>
          <a:bodyPr>
            <a:noAutofit/>
          </a:bodyPr>
          <a:lstStyle/>
          <a:p>
            <a:pPr marL="0" indent="0">
              <a:buNone/>
            </a:pPr>
            <a:r>
              <a:rPr lang="en-US" dirty="0">
                <a:latin typeface="Franklin Gothic Book" panose="020B0503020102020204" pitchFamily="34" charset="0"/>
              </a:rPr>
              <a:t>Successful completion of this continuing education activity includes:</a:t>
            </a:r>
          </a:p>
          <a:p>
            <a:pPr marL="0" indent="0">
              <a:buNone/>
            </a:pPr>
            <a:endParaRPr lang="en-US" dirty="0">
              <a:latin typeface="Franklin Gothic Book" panose="020B0503020102020204" pitchFamily="34" charset="0"/>
            </a:endParaRPr>
          </a:p>
          <a:p>
            <a:pPr>
              <a:spcBef>
                <a:spcPts val="0"/>
              </a:spcBef>
            </a:pPr>
            <a:r>
              <a:rPr lang="en-US" dirty="0">
                <a:latin typeface="Franklin Gothic Book" panose="020B0503020102020204" pitchFamily="34" charset="0"/>
              </a:rPr>
              <a:t>Missing no more than 15 minutes of the activity or each session.</a:t>
            </a:r>
          </a:p>
          <a:p>
            <a:pPr>
              <a:spcBef>
                <a:spcPts val="0"/>
              </a:spcBef>
            </a:pPr>
            <a:r>
              <a:rPr lang="en-US" dirty="0">
                <a:latin typeface="Franklin Gothic Book" panose="020B0503020102020204" pitchFamily="34" charset="0"/>
              </a:rPr>
              <a:t>Completion and submission of participant evaluation.</a:t>
            </a:r>
          </a:p>
          <a:p>
            <a:pPr marL="0" indent="0">
              <a:buNone/>
            </a:pPr>
            <a:endParaRPr lang="en-US" dirty="0">
              <a:latin typeface="Franklin Gothic Book" panose="020B0503020102020204" pitchFamily="34" charset="0"/>
            </a:endParaRPr>
          </a:p>
        </p:txBody>
      </p:sp>
      <p:sp>
        <p:nvSpPr>
          <p:cNvPr id="4" name="Title 3">
            <a:extLst>
              <a:ext uri="{FF2B5EF4-FFF2-40B4-BE49-F238E27FC236}">
                <a16:creationId xmlns:a16="http://schemas.microsoft.com/office/drawing/2014/main" id="{E08F8D94-2629-4CCA-8DE4-3C743392B06D}"/>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Franklin Gothic Book" panose="020B0503020102020204" pitchFamily="34" charset="0"/>
              </a:rPr>
              <a:t>Successful Completion </a:t>
            </a:r>
          </a:p>
        </p:txBody>
      </p:sp>
    </p:spTree>
    <p:extLst>
      <p:ext uri="{BB962C8B-B14F-4D97-AF65-F5344CB8AC3E}">
        <p14:creationId xmlns:p14="http://schemas.microsoft.com/office/powerpoint/2010/main" val="3557407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7F32A-0665-C48B-24A9-515D38D15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8962BD-F251-6759-7A7C-A70A345129A9}"/>
              </a:ext>
            </a:extLst>
          </p:cNvPr>
          <p:cNvSpPr>
            <a:spLocks noGrp="1"/>
          </p:cNvSpPr>
          <p:nvPr>
            <p:ph type="title"/>
          </p:nvPr>
        </p:nvSpPr>
        <p:spPr/>
        <p:txBody>
          <a:bodyPr>
            <a:noAutofit/>
          </a:bodyPr>
          <a:lstStyle/>
          <a:p>
            <a:pPr>
              <a:defRPr/>
            </a:pPr>
            <a:r>
              <a:rPr lang="en-US" dirty="0">
                <a:effectLst>
                  <a:outerShdw blurRad="38100" dist="38100" dir="2700000" algn="tl">
                    <a:srgbClr val="000000">
                      <a:alpha val="43137"/>
                    </a:srgbClr>
                  </a:outerShdw>
                </a:effectLst>
              </a:rPr>
              <a:t>Ambulatory Withdrawal Management - Alcohol</a:t>
            </a:r>
          </a:p>
        </p:txBody>
      </p:sp>
      <p:sp>
        <p:nvSpPr>
          <p:cNvPr id="3" name="Content Placeholder 2">
            <a:extLst>
              <a:ext uri="{FF2B5EF4-FFF2-40B4-BE49-F238E27FC236}">
                <a16:creationId xmlns:a16="http://schemas.microsoft.com/office/drawing/2014/main" id="{44BCA096-C84C-B0B9-2ED7-D2D7D8C03116}"/>
              </a:ext>
            </a:extLst>
          </p:cNvPr>
          <p:cNvSpPr>
            <a:spLocks noGrp="1"/>
          </p:cNvSpPr>
          <p:nvPr>
            <p:ph idx="1"/>
          </p:nvPr>
        </p:nvSpPr>
        <p:spPr/>
        <p:txBody>
          <a:bodyPr>
            <a:normAutofit/>
          </a:bodyPr>
          <a:lstStyle/>
          <a:p>
            <a:r>
              <a:rPr lang="en-US" sz="4000" b="1" dirty="0">
                <a:effectLst>
                  <a:outerShdw blurRad="38100" dist="38100" dir="2700000" algn="tl">
                    <a:srgbClr val="000000">
                      <a:alpha val="43137"/>
                    </a:srgbClr>
                  </a:outerShdw>
                </a:effectLst>
              </a:rPr>
              <a:t>Monitoring and Follow-Up</a:t>
            </a:r>
          </a:p>
          <a:p>
            <a:pPr marL="571500" indent="-571500" algn="l">
              <a:spcBef>
                <a:spcPts val="300"/>
              </a:spcBef>
              <a:spcAft>
                <a:spcPts val="300"/>
              </a:spcAft>
              <a:buFont typeface="+mj-lt"/>
              <a:buAutoNum type="romanUcPeriod"/>
            </a:pPr>
            <a:r>
              <a:rPr lang="en-US" sz="3200" b="0" i="0" dirty="0">
                <a:solidFill>
                  <a:srgbClr val="424242"/>
                </a:solidFill>
                <a:effectLst/>
              </a:rPr>
              <a:t>Daily or twice-daily </a:t>
            </a:r>
            <a:r>
              <a:rPr lang="en-US" sz="3200" b="1" i="0" dirty="0">
                <a:solidFill>
                  <a:srgbClr val="424242"/>
                </a:solidFill>
                <a:effectLst/>
              </a:rPr>
              <a:t>in-person or telehealth check-ins</a:t>
            </a:r>
            <a:endParaRPr lang="en-US" sz="3200" b="0" i="0" dirty="0">
              <a:solidFill>
                <a:srgbClr val="424242"/>
              </a:solidFill>
              <a:effectLst/>
            </a:endParaRPr>
          </a:p>
          <a:p>
            <a:pPr marL="571500" indent="-571500" algn="l">
              <a:spcBef>
                <a:spcPts val="300"/>
              </a:spcBef>
              <a:spcAft>
                <a:spcPts val="300"/>
              </a:spcAft>
              <a:buFont typeface="+mj-lt"/>
              <a:buAutoNum type="romanUcPeriod"/>
            </a:pPr>
            <a:r>
              <a:rPr lang="en-US" sz="3200" b="0" i="0" dirty="0">
                <a:solidFill>
                  <a:srgbClr val="424242"/>
                </a:solidFill>
                <a:effectLst/>
              </a:rPr>
              <a:t>Use of </a:t>
            </a:r>
            <a:r>
              <a:rPr lang="en-US" sz="3200" b="1" i="0" dirty="0">
                <a:solidFill>
                  <a:srgbClr val="424242"/>
                </a:solidFill>
                <a:effectLst/>
              </a:rPr>
              <a:t>CIWA-Ar scale</a:t>
            </a:r>
            <a:r>
              <a:rPr lang="en-US" sz="3200" b="0" i="0" dirty="0">
                <a:solidFill>
                  <a:srgbClr val="424242"/>
                </a:solidFill>
                <a:effectLst/>
              </a:rPr>
              <a:t> to monitor symptom progression</a:t>
            </a:r>
          </a:p>
          <a:p>
            <a:pPr marL="571500" indent="-571500" algn="l">
              <a:spcBef>
                <a:spcPts val="300"/>
              </a:spcBef>
              <a:spcAft>
                <a:spcPts val="300"/>
              </a:spcAft>
              <a:buFont typeface="+mj-lt"/>
              <a:buAutoNum type="romanUcPeriod"/>
            </a:pPr>
            <a:r>
              <a:rPr lang="en-US" sz="3200" b="0" i="0" dirty="0">
                <a:solidFill>
                  <a:srgbClr val="424242"/>
                </a:solidFill>
                <a:effectLst/>
              </a:rPr>
              <a:t>Clear </a:t>
            </a:r>
            <a:r>
              <a:rPr lang="en-US" sz="3200" b="1" i="0" dirty="0">
                <a:solidFill>
                  <a:srgbClr val="424242"/>
                </a:solidFill>
                <a:effectLst/>
              </a:rPr>
              <a:t>emergency plan</a:t>
            </a:r>
            <a:r>
              <a:rPr lang="en-US" sz="3200" b="0" i="0" dirty="0">
                <a:solidFill>
                  <a:srgbClr val="424242"/>
                </a:solidFill>
                <a:effectLst/>
              </a:rPr>
              <a:t> if symptoms worsen</a:t>
            </a:r>
          </a:p>
          <a:p>
            <a:pPr marL="571500" indent="-571500" algn="l">
              <a:spcBef>
                <a:spcPts val="300"/>
              </a:spcBef>
              <a:spcAft>
                <a:spcPts val="300"/>
              </a:spcAft>
              <a:buFont typeface="+mj-lt"/>
              <a:buAutoNum type="romanUcPeriod"/>
            </a:pPr>
            <a:r>
              <a:rPr lang="en-US" sz="3200" b="0" i="0" dirty="0">
                <a:solidFill>
                  <a:srgbClr val="424242"/>
                </a:solidFill>
                <a:effectLst/>
              </a:rPr>
              <a:t>Transition to </a:t>
            </a:r>
            <a:r>
              <a:rPr lang="en-US" sz="3200" b="1" i="0" dirty="0">
                <a:solidFill>
                  <a:srgbClr val="424242"/>
                </a:solidFill>
                <a:effectLst/>
              </a:rPr>
              <a:t>long-term AUD treatment</a:t>
            </a:r>
            <a:r>
              <a:rPr lang="en-US" sz="3200" b="0" i="0" dirty="0">
                <a:solidFill>
                  <a:srgbClr val="424242"/>
                </a:solidFill>
                <a:effectLst/>
              </a:rPr>
              <a:t> (e.g., naltrexone, acamprosate) after stabilization</a:t>
            </a:r>
          </a:p>
        </p:txBody>
      </p:sp>
    </p:spTree>
    <p:extLst>
      <p:ext uri="{BB962C8B-B14F-4D97-AF65-F5344CB8AC3E}">
        <p14:creationId xmlns:p14="http://schemas.microsoft.com/office/powerpoint/2010/main" val="2501331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357A-ABFE-47D1-1FC6-6207C6E7B718}"/>
              </a:ext>
            </a:extLst>
          </p:cNvPr>
          <p:cNvSpPr>
            <a:spLocks noGrp="1"/>
          </p:cNvSpPr>
          <p:nvPr>
            <p:ph type="title"/>
          </p:nvPr>
        </p:nvSpPr>
        <p:spPr/>
        <p:txBody>
          <a:bodyPr/>
          <a:lstStyle/>
          <a:p>
            <a:pPr>
              <a:defRPr/>
            </a:pPr>
            <a:r>
              <a:rPr lang="en-US" dirty="0">
                <a:effectLst>
                  <a:outerShdw blurRad="38100" dist="38100" dir="2700000" algn="tl">
                    <a:srgbClr val="000000">
                      <a:alpha val="43137"/>
                    </a:srgbClr>
                  </a:outerShdw>
                </a:effectLst>
              </a:rPr>
              <a:t>Sample Medication Protocols</a:t>
            </a:r>
          </a:p>
        </p:txBody>
      </p:sp>
      <p:sp>
        <p:nvSpPr>
          <p:cNvPr id="3" name="Content Placeholder 2">
            <a:extLst>
              <a:ext uri="{FF2B5EF4-FFF2-40B4-BE49-F238E27FC236}">
                <a16:creationId xmlns:a16="http://schemas.microsoft.com/office/drawing/2014/main" id="{BF70ED70-5A01-28AA-9E10-F25B855856F0}"/>
              </a:ext>
            </a:extLst>
          </p:cNvPr>
          <p:cNvSpPr>
            <a:spLocks noGrp="1"/>
          </p:cNvSpPr>
          <p:nvPr>
            <p:ph idx="1"/>
          </p:nvPr>
        </p:nvSpPr>
        <p:spPr/>
        <p:txBody>
          <a:bodyPr>
            <a:normAutofit fontScale="92500" lnSpcReduction="10000"/>
          </a:bodyPr>
          <a:lstStyle/>
          <a:p>
            <a:pPr marL="571500" indent="-571500" algn="l">
              <a:spcBef>
                <a:spcPts val="300"/>
              </a:spcBef>
              <a:spcAft>
                <a:spcPts val="600"/>
              </a:spcAft>
              <a:buFont typeface="+mj-lt"/>
              <a:buAutoNum type="romanUcPeriod"/>
            </a:pPr>
            <a:r>
              <a:rPr lang="en-US" b="1" i="0" dirty="0">
                <a:solidFill>
                  <a:srgbClr val="424242"/>
                </a:solidFill>
                <a:effectLst/>
              </a:rPr>
              <a:t>Benzodiazepines</a:t>
            </a:r>
            <a:r>
              <a:rPr lang="en-US" b="0" i="0" dirty="0">
                <a:solidFill>
                  <a:srgbClr val="424242"/>
                </a:solidFill>
                <a:effectLst/>
              </a:rPr>
              <a:t> (first-line)</a:t>
            </a:r>
          </a:p>
          <a:p>
            <a:pPr marL="971550" lvl="1" indent="-514350" algn="l">
              <a:spcBef>
                <a:spcPts val="300"/>
              </a:spcBef>
              <a:spcAft>
                <a:spcPts val="300"/>
              </a:spcAft>
              <a:buFont typeface="+mj-lt"/>
              <a:buAutoNum type="romanUcPeriod"/>
            </a:pPr>
            <a:r>
              <a:rPr lang="en-US" b="1" i="0" dirty="0">
                <a:solidFill>
                  <a:srgbClr val="424242"/>
                </a:solidFill>
                <a:effectLst/>
              </a:rPr>
              <a:t>Chlordiazepoxide</a:t>
            </a:r>
            <a:r>
              <a:rPr lang="en-US" b="0" i="0" dirty="0">
                <a:solidFill>
                  <a:srgbClr val="424242"/>
                </a:solidFill>
                <a:effectLst/>
              </a:rPr>
              <a:t>: 25–100 mg every 6–8 hours, taper over 3–5 days</a:t>
            </a:r>
          </a:p>
          <a:p>
            <a:pPr marL="971550" lvl="1" indent="-514350" algn="l">
              <a:spcBef>
                <a:spcPts val="300"/>
              </a:spcBef>
              <a:spcAft>
                <a:spcPts val="300"/>
              </a:spcAft>
              <a:buFont typeface="+mj-lt"/>
              <a:buAutoNum type="romanUcPeriod"/>
            </a:pPr>
            <a:r>
              <a:rPr lang="en-US" b="1" i="0" dirty="0">
                <a:solidFill>
                  <a:srgbClr val="424242"/>
                </a:solidFill>
                <a:effectLst/>
              </a:rPr>
              <a:t>Diazepam</a:t>
            </a:r>
            <a:r>
              <a:rPr lang="en-US" b="0" i="0" dirty="0">
                <a:solidFill>
                  <a:srgbClr val="424242"/>
                </a:solidFill>
                <a:effectLst/>
              </a:rPr>
              <a:t>: 10–20 mg every 6–8 hours, taper as tolerated</a:t>
            </a:r>
          </a:p>
          <a:p>
            <a:pPr marL="971550" lvl="1" indent="-514350" algn="l">
              <a:spcBef>
                <a:spcPts val="300"/>
              </a:spcBef>
              <a:spcAft>
                <a:spcPts val="300"/>
              </a:spcAft>
              <a:buFont typeface="+mj-lt"/>
              <a:buAutoNum type="romanUcPeriod"/>
            </a:pPr>
            <a:r>
              <a:rPr lang="en-US" b="1" i="0" dirty="0">
                <a:solidFill>
                  <a:srgbClr val="424242"/>
                </a:solidFill>
                <a:effectLst/>
              </a:rPr>
              <a:t>Lorazepam</a:t>
            </a:r>
            <a:r>
              <a:rPr lang="en-US" b="0" i="0" dirty="0">
                <a:solidFill>
                  <a:srgbClr val="424242"/>
                </a:solidFill>
                <a:effectLst/>
              </a:rPr>
              <a:t>: Preferred in liver disease; 1–2 mg every 6–8 hours</a:t>
            </a:r>
          </a:p>
          <a:p>
            <a:pPr marL="571500" indent="-571500" algn="l">
              <a:spcBef>
                <a:spcPts val="300"/>
              </a:spcBef>
              <a:spcAft>
                <a:spcPts val="600"/>
              </a:spcAft>
              <a:buFont typeface="+mj-lt"/>
              <a:buAutoNum type="romanUcPeriod"/>
            </a:pPr>
            <a:r>
              <a:rPr lang="en-US" b="1" i="0" dirty="0">
                <a:solidFill>
                  <a:srgbClr val="424242"/>
                </a:solidFill>
                <a:effectLst/>
              </a:rPr>
              <a:t>Gabapentin</a:t>
            </a:r>
            <a:r>
              <a:rPr lang="en-US" b="0" i="0" dirty="0">
                <a:solidFill>
                  <a:srgbClr val="424242"/>
                </a:solidFill>
                <a:effectLst/>
              </a:rPr>
              <a:t> (off-label)</a:t>
            </a:r>
          </a:p>
          <a:p>
            <a:pPr marL="971550" lvl="1" indent="-514350" algn="l">
              <a:spcBef>
                <a:spcPts val="300"/>
              </a:spcBef>
              <a:spcAft>
                <a:spcPts val="300"/>
              </a:spcAft>
              <a:buFont typeface="+mj-lt"/>
              <a:buAutoNum type="romanUcPeriod"/>
            </a:pPr>
            <a:r>
              <a:rPr lang="en-US" b="0" i="0" dirty="0">
                <a:solidFill>
                  <a:srgbClr val="424242"/>
                </a:solidFill>
                <a:effectLst/>
              </a:rPr>
              <a:t>300–600 mg TID; useful for mild withdrawal and craving reduction</a:t>
            </a:r>
          </a:p>
          <a:p>
            <a:pPr marL="571500" indent="-571500" algn="l">
              <a:spcBef>
                <a:spcPts val="300"/>
              </a:spcBef>
              <a:spcAft>
                <a:spcPts val="600"/>
              </a:spcAft>
              <a:buFont typeface="+mj-lt"/>
              <a:buAutoNum type="romanUcPeriod"/>
            </a:pPr>
            <a:r>
              <a:rPr lang="en-US" b="1" i="0" dirty="0">
                <a:solidFill>
                  <a:srgbClr val="424242"/>
                </a:solidFill>
                <a:effectLst/>
              </a:rPr>
              <a:t>Carbamazepine</a:t>
            </a:r>
            <a:r>
              <a:rPr lang="en-US" b="0" i="0" dirty="0">
                <a:solidFill>
                  <a:srgbClr val="424242"/>
                </a:solidFill>
                <a:effectLst/>
              </a:rPr>
              <a:t> (off-label)</a:t>
            </a:r>
          </a:p>
          <a:p>
            <a:pPr marL="971550" lvl="1" indent="-514350" algn="l">
              <a:spcBef>
                <a:spcPts val="300"/>
              </a:spcBef>
              <a:spcAft>
                <a:spcPts val="300"/>
              </a:spcAft>
              <a:buFont typeface="+mj-lt"/>
              <a:buAutoNum type="romanUcPeriod"/>
            </a:pPr>
            <a:r>
              <a:rPr lang="en-US" b="0" i="0" dirty="0">
                <a:solidFill>
                  <a:srgbClr val="424242"/>
                </a:solidFill>
                <a:effectLst/>
              </a:rPr>
              <a:t>200 mg TID–QID; alternative to benzodiazepines in some cases</a:t>
            </a:r>
          </a:p>
          <a:p>
            <a:pPr marL="571500" indent="-571500" algn="l">
              <a:spcBef>
                <a:spcPts val="300"/>
              </a:spcBef>
              <a:spcAft>
                <a:spcPts val="600"/>
              </a:spcAft>
              <a:buFont typeface="+mj-lt"/>
              <a:buAutoNum type="romanUcPeriod"/>
            </a:pPr>
            <a:r>
              <a:rPr lang="en-US" b="1" i="0" dirty="0">
                <a:solidFill>
                  <a:srgbClr val="424242"/>
                </a:solidFill>
                <a:effectLst/>
              </a:rPr>
              <a:t>Adjuncts</a:t>
            </a:r>
            <a:r>
              <a:rPr lang="en-US" b="0" i="0" dirty="0">
                <a:solidFill>
                  <a:srgbClr val="424242"/>
                </a:solidFill>
                <a:effectLst/>
              </a:rPr>
              <a:t>:</a:t>
            </a:r>
          </a:p>
          <a:p>
            <a:pPr marL="971550" lvl="1" indent="-514350" algn="l">
              <a:spcBef>
                <a:spcPts val="300"/>
              </a:spcBef>
              <a:spcAft>
                <a:spcPts val="300"/>
              </a:spcAft>
              <a:buFont typeface="+mj-lt"/>
              <a:buAutoNum type="romanUcPeriod"/>
            </a:pPr>
            <a:r>
              <a:rPr lang="en-US" b="1" i="0" dirty="0">
                <a:solidFill>
                  <a:srgbClr val="424242"/>
                </a:solidFill>
                <a:effectLst/>
              </a:rPr>
              <a:t>Thiamine</a:t>
            </a:r>
            <a:r>
              <a:rPr lang="en-US" b="0" i="0" dirty="0">
                <a:solidFill>
                  <a:srgbClr val="424242"/>
                </a:solidFill>
                <a:effectLst/>
              </a:rPr>
              <a:t> (100 mg daily) to prevent Wernicke’s encephalopathy</a:t>
            </a:r>
          </a:p>
          <a:p>
            <a:pPr marL="971550" lvl="1" indent="-514350" algn="l">
              <a:spcBef>
                <a:spcPts val="300"/>
              </a:spcBef>
              <a:spcAft>
                <a:spcPts val="300"/>
              </a:spcAft>
              <a:buFont typeface="+mj-lt"/>
              <a:buAutoNum type="romanUcPeriod"/>
            </a:pPr>
            <a:r>
              <a:rPr lang="en-US" b="1" i="0" dirty="0">
                <a:solidFill>
                  <a:srgbClr val="424242"/>
                </a:solidFill>
                <a:effectLst/>
              </a:rPr>
              <a:t>Folic acid</a:t>
            </a:r>
            <a:r>
              <a:rPr lang="en-US" b="0" i="0" dirty="0">
                <a:solidFill>
                  <a:srgbClr val="424242"/>
                </a:solidFill>
                <a:effectLst/>
              </a:rPr>
              <a:t>, </a:t>
            </a:r>
            <a:r>
              <a:rPr lang="en-US" b="1" i="0" dirty="0">
                <a:solidFill>
                  <a:srgbClr val="424242"/>
                </a:solidFill>
                <a:effectLst/>
              </a:rPr>
              <a:t>multivitamins</a:t>
            </a:r>
            <a:r>
              <a:rPr lang="en-US" b="0" i="0" dirty="0">
                <a:solidFill>
                  <a:srgbClr val="424242"/>
                </a:solidFill>
                <a:effectLst/>
              </a:rPr>
              <a:t>, and </a:t>
            </a:r>
            <a:r>
              <a:rPr lang="en-US" b="1" i="0" dirty="0">
                <a:solidFill>
                  <a:srgbClr val="424242"/>
                </a:solidFill>
                <a:effectLst/>
              </a:rPr>
              <a:t>hydration support</a:t>
            </a:r>
            <a:endParaRPr lang="en-US" b="0" i="0" dirty="0">
              <a:solidFill>
                <a:srgbClr val="424242"/>
              </a:solidFill>
              <a:effectLst/>
            </a:endParaRPr>
          </a:p>
          <a:p>
            <a:endParaRPr lang="en-US" dirty="0"/>
          </a:p>
        </p:txBody>
      </p:sp>
    </p:spTree>
    <p:extLst>
      <p:ext uri="{BB962C8B-B14F-4D97-AF65-F5344CB8AC3E}">
        <p14:creationId xmlns:p14="http://schemas.microsoft.com/office/powerpoint/2010/main" val="1569362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AE3D7-1740-78A4-5BA8-F225F9700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14A9C-C606-468C-184E-8446E24D24FF}"/>
              </a:ext>
            </a:extLst>
          </p:cNvPr>
          <p:cNvSpPr>
            <a:spLocks noGrp="1"/>
          </p:cNvSpPr>
          <p:nvPr>
            <p:ph type="title"/>
          </p:nvPr>
        </p:nvSpPr>
        <p:spPr/>
        <p:txBody>
          <a:bodyPr>
            <a:normAutofit/>
          </a:bodyPr>
          <a:lstStyle/>
          <a:p>
            <a:pPr>
              <a:defRPr/>
            </a:pPr>
            <a:r>
              <a:rPr lang="en-US" dirty="0">
                <a:effectLst>
                  <a:outerShdw blurRad="38100" dist="38100" dir="2700000" algn="tl">
                    <a:srgbClr val="000000">
                      <a:alpha val="43137"/>
                    </a:srgbClr>
                  </a:outerShdw>
                </a:effectLst>
              </a:rPr>
              <a:t>Ambulatory Induction for OUD</a:t>
            </a:r>
          </a:p>
        </p:txBody>
      </p:sp>
      <p:sp>
        <p:nvSpPr>
          <p:cNvPr id="3" name="Content Placeholder 2">
            <a:extLst>
              <a:ext uri="{FF2B5EF4-FFF2-40B4-BE49-F238E27FC236}">
                <a16:creationId xmlns:a16="http://schemas.microsoft.com/office/drawing/2014/main" id="{B8A84E0F-11A8-A771-BE02-1E7F74BEDAB7}"/>
              </a:ext>
            </a:extLst>
          </p:cNvPr>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Buprenorphine</a:t>
            </a:r>
          </a:p>
          <a:p>
            <a:pPr marL="514350" indent="-514350">
              <a:lnSpc>
                <a:spcPct val="100000"/>
              </a:lnSpc>
              <a:spcBef>
                <a:spcPts val="0"/>
              </a:spcBef>
              <a:spcAft>
                <a:spcPts val="0"/>
              </a:spcAft>
              <a:buFont typeface="+mj-lt"/>
              <a:buAutoNum type="romanUcPeriod"/>
            </a:pPr>
            <a:r>
              <a:rPr lang="en-US" sz="2800" dirty="0">
                <a:solidFill>
                  <a:srgbClr val="000000"/>
                </a:solidFill>
              </a:rPr>
              <a:t>Safe and effective</a:t>
            </a:r>
          </a:p>
          <a:p>
            <a:pPr marL="514350" indent="-514350">
              <a:lnSpc>
                <a:spcPct val="100000"/>
              </a:lnSpc>
              <a:spcBef>
                <a:spcPts val="0"/>
              </a:spcBef>
              <a:spcAft>
                <a:spcPts val="0"/>
              </a:spcAft>
              <a:buFont typeface="+mj-lt"/>
              <a:buAutoNum type="romanUcPeriod"/>
            </a:pPr>
            <a:r>
              <a:rPr lang="en-US" sz="2800" dirty="0">
                <a:solidFill>
                  <a:srgbClr val="000000"/>
                </a:solidFill>
              </a:rPr>
              <a:t>Can be conducted in context of primary care or behavioral health clinics</a:t>
            </a:r>
          </a:p>
          <a:p>
            <a:pPr marL="514350" indent="-514350">
              <a:lnSpc>
                <a:spcPct val="100000"/>
              </a:lnSpc>
              <a:spcBef>
                <a:spcPts val="0"/>
              </a:spcBef>
              <a:spcAft>
                <a:spcPts val="0"/>
              </a:spcAft>
              <a:buFont typeface="+mj-lt"/>
              <a:buAutoNum type="romanUcPeriod"/>
            </a:pPr>
            <a:r>
              <a:rPr lang="en-US" sz="2800" dirty="0">
                <a:solidFill>
                  <a:srgbClr val="000000"/>
                </a:solidFill>
              </a:rPr>
              <a:t>Can be done by telehealth</a:t>
            </a:r>
          </a:p>
          <a:p>
            <a:pPr marL="514350" indent="-514350">
              <a:lnSpc>
                <a:spcPct val="100000"/>
              </a:lnSpc>
              <a:spcBef>
                <a:spcPts val="0"/>
              </a:spcBef>
              <a:spcAft>
                <a:spcPts val="0"/>
              </a:spcAft>
              <a:buFont typeface="+mj-lt"/>
              <a:buAutoNum type="romanUcPeriod"/>
            </a:pPr>
            <a:r>
              <a:rPr lang="en-US" sz="2800" dirty="0">
                <a:solidFill>
                  <a:srgbClr val="000000"/>
                </a:solidFill>
              </a:rPr>
              <a:t>Applicable H and G Codes</a:t>
            </a:r>
          </a:p>
          <a:p>
            <a:pPr marL="514350" indent="-514350">
              <a:lnSpc>
                <a:spcPct val="100000"/>
              </a:lnSpc>
              <a:spcBef>
                <a:spcPts val="0"/>
              </a:spcBef>
              <a:spcAft>
                <a:spcPts val="0"/>
              </a:spcAft>
              <a:buFont typeface="+mj-lt"/>
              <a:buAutoNum type="romanUcPeriod"/>
            </a:pPr>
            <a:r>
              <a:rPr lang="en-US" sz="2800" dirty="0">
                <a:solidFill>
                  <a:srgbClr val="000000"/>
                </a:solidFill>
              </a:rPr>
              <a:t>Can be more challenging with fentanyl use</a:t>
            </a:r>
          </a:p>
          <a:p>
            <a:pPr marL="514350" indent="-514350">
              <a:lnSpc>
                <a:spcPct val="100000"/>
              </a:lnSpc>
              <a:spcBef>
                <a:spcPts val="0"/>
              </a:spcBef>
              <a:spcAft>
                <a:spcPts val="0"/>
              </a:spcAft>
              <a:buFont typeface="+mj-lt"/>
              <a:buAutoNum type="romanUcPeriod"/>
            </a:pPr>
            <a:r>
              <a:rPr lang="en-US" sz="2800" dirty="0">
                <a:solidFill>
                  <a:srgbClr val="000000"/>
                </a:solidFill>
              </a:rPr>
              <a:t>X-Waiver eliminated in 2023 – no patient limits and can be rx’d as a standard S-III drug</a:t>
            </a:r>
          </a:p>
          <a:p>
            <a:endParaRPr lang="en-US" sz="2800" dirty="0">
              <a:solidFill>
                <a:srgbClr val="000000"/>
              </a:solidFill>
            </a:endParaRPr>
          </a:p>
          <a:p>
            <a:endParaRPr lang="en-US" sz="2800" dirty="0">
              <a:solidFill>
                <a:srgbClr val="000000"/>
              </a:solidFill>
            </a:endParaRPr>
          </a:p>
        </p:txBody>
      </p:sp>
    </p:spTree>
    <p:extLst>
      <p:ext uri="{BB962C8B-B14F-4D97-AF65-F5344CB8AC3E}">
        <p14:creationId xmlns:p14="http://schemas.microsoft.com/office/powerpoint/2010/main" val="2448334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9843D-C43E-452F-F93B-B9113F50EA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6F805-E0E7-DC21-DDD3-05AEA488175C}"/>
              </a:ext>
            </a:extLst>
          </p:cNvPr>
          <p:cNvSpPr>
            <a:spLocks noGrp="1"/>
          </p:cNvSpPr>
          <p:nvPr>
            <p:ph type="title"/>
          </p:nvPr>
        </p:nvSpPr>
        <p:spPr>
          <a:xfrm>
            <a:off x="5915925" y="2056876"/>
            <a:ext cx="5934531" cy="3203985"/>
          </a:xfrm>
        </p:spPr>
        <p:txBody>
          <a:bodyPr/>
          <a:lstStyle/>
          <a:p>
            <a:pPr>
              <a:defRPr/>
            </a:pPr>
            <a:r>
              <a:rPr lang="en-US" dirty="0">
                <a:effectLst>
                  <a:outerShdw blurRad="38100" dist="38100" dir="2700000" algn="tl">
                    <a:srgbClr val="000000">
                      <a:alpha val="43137"/>
                    </a:srgbClr>
                  </a:outerShdw>
                </a:effectLst>
              </a:rPr>
              <a:t>Ambulatory Induction - Opioids</a:t>
            </a:r>
          </a:p>
        </p:txBody>
      </p:sp>
      <p:pic>
        <p:nvPicPr>
          <p:cNvPr id="5" name="Content Placeholder 4">
            <a:extLst>
              <a:ext uri="{FF2B5EF4-FFF2-40B4-BE49-F238E27FC236}">
                <a16:creationId xmlns:a16="http://schemas.microsoft.com/office/drawing/2014/main" id="{437AA0D8-C03F-3DDB-35CE-C2FF9FED309A}"/>
              </a:ext>
            </a:extLst>
          </p:cNvPr>
          <p:cNvPicPr>
            <a:picLocks noGrp="1" noChangeAspect="1"/>
          </p:cNvPicPr>
          <p:nvPr>
            <p:ph idx="1"/>
          </p:nvPr>
        </p:nvPicPr>
        <p:blipFill>
          <a:blip r:embed="rId2"/>
          <a:srcRect b="10850"/>
          <a:stretch>
            <a:fillRect/>
          </a:stretch>
        </p:blipFill>
        <p:spPr>
          <a:xfrm>
            <a:off x="72569" y="18140"/>
            <a:ext cx="5475514" cy="6805388"/>
          </a:xfrm>
        </p:spPr>
      </p:pic>
      <p:pic>
        <p:nvPicPr>
          <p:cNvPr id="6" name="Content Placeholder 4">
            <a:extLst>
              <a:ext uri="{FF2B5EF4-FFF2-40B4-BE49-F238E27FC236}">
                <a16:creationId xmlns:a16="http://schemas.microsoft.com/office/drawing/2014/main" id="{A3CE2D76-F9A9-2645-87CB-9F279206FD75}"/>
              </a:ext>
            </a:extLst>
          </p:cNvPr>
          <p:cNvPicPr>
            <a:picLocks noChangeAspect="1"/>
          </p:cNvPicPr>
          <p:nvPr/>
        </p:nvPicPr>
        <p:blipFill>
          <a:blip r:embed="rId2"/>
          <a:srcRect t="89151"/>
          <a:stretch>
            <a:fillRect/>
          </a:stretch>
        </p:blipFill>
        <p:spPr>
          <a:xfrm>
            <a:off x="5574382" y="5664200"/>
            <a:ext cx="6617618" cy="1000941"/>
          </a:xfrm>
          <a:prstGeom prst="rect">
            <a:avLst/>
          </a:prstGeom>
        </p:spPr>
      </p:pic>
    </p:spTree>
    <p:extLst>
      <p:ext uri="{BB962C8B-B14F-4D97-AF65-F5344CB8AC3E}">
        <p14:creationId xmlns:p14="http://schemas.microsoft.com/office/powerpoint/2010/main" val="2586994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32BC1-FA67-FB10-3177-A9C24F15C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13AFD-CEC1-A24E-260E-AE42BB2FA142}"/>
              </a:ext>
            </a:extLst>
          </p:cNvPr>
          <p:cNvSpPr>
            <a:spLocks noGrp="1"/>
          </p:cNvSpPr>
          <p:nvPr>
            <p:ph type="title"/>
          </p:nvPr>
        </p:nvSpPr>
        <p:spPr>
          <a:xfrm>
            <a:off x="6095999" y="2093706"/>
            <a:ext cx="6007101" cy="3203985"/>
          </a:xfrm>
        </p:spPr>
        <p:txBody>
          <a:bodyPr/>
          <a:lstStyle/>
          <a:p>
            <a:pPr>
              <a:defRPr/>
            </a:pPr>
            <a:r>
              <a:rPr lang="en-US" dirty="0">
                <a:effectLst>
                  <a:outerShdw blurRad="38100" dist="38100" dir="2700000" algn="tl">
                    <a:srgbClr val="000000">
                      <a:alpha val="43137"/>
                    </a:srgbClr>
                  </a:outerShdw>
                </a:effectLst>
              </a:rPr>
              <a:t>Ambulatory Induction - Opioids</a:t>
            </a:r>
          </a:p>
        </p:txBody>
      </p:sp>
      <p:pic>
        <p:nvPicPr>
          <p:cNvPr id="7" name="Picture 6">
            <a:extLst>
              <a:ext uri="{FF2B5EF4-FFF2-40B4-BE49-F238E27FC236}">
                <a16:creationId xmlns:a16="http://schemas.microsoft.com/office/drawing/2014/main" id="{AF311F87-705C-D479-EC55-6BDDEF0A653E}"/>
              </a:ext>
            </a:extLst>
          </p:cNvPr>
          <p:cNvPicPr>
            <a:picLocks noChangeAspect="1"/>
          </p:cNvPicPr>
          <p:nvPr/>
        </p:nvPicPr>
        <p:blipFill>
          <a:blip r:embed="rId2"/>
          <a:srcRect t="1365" b="14952"/>
          <a:stretch>
            <a:fillRect/>
          </a:stretch>
        </p:blipFill>
        <p:spPr>
          <a:xfrm>
            <a:off x="152400" y="165099"/>
            <a:ext cx="5778500" cy="6489701"/>
          </a:xfrm>
          <a:prstGeom prst="rect">
            <a:avLst/>
          </a:prstGeom>
        </p:spPr>
      </p:pic>
    </p:spTree>
    <p:extLst>
      <p:ext uri="{BB962C8B-B14F-4D97-AF65-F5344CB8AC3E}">
        <p14:creationId xmlns:p14="http://schemas.microsoft.com/office/powerpoint/2010/main" val="1119132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95826-CCB9-192C-ED97-EC2ACC2503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47325-3DEF-DDFE-1CDC-7DF2A711AADE}"/>
              </a:ext>
            </a:extLst>
          </p:cNvPr>
          <p:cNvSpPr>
            <a:spLocks noGrp="1"/>
          </p:cNvSpPr>
          <p:nvPr>
            <p:ph type="title"/>
          </p:nvPr>
        </p:nvSpPr>
        <p:spPr/>
        <p:txBody>
          <a:bodyPr>
            <a:normAutofit fontScale="90000"/>
          </a:bodyPr>
          <a:lstStyle/>
          <a:p>
            <a:pPr>
              <a:defRPr/>
            </a:pPr>
            <a:r>
              <a:rPr lang="en-US" dirty="0">
                <a:effectLst>
                  <a:outerShdw blurRad="38100" dist="38100" dir="2700000" algn="tl">
                    <a:srgbClr val="000000">
                      <a:alpha val="43137"/>
                    </a:srgbClr>
                  </a:outerShdw>
                </a:effectLst>
              </a:rPr>
              <a:t>Special Consideration –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Fentanyl &amp; Kratom</a:t>
            </a:r>
          </a:p>
        </p:txBody>
      </p:sp>
      <p:sp>
        <p:nvSpPr>
          <p:cNvPr id="3" name="Content Placeholder 2">
            <a:extLst>
              <a:ext uri="{FF2B5EF4-FFF2-40B4-BE49-F238E27FC236}">
                <a16:creationId xmlns:a16="http://schemas.microsoft.com/office/drawing/2014/main" id="{3E068D21-7B7B-313C-6120-382BA72F7391}"/>
              </a:ext>
            </a:extLst>
          </p:cNvPr>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Buprenorphine</a:t>
            </a:r>
          </a:p>
          <a:p>
            <a:pPr marL="514350" indent="-514350">
              <a:spcBef>
                <a:spcPts val="0"/>
              </a:spcBef>
              <a:spcAft>
                <a:spcPts val="0"/>
              </a:spcAft>
              <a:buFont typeface="+mj-lt"/>
              <a:buAutoNum type="romanUcPeriod"/>
            </a:pPr>
            <a:r>
              <a:rPr lang="en-US" sz="2800" dirty="0">
                <a:solidFill>
                  <a:srgbClr val="000000"/>
                </a:solidFill>
              </a:rPr>
              <a:t>Safe and effective</a:t>
            </a:r>
          </a:p>
          <a:p>
            <a:pPr marL="514350" indent="-514350">
              <a:spcBef>
                <a:spcPts val="0"/>
              </a:spcBef>
              <a:spcAft>
                <a:spcPts val="0"/>
              </a:spcAft>
              <a:buFont typeface="+mj-lt"/>
              <a:buAutoNum type="romanUcPeriod"/>
            </a:pPr>
            <a:r>
              <a:rPr lang="en-US" sz="2800" dirty="0">
                <a:solidFill>
                  <a:srgbClr val="000000"/>
                </a:solidFill>
              </a:rPr>
              <a:t>Can be conducted in context of primary care or behavioral health clinics</a:t>
            </a:r>
          </a:p>
          <a:p>
            <a:pPr marL="514350" indent="-514350">
              <a:spcBef>
                <a:spcPts val="0"/>
              </a:spcBef>
              <a:spcAft>
                <a:spcPts val="0"/>
              </a:spcAft>
              <a:buFont typeface="+mj-lt"/>
              <a:buAutoNum type="romanUcPeriod"/>
            </a:pPr>
            <a:r>
              <a:rPr lang="en-US" sz="2800" dirty="0">
                <a:solidFill>
                  <a:srgbClr val="000000"/>
                </a:solidFill>
              </a:rPr>
              <a:t>Can be done by telehealth</a:t>
            </a:r>
          </a:p>
          <a:p>
            <a:pPr marL="514350" indent="-514350">
              <a:spcBef>
                <a:spcPts val="0"/>
              </a:spcBef>
              <a:spcAft>
                <a:spcPts val="0"/>
              </a:spcAft>
              <a:buFont typeface="+mj-lt"/>
              <a:buAutoNum type="romanUcPeriod"/>
            </a:pPr>
            <a:r>
              <a:rPr lang="en-US" sz="2800" dirty="0">
                <a:solidFill>
                  <a:srgbClr val="000000"/>
                </a:solidFill>
              </a:rPr>
              <a:t>Applicable H and G Codes</a:t>
            </a:r>
          </a:p>
          <a:p>
            <a:pPr marL="514350" indent="-514350">
              <a:spcBef>
                <a:spcPts val="0"/>
              </a:spcBef>
              <a:spcAft>
                <a:spcPts val="0"/>
              </a:spcAft>
              <a:buFont typeface="+mj-lt"/>
              <a:buAutoNum type="romanUcPeriod"/>
            </a:pPr>
            <a:r>
              <a:rPr lang="en-US" sz="2800" dirty="0">
                <a:solidFill>
                  <a:srgbClr val="000000"/>
                </a:solidFill>
              </a:rPr>
              <a:t>Can be more challenging with fentanyl use</a:t>
            </a:r>
          </a:p>
          <a:p>
            <a:pPr marL="514350" indent="-514350">
              <a:spcBef>
                <a:spcPts val="0"/>
              </a:spcBef>
              <a:spcAft>
                <a:spcPts val="0"/>
              </a:spcAft>
              <a:buFont typeface="+mj-lt"/>
              <a:buAutoNum type="romanUcPeriod"/>
            </a:pPr>
            <a:r>
              <a:rPr lang="en-US" sz="2800" dirty="0">
                <a:solidFill>
                  <a:srgbClr val="000000"/>
                </a:solidFill>
              </a:rPr>
              <a:t>X-Waiver eliminated in 2023 – no patient limits and can be rx’d as a standard S-III drug</a:t>
            </a:r>
          </a:p>
          <a:p>
            <a:pPr marL="571500" indent="-571500">
              <a:spcBef>
                <a:spcPts val="0"/>
              </a:spcBef>
              <a:spcAft>
                <a:spcPts val="0"/>
              </a:spcAft>
              <a:buFont typeface="+mj-lt"/>
              <a:buAutoNum type="romanUcPeriod"/>
            </a:pPr>
            <a:endParaRPr lang="en-US" sz="2800" dirty="0">
              <a:solidFill>
                <a:srgbClr val="000000"/>
              </a:solidFill>
            </a:endParaRPr>
          </a:p>
        </p:txBody>
      </p:sp>
    </p:spTree>
    <p:extLst>
      <p:ext uri="{BB962C8B-B14F-4D97-AF65-F5344CB8AC3E}">
        <p14:creationId xmlns:p14="http://schemas.microsoft.com/office/powerpoint/2010/main" val="2388431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9">
            <a:extLst>
              <a:ext uri="{FF2B5EF4-FFF2-40B4-BE49-F238E27FC236}">
                <a16:creationId xmlns:a16="http://schemas.microsoft.com/office/drawing/2014/main" id="{43BD431F-7E55-9CC9-ECB8-316A376C34AD}"/>
              </a:ext>
            </a:extLst>
          </p:cNvPr>
          <p:cNvSpPr>
            <a:spLocks noGrp="1"/>
          </p:cNvSpPr>
          <p:nvPr>
            <p:ph type="body" sz="quarter" idx="15" hasCustomPrompt="1"/>
          </p:nvPr>
        </p:nvSpPr>
        <p:spPr>
          <a:xfrm>
            <a:off x="146368" y="123520"/>
            <a:ext cx="10126980" cy="494523"/>
          </a:xfrm>
        </p:spPr>
        <p:txBody>
          <a:bodyPr>
            <a:noAutofit/>
          </a:bodyPr>
          <a:lstStyle>
            <a:lvl1pPr marL="0" indent="0">
              <a:buNone/>
              <a:defRPr sz="4000" b="1" spc="600" baseline="0">
                <a:solidFill>
                  <a:schemeClr val="accent1"/>
                </a:solidFill>
                <a:latin typeface="Arial" panose="020B0604020202020204" pitchFamily="34" charset="0"/>
                <a:ea typeface="Fira Sans" panose="020B0503050000020004" pitchFamily="34" charset="0"/>
              </a:defRPr>
            </a:lvl1pPr>
            <a:lvl2pPr>
              <a:defRPr sz="2800" b="1" spc="600" baseline="0">
                <a:solidFill>
                  <a:schemeClr val="tx2"/>
                </a:solidFill>
              </a:defRPr>
            </a:lvl2pPr>
            <a:lvl3pPr>
              <a:defRPr sz="2800" b="1" spc="600" baseline="0">
                <a:solidFill>
                  <a:schemeClr val="tx2"/>
                </a:solidFill>
              </a:defRPr>
            </a:lvl3pPr>
            <a:lvl4pPr>
              <a:defRPr sz="2800" b="1" spc="600" baseline="0">
                <a:solidFill>
                  <a:schemeClr val="tx2"/>
                </a:solidFill>
              </a:defRPr>
            </a:lvl4pPr>
            <a:lvl5pPr>
              <a:defRPr sz="2800" b="1" spc="600" baseline="0">
                <a:solidFill>
                  <a:schemeClr val="tx2"/>
                </a:solidFill>
              </a:defRPr>
            </a:lvl5pPr>
          </a:lstStyle>
          <a:p>
            <a:pPr lvl="0"/>
            <a:r>
              <a:rPr lang="en-US" sz="4300" spc="120" dirty="0">
                <a:solidFill>
                  <a:schemeClr val="bg1"/>
                </a:solidFill>
                <a:effectLst>
                  <a:outerShdw blurRad="38100" dist="38100" dir="2700000" algn="tl">
                    <a:srgbClr val="000000">
                      <a:alpha val="43137"/>
                    </a:srgbClr>
                  </a:outerShdw>
                </a:effectLst>
                <a:latin typeface="+mj-lt"/>
                <a:ea typeface="+mj-ea"/>
                <a:cs typeface="+mj-cs"/>
              </a:rPr>
              <a:t>Buprenorphine Initiation &amp; Precipitated Withdrawal</a:t>
            </a:r>
          </a:p>
        </p:txBody>
      </p:sp>
      <p:pic>
        <p:nvPicPr>
          <p:cNvPr id="4" name="Picture 3">
            <a:extLst>
              <a:ext uri="{FF2B5EF4-FFF2-40B4-BE49-F238E27FC236}">
                <a16:creationId xmlns:a16="http://schemas.microsoft.com/office/drawing/2014/main" id="{418B5FFE-DF03-BACF-48D1-7ABA3B06F369}"/>
              </a:ext>
            </a:extLst>
          </p:cNvPr>
          <p:cNvPicPr>
            <a:picLocks noChangeAspect="1"/>
          </p:cNvPicPr>
          <p:nvPr/>
        </p:nvPicPr>
        <p:blipFill>
          <a:blip r:embed="rId2"/>
          <a:stretch>
            <a:fillRect/>
          </a:stretch>
        </p:blipFill>
        <p:spPr>
          <a:xfrm>
            <a:off x="456458" y="1711325"/>
            <a:ext cx="9068542" cy="4372332"/>
          </a:xfrm>
          <a:prstGeom prst="rect">
            <a:avLst/>
          </a:prstGeom>
        </p:spPr>
      </p:pic>
    </p:spTree>
    <p:extLst>
      <p:ext uri="{BB962C8B-B14F-4D97-AF65-F5344CB8AC3E}">
        <p14:creationId xmlns:p14="http://schemas.microsoft.com/office/powerpoint/2010/main" val="2050047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9">
            <a:extLst>
              <a:ext uri="{FF2B5EF4-FFF2-40B4-BE49-F238E27FC236}">
                <a16:creationId xmlns:a16="http://schemas.microsoft.com/office/drawing/2014/main" id="{43BD431F-7E55-9CC9-ECB8-316A376C34AD}"/>
              </a:ext>
            </a:extLst>
          </p:cNvPr>
          <p:cNvSpPr>
            <a:spLocks noGrp="1"/>
          </p:cNvSpPr>
          <p:nvPr>
            <p:ph type="body" sz="quarter" idx="15" hasCustomPrompt="1"/>
          </p:nvPr>
        </p:nvSpPr>
        <p:spPr>
          <a:xfrm>
            <a:off x="120968" y="199720"/>
            <a:ext cx="10126980" cy="494523"/>
          </a:xfrm>
        </p:spPr>
        <p:txBody>
          <a:bodyPr>
            <a:noAutofit/>
          </a:bodyPr>
          <a:lstStyle>
            <a:lvl1pPr marL="0" indent="0">
              <a:buNone/>
              <a:defRPr sz="4000" b="1" spc="600" baseline="0">
                <a:solidFill>
                  <a:schemeClr val="accent1"/>
                </a:solidFill>
                <a:latin typeface="Arial" panose="020B0604020202020204" pitchFamily="34" charset="0"/>
                <a:ea typeface="Fira Sans" panose="020B0503050000020004" pitchFamily="34" charset="0"/>
              </a:defRPr>
            </a:lvl1pPr>
            <a:lvl2pPr>
              <a:defRPr sz="2800" b="1" spc="600" baseline="0">
                <a:solidFill>
                  <a:schemeClr val="tx2"/>
                </a:solidFill>
              </a:defRPr>
            </a:lvl2pPr>
            <a:lvl3pPr>
              <a:defRPr sz="2800" b="1" spc="600" baseline="0">
                <a:solidFill>
                  <a:schemeClr val="tx2"/>
                </a:solidFill>
              </a:defRPr>
            </a:lvl3pPr>
            <a:lvl4pPr>
              <a:defRPr sz="2800" b="1" spc="600" baseline="0">
                <a:solidFill>
                  <a:schemeClr val="tx2"/>
                </a:solidFill>
              </a:defRPr>
            </a:lvl4pPr>
            <a:lvl5pPr>
              <a:defRPr sz="2800" b="1" spc="600" baseline="0">
                <a:solidFill>
                  <a:schemeClr val="tx2"/>
                </a:solidFill>
              </a:defRPr>
            </a:lvl5pPr>
          </a:lstStyle>
          <a:p>
            <a:pPr>
              <a:lnSpc>
                <a:spcPct val="100000"/>
              </a:lnSpc>
              <a:spcBef>
                <a:spcPts val="0"/>
              </a:spcBef>
              <a:spcAft>
                <a:spcPts val="0"/>
              </a:spcAft>
            </a:pPr>
            <a:r>
              <a:rPr lang="en-US" sz="4300" spc="120" dirty="0">
                <a:solidFill>
                  <a:schemeClr val="bg1"/>
                </a:solidFill>
                <a:effectLst>
                  <a:outerShdw blurRad="38100" dist="38100" dir="2700000" algn="tl">
                    <a:srgbClr val="000000">
                      <a:alpha val="43137"/>
                    </a:srgbClr>
                  </a:outerShdw>
                </a:effectLst>
                <a:latin typeface="+mj-lt"/>
                <a:ea typeface="+mj-ea"/>
                <a:cs typeface="+mj-cs"/>
              </a:rPr>
              <a:t>Buprenorphine Initiation: </a:t>
            </a:r>
          </a:p>
          <a:p>
            <a:pPr>
              <a:lnSpc>
                <a:spcPct val="100000"/>
              </a:lnSpc>
              <a:spcBef>
                <a:spcPts val="0"/>
              </a:spcBef>
              <a:spcAft>
                <a:spcPts val="0"/>
              </a:spcAft>
            </a:pPr>
            <a:r>
              <a:rPr lang="en-US" sz="4300" spc="120" dirty="0">
                <a:solidFill>
                  <a:schemeClr val="bg1"/>
                </a:solidFill>
                <a:effectLst>
                  <a:outerShdw blurRad="38100" dist="38100" dir="2700000" algn="tl">
                    <a:srgbClr val="000000">
                      <a:alpha val="43137"/>
                    </a:srgbClr>
                  </a:outerShdw>
                </a:effectLst>
                <a:latin typeface="+mj-lt"/>
                <a:ea typeface="+mj-ea"/>
                <a:cs typeface="+mj-cs"/>
              </a:rPr>
              <a:t>Protocol Variations</a:t>
            </a:r>
          </a:p>
        </p:txBody>
      </p:sp>
      <p:pic>
        <p:nvPicPr>
          <p:cNvPr id="3" name="Picture 2">
            <a:extLst>
              <a:ext uri="{FF2B5EF4-FFF2-40B4-BE49-F238E27FC236}">
                <a16:creationId xmlns:a16="http://schemas.microsoft.com/office/drawing/2014/main" id="{7891FDE6-0570-907A-5473-F2F941815290}"/>
              </a:ext>
            </a:extLst>
          </p:cNvPr>
          <p:cNvPicPr>
            <a:picLocks noChangeAspect="1"/>
          </p:cNvPicPr>
          <p:nvPr/>
        </p:nvPicPr>
        <p:blipFill>
          <a:blip r:embed="rId2"/>
          <a:srcRect t="2073"/>
          <a:stretch>
            <a:fillRect/>
          </a:stretch>
        </p:blipFill>
        <p:spPr>
          <a:xfrm>
            <a:off x="2023269" y="1600199"/>
            <a:ext cx="8145462" cy="4448057"/>
          </a:xfrm>
          <a:prstGeom prst="rect">
            <a:avLst/>
          </a:prstGeom>
        </p:spPr>
      </p:pic>
    </p:spTree>
    <p:extLst>
      <p:ext uri="{BB962C8B-B14F-4D97-AF65-F5344CB8AC3E}">
        <p14:creationId xmlns:p14="http://schemas.microsoft.com/office/powerpoint/2010/main" val="2227089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9">
            <a:extLst>
              <a:ext uri="{FF2B5EF4-FFF2-40B4-BE49-F238E27FC236}">
                <a16:creationId xmlns:a16="http://schemas.microsoft.com/office/drawing/2014/main" id="{43BD431F-7E55-9CC9-ECB8-316A376C34AD}"/>
              </a:ext>
            </a:extLst>
          </p:cNvPr>
          <p:cNvSpPr>
            <a:spLocks noGrp="1"/>
          </p:cNvSpPr>
          <p:nvPr>
            <p:ph type="body" sz="quarter" idx="15" hasCustomPrompt="1"/>
          </p:nvPr>
        </p:nvSpPr>
        <p:spPr>
          <a:xfrm>
            <a:off x="222568" y="161620"/>
            <a:ext cx="10126980" cy="494523"/>
          </a:xfrm>
        </p:spPr>
        <p:txBody>
          <a:bodyPr>
            <a:noAutofit/>
          </a:bodyPr>
          <a:lstStyle>
            <a:lvl1pPr marL="0" indent="0">
              <a:buNone/>
              <a:defRPr sz="4000" b="1" spc="600" baseline="0">
                <a:solidFill>
                  <a:schemeClr val="accent1"/>
                </a:solidFill>
                <a:latin typeface="Arial" panose="020B0604020202020204" pitchFamily="34" charset="0"/>
                <a:ea typeface="Fira Sans" panose="020B0503050000020004" pitchFamily="34" charset="0"/>
              </a:defRPr>
            </a:lvl1pPr>
            <a:lvl2pPr>
              <a:defRPr sz="2800" b="1" spc="600" baseline="0">
                <a:solidFill>
                  <a:schemeClr val="tx2"/>
                </a:solidFill>
              </a:defRPr>
            </a:lvl2pPr>
            <a:lvl3pPr>
              <a:defRPr sz="2800" b="1" spc="600" baseline="0">
                <a:solidFill>
                  <a:schemeClr val="tx2"/>
                </a:solidFill>
              </a:defRPr>
            </a:lvl3pPr>
            <a:lvl4pPr>
              <a:defRPr sz="2800" b="1" spc="600" baseline="0">
                <a:solidFill>
                  <a:schemeClr val="tx2"/>
                </a:solidFill>
              </a:defRPr>
            </a:lvl4pPr>
            <a:lvl5pPr>
              <a:defRPr sz="2800" b="1" spc="600" baseline="0">
                <a:solidFill>
                  <a:schemeClr val="tx2"/>
                </a:solidFill>
              </a:defRPr>
            </a:lvl5pPr>
          </a:lstStyle>
          <a:p>
            <a:pPr lvl="0">
              <a:spcBef>
                <a:spcPts val="0"/>
              </a:spcBef>
              <a:spcAft>
                <a:spcPts val="0"/>
              </a:spcAft>
            </a:pPr>
            <a:r>
              <a:rPr lang="en-US" sz="4300" spc="120" dirty="0">
                <a:solidFill>
                  <a:schemeClr val="bg1"/>
                </a:solidFill>
                <a:effectLst>
                  <a:outerShdw blurRad="38100" dist="38100" dir="2700000" algn="tl">
                    <a:srgbClr val="000000">
                      <a:alpha val="43137"/>
                    </a:srgbClr>
                  </a:outerShdw>
                </a:effectLst>
                <a:latin typeface="+mj-lt"/>
                <a:ea typeface="+mj-ea"/>
                <a:cs typeface="+mj-cs"/>
              </a:rPr>
              <a:t>Choosing the “RIGHT” </a:t>
            </a:r>
          </a:p>
          <a:p>
            <a:pPr lvl="0">
              <a:spcBef>
                <a:spcPts val="0"/>
              </a:spcBef>
              <a:spcAft>
                <a:spcPts val="0"/>
              </a:spcAft>
            </a:pPr>
            <a:r>
              <a:rPr lang="en-US" sz="4300" spc="120" dirty="0">
                <a:solidFill>
                  <a:schemeClr val="bg1"/>
                </a:solidFill>
                <a:effectLst>
                  <a:outerShdw blurRad="38100" dist="38100" dir="2700000" algn="tl">
                    <a:srgbClr val="000000">
                      <a:alpha val="43137"/>
                    </a:srgbClr>
                  </a:outerShdw>
                </a:effectLst>
                <a:latin typeface="+mj-lt"/>
                <a:ea typeface="+mj-ea"/>
                <a:cs typeface="+mj-cs"/>
              </a:rPr>
              <a:t>BUP Induction Protocol</a:t>
            </a:r>
          </a:p>
        </p:txBody>
      </p:sp>
      <p:pic>
        <p:nvPicPr>
          <p:cNvPr id="4" name="Picture 3">
            <a:extLst>
              <a:ext uri="{FF2B5EF4-FFF2-40B4-BE49-F238E27FC236}">
                <a16:creationId xmlns:a16="http://schemas.microsoft.com/office/drawing/2014/main" id="{4D906A66-9344-D47A-3F46-45E0557C8D02}"/>
              </a:ext>
            </a:extLst>
          </p:cNvPr>
          <p:cNvPicPr>
            <a:picLocks noChangeAspect="1"/>
          </p:cNvPicPr>
          <p:nvPr/>
        </p:nvPicPr>
        <p:blipFill>
          <a:blip r:embed="rId2"/>
          <a:stretch>
            <a:fillRect/>
          </a:stretch>
        </p:blipFill>
        <p:spPr>
          <a:xfrm>
            <a:off x="530088" y="1673224"/>
            <a:ext cx="8060623" cy="4435476"/>
          </a:xfrm>
          <a:prstGeom prst="rect">
            <a:avLst/>
          </a:prstGeom>
        </p:spPr>
      </p:pic>
    </p:spTree>
    <p:extLst>
      <p:ext uri="{BB962C8B-B14F-4D97-AF65-F5344CB8AC3E}">
        <p14:creationId xmlns:p14="http://schemas.microsoft.com/office/powerpoint/2010/main" val="4154580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9">
            <a:extLst>
              <a:ext uri="{FF2B5EF4-FFF2-40B4-BE49-F238E27FC236}">
                <a16:creationId xmlns:a16="http://schemas.microsoft.com/office/drawing/2014/main" id="{43BD431F-7E55-9CC9-ECB8-316A376C34AD}"/>
              </a:ext>
            </a:extLst>
          </p:cNvPr>
          <p:cNvSpPr>
            <a:spLocks noGrp="1"/>
          </p:cNvSpPr>
          <p:nvPr>
            <p:ph type="body" sz="quarter" idx="15" hasCustomPrompt="1"/>
          </p:nvPr>
        </p:nvSpPr>
        <p:spPr>
          <a:xfrm>
            <a:off x="209868" y="161620"/>
            <a:ext cx="10126980" cy="494523"/>
          </a:xfrm>
        </p:spPr>
        <p:txBody>
          <a:bodyPr>
            <a:noAutofit/>
          </a:bodyPr>
          <a:lstStyle>
            <a:lvl1pPr marL="0" indent="0">
              <a:buNone/>
              <a:defRPr sz="4000" b="1" spc="600" baseline="0">
                <a:solidFill>
                  <a:schemeClr val="accent1"/>
                </a:solidFill>
                <a:latin typeface="Arial" panose="020B0604020202020204" pitchFamily="34" charset="0"/>
                <a:ea typeface="Fira Sans" panose="020B0503050000020004" pitchFamily="34" charset="0"/>
              </a:defRPr>
            </a:lvl1pPr>
            <a:lvl2pPr>
              <a:defRPr sz="2800" b="1" spc="600" baseline="0">
                <a:solidFill>
                  <a:schemeClr val="tx2"/>
                </a:solidFill>
              </a:defRPr>
            </a:lvl2pPr>
            <a:lvl3pPr>
              <a:defRPr sz="2800" b="1" spc="600" baseline="0">
                <a:solidFill>
                  <a:schemeClr val="tx2"/>
                </a:solidFill>
              </a:defRPr>
            </a:lvl3pPr>
            <a:lvl4pPr>
              <a:defRPr sz="2800" b="1" spc="600" baseline="0">
                <a:solidFill>
                  <a:schemeClr val="tx2"/>
                </a:solidFill>
              </a:defRPr>
            </a:lvl4pPr>
            <a:lvl5pPr>
              <a:defRPr sz="2800" b="1" spc="600" baseline="0">
                <a:solidFill>
                  <a:schemeClr val="tx2"/>
                </a:solidFill>
              </a:defRPr>
            </a:lvl5pPr>
          </a:lstStyle>
          <a:p>
            <a:r>
              <a:rPr lang="en-US" sz="4300" spc="120" dirty="0">
                <a:solidFill>
                  <a:schemeClr val="bg1"/>
                </a:solidFill>
                <a:effectLst>
                  <a:outerShdw blurRad="38100" dist="38100" dir="2700000" algn="tl">
                    <a:srgbClr val="000000">
                      <a:alpha val="43137"/>
                    </a:srgbClr>
                  </a:outerShdw>
                </a:effectLst>
                <a:latin typeface="+mj-lt"/>
                <a:ea typeface="+mj-ea"/>
                <a:cs typeface="+mj-cs"/>
              </a:rPr>
              <a:t>Buprenorphine Maintenance in Fentanyl Users</a:t>
            </a:r>
          </a:p>
        </p:txBody>
      </p:sp>
      <p:pic>
        <p:nvPicPr>
          <p:cNvPr id="3" name="Picture 2">
            <a:extLst>
              <a:ext uri="{FF2B5EF4-FFF2-40B4-BE49-F238E27FC236}">
                <a16:creationId xmlns:a16="http://schemas.microsoft.com/office/drawing/2014/main" id="{D9F1D136-B163-19FF-6A05-912950E00A72}"/>
              </a:ext>
            </a:extLst>
          </p:cNvPr>
          <p:cNvPicPr>
            <a:picLocks noChangeAspect="1"/>
          </p:cNvPicPr>
          <p:nvPr/>
        </p:nvPicPr>
        <p:blipFill>
          <a:blip r:embed="rId2"/>
          <a:stretch>
            <a:fillRect/>
          </a:stretch>
        </p:blipFill>
        <p:spPr>
          <a:xfrm>
            <a:off x="545222" y="1689100"/>
            <a:ext cx="8559085" cy="4457700"/>
          </a:xfrm>
          <a:prstGeom prst="rect">
            <a:avLst/>
          </a:prstGeom>
        </p:spPr>
      </p:pic>
    </p:spTree>
    <p:extLst>
      <p:ext uri="{BB962C8B-B14F-4D97-AF65-F5344CB8AC3E}">
        <p14:creationId xmlns:p14="http://schemas.microsoft.com/office/powerpoint/2010/main" val="159946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B0905-0F05-41DF-895A-169A79285E5E}"/>
              </a:ext>
            </a:extLst>
          </p:cNvPr>
          <p:cNvSpPr>
            <a:spLocks noGrp="1"/>
          </p:cNvSpPr>
          <p:nvPr>
            <p:ph sz="half" idx="1"/>
          </p:nvPr>
        </p:nvSpPr>
        <p:spPr>
          <a:xfrm>
            <a:off x="2405862" y="1965960"/>
            <a:ext cx="9786138" cy="4892039"/>
          </a:xfrm>
        </p:spPr>
        <p:txBody>
          <a:bodyPr>
            <a:noAutofit/>
          </a:bodyPr>
          <a:lstStyle/>
          <a:p>
            <a:pPr marL="0" marR="0" indent="0">
              <a:spcBef>
                <a:spcPts val="0"/>
              </a:spcBef>
              <a:spcAft>
                <a:spcPts val="0"/>
              </a:spcAft>
              <a:buNone/>
            </a:pPr>
            <a:r>
              <a:rPr lang="en-US" sz="2000" b="1" dirty="0">
                <a:effectLst/>
                <a:latin typeface="Franklin Gothic Book" panose="020B0503020102020204" pitchFamily="34" charset="0"/>
                <a:ea typeface="Times New Roman" panose="02020603050405020304" pitchFamily="18" charset="0"/>
                <a:cs typeface="Calibri" panose="020F0502020204030204" pitchFamily="34" charset="0"/>
              </a:rPr>
              <a:t>Continuing Medical Education:</a:t>
            </a:r>
          </a:p>
          <a:p>
            <a:pPr marL="0" marR="0" indent="0">
              <a:spcBef>
                <a:spcPts val="0"/>
              </a:spcBef>
              <a:spcAft>
                <a:spcPts val="0"/>
              </a:spcAft>
              <a:buNone/>
            </a:pPr>
            <a:endParaRPr lang="en-US" sz="2000" dirty="0">
              <a:effectLst/>
              <a:latin typeface="Franklin Gothic Book" panose="020B0503020102020204" pitchFamily="34" charset="0"/>
              <a:ea typeface="Times New Roman" panose="02020603050405020304" pitchFamily="18" charset="0"/>
            </a:endParaRPr>
          </a:p>
          <a:p>
            <a:pPr marL="0" marR="0" indent="0">
              <a:spcBef>
                <a:spcPts val="0"/>
              </a:spcBef>
              <a:spcAft>
                <a:spcPts val="0"/>
              </a:spcAft>
              <a:buNone/>
            </a:pPr>
            <a:r>
              <a:rPr lang="en-US" sz="2000" dirty="0">
                <a:effectLst/>
                <a:latin typeface="Franklin Gothic Book" panose="020B0503020102020204" pitchFamily="34" charset="0"/>
                <a:ea typeface="Times New Roman" panose="02020603050405020304" pitchFamily="18" charset="0"/>
                <a:cs typeface="Calibri" panose="020F0502020204030204" pitchFamily="34" charset="0"/>
              </a:rPr>
              <a:t>This activity has been planned and implemented in accordance with the accreditation requirements and policies of the Texas Medical Association (TMA) through the joint providership of The Texas Department of State Health Services Continuing Education Program and Texas Council of Community Centers. </a:t>
            </a:r>
            <a:endParaRPr lang="en-US" sz="2000" dirty="0">
              <a:effectLst/>
              <a:latin typeface="Franklin Gothic Book" panose="020B0503020102020204" pitchFamily="34" charset="0"/>
              <a:ea typeface="Times New Roman" panose="02020603050405020304" pitchFamily="18" charset="0"/>
            </a:endParaRPr>
          </a:p>
          <a:p>
            <a:pPr marL="0" marR="0" indent="0">
              <a:spcBef>
                <a:spcPts val="0"/>
              </a:spcBef>
              <a:spcAft>
                <a:spcPts val="0"/>
              </a:spcAft>
              <a:buNone/>
            </a:pPr>
            <a:r>
              <a:rPr lang="en-US" sz="2000" dirty="0">
                <a:effectLst/>
                <a:latin typeface="Franklin Gothic Book" panose="020B0503020102020204" pitchFamily="34" charset="0"/>
                <a:ea typeface="Times New Roman" panose="02020603050405020304" pitchFamily="18" charset="0"/>
                <a:cs typeface="Calibri" panose="020F0502020204030204" pitchFamily="34" charset="0"/>
              </a:rPr>
              <a:t>The Texas Department of State Health Services Continuing Education Program is accredited by the Texas Medical Association to provide continuing medical education for physicians.</a:t>
            </a:r>
          </a:p>
          <a:p>
            <a:pPr marL="0" marR="0" indent="0">
              <a:spcBef>
                <a:spcPts val="0"/>
              </a:spcBef>
              <a:spcAft>
                <a:spcPts val="0"/>
              </a:spcAft>
              <a:buNone/>
            </a:pPr>
            <a:endParaRPr lang="en-US" sz="2000" dirty="0">
              <a:effectLst/>
              <a:latin typeface="Franklin Gothic Book" panose="020B0503020102020204" pitchFamily="34" charset="0"/>
              <a:ea typeface="Times New Roman" panose="02020603050405020304" pitchFamily="18" charset="0"/>
            </a:endParaRPr>
          </a:p>
          <a:p>
            <a:pPr marL="0" marR="0" indent="0">
              <a:spcBef>
                <a:spcPts val="0"/>
              </a:spcBef>
              <a:spcAft>
                <a:spcPts val="0"/>
              </a:spcAft>
              <a:buNone/>
            </a:pPr>
            <a:r>
              <a:rPr lang="en-US" sz="2000" dirty="0">
                <a:effectLst/>
                <a:latin typeface="Franklin Gothic Book" panose="020B0503020102020204" pitchFamily="34" charset="0"/>
                <a:ea typeface="Times New Roman" panose="02020603050405020304" pitchFamily="18" charset="0"/>
                <a:cs typeface="Calibri" panose="020F0502020204030204" pitchFamily="34" charset="0"/>
              </a:rPr>
              <a:t>The Texas Department of State Health Services Continuing Education Program designates this live activity for a maximum of 6.00 </a:t>
            </a:r>
            <a:r>
              <a:rPr lang="en-US" sz="2000" i="1" dirty="0">
                <a:effectLst/>
                <a:latin typeface="Franklin Gothic Book" panose="020B0503020102020204" pitchFamily="34" charset="0"/>
                <a:ea typeface="Times New Roman" panose="02020603050405020304" pitchFamily="18" charset="0"/>
                <a:cs typeface="Calibri" panose="020F0502020204030204" pitchFamily="34" charset="0"/>
              </a:rPr>
              <a:t>AMA PRA Category 1 Credits</a:t>
            </a:r>
            <a:r>
              <a:rPr lang="en-US" sz="2000" dirty="0">
                <a:effectLst/>
                <a:latin typeface="Franklin Gothic Book" panose="020B0503020102020204" pitchFamily="34" charset="0"/>
                <a:ea typeface="Times New Roman" panose="02020603050405020304" pitchFamily="18" charset="0"/>
                <a:cs typeface="Calibri" panose="020F0502020204030204" pitchFamily="34" charset="0"/>
              </a:rPr>
              <a:t>™. Physicians should claim only the credit commensurate with the extent of their participation in the activity.</a:t>
            </a:r>
            <a:endParaRPr lang="en-US" sz="2000" dirty="0">
              <a:effectLst/>
              <a:latin typeface="Franklin Gothic Book" panose="020B0503020102020204" pitchFamily="34" charset="0"/>
              <a:ea typeface="Times New Roman" panose="02020603050405020304" pitchFamily="18" charset="0"/>
            </a:endParaRPr>
          </a:p>
          <a:p>
            <a:pPr marL="0" marR="0" indent="0">
              <a:spcBef>
                <a:spcPts val="0"/>
              </a:spcBef>
              <a:spcAft>
                <a:spcPts val="0"/>
              </a:spcAft>
              <a:buNone/>
            </a:pPr>
            <a:r>
              <a:rPr lang="en-US" sz="2000" dirty="0">
                <a:effectLst/>
                <a:latin typeface="Franklin Gothic Book" panose="020B0503020102020204" pitchFamily="34" charset="0"/>
                <a:ea typeface="Times New Roman" panose="02020603050405020304" pitchFamily="18" charset="0"/>
                <a:cs typeface="Calibri" panose="020F0502020204030204" pitchFamily="34" charset="0"/>
              </a:rPr>
              <a:t>This activity has been designated by the Texas Department of State Health Services Continuing Education Program for 1.50 credits of education in medical ethics and/or professional responsibility</a:t>
            </a:r>
            <a:r>
              <a:rPr lang="en-US" sz="2000" dirty="0">
                <a:latin typeface="Franklin Gothic Book" panose="020B0503020102020204" pitchFamily="34" charset="0"/>
                <a:ea typeface="Times New Roman" panose="02020603050405020304" pitchFamily="18" charset="0"/>
                <a:cs typeface="Calibri" panose="020F0502020204030204" pitchFamily="34" charset="0"/>
              </a:rPr>
              <a:t>.</a:t>
            </a:r>
            <a:endParaRPr lang="en-US" sz="2000" dirty="0">
              <a:effectLst/>
              <a:latin typeface="Franklin Gothic Book" panose="020B0503020102020204" pitchFamily="34" charset="0"/>
              <a:ea typeface="Times New Roman" panose="02020603050405020304" pitchFamily="18" charset="0"/>
            </a:endParaRPr>
          </a:p>
        </p:txBody>
      </p:sp>
      <p:sp>
        <p:nvSpPr>
          <p:cNvPr id="4" name="Title 3">
            <a:extLst>
              <a:ext uri="{FF2B5EF4-FFF2-40B4-BE49-F238E27FC236}">
                <a16:creationId xmlns:a16="http://schemas.microsoft.com/office/drawing/2014/main" id="{6F37A709-8833-4C81-A563-2F1FD3290D27}"/>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Franklin Gothic Book" panose="020B0503020102020204" pitchFamily="34" charset="0"/>
              </a:rPr>
              <a:t>Continuing Education</a:t>
            </a:r>
          </a:p>
        </p:txBody>
      </p:sp>
    </p:spTree>
    <p:extLst>
      <p:ext uri="{BB962C8B-B14F-4D97-AF65-F5344CB8AC3E}">
        <p14:creationId xmlns:p14="http://schemas.microsoft.com/office/powerpoint/2010/main" val="1677681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EC1D-D3E1-533F-2475-77D8187B9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FE62B-7948-096C-EF60-C95F7BD835AD}"/>
              </a:ext>
            </a:extLst>
          </p:cNvPr>
          <p:cNvSpPr>
            <a:spLocks noGrp="1"/>
          </p:cNvSpPr>
          <p:nvPr>
            <p:ph type="title"/>
          </p:nvPr>
        </p:nvSpPr>
        <p:spPr>
          <a:xfrm>
            <a:off x="380698" y="209172"/>
            <a:ext cx="10268712" cy="1213228"/>
          </a:xfrm>
        </p:spPr>
        <p:txBody>
          <a:bodyPr>
            <a:noAutofit/>
          </a:bodyPr>
          <a:lstStyle/>
          <a:p>
            <a:pPr>
              <a:lnSpc>
                <a:spcPct val="101000"/>
              </a:lnSpc>
              <a:spcBef>
                <a:spcPts val="700"/>
              </a:spcBef>
              <a:spcAft>
                <a:spcPts val="700"/>
              </a:spcAft>
            </a:pPr>
            <a:r>
              <a:rPr lang="en-US" b="1" dirty="0">
                <a:effectLst>
                  <a:outerShdw blurRad="38100" dist="38100" dir="2700000" algn="tl">
                    <a:srgbClr val="000000">
                      <a:alpha val="43137"/>
                    </a:srgbClr>
                  </a:outerShdw>
                </a:effectLst>
              </a:rPr>
              <a:t>Special Consideration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Kratom</a:t>
            </a:r>
          </a:p>
        </p:txBody>
      </p:sp>
      <p:sp>
        <p:nvSpPr>
          <p:cNvPr id="3" name="Content Placeholder 2">
            <a:extLst>
              <a:ext uri="{FF2B5EF4-FFF2-40B4-BE49-F238E27FC236}">
                <a16:creationId xmlns:a16="http://schemas.microsoft.com/office/drawing/2014/main" id="{19FB02E2-AAC0-509A-B420-0D63D81EA47F}"/>
              </a:ext>
            </a:extLst>
          </p:cNvPr>
          <p:cNvSpPr>
            <a:spLocks noGrp="1"/>
          </p:cNvSpPr>
          <p:nvPr>
            <p:ph idx="1"/>
          </p:nvPr>
        </p:nvSpPr>
        <p:spPr/>
        <p:txBody>
          <a:bodyPr>
            <a:normAutofit fontScale="92500" lnSpcReduction="10000"/>
          </a:bodyPr>
          <a:lstStyle/>
          <a:p>
            <a:pPr marL="0" indent="0">
              <a:buNone/>
            </a:pPr>
            <a:r>
              <a:rPr lang="en-US" sz="3600" b="1" dirty="0">
                <a:effectLst>
                  <a:outerShdw blurRad="38100" dist="38100" dir="2700000" algn="tl">
                    <a:srgbClr val="000000">
                      <a:alpha val="43137"/>
                    </a:srgbClr>
                  </a:outerShdw>
                </a:effectLst>
              </a:rPr>
              <a:t>Kratom</a:t>
            </a:r>
          </a:p>
          <a:p>
            <a:pPr marL="514350" indent="-514350" algn="l">
              <a:spcBef>
                <a:spcPts val="300"/>
              </a:spcBef>
              <a:spcAft>
                <a:spcPts val="300"/>
              </a:spcAft>
              <a:buFont typeface="+mj-lt"/>
              <a:buAutoNum type="romanUcPeriod"/>
            </a:pPr>
            <a:r>
              <a:rPr lang="en-US" sz="2400" b="0" i="0" dirty="0">
                <a:solidFill>
                  <a:srgbClr val="424242"/>
                </a:solidFill>
                <a:effectLst/>
              </a:rPr>
              <a:t>Readily available online and at smoke/vape shops</a:t>
            </a:r>
          </a:p>
          <a:p>
            <a:pPr marL="514350" indent="-514350" algn="l">
              <a:spcBef>
                <a:spcPts val="300"/>
              </a:spcBef>
              <a:spcAft>
                <a:spcPts val="300"/>
              </a:spcAft>
              <a:buFont typeface="+mj-lt"/>
              <a:buAutoNum type="romanUcPeriod"/>
            </a:pPr>
            <a:r>
              <a:rPr lang="en-US" sz="2400" dirty="0">
                <a:solidFill>
                  <a:srgbClr val="424242"/>
                </a:solidFill>
              </a:rPr>
              <a:t>Prior DEA effort to schedule kratom in 2016 met heavy resistance and was withdrawn </a:t>
            </a:r>
            <a:endParaRPr lang="en-US" sz="2400" b="0" i="0" dirty="0">
              <a:solidFill>
                <a:srgbClr val="424242"/>
              </a:solidFill>
              <a:effectLst/>
            </a:endParaRPr>
          </a:p>
          <a:p>
            <a:pPr marL="514350" indent="-514350" algn="l">
              <a:spcBef>
                <a:spcPts val="300"/>
              </a:spcBef>
              <a:spcAft>
                <a:spcPts val="300"/>
              </a:spcAft>
              <a:buFont typeface="+mj-lt"/>
              <a:buAutoNum type="romanUcPeriod"/>
            </a:pPr>
            <a:r>
              <a:rPr lang="en-US" sz="2400" b="0" i="0" dirty="0">
                <a:solidFill>
                  <a:srgbClr val="424242"/>
                </a:solidFill>
                <a:effectLst/>
              </a:rPr>
              <a:t>A 2023 JAMA Network Open study found that many kratom users report </a:t>
            </a:r>
            <a:r>
              <a:rPr lang="en-US" sz="2400" b="1" i="0" dirty="0">
                <a:solidFill>
                  <a:srgbClr val="424242"/>
                </a:solidFill>
                <a:effectLst/>
              </a:rPr>
              <a:t>instrumental use</a:t>
            </a:r>
            <a:r>
              <a:rPr lang="en-US" sz="2400" b="0" i="0" dirty="0">
                <a:solidFill>
                  <a:srgbClr val="424242"/>
                </a:solidFill>
                <a:effectLst/>
              </a:rPr>
              <a:t> (e.g., for pain, mood, productivity), but frequent users showed signs of </a:t>
            </a:r>
            <a:r>
              <a:rPr lang="en-US" sz="2400" b="1" i="0" dirty="0">
                <a:solidFill>
                  <a:srgbClr val="424242"/>
                </a:solidFill>
                <a:effectLst/>
              </a:rPr>
              <a:t>tolerance, withdrawal, and craving</a:t>
            </a:r>
            <a:r>
              <a:rPr lang="en-US" sz="2400" b="0" i="0" dirty="0">
                <a:solidFill>
                  <a:srgbClr val="424242"/>
                </a:solidFill>
                <a:effectLst/>
              </a:rPr>
              <a:t>, suggesting potential for dependence</a:t>
            </a:r>
          </a:p>
          <a:p>
            <a:pPr marL="514350" indent="-514350" algn="l">
              <a:spcBef>
                <a:spcPts val="300"/>
              </a:spcBef>
              <a:spcAft>
                <a:spcPts val="300"/>
              </a:spcAft>
              <a:buFont typeface="+mj-lt"/>
              <a:buAutoNum type="romanUcPeriod"/>
            </a:pPr>
            <a:r>
              <a:rPr lang="en-US" sz="2400" b="0" i="0" dirty="0">
                <a:solidFill>
                  <a:srgbClr val="424242"/>
                </a:solidFill>
                <a:effectLst/>
              </a:rPr>
              <a:t>SAMHSA data indicate that kratom use often co-occurs with other substance use and mental health symptoms, reinforcing the need for </a:t>
            </a:r>
            <a:r>
              <a:rPr lang="en-US" sz="2400" b="1" i="0" dirty="0">
                <a:solidFill>
                  <a:srgbClr val="424242"/>
                </a:solidFill>
                <a:effectLst/>
              </a:rPr>
              <a:t>integrated care models</a:t>
            </a:r>
            <a:endParaRPr lang="en-US" sz="2400" b="0" i="0" dirty="0">
              <a:solidFill>
                <a:srgbClr val="424242"/>
              </a:solidFill>
              <a:effectLst/>
            </a:endParaRPr>
          </a:p>
          <a:p>
            <a:pPr marL="514350" indent="-514350" algn="l">
              <a:spcBef>
                <a:spcPts val="300"/>
              </a:spcBef>
              <a:spcAft>
                <a:spcPts val="300"/>
              </a:spcAft>
              <a:buFont typeface="+mj-lt"/>
              <a:buAutoNum type="romanUcPeriod"/>
            </a:pPr>
            <a:r>
              <a:rPr lang="en-US" sz="2400" b="0" i="0" dirty="0">
                <a:solidFill>
                  <a:srgbClr val="424242"/>
                </a:solidFill>
                <a:effectLst/>
              </a:rPr>
              <a:t>.7-Hydroxymitragynine (7-OH) is a high-potency metabolite of mitragynine</a:t>
            </a:r>
          </a:p>
          <a:p>
            <a:pPr marL="400050" lvl="1" indent="-400050">
              <a:spcBef>
                <a:spcPts val="300"/>
              </a:spcBef>
              <a:spcAft>
                <a:spcPts val="300"/>
              </a:spcAft>
              <a:buFont typeface="+mj-lt"/>
              <a:buAutoNum type="romanUcPeriod"/>
            </a:pPr>
            <a:r>
              <a:rPr lang="en-US" sz="1800" dirty="0">
                <a:solidFill>
                  <a:srgbClr val="424242"/>
                </a:solidFill>
              </a:rPr>
              <a:t>Associated with more rapid development of tolerance, stronger opioid effects, more severe withdrawal</a:t>
            </a:r>
          </a:p>
          <a:p>
            <a:pPr marL="400050" lvl="1" indent="-400050">
              <a:spcBef>
                <a:spcPts val="300"/>
              </a:spcBef>
              <a:spcAft>
                <a:spcPts val="300"/>
              </a:spcAft>
              <a:buFont typeface="+mj-lt"/>
              <a:buAutoNum type="romanUcPeriod"/>
            </a:pPr>
            <a:r>
              <a:rPr lang="en-US" sz="1800" b="0" i="0" dirty="0">
                <a:solidFill>
                  <a:srgbClr val="424242"/>
                </a:solidFill>
                <a:effectLst/>
              </a:rPr>
              <a:t>Much shorter half-life – possibly associated with more rapid onset of withdrawal and drive for repeat dosing</a:t>
            </a:r>
          </a:p>
          <a:p>
            <a:pPr marL="514350" indent="-514350">
              <a:spcBef>
                <a:spcPts val="300"/>
              </a:spcBef>
              <a:spcAft>
                <a:spcPts val="300"/>
              </a:spcAft>
              <a:buFont typeface="+mj-lt"/>
              <a:buAutoNum type="romanUcPeriod"/>
            </a:pPr>
            <a:r>
              <a:rPr lang="en-US" sz="2400" dirty="0">
                <a:solidFill>
                  <a:srgbClr val="424242"/>
                </a:solidFill>
              </a:rPr>
              <a:t>Responds well to buprenorphine</a:t>
            </a:r>
            <a:endParaRPr lang="en-US" sz="2400" b="0" i="0" dirty="0">
              <a:solidFill>
                <a:srgbClr val="424242"/>
              </a:solidFill>
              <a:effectLst/>
            </a:endParaRPr>
          </a:p>
          <a:p>
            <a:endParaRPr lang="en-US" dirty="0"/>
          </a:p>
          <a:p>
            <a:endParaRPr lang="en-US" dirty="0"/>
          </a:p>
        </p:txBody>
      </p:sp>
    </p:spTree>
    <p:extLst>
      <p:ext uri="{BB962C8B-B14F-4D97-AF65-F5344CB8AC3E}">
        <p14:creationId xmlns:p14="http://schemas.microsoft.com/office/powerpoint/2010/main" val="1664796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FC63-12B5-4D3A-5F27-91341EEBD4CB}"/>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Resources</a:t>
            </a:r>
          </a:p>
        </p:txBody>
      </p:sp>
      <p:sp>
        <p:nvSpPr>
          <p:cNvPr id="3" name="Content Placeholder 2">
            <a:extLst>
              <a:ext uri="{FF2B5EF4-FFF2-40B4-BE49-F238E27FC236}">
                <a16:creationId xmlns:a16="http://schemas.microsoft.com/office/drawing/2014/main" id="{2E100923-55D6-0672-6A3F-395514B3D782}"/>
              </a:ext>
            </a:extLst>
          </p:cNvPr>
          <p:cNvSpPr>
            <a:spLocks noGrp="1"/>
          </p:cNvSpPr>
          <p:nvPr>
            <p:ph idx="1"/>
          </p:nvPr>
        </p:nvSpPr>
        <p:spPr/>
        <p:txBody>
          <a:bodyPr/>
          <a:lstStyle/>
          <a:p>
            <a:r>
              <a:rPr lang="en-US" dirty="0">
                <a:solidFill>
                  <a:srgbClr val="000000"/>
                </a:solidFill>
              </a:rPr>
              <a:t>TEACH – OUD: UT School of Pharmacy</a:t>
            </a:r>
          </a:p>
          <a:p>
            <a:pPr lvl="1"/>
            <a:r>
              <a:rPr lang="en-US" dirty="0">
                <a:hlinkClick r:id="rId2"/>
              </a:rPr>
              <a:t>Provider Resources | TeachOUD</a:t>
            </a:r>
            <a:endParaRPr lang="en-US" dirty="0"/>
          </a:p>
          <a:p>
            <a:r>
              <a:rPr lang="en-US" dirty="0">
                <a:solidFill>
                  <a:srgbClr val="000000"/>
                </a:solidFill>
              </a:rPr>
              <a:t>Be Well, Texas – safety net buprenorphine treatment</a:t>
            </a:r>
          </a:p>
          <a:p>
            <a:pPr lvl="1"/>
            <a:r>
              <a:rPr lang="en-US" dirty="0">
                <a:hlinkClick r:id="rId3"/>
              </a:rPr>
              <a:t>Home - Be Well Texas</a:t>
            </a:r>
            <a:endParaRPr lang="en-US" dirty="0"/>
          </a:p>
          <a:p>
            <a:r>
              <a:rPr lang="en-US" dirty="0">
                <a:solidFill>
                  <a:srgbClr val="000000"/>
                </a:solidFill>
              </a:rPr>
              <a:t>TxCOPE – statewide overdose prevention and tracking app</a:t>
            </a:r>
          </a:p>
          <a:p>
            <a:pPr lvl="1"/>
            <a:r>
              <a:rPr lang="en-US" dirty="0">
                <a:hlinkClick r:id="rId4"/>
              </a:rPr>
              <a:t>TxCOPE - Addiction Research Institute</a:t>
            </a:r>
            <a:endParaRPr lang="en-US" dirty="0"/>
          </a:p>
          <a:p>
            <a:r>
              <a:rPr lang="en-US" dirty="0">
                <a:solidFill>
                  <a:srgbClr val="000000"/>
                </a:solidFill>
              </a:rPr>
              <a:t>Public Health Institute CA Bridge Program</a:t>
            </a:r>
          </a:p>
          <a:p>
            <a:pPr lvl="1"/>
            <a:r>
              <a:rPr lang="en-US" dirty="0">
                <a:hlinkClick r:id="rId5"/>
              </a:rPr>
              <a:t>Bridge - Public Health Institute</a:t>
            </a:r>
            <a:endParaRPr lang="en-US" dirty="0"/>
          </a:p>
        </p:txBody>
      </p:sp>
    </p:spTree>
    <p:extLst>
      <p:ext uri="{BB962C8B-B14F-4D97-AF65-F5344CB8AC3E}">
        <p14:creationId xmlns:p14="http://schemas.microsoft.com/office/powerpoint/2010/main" val="1671579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BAEF-EE36-B77A-952B-B08A6D03320B}"/>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References</a:t>
            </a:r>
          </a:p>
        </p:txBody>
      </p:sp>
      <p:sp>
        <p:nvSpPr>
          <p:cNvPr id="3" name="Content Placeholder 2">
            <a:extLst>
              <a:ext uri="{FF2B5EF4-FFF2-40B4-BE49-F238E27FC236}">
                <a16:creationId xmlns:a16="http://schemas.microsoft.com/office/drawing/2014/main" id="{C731B6B4-7205-5907-D9CD-A55AECC95416}"/>
              </a:ext>
            </a:extLst>
          </p:cNvPr>
          <p:cNvSpPr>
            <a:spLocks noGrp="1"/>
          </p:cNvSpPr>
          <p:nvPr>
            <p:ph idx="1"/>
          </p:nvPr>
        </p:nvSpPr>
        <p:spPr>
          <a:xfrm>
            <a:off x="380698" y="1701800"/>
            <a:ext cx="11360198" cy="4735576"/>
          </a:xfrm>
        </p:spPr>
        <p:txBody>
          <a:bodyPr>
            <a:normAutofit fontScale="92500" lnSpcReduction="10000"/>
          </a:bodyPr>
          <a:lstStyle/>
          <a:p>
            <a:r>
              <a:rPr lang="en-US" sz="1600" dirty="0">
                <a:hlinkClick r:id="rId2"/>
              </a:rPr>
              <a:t>National Guidance on Essential Specialty Substance Use Disorder (SUD) Care</a:t>
            </a:r>
            <a:endParaRPr lang="en-US" sz="1600" dirty="0"/>
          </a:p>
          <a:p>
            <a:r>
              <a:rPr lang="en-US" sz="1600" dirty="0">
                <a:hlinkClick r:id="rId3"/>
              </a:rPr>
              <a:t>Pharmacotherapy for Alcohol Use Disorder: A Systematic Review and Meta-Analysis | Psychiatry and Behavioral Health | JAMA | JAMA Network</a:t>
            </a:r>
            <a:endParaRPr lang="en-US" sz="1600" dirty="0"/>
          </a:p>
          <a:p>
            <a:r>
              <a:rPr lang="en-US" sz="1600" dirty="0">
                <a:hlinkClick r:id="rId4"/>
              </a:rPr>
              <a:t>Medication for Opioid Use Disorder in Federally Qualified Health Centers | Health Policy | JAMA Network Open | JAMA Network</a:t>
            </a:r>
            <a:endParaRPr lang="en-US" sz="1600" dirty="0"/>
          </a:p>
          <a:p>
            <a:r>
              <a:rPr lang="en-US" sz="1600" dirty="0">
                <a:hlinkClick r:id="rId5"/>
              </a:rPr>
              <a:t>meds_for_oud.pdf</a:t>
            </a:r>
            <a:endParaRPr lang="en-US" sz="1600" dirty="0"/>
          </a:p>
          <a:p>
            <a:r>
              <a:rPr lang="en-US" sz="1600" dirty="0">
                <a:hlinkClick r:id="rId6"/>
              </a:rPr>
              <a:t>Buprenorphine for Opioid Use Disorder—An Essential Medical Treatment | Substance Use and Addiction Medicine | JAMA Internal Medicine | JAMA Network</a:t>
            </a:r>
            <a:endParaRPr lang="en-US" sz="1600" dirty="0"/>
          </a:p>
          <a:p>
            <a:r>
              <a:rPr lang="en-US" sz="1600" dirty="0">
                <a:hlinkClick r:id="rId7"/>
              </a:rPr>
              <a:t>Behavioral Health Providers: Service and Claim Billing Guidelines for Withdrawal Management and Withdrawal Treatment Services</a:t>
            </a:r>
            <a:endParaRPr lang="en-US" sz="1600" dirty="0"/>
          </a:p>
          <a:p>
            <a:r>
              <a:rPr lang="en-US" sz="1600" dirty="0">
                <a:hlinkClick r:id="rId8"/>
              </a:rPr>
              <a:t>Comparative Effectiveness of Different Treatment Pathways for Opioid Use Disorder | Psychiatry and Behavioral Health | JAMA Network Open | JAMA Network</a:t>
            </a:r>
            <a:endParaRPr lang="en-US" sz="1600" dirty="0"/>
          </a:p>
          <a:p>
            <a:r>
              <a:rPr lang="en-US" sz="1600" dirty="0">
                <a:hlinkClick r:id="rId9"/>
              </a:rPr>
              <a:t>Billing &amp; Payment | CMS</a:t>
            </a:r>
            <a:endParaRPr lang="en-US" sz="1600" dirty="0"/>
          </a:p>
          <a:p>
            <a:r>
              <a:rPr lang="en-US" sz="1600" dirty="0">
                <a:hlinkClick r:id="rId10"/>
              </a:rPr>
              <a:t>ASAM Billing &amp; Coding</a:t>
            </a:r>
            <a:endParaRPr lang="en-US" sz="1600" dirty="0"/>
          </a:p>
          <a:p>
            <a:r>
              <a:rPr lang="en-US" sz="1600" dirty="0">
                <a:hlinkClick r:id="rId11"/>
              </a:rPr>
              <a:t>Quick-Guide-CMS-SUD-2022_0.pdf</a:t>
            </a:r>
            <a:endParaRPr lang="en-US" sz="1600" dirty="0"/>
          </a:p>
          <a:p>
            <a:endParaRPr lang="en-US" sz="1600" dirty="0"/>
          </a:p>
        </p:txBody>
      </p:sp>
    </p:spTree>
    <p:extLst>
      <p:ext uri="{BB962C8B-B14F-4D97-AF65-F5344CB8AC3E}">
        <p14:creationId xmlns:p14="http://schemas.microsoft.com/office/powerpoint/2010/main" val="1789916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B9374-5964-BD7C-C653-2F071FE54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F0C0C4-4ED6-16BA-462F-8C0410A33211}"/>
              </a:ext>
            </a:extLst>
          </p:cNvPr>
          <p:cNvSpPr>
            <a:spLocks noGrp="1"/>
          </p:cNvSpPr>
          <p:nvPr>
            <p:ph type="title"/>
          </p:nvPr>
        </p:nvSpPr>
        <p:spPr>
          <a:xfrm>
            <a:off x="380698" y="256688"/>
            <a:ext cx="10268712" cy="1107563"/>
          </a:xfrm>
        </p:spPr>
        <p:txBody>
          <a:bodyPr anchor="ctr">
            <a:normAutofit/>
          </a:bodyPr>
          <a:lstStyle/>
          <a:p>
            <a:r>
              <a:rPr lang="en-US" dirty="0">
                <a:effectLst>
                  <a:outerShdw blurRad="38100" dist="38100" dir="2700000" algn="tl">
                    <a:srgbClr val="000000">
                      <a:alpha val="43137"/>
                    </a:srgbClr>
                  </a:outerShdw>
                </a:effectLst>
              </a:rPr>
              <a:t>Case Example 1</a:t>
            </a:r>
          </a:p>
        </p:txBody>
      </p:sp>
      <p:sp>
        <p:nvSpPr>
          <p:cNvPr id="10" name="Title 1">
            <a:extLst>
              <a:ext uri="{FF2B5EF4-FFF2-40B4-BE49-F238E27FC236}">
                <a16:creationId xmlns:a16="http://schemas.microsoft.com/office/drawing/2014/main" id="{F205D25E-1882-ACD7-71C8-8D5D6F8BD37E}"/>
              </a:ext>
            </a:extLst>
          </p:cNvPr>
          <p:cNvSpPr txBox="1">
            <a:spLocks/>
          </p:cNvSpPr>
          <p:nvPr/>
        </p:nvSpPr>
        <p:spPr>
          <a:xfrm>
            <a:off x="276859" y="1755666"/>
            <a:ext cx="11638281" cy="475674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kern="1200" cap="none" spc="120" baseline="0">
                <a:solidFill>
                  <a:schemeClr val="bg1"/>
                </a:solidFill>
                <a:latin typeface="+mj-lt"/>
                <a:ea typeface="+mj-ea"/>
                <a:cs typeface="+mj-cs"/>
              </a:defRPr>
            </a:lvl1pPr>
          </a:lstStyle>
          <a:p>
            <a:r>
              <a:rPr lang="en-US" sz="3200" dirty="0">
                <a:solidFill>
                  <a:schemeClr val="tx1"/>
                </a:solidFill>
                <a:latin typeface="+mn-lt"/>
              </a:rPr>
              <a:t>32-year-old male who resides with his mother and sister. Treated for schizophrenia and has been prescribed Invega Sustenna 156 mg monthly for management. </a:t>
            </a:r>
          </a:p>
          <a:p>
            <a:endParaRPr lang="en-US" sz="3200" dirty="0">
              <a:solidFill>
                <a:schemeClr val="tx1"/>
              </a:solidFill>
              <a:latin typeface="+mn-lt"/>
            </a:endParaRPr>
          </a:p>
          <a:p>
            <a:r>
              <a:rPr lang="en-US" sz="3200" b="1" dirty="0">
                <a:solidFill>
                  <a:schemeClr val="accent3"/>
                </a:solidFill>
                <a:latin typeface="+mn-lt"/>
              </a:rPr>
              <a:t>Psychiatric history</a:t>
            </a:r>
            <a:r>
              <a:rPr lang="en-US" sz="3200" dirty="0">
                <a:solidFill>
                  <a:schemeClr val="tx1"/>
                </a:solidFill>
                <a:latin typeface="+mn-lt"/>
              </a:rPr>
              <a:t>: two hospitalizations, the most recent occurring four years ago. </a:t>
            </a:r>
          </a:p>
          <a:p>
            <a:endParaRPr lang="en-US" sz="3200" dirty="0">
              <a:solidFill>
                <a:schemeClr val="tx1"/>
              </a:solidFill>
              <a:latin typeface="+mn-lt"/>
            </a:endParaRPr>
          </a:p>
          <a:p>
            <a:r>
              <a:rPr lang="en-US" sz="3200" b="1" dirty="0">
                <a:solidFill>
                  <a:schemeClr val="accent3"/>
                </a:solidFill>
                <a:latin typeface="+mn-lt"/>
              </a:rPr>
              <a:t>Medical history</a:t>
            </a:r>
            <a:r>
              <a:rPr lang="en-US" sz="3200" dirty="0">
                <a:solidFill>
                  <a:schemeClr val="tx1"/>
                </a:solidFill>
                <a:latin typeface="+mn-lt"/>
              </a:rPr>
              <a:t>: hypertension; valsartan 60 mg daily.</a:t>
            </a:r>
          </a:p>
          <a:p>
            <a:endParaRPr lang="en-US" sz="3200" dirty="0">
              <a:solidFill>
                <a:schemeClr val="tx1"/>
              </a:solidFill>
              <a:latin typeface="+mn-lt"/>
            </a:endParaRPr>
          </a:p>
          <a:p>
            <a:r>
              <a:rPr lang="en-US" sz="3200" b="1" dirty="0">
                <a:solidFill>
                  <a:schemeClr val="accent3"/>
                </a:solidFill>
                <a:latin typeface="+mn-lt"/>
              </a:rPr>
              <a:t>Substance use history</a:t>
            </a:r>
            <a:r>
              <a:rPr lang="en-US" sz="3200" dirty="0">
                <a:solidFill>
                  <a:schemeClr val="tx1"/>
                </a:solidFill>
                <a:latin typeface="+mn-lt"/>
              </a:rPr>
              <a:t>: daily consumption of 6-8 alcoholic beverages per day x 1 year. He previously attempted residential rehabilitation but did not complete the program two years ago. </a:t>
            </a:r>
          </a:p>
          <a:p>
            <a:endParaRPr lang="en-US" sz="3200" dirty="0">
              <a:solidFill>
                <a:schemeClr val="tx1"/>
              </a:solidFill>
              <a:latin typeface="+mn-lt"/>
            </a:endParaRPr>
          </a:p>
          <a:p>
            <a:r>
              <a:rPr lang="en-US" sz="3200" dirty="0">
                <a:solidFill>
                  <a:schemeClr val="tx1"/>
                </a:solidFill>
                <a:latin typeface="+mn-lt"/>
              </a:rPr>
              <a:t>Urine drug screen positive for THC</a:t>
            </a:r>
          </a:p>
        </p:txBody>
      </p:sp>
    </p:spTree>
    <p:extLst>
      <p:ext uri="{BB962C8B-B14F-4D97-AF65-F5344CB8AC3E}">
        <p14:creationId xmlns:p14="http://schemas.microsoft.com/office/powerpoint/2010/main" val="3292611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E05E3-2033-E791-57A0-1D5EECE90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A5E37-F403-CB0F-BDDE-03F95E57B884}"/>
              </a:ext>
            </a:extLst>
          </p:cNvPr>
          <p:cNvSpPr>
            <a:spLocks noGrp="1"/>
          </p:cNvSpPr>
          <p:nvPr>
            <p:ph type="title"/>
          </p:nvPr>
        </p:nvSpPr>
        <p:spPr>
          <a:xfrm>
            <a:off x="380698" y="256688"/>
            <a:ext cx="10268712" cy="1107563"/>
          </a:xfrm>
        </p:spPr>
        <p:txBody>
          <a:bodyPr anchor="ctr">
            <a:normAutofit/>
          </a:bodyPr>
          <a:lstStyle/>
          <a:p>
            <a:r>
              <a:rPr lang="en-US" dirty="0">
                <a:effectLst>
                  <a:outerShdw blurRad="50800" dist="38100" dir="2700000" algn="tl" rotWithShape="0">
                    <a:prstClr val="black">
                      <a:alpha val="40000"/>
                    </a:prstClr>
                  </a:outerShdw>
                </a:effectLst>
              </a:rPr>
              <a:t>Case Example 2</a:t>
            </a:r>
          </a:p>
        </p:txBody>
      </p:sp>
      <p:sp>
        <p:nvSpPr>
          <p:cNvPr id="10" name="Title 1">
            <a:extLst>
              <a:ext uri="{FF2B5EF4-FFF2-40B4-BE49-F238E27FC236}">
                <a16:creationId xmlns:a16="http://schemas.microsoft.com/office/drawing/2014/main" id="{3034ADAE-0B29-8416-F2F7-3DA588BBE7EF}"/>
              </a:ext>
            </a:extLst>
          </p:cNvPr>
          <p:cNvSpPr txBox="1">
            <a:spLocks/>
          </p:cNvSpPr>
          <p:nvPr/>
        </p:nvSpPr>
        <p:spPr>
          <a:xfrm>
            <a:off x="276859" y="1638300"/>
            <a:ext cx="11638281" cy="496301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800" kern="1200" cap="none" spc="120" baseline="0">
                <a:solidFill>
                  <a:schemeClr val="bg1"/>
                </a:solidFill>
                <a:latin typeface="+mj-lt"/>
                <a:ea typeface="+mj-ea"/>
                <a:cs typeface="+mj-cs"/>
              </a:defRPr>
            </a:lvl1pPr>
          </a:lstStyle>
          <a:p>
            <a:r>
              <a:rPr lang="en-US" sz="2400" dirty="0">
                <a:solidFill>
                  <a:schemeClr val="tx1"/>
                </a:solidFill>
                <a:latin typeface="+mn-lt"/>
              </a:rPr>
              <a:t>26-year-old female who lives alone and presents with a diagnosis of bipolar I disorder, most recent episode depressed. </a:t>
            </a:r>
          </a:p>
          <a:p>
            <a:endParaRPr lang="en-US" sz="2400" dirty="0">
              <a:solidFill>
                <a:schemeClr val="tx1"/>
              </a:solidFill>
              <a:latin typeface="+mn-lt"/>
            </a:endParaRPr>
          </a:p>
          <a:p>
            <a:r>
              <a:rPr lang="en-US" sz="2400" b="1" dirty="0">
                <a:solidFill>
                  <a:schemeClr val="accent3"/>
                </a:solidFill>
                <a:latin typeface="+mn-lt"/>
              </a:rPr>
              <a:t>Psychiatric history: </a:t>
            </a:r>
            <a:r>
              <a:rPr lang="en-US" sz="2400" dirty="0">
                <a:solidFill>
                  <a:schemeClr val="tx1"/>
                </a:solidFill>
                <a:latin typeface="+mn-lt"/>
              </a:rPr>
              <a:t>Outpatient psychiatric care, through a private psychiatrist, before transferring to this clinic two months ago. Her current medication regimen includes quetiapine 600 mg at night and lamotrigine 100 mg twice a day.</a:t>
            </a:r>
          </a:p>
          <a:p>
            <a:endParaRPr lang="en-US" sz="2400" b="1" dirty="0">
              <a:solidFill>
                <a:schemeClr val="accent3"/>
              </a:solidFill>
              <a:latin typeface="+mn-lt"/>
            </a:endParaRPr>
          </a:p>
          <a:p>
            <a:r>
              <a:rPr lang="en-US" sz="2400" b="1" dirty="0">
                <a:solidFill>
                  <a:schemeClr val="accent3"/>
                </a:solidFill>
                <a:latin typeface="+mn-lt"/>
              </a:rPr>
              <a:t>Substance use history: </a:t>
            </a:r>
            <a:r>
              <a:rPr lang="en-US" sz="2400" dirty="0">
                <a:solidFill>
                  <a:schemeClr val="tx1"/>
                </a:solidFill>
                <a:latin typeface="+mn-lt"/>
              </a:rPr>
              <a:t>daily use of opiates obtained off the street for at least 2 years, with uncertainty regarding fentanyl exposure. She reports initially using opiates for back pain following a motor vehicle accident four years ago, which resulted in ongoing pain but no head injury or other significant physical trauma. </a:t>
            </a:r>
          </a:p>
          <a:p>
            <a:endParaRPr lang="en-US" sz="2400" dirty="0">
              <a:solidFill>
                <a:schemeClr val="tx1"/>
              </a:solidFill>
              <a:latin typeface="+mn-lt"/>
            </a:endParaRPr>
          </a:p>
          <a:p>
            <a:r>
              <a:rPr lang="en-US" sz="2400" dirty="0">
                <a:solidFill>
                  <a:schemeClr val="tx1"/>
                </a:solidFill>
                <a:latin typeface="+mn-lt"/>
              </a:rPr>
              <a:t>She describes being unable to stop opiate use without experiencing withdrawal symptoms. In addition to opiates, she also reports daily use of THC and occasional alcohol consumption. A recent drug screen was positive for THC, opiates, and methamphetamine.</a:t>
            </a:r>
            <a:endParaRPr lang="en-US" sz="2400" dirty="0">
              <a:latin typeface="+mn-lt"/>
            </a:endParaRPr>
          </a:p>
        </p:txBody>
      </p:sp>
    </p:spTree>
    <p:extLst>
      <p:ext uri="{BB962C8B-B14F-4D97-AF65-F5344CB8AC3E}">
        <p14:creationId xmlns:p14="http://schemas.microsoft.com/office/powerpoint/2010/main" val="1788928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0023195-5943-4AEB-85D9-8EE9DC323749}"/>
              </a:ext>
            </a:extLst>
          </p:cNvPr>
          <p:cNvSpPr/>
          <p:nvPr/>
        </p:nvSpPr>
        <p:spPr>
          <a:xfrm>
            <a:off x="0" y="4194070"/>
            <a:ext cx="12192000" cy="19187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C7F"/>
              </a:solidFill>
              <a:effectLst/>
              <a:uLnTx/>
              <a:uFillTx/>
              <a:latin typeface="Franklin Gothic Book"/>
              <a:ea typeface="+mn-ea"/>
              <a:cs typeface="+mn-cs"/>
            </a:endParaRPr>
          </a:p>
        </p:txBody>
      </p:sp>
      <p:sp>
        <p:nvSpPr>
          <p:cNvPr id="13" name="Title 12">
            <a:extLst>
              <a:ext uri="{FF2B5EF4-FFF2-40B4-BE49-F238E27FC236}">
                <a16:creationId xmlns:a16="http://schemas.microsoft.com/office/drawing/2014/main" id="{E8C4EFE6-2069-473C-9C7D-664E02AC6481}"/>
              </a:ext>
            </a:extLst>
          </p:cNvPr>
          <p:cNvSpPr>
            <a:spLocks noGrp="1"/>
          </p:cNvSpPr>
          <p:nvPr>
            <p:ph type="title"/>
          </p:nvPr>
        </p:nvSpPr>
        <p:spPr>
          <a:xfrm>
            <a:off x="0" y="4417577"/>
            <a:ext cx="12192000" cy="1471699"/>
          </a:xfrm>
          <a:effectLst>
            <a:softEdge rad="63500"/>
          </a:effectLst>
        </p:spPr>
        <p:txBody>
          <a:bodyPr anchor="ctr"/>
          <a:lstStyle/>
          <a:p>
            <a:pPr algn="ctr"/>
            <a:r>
              <a:rPr lang="en-US" sz="5400" b="1" cap="none" spc="300" dirty="0">
                <a:solidFill>
                  <a:srgbClr val="FFC000"/>
                </a:solidFill>
                <a:effectLst>
                  <a:outerShdw blurRad="50800" dist="38100" dir="2700000" algn="tl" rotWithShape="0">
                    <a:prstClr val="black">
                      <a:alpha val="40000"/>
                    </a:prstClr>
                  </a:outerShdw>
                </a:effectLst>
                <a:latin typeface="Franklin Gothic Heavy" panose="020B0903020102020204" pitchFamily="34" charset="0"/>
              </a:rPr>
              <a:t>Questions?</a:t>
            </a:r>
            <a:endParaRPr lang="en-US" sz="5400" cap="none" spc="300" dirty="0">
              <a:solidFill>
                <a:srgbClr val="FFC000"/>
              </a:solidFill>
              <a:effectLst>
                <a:outerShdw blurRad="50800" dist="38100" dir="2700000" algn="tl" rotWithShape="0">
                  <a:prstClr val="black">
                    <a:alpha val="40000"/>
                  </a:prstClr>
                </a:outerShdw>
              </a:effectLst>
              <a:latin typeface="Franklin Gothic Heavy" panose="020B0903020102020204" pitchFamily="34" charset="0"/>
            </a:endParaRPr>
          </a:p>
        </p:txBody>
      </p:sp>
      <p:pic>
        <p:nvPicPr>
          <p:cNvPr id="3" name="Picture 2">
            <a:extLst>
              <a:ext uri="{FF2B5EF4-FFF2-40B4-BE49-F238E27FC236}">
                <a16:creationId xmlns:a16="http://schemas.microsoft.com/office/drawing/2014/main" id="{BC152851-FFBE-79B5-5723-40BA8401E0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70498" y="968724"/>
            <a:ext cx="5651003" cy="1832614"/>
          </a:xfrm>
          <a:prstGeom prst="rect">
            <a:avLst/>
          </a:prstGeom>
        </p:spPr>
      </p:pic>
    </p:spTree>
    <p:extLst>
      <p:ext uri="{BB962C8B-B14F-4D97-AF65-F5344CB8AC3E}">
        <p14:creationId xmlns:p14="http://schemas.microsoft.com/office/powerpoint/2010/main" val="3854304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EF27B757-6AD6-C63C-3F8F-F3C883F93068}"/>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73620D37-002F-A5E0-E716-DF123EBF655E}"/>
              </a:ext>
            </a:extLst>
          </p:cNvPr>
          <p:cNvSpPr/>
          <p:nvPr/>
        </p:nvSpPr>
        <p:spPr>
          <a:xfrm>
            <a:off x="0" y="4194070"/>
            <a:ext cx="12192000" cy="19187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C7F"/>
              </a:solidFill>
              <a:effectLst/>
              <a:uLnTx/>
              <a:uFillTx/>
              <a:latin typeface="Franklin Gothic Book"/>
              <a:ea typeface="+mn-ea"/>
              <a:cs typeface="+mn-cs"/>
            </a:endParaRPr>
          </a:p>
        </p:txBody>
      </p:sp>
      <p:sp>
        <p:nvSpPr>
          <p:cNvPr id="13" name="Title 12">
            <a:extLst>
              <a:ext uri="{FF2B5EF4-FFF2-40B4-BE49-F238E27FC236}">
                <a16:creationId xmlns:a16="http://schemas.microsoft.com/office/drawing/2014/main" id="{3966B637-DE46-4138-9EF1-FDB92B7340F8}"/>
              </a:ext>
            </a:extLst>
          </p:cNvPr>
          <p:cNvSpPr>
            <a:spLocks noGrp="1"/>
          </p:cNvSpPr>
          <p:nvPr>
            <p:ph type="title"/>
          </p:nvPr>
        </p:nvSpPr>
        <p:spPr>
          <a:xfrm>
            <a:off x="0" y="4417577"/>
            <a:ext cx="12192000" cy="1471699"/>
          </a:xfrm>
          <a:effectLst>
            <a:softEdge rad="63500"/>
          </a:effectLst>
        </p:spPr>
        <p:txBody>
          <a:bodyPr anchor="ctr"/>
          <a:lstStyle/>
          <a:p>
            <a:pPr algn="ctr"/>
            <a:r>
              <a:rPr lang="en-US" sz="5400" b="1" cap="none" spc="300" dirty="0">
                <a:solidFill>
                  <a:srgbClr val="FFC000"/>
                </a:solidFill>
                <a:effectLst>
                  <a:outerShdw blurRad="50800" dist="38100" dir="2700000" algn="tl" rotWithShape="0">
                    <a:prstClr val="black">
                      <a:alpha val="40000"/>
                    </a:prstClr>
                  </a:outerShdw>
                </a:effectLst>
                <a:latin typeface="Franklin Gothic Heavy" panose="020B0903020102020204" pitchFamily="34" charset="0"/>
              </a:rPr>
              <a:t>Thank you!</a:t>
            </a:r>
            <a:endParaRPr lang="en-US" sz="5400" cap="none" spc="300" dirty="0">
              <a:solidFill>
                <a:srgbClr val="FFC000"/>
              </a:solidFill>
              <a:effectLst>
                <a:outerShdw blurRad="50800" dist="38100" dir="2700000" algn="tl" rotWithShape="0">
                  <a:prstClr val="black">
                    <a:alpha val="40000"/>
                  </a:prstClr>
                </a:outerShdw>
              </a:effectLst>
              <a:latin typeface="Franklin Gothic Heavy" panose="020B0903020102020204" pitchFamily="34" charset="0"/>
            </a:endParaRPr>
          </a:p>
        </p:txBody>
      </p:sp>
      <p:pic>
        <p:nvPicPr>
          <p:cNvPr id="3" name="Picture 2">
            <a:extLst>
              <a:ext uri="{FF2B5EF4-FFF2-40B4-BE49-F238E27FC236}">
                <a16:creationId xmlns:a16="http://schemas.microsoft.com/office/drawing/2014/main" id="{838088AA-8C32-B7F9-B142-3A2305E581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51229" y="1014063"/>
            <a:ext cx="5651003" cy="1832614"/>
          </a:xfrm>
          <a:prstGeom prst="rect">
            <a:avLst/>
          </a:prstGeom>
        </p:spPr>
      </p:pic>
    </p:spTree>
    <p:extLst>
      <p:ext uri="{BB962C8B-B14F-4D97-AF65-F5344CB8AC3E}">
        <p14:creationId xmlns:p14="http://schemas.microsoft.com/office/powerpoint/2010/main" val="253593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58334C-396D-470C-8B17-E713FE36DA35}"/>
              </a:ext>
            </a:extLst>
          </p:cNvPr>
          <p:cNvSpPr>
            <a:spLocks noGrp="1"/>
          </p:cNvSpPr>
          <p:nvPr>
            <p:ph sz="half" idx="1"/>
          </p:nvPr>
        </p:nvSpPr>
        <p:spPr>
          <a:xfrm>
            <a:off x="2405862" y="1965960"/>
            <a:ext cx="9786138" cy="4892039"/>
          </a:xfrm>
        </p:spPr>
        <p:txBody>
          <a:bodyPr>
            <a:noAutofit/>
          </a:bodyPr>
          <a:lstStyle/>
          <a:p>
            <a:pPr marL="0" indent="0">
              <a:buNone/>
            </a:pPr>
            <a:r>
              <a:rPr lang="en-US" sz="2000" b="1" dirty="0">
                <a:latin typeface="Franklin Gothic Book" panose="020B0503020102020204" pitchFamily="34" charset="0"/>
              </a:rPr>
              <a:t>Nursing Continuing Professional Development: </a:t>
            </a:r>
          </a:p>
          <a:p>
            <a:pPr marL="0" indent="0">
              <a:buNone/>
            </a:pPr>
            <a:r>
              <a:rPr lang="en-US" sz="2000" dirty="0">
                <a:latin typeface="Franklin Gothic Book" panose="020B0503020102020204" pitchFamily="34" charset="0"/>
              </a:rPr>
              <a:t>The Texas Department of State Health Services Continuing Education Program is accredited as a provider of nursing continuing professional development by the American Nurses Credentialing Center’s Commission on Accreditation.</a:t>
            </a:r>
          </a:p>
          <a:p>
            <a:pPr marL="0" indent="0">
              <a:buNone/>
            </a:pPr>
            <a:r>
              <a:rPr lang="en-US" sz="2000" dirty="0">
                <a:latin typeface="Franklin Gothic Book" panose="020B0503020102020204" pitchFamily="34" charset="0"/>
              </a:rPr>
              <a:t>The Texas Department of State Health Services Continuing Education Program has designated a maximum of 6.00 contact hours of Nursing Continuing Professional Development.</a:t>
            </a:r>
          </a:p>
          <a:p>
            <a:pPr marL="0" indent="0">
              <a:buNone/>
            </a:pPr>
            <a:r>
              <a:rPr lang="en-US" sz="2000" b="1" dirty="0">
                <a:latin typeface="Franklin Gothic Book" panose="020B0503020102020204" pitchFamily="34" charset="0"/>
              </a:rPr>
              <a:t>Licensed Psychologists:</a:t>
            </a:r>
          </a:p>
          <a:p>
            <a:pPr marL="0" indent="0">
              <a:buNone/>
            </a:pPr>
            <a:r>
              <a:rPr lang="en-US" sz="2000" dirty="0">
                <a:latin typeface="Franklin Gothic Book" panose="020B0503020102020204" pitchFamily="34" charset="0"/>
              </a:rPr>
              <a:t>The Texas Department of State Health Services Continuing Education Program has designated a maximum of 6.00 contact hours for Licensed Psychologists.</a:t>
            </a:r>
          </a:p>
          <a:p>
            <a:pPr marL="0" indent="0">
              <a:buNone/>
            </a:pPr>
            <a:r>
              <a:rPr lang="en-US" sz="2000" dirty="0">
                <a:latin typeface="Franklin Gothic Book" panose="020B0503020102020204" pitchFamily="34" charset="0"/>
              </a:rPr>
              <a:t>This activity has been designated by The Texas Department of State Health Services Continuing Education Program for 1.50 hours in professional ethics.</a:t>
            </a:r>
          </a:p>
        </p:txBody>
      </p:sp>
      <p:sp>
        <p:nvSpPr>
          <p:cNvPr id="4" name="Title 3">
            <a:extLst>
              <a:ext uri="{FF2B5EF4-FFF2-40B4-BE49-F238E27FC236}">
                <a16:creationId xmlns:a16="http://schemas.microsoft.com/office/drawing/2014/main" id="{5EA79F93-12B5-45EE-AD5E-412DFD820E1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Franklin Gothic Book" panose="020B0503020102020204" pitchFamily="34" charset="0"/>
              </a:rPr>
              <a:t>Continuing Education</a:t>
            </a:r>
          </a:p>
        </p:txBody>
      </p:sp>
    </p:spTree>
    <p:extLst>
      <p:ext uri="{BB962C8B-B14F-4D97-AF65-F5344CB8AC3E}">
        <p14:creationId xmlns:p14="http://schemas.microsoft.com/office/powerpoint/2010/main" val="291848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FEAAB-A246-4FB3-AEE4-862017E99855}"/>
              </a:ext>
            </a:extLst>
          </p:cNvPr>
          <p:cNvSpPr>
            <a:spLocks noGrp="1"/>
          </p:cNvSpPr>
          <p:nvPr>
            <p:ph sz="half" idx="1"/>
          </p:nvPr>
        </p:nvSpPr>
        <p:spPr>
          <a:xfrm>
            <a:off x="2405862" y="2299761"/>
            <a:ext cx="8947935" cy="4351338"/>
          </a:xfrm>
        </p:spPr>
        <p:txBody>
          <a:bodyPr>
            <a:normAutofit/>
          </a:bodyPr>
          <a:lstStyle/>
          <a:p>
            <a:pPr marL="0" indent="0">
              <a:buNone/>
            </a:pPr>
            <a:endParaRPr lang="en-US" dirty="0">
              <a:latin typeface="Franklin Gothic Book" panose="020B0503020102020204" pitchFamily="34" charset="0"/>
            </a:endParaRPr>
          </a:p>
          <a:p>
            <a:pPr marL="0" indent="0">
              <a:buNone/>
            </a:pPr>
            <a:r>
              <a:rPr lang="en-US" dirty="0">
                <a:latin typeface="Franklin Gothic Book" panose="020B0503020102020204" pitchFamily="34" charset="0"/>
              </a:rPr>
              <a:t>This event received no commercial support.</a:t>
            </a:r>
          </a:p>
          <a:p>
            <a:pPr marL="0" indent="0">
              <a:buNone/>
            </a:pPr>
            <a:endParaRPr lang="en-US" dirty="0">
              <a:latin typeface="Franklin Gothic Book" panose="020B0503020102020204" pitchFamily="34" charset="0"/>
            </a:endParaRPr>
          </a:p>
          <a:p>
            <a:pPr marL="0" indent="0">
              <a:buNone/>
            </a:pPr>
            <a:r>
              <a:rPr lang="en-US" dirty="0">
                <a:latin typeface="Franklin Gothic Book" panose="020B0503020102020204" pitchFamily="34" charset="0"/>
              </a:rPr>
              <a:t>The speakers and Planning Committee for this event have disclosed no financial interests.</a:t>
            </a:r>
          </a:p>
          <a:p>
            <a:pPr marL="0" indent="0">
              <a:buNone/>
            </a:pPr>
            <a:endParaRPr lang="en-US" dirty="0">
              <a:latin typeface="Franklin Gothic Book" panose="020B0503020102020204" pitchFamily="34" charset="0"/>
            </a:endParaRPr>
          </a:p>
        </p:txBody>
      </p:sp>
      <p:sp>
        <p:nvSpPr>
          <p:cNvPr id="4" name="Title 3">
            <a:extLst>
              <a:ext uri="{FF2B5EF4-FFF2-40B4-BE49-F238E27FC236}">
                <a16:creationId xmlns:a16="http://schemas.microsoft.com/office/drawing/2014/main" id="{0CBF4DBC-4652-4A9F-93E4-5878D0D53EF9}"/>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Franklin Gothic Book" panose="020B0503020102020204" pitchFamily="34" charset="0"/>
              </a:rPr>
              <a:t>Commercial Support &amp;</a:t>
            </a:r>
            <a:br>
              <a:rPr lang="en-US" dirty="0">
                <a:effectLst>
                  <a:outerShdw blurRad="38100" dist="38100" dir="2700000" algn="tl">
                    <a:srgbClr val="000000">
                      <a:alpha val="43137"/>
                    </a:srgbClr>
                  </a:outerShdw>
                </a:effectLst>
                <a:latin typeface="Franklin Gothic Book" panose="020B0503020102020204" pitchFamily="34" charset="0"/>
              </a:rPr>
            </a:br>
            <a:r>
              <a:rPr lang="en-US" dirty="0">
                <a:effectLst>
                  <a:outerShdw blurRad="38100" dist="38100" dir="2700000" algn="tl">
                    <a:srgbClr val="000000">
                      <a:alpha val="43137"/>
                    </a:srgbClr>
                  </a:outerShdw>
                </a:effectLst>
                <a:latin typeface="Franklin Gothic Book" panose="020B0503020102020204" pitchFamily="34" charset="0"/>
              </a:rPr>
              <a:t>Disclosure of Conflict of Interest</a:t>
            </a:r>
          </a:p>
        </p:txBody>
      </p:sp>
    </p:spTree>
    <p:extLst>
      <p:ext uri="{BB962C8B-B14F-4D97-AF65-F5344CB8AC3E}">
        <p14:creationId xmlns:p14="http://schemas.microsoft.com/office/powerpoint/2010/main" val="524210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13F7F6-D232-49F4-801E-308499AB85C4}"/>
              </a:ext>
            </a:extLst>
          </p:cNvPr>
          <p:cNvSpPr>
            <a:spLocks noGrp="1"/>
          </p:cNvSpPr>
          <p:nvPr>
            <p:ph sz="half" idx="1"/>
          </p:nvPr>
        </p:nvSpPr>
        <p:spPr>
          <a:xfrm>
            <a:off x="2405864" y="2141537"/>
            <a:ext cx="8947935" cy="4351338"/>
          </a:xfrm>
        </p:spPr>
        <p:txBody>
          <a:bodyPr>
            <a:normAutofit lnSpcReduction="10000"/>
          </a:bodyPr>
          <a:lstStyle/>
          <a:p>
            <a:pPr marL="0" indent="0">
              <a:lnSpc>
                <a:spcPct val="120000"/>
              </a:lnSpc>
              <a:buNone/>
            </a:pPr>
            <a:r>
              <a:rPr lang="en-US" dirty="0">
                <a:latin typeface="Franklin Gothic Book" panose="020B0503020102020204" pitchFamily="34" charset="0"/>
              </a:rPr>
              <a:t>Accredited status does not imply endorsement of any commercial products or services by the Texas Department of State Health Services, Texas Medical Association, or American Nurse Credentialing Center.</a:t>
            </a:r>
          </a:p>
          <a:p>
            <a:pPr marL="0" indent="0">
              <a:lnSpc>
                <a:spcPct val="120000"/>
              </a:lnSpc>
              <a:buNone/>
            </a:pPr>
            <a:endParaRPr lang="en-US" dirty="0">
              <a:latin typeface="Franklin Gothic Book" panose="020B0503020102020204" pitchFamily="34" charset="0"/>
            </a:endParaRPr>
          </a:p>
          <a:p>
            <a:pPr marL="0" indent="0">
              <a:lnSpc>
                <a:spcPct val="120000"/>
              </a:lnSpc>
              <a:buNone/>
            </a:pPr>
            <a:r>
              <a:rPr lang="en-US" dirty="0">
                <a:latin typeface="Franklin Gothic Book" panose="020B0503020102020204" pitchFamily="34" charset="0"/>
              </a:rPr>
              <a:t>The speakers did not disclose the use of products for a purpose other than what it had been approved for by the Food and Drug Administration.</a:t>
            </a:r>
          </a:p>
          <a:p>
            <a:pPr marL="0" indent="0">
              <a:lnSpc>
                <a:spcPct val="120000"/>
              </a:lnSpc>
              <a:buNone/>
            </a:pPr>
            <a:endParaRPr lang="en-US" dirty="0">
              <a:latin typeface="Franklin Gothic Book" panose="020B0503020102020204" pitchFamily="34" charset="0"/>
            </a:endParaRPr>
          </a:p>
        </p:txBody>
      </p:sp>
      <p:sp>
        <p:nvSpPr>
          <p:cNvPr id="4" name="Title 3">
            <a:extLst>
              <a:ext uri="{FF2B5EF4-FFF2-40B4-BE49-F238E27FC236}">
                <a16:creationId xmlns:a16="http://schemas.microsoft.com/office/drawing/2014/main" id="{931782AD-DB88-4F72-A4EB-E45B3878425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Franklin Gothic Book" panose="020B0503020102020204" pitchFamily="34" charset="0"/>
              </a:rPr>
              <a:t>Non-Endorsement Statement &amp;</a:t>
            </a:r>
            <a:br>
              <a:rPr lang="en-US" dirty="0">
                <a:effectLst>
                  <a:outerShdw blurRad="38100" dist="38100" dir="2700000" algn="tl">
                    <a:srgbClr val="000000">
                      <a:alpha val="43137"/>
                    </a:srgbClr>
                  </a:outerShdw>
                </a:effectLst>
                <a:latin typeface="Franklin Gothic Book" panose="020B0503020102020204" pitchFamily="34" charset="0"/>
              </a:rPr>
            </a:br>
            <a:r>
              <a:rPr lang="en-US" dirty="0">
                <a:effectLst>
                  <a:outerShdw blurRad="38100" dist="38100" dir="2700000" algn="tl">
                    <a:srgbClr val="000000">
                      <a:alpha val="43137"/>
                    </a:srgbClr>
                  </a:outerShdw>
                </a:effectLst>
                <a:latin typeface="Franklin Gothic Book" panose="020B0503020102020204" pitchFamily="34" charset="0"/>
              </a:rPr>
              <a:t>Off Label Use</a:t>
            </a:r>
          </a:p>
        </p:txBody>
      </p:sp>
    </p:spTree>
    <p:extLst>
      <p:ext uri="{BB962C8B-B14F-4D97-AF65-F5344CB8AC3E}">
        <p14:creationId xmlns:p14="http://schemas.microsoft.com/office/powerpoint/2010/main" val="609722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BA8A54DC-521E-DB9B-56D4-F4366B09BE2B}"/>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E1A62079-39AA-6626-DFD4-67E13822700A}"/>
              </a:ext>
            </a:extLst>
          </p:cNvPr>
          <p:cNvSpPr/>
          <p:nvPr/>
        </p:nvSpPr>
        <p:spPr>
          <a:xfrm>
            <a:off x="0" y="4194070"/>
            <a:ext cx="12192000" cy="19187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Franklin Gothic Book"/>
              <a:ea typeface="+mn-ea"/>
              <a:cs typeface="+mn-cs"/>
            </a:endParaRPr>
          </a:p>
        </p:txBody>
      </p:sp>
      <p:sp>
        <p:nvSpPr>
          <p:cNvPr id="13" name="Title 12">
            <a:extLst>
              <a:ext uri="{FF2B5EF4-FFF2-40B4-BE49-F238E27FC236}">
                <a16:creationId xmlns:a16="http://schemas.microsoft.com/office/drawing/2014/main" id="{9661F459-A7EA-4DC1-5063-075DD9EAA195}"/>
              </a:ext>
            </a:extLst>
          </p:cNvPr>
          <p:cNvSpPr>
            <a:spLocks noGrp="1"/>
          </p:cNvSpPr>
          <p:nvPr>
            <p:ph type="title"/>
          </p:nvPr>
        </p:nvSpPr>
        <p:spPr>
          <a:xfrm>
            <a:off x="0" y="4417577"/>
            <a:ext cx="12192000" cy="1471699"/>
          </a:xfrm>
          <a:effectLst>
            <a:softEdge rad="63500"/>
          </a:effectLst>
        </p:spPr>
        <p:txBody>
          <a:bodyPr anchor="ctr"/>
          <a:lstStyle/>
          <a:p>
            <a:pPr algn="ctr"/>
            <a:r>
              <a:rPr lang="en-US" sz="3200" b="1" spc="300" dirty="0">
                <a:effectLst>
                  <a:outerShdw blurRad="50800" dist="38100" dir="2700000" algn="tl" rotWithShape="0">
                    <a:prstClr val="black">
                      <a:alpha val="40000"/>
                    </a:prstClr>
                  </a:outerShdw>
                </a:effectLst>
                <a:latin typeface="Franklin Gothic Heavy" panose="020B0903020102020204" pitchFamily="34" charset="0"/>
              </a:rPr>
              <a:t>Medication-Assisted Treatment and Withdrawal Management Services in Local Mental Health Authorities: The Bluebonnet Trails Experience</a:t>
            </a:r>
            <a:endParaRPr lang="en-US" sz="3200" cap="none" spc="300" dirty="0">
              <a:effectLst>
                <a:outerShdw blurRad="50800" dist="38100" dir="2700000" algn="tl" rotWithShape="0">
                  <a:prstClr val="black">
                    <a:alpha val="40000"/>
                  </a:prstClr>
                </a:outerShdw>
              </a:effectLst>
              <a:latin typeface="Franklin Gothic Heavy" panose="020B0903020102020204" pitchFamily="34" charset="0"/>
            </a:endParaRPr>
          </a:p>
        </p:txBody>
      </p:sp>
      <p:pic>
        <p:nvPicPr>
          <p:cNvPr id="7" name="Picture 6">
            <a:extLst>
              <a:ext uri="{FF2B5EF4-FFF2-40B4-BE49-F238E27FC236}">
                <a16:creationId xmlns:a16="http://schemas.microsoft.com/office/drawing/2014/main" id="{59F72F3F-D382-E6A2-AC20-598A383911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5285" y="745216"/>
            <a:ext cx="10101430" cy="1701975"/>
          </a:xfrm>
          <a:prstGeom prst="rect">
            <a:avLst/>
          </a:prstGeom>
        </p:spPr>
      </p:pic>
      <p:sp>
        <p:nvSpPr>
          <p:cNvPr id="8" name="TextBox 7">
            <a:extLst>
              <a:ext uri="{FF2B5EF4-FFF2-40B4-BE49-F238E27FC236}">
                <a16:creationId xmlns:a16="http://schemas.microsoft.com/office/drawing/2014/main" id="{69D21B20-FDD3-68FE-0778-5BE43D985F89}"/>
              </a:ext>
            </a:extLst>
          </p:cNvPr>
          <p:cNvSpPr txBox="1"/>
          <p:nvPr/>
        </p:nvSpPr>
        <p:spPr>
          <a:xfrm>
            <a:off x="295835" y="3047232"/>
            <a:ext cx="6104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4C7F"/>
                </a:solidFill>
                <a:effectLst/>
                <a:uLnTx/>
                <a:uFillTx/>
                <a:latin typeface="Franklin Gothic Book"/>
                <a:ea typeface="+mn-ea"/>
                <a:cs typeface="+mn-cs"/>
              </a:rPr>
              <a:t>Check-in Code: </a:t>
            </a:r>
            <a:r>
              <a:rPr kumimoji="0" lang="en-US" sz="4800" b="1" i="0" u="none" strike="noStrike" kern="1200" cap="none" spc="0" normalizeH="0" baseline="0" noProof="0" dirty="0">
                <a:ln>
                  <a:noFill/>
                </a:ln>
                <a:solidFill>
                  <a:srgbClr val="FF0000"/>
                </a:solidFill>
                <a:effectLst/>
                <a:uLnTx/>
                <a:uFillTx/>
                <a:latin typeface="Franklin Gothic Book"/>
                <a:ea typeface="+mn-ea"/>
                <a:cs typeface="+mn-cs"/>
              </a:rPr>
              <a:t>1006</a:t>
            </a:r>
          </a:p>
        </p:txBody>
      </p:sp>
    </p:spTree>
    <p:extLst>
      <p:ext uri="{BB962C8B-B14F-4D97-AF65-F5344CB8AC3E}">
        <p14:creationId xmlns:p14="http://schemas.microsoft.com/office/powerpoint/2010/main" val="92032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3BAD7D-9B57-CB67-8631-60C24918DE0B}"/>
              </a:ext>
            </a:extLst>
          </p:cNvPr>
          <p:cNvSpPr/>
          <p:nvPr/>
        </p:nvSpPr>
        <p:spPr>
          <a:xfrm>
            <a:off x="4148045" y="-1"/>
            <a:ext cx="7879092" cy="6943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4C7F"/>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dirty="0">
              <a:ln>
                <a:noFill/>
              </a:ln>
              <a:solidFill>
                <a:srgbClr val="004C7F"/>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4C7F">
                  <a:lumMod val="75000"/>
                </a:srgbClr>
              </a:solidFill>
              <a:effectLst/>
              <a:uLnTx/>
              <a:uFillTx/>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C03A28E-5B4F-4AC0-AB9B-264906256A88}"/>
              </a:ext>
            </a:extLst>
          </p:cNvPr>
          <p:cNvSpPr/>
          <p:nvPr/>
        </p:nvSpPr>
        <p:spPr>
          <a:xfrm>
            <a:off x="4388817" y="2171699"/>
            <a:ext cx="7879092" cy="2157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4C7F"/>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dirty="0">
              <a:ln>
                <a:noFill/>
              </a:ln>
              <a:solidFill>
                <a:srgbClr val="004C7F"/>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4C7F">
                  <a:lumMod val="75000"/>
                </a:srgbClr>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tab pos="4513263" algn="l"/>
              </a:tabLst>
              <a:defRPr/>
            </a:pPr>
            <a:endParaRPr kumimoji="0" lang="en-US" sz="700" b="1" i="1" u="none" strike="noStrike" kern="1200" cap="none" spc="0" normalizeH="0" baseline="0" noProof="0" dirty="0">
              <a:ln>
                <a:noFill/>
              </a:ln>
              <a:solidFill>
                <a:srgbClr val="004C7F">
                  <a:lumMod val="75000"/>
                </a:srgbClr>
              </a:solidFill>
              <a:effectLst/>
              <a:uLnTx/>
              <a:uFillTx/>
              <a:latin typeface="Calibri" panose="020F0502020204030204" pitchFamily="34" charset="0"/>
              <a:cs typeface="Calibri" panose="020F0502020204030204" pitchFamily="34" charset="0"/>
            </a:endParaRPr>
          </a:p>
          <a:p>
            <a:pPr lvl="2" indent="-514350">
              <a:buFont typeface="Arial" panose="020B0604020202020204" pitchFamily="34" charset="0"/>
              <a:buChar char="•"/>
              <a:defRPr/>
            </a:pPr>
            <a:endParaRPr kumimoji="0" lang="en-US" sz="2400" b="0" i="0" u="none" strike="noStrike" kern="1200" cap="none" spc="0" normalizeH="0" baseline="0" noProof="0" dirty="0">
              <a:ln>
                <a:noFill/>
              </a:ln>
              <a:solidFill>
                <a:srgbClr val="004C7F">
                  <a:lumMod val="75000"/>
                </a:srgbClr>
              </a:solidFill>
              <a:effectLst/>
              <a:uLnTx/>
              <a:uFillTx/>
              <a:latin typeface="Calibri" panose="020F0502020204030204" pitchFamily="34" charset="0"/>
              <a:cs typeface="Calibri" panose="020F0502020204030204" pitchFamily="34" charset="0"/>
            </a:endParaRPr>
          </a:p>
          <a:p>
            <a:r>
              <a:rPr lang="en-US" sz="2400" b="1" dirty="0"/>
              <a:t>Carlos F. Tirado MD, MPH, FASAM</a:t>
            </a:r>
          </a:p>
          <a:p>
            <a:endParaRPr lang="en-US" sz="2400" b="1" dirty="0"/>
          </a:p>
          <a:p>
            <a:r>
              <a:rPr lang="en-US" sz="2400" b="1" dirty="0"/>
              <a:t>Mark Janes MD </a:t>
            </a:r>
          </a:p>
          <a:p>
            <a:r>
              <a:rPr lang="en-US" sz="2400" i="1" dirty="0">
                <a:solidFill>
                  <a:srgbClr val="000000"/>
                </a:solidFill>
              </a:rPr>
              <a:t>Chief Medical Officer</a:t>
            </a:r>
          </a:p>
          <a:p>
            <a:endParaRPr lang="en-US" sz="2400" b="1" dirty="0"/>
          </a:p>
          <a:p>
            <a:r>
              <a:rPr lang="en-US" sz="2400" b="1" dirty="0"/>
              <a:t>Jordan Adams DSW, LCSW-S, LCDC </a:t>
            </a:r>
          </a:p>
          <a:p>
            <a:r>
              <a:rPr lang="en-US" sz="2400" i="1" dirty="0">
                <a:solidFill>
                  <a:srgbClr val="000000"/>
                </a:solidFill>
              </a:rPr>
              <a:t>Assistant Director of 	Substance Use Services</a:t>
            </a:r>
          </a:p>
          <a:p>
            <a:endParaRPr lang="en-US" sz="2400" b="1" dirty="0"/>
          </a:p>
          <a:p>
            <a:r>
              <a:rPr lang="en-US" sz="2400" b="1" dirty="0"/>
              <a:t>Courtney Bearden, PMHNP </a:t>
            </a:r>
          </a:p>
          <a:p>
            <a:r>
              <a:rPr lang="en-US" sz="2400" i="1" dirty="0">
                <a:solidFill>
                  <a:srgbClr val="000000"/>
                </a:solidFill>
              </a:rPr>
              <a:t>Director of Medical Services Administration</a:t>
            </a:r>
          </a:p>
          <a:p>
            <a:pPr lvl="2" indent="-514350">
              <a:buFont typeface="Arial" panose="020B0604020202020204" pitchFamily="34" charset="0"/>
              <a:buChar char="•"/>
              <a:defRPr/>
            </a:pPr>
            <a:endParaRPr kumimoji="0" lang="en-US" sz="2400" b="0" i="0" u="none" strike="noStrike" kern="1200" cap="none" spc="0" normalizeH="0" baseline="0" noProof="0" dirty="0">
              <a:ln>
                <a:noFill/>
              </a:ln>
              <a:solidFill>
                <a:srgbClr val="004C7F">
                  <a:lumMod val="75000"/>
                </a:srgbClr>
              </a:solidFill>
              <a:effectLst/>
              <a:uLnTx/>
              <a:uFillTx/>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F487E6BC-9EB7-4157-84B6-EEA344F9C782}"/>
              </a:ext>
            </a:extLst>
          </p:cNvPr>
          <p:cNvSpPr>
            <a:spLocks noGrp="1"/>
          </p:cNvSpPr>
          <p:nvPr>
            <p:ph type="title"/>
          </p:nvPr>
        </p:nvSpPr>
        <p:spPr>
          <a:xfrm>
            <a:off x="62141" y="597764"/>
            <a:ext cx="3995509" cy="5601790"/>
          </a:xfrm>
        </p:spPr>
        <p:txBody>
          <a:bodyPr/>
          <a:lstStyle/>
          <a:p>
            <a:pPr algn="ctr"/>
            <a:r>
              <a:rPr lang="en-US" sz="4800" cap="none" dirty="0">
                <a:effectLst>
                  <a:outerShdw blurRad="50800" dist="38100" dir="13500000" algn="br" rotWithShape="0">
                    <a:prstClr val="black">
                      <a:alpha val="40000"/>
                    </a:prstClr>
                  </a:outerShdw>
                </a:effectLst>
              </a:rPr>
              <a:t>Introduction</a:t>
            </a:r>
          </a:p>
        </p:txBody>
      </p:sp>
      <p:pic>
        <p:nvPicPr>
          <p:cNvPr id="10" name="Picture 9" descr="Text&#10;&#10;Description automatically generated with medium confidence">
            <a:extLst>
              <a:ext uri="{FF2B5EF4-FFF2-40B4-BE49-F238E27FC236}">
                <a16:creationId xmlns:a16="http://schemas.microsoft.com/office/drawing/2014/main" id="{9B0969D6-8D5F-4576-A5E9-EA485937BA83}"/>
              </a:ext>
            </a:extLst>
          </p:cNvPr>
          <p:cNvPicPr>
            <a:picLocks noChangeAspect="1"/>
          </p:cNvPicPr>
          <p:nvPr/>
        </p:nvPicPr>
        <p:blipFill>
          <a:blip r:embed="rId3"/>
          <a:stretch>
            <a:fillRect/>
          </a:stretch>
        </p:blipFill>
        <p:spPr>
          <a:xfrm>
            <a:off x="209435" y="658446"/>
            <a:ext cx="3553058" cy="1209266"/>
          </a:xfrm>
          <a:prstGeom prst="rect">
            <a:avLst/>
          </a:prstGeom>
          <a:effectLst>
            <a:outerShdw blurRad="50800" dist="38100" dir="2700000" algn="tl" rotWithShape="0">
              <a:prstClr val="black">
                <a:alpha val="40000"/>
              </a:prstClr>
            </a:outerShdw>
          </a:effectLst>
        </p:spPr>
      </p:pic>
      <p:cxnSp>
        <p:nvCxnSpPr>
          <p:cNvPr id="3" name="Straight Connector 2">
            <a:extLst>
              <a:ext uri="{FF2B5EF4-FFF2-40B4-BE49-F238E27FC236}">
                <a16:creationId xmlns:a16="http://schemas.microsoft.com/office/drawing/2014/main" id="{3298C7EA-A686-4078-82DF-B03FCE074714}"/>
              </a:ext>
            </a:extLst>
          </p:cNvPr>
          <p:cNvCxnSpPr>
            <a:cxnSpLocks/>
          </p:cNvCxnSpPr>
          <p:nvPr/>
        </p:nvCxnSpPr>
        <p:spPr>
          <a:xfrm>
            <a:off x="5615608" y="1510848"/>
            <a:ext cx="4953715" cy="0"/>
          </a:xfrm>
          <a:prstGeom prst="line">
            <a:avLst/>
          </a:prstGeom>
          <a:ln w="28575">
            <a:solidFill>
              <a:srgbClr val="FFC6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50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7|19.4|23|25.8|33.2"/>
</p:tagLst>
</file>

<file path=ppt/theme/theme1.xml><?xml version="1.0" encoding="utf-8"?>
<a:theme xmlns:a="http://schemas.openxmlformats.org/drawingml/2006/main" name="BTCS FY23">
  <a:themeElements>
    <a:clrScheme name="Custom 8">
      <a:dk1>
        <a:srgbClr val="FFC61A"/>
      </a:dk1>
      <a:lt1>
        <a:srgbClr val="004C7F"/>
      </a:lt1>
      <a:dk2>
        <a:srgbClr val="FFFFFF"/>
      </a:dk2>
      <a:lt2>
        <a:srgbClr val="FFFFFF"/>
      </a:lt2>
      <a:accent1>
        <a:srgbClr val="00BAC7"/>
      </a:accent1>
      <a:accent2>
        <a:srgbClr val="8B8B8B"/>
      </a:accent2>
      <a:accent3>
        <a:srgbClr val="65C1FF"/>
      </a:accent3>
      <a:accent4>
        <a:srgbClr val="6F7EFD"/>
      </a:accent4>
      <a:accent5>
        <a:srgbClr val="ACACAC"/>
      </a:accent5>
      <a:accent6>
        <a:srgbClr val="737373"/>
      </a:accent6>
      <a:hlink>
        <a:srgbClr val="0099FF"/>
      </a:hlink>
      <a:folHlink>
        <a:srgbClr val="868686"/>
      </a:folHlink>
    </a:clrScheme>
    <a:fontScheme name="Custom 2">
      <a:majorFont>
        <a:latin typeface="Franklin Gothic Heavy"/>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CS FY23" id="{497188FC-5A6F-4FF4-8972-CDDA659D060B}" vid="{6B5C43B4-7361-4E78-BD67-2A72D335338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JuxtaposeVTI">
  <a:themeElements>
    <a:clrScheme name="Custom 8">
      <a:dk1>
        <a:srgbClr val="FFC61A"/>
      </a:dk1>
      <a:lt1>
        <a:srgbClr val="004C7F"/>
      </a:lt1>
      <a:dk2>
        <a:srgbClr val="FFFFFF"/>
      </a:dk2>
      <a:lt2>
        <a:srgbClr val="FFFFFF"/>
      </a:lt2>
      <a:accent1>
        <a:srgbClr val="00BAC7"/>
      </a:accent1>
      <a:accent2>
        <a:srgbClr val="8B8B8B"/>
      </a:accent2>
      <a:accent3>
        <a:srgbClr val="65C1FF"/>
      </a:accent3>
      <a:accent4>
        <a:srgbClr val="6F7EFD"/>
      </a:accent4>
      <a:accent5>
        <a:srgbClr val="ACACAC"/>
      </a:accent5>
      <a:accent6>
        <a:srgbClr val="737373"/>
      </a:accent6>
      <a:hlink>
        <a:srgbClr val="0099FF"/>
      </a:hlink>
      <a:folHlink>
        <a:srgbClr val="868686"/>
      </a:folHlink>
    </a:clrScheme>
    <a:fontScheme name="Custom 2">
      <a:majorFont>
        <a:latin typeface="Franklin Gothic Heavy"/>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4.xml><?xml version="1.0" encoding="utf-8"?>
<a:theme xmlns:a="http://schemas.openxmlformats.org/drawingml/2006/main" name="1_BTCS FY23">
  <a:themeElements>
    <a:clrScheme name="Custom 8">
      <a:dk1>
        <a:srgbClr val="FFC61A"/>
      </a:dk1>
      <a:lt1>
        <a:srgbClr val="004C7F"/>
      </a:lt1>
      <a:dk2>
        <a:srgbClr val="FFFFFF"/>
      </a:dk2>
      <a:lt2>
        <a:srgbClr val="FFFFFF"/>
      </a:lt2>
      <a:accent1>
        <a:srgbClr val="00BAC7"/>
      </a:accent1>
      <a:accent2>
        <a:srgbClr val="8B8B8B"/>
      </a:accent2>
      <a:accent3>
        <a:srgbClr val="65C1FF"/>
      </a:accent3>
      <a:accent4>
        <a:srgbClr val="6F7EFD"/>
      </a:accent4>
      <a:accent5>
        <a:srgbClr val="ACACAC"/>
      </a:accent5>
      <a:accent6>
        <a:srgbClr val="737373"/>
      </a:accent6>
      <a:hlink>
        <a:srgbClr val="0099FF"/>
      </a:hlink>
      <a:folHlink>
        <a:srgbClr val="868686"/>
      </a:folHlink>
    </a:clrScheme>
    <a:fontScheme name="Custom 2">
      <a:majorFont>
        <a:latin typeface="Franklin Gothic Heavy"/>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CS FY23" id="{497188FC-5A6F-4FF4-8972-CDDA659D060B}" vid="{6B5C43B4-7361-4E78-BD67-2A72D335338E}"/>
    </a:ext>
  </a:extLst>
</a:theme>
</file>

<file path=ppt/theme/theme5.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6.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C47EB7EA4C6942AA3AB0BC0A9BEB19" ma:contentTypeVersion="" ma:contentTypeDescription="Create a new document." ma:contentTypeScope="" ma:versionID="7048420be1c87e771149196d2364f179">
  <xsd:schema xmlns:xsd="http://www.w3.org/2001/XMLSchema" xmlns:xs="http://www.w3.org/2001/XMLSchema" xmlns:p="http://schemas.microsoft.com/office/2006/metadata/properties" xmlns:ns2="665c711e-27e6-4324-bf90-a5ec3f069998" xmlns:ns3="e694438a-7240-4bc0-bfb6-db224c0d4b81" targetNamespace="http://schemas.microsoft.com/office/2006/metadata/properties" ma:root="true" ma:fieldsID="4a814d5cb4dd0fc9b702deab379e27fa" ns2:_="" ns3:_="">
    <xsd:import namespace="665c711e-27e6-4324-bf90-a5ec3f069998"/>
    <xsd:import namespace="e694438a-7240-4bc0-bfb6-db224c0d4b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c711e-27e6-4324-bf90-a5ec3f0699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52d374d-0d3e-485b-9a40-c86fb5835895"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94438a-7240-4bc0-bfb6-db224c0d4b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0085873-75f3-4a00-821c-90751f231390}" ma:internalName="TaxCatchAll" ma:showField="CatchAllData" ma:web="e694438a-7240-4bc0-bfb6-db224c0d4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5c711e-27e6-4324-bf90-a5ec3f069998">
      <Terms xmlns="http://schemas.microsoft.com/office/infopath/2007/PartnerControls"/>
    </lcf76f155ced4ddcb4097134ff3c332f>
    <TaxCatchAll xmlns="e694438a-7240-4bc0-bfb6-db224c0d4b81" xsi:nil="true"/>
  </documentManagement>
</p:properties>
</file>

<file path=customXml/itemProps1.xml><?xml version="1.0" encoding="utf-8"?>
<ds:datastoreItem xmlns:ds="http://schemas.openxmlformats.org/officeDocument/2006/customXml" ds:itemID="{30B3A838-A338-4BF0-8564-39F02F08DEA8}">
  <ds:schemaRefs>
    <ds:schemaRef ds:uri="http://schemas.microsoft.com/sharepoint/v3/contenttype/forms"/>
  </ds:schemaRefs>
</ds:datastoreItem>
</file>

<file path=customXml/itemProps2.xml><?xml version="1.0" encoding="utf-8"?>
<ds:datastoreItem xmlns:ds="http://schemas.openxmlformats.org/officeDocument/2006/customXml" ds:itemID="{A0CB3650-A5DA-4821-B477-1D8793D274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5c711e-27e6-4324-bf90-a5ec3f069998"/>
    <ds:schemaRef ds:uri="e694438a-7240-4bc0-bfb6-db224c0d4b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A94DC-3B27-4A18-9330-910F6C15ED11}">
  <ds:schemaRefs>
    <ds:schemaRef ds:uri="http://purl.org/dc/dcmitype/"/>
    <ds:schemaRef ds:uri="http://schemas.microsoft.com/office/2006/metadata/properties"/>
    <ds:schemaRef ds:uri="http://purl.org/dc/elements/1.1/"/>
    <ds:schemaRef ds:uri="http://schemas.microsoft.com/office/2006/documentManagement/types"/>
    <ds:schemaRef ds:uri="60864428-44ea-4c0c-92db-2dcc5976cb04"/>
    <ds:schemaRef ds:uri="http://schemas.microsoft.com/office/infopath/2007/PartnerControls"/>
    <ds:schemaRef ds:uri="http://www.w3.org/XML/1998/namespace"/>
    <ds:schemaRef ds:uri="http://schemas.openxmlformats.org/package/2006/metadata/core-properties"/>
    <ds:schemaRef ds:uri="196ecb97-7bad-4af2-8496-cf525f679389"/>
    <ds:schemaRef ds:uri="http://purl.org/dc/terms/"/>
    <ds:schemaRef ds:uri="665c711e-27e6-4324-bf90-a5ec3f069998"/>
    <ds:schemaRef ds:uri="e694438a-7240-4bc0-bfb6-db224c0d4b81"/>
  </ds:schemaRefs>
</ds:datastoreItem>
</file>

<file path=docProps/app.xml><?xml version="1.0" encoding="utf-8"?>
<Properties xmlns="http://schemas.openxmlformats.org/officeDocument/2006/extended-properties" xmlns:vt="http://schemas.openxmlformats.org/officeDocument/2006/docPropsVTypes">
  <Template/>
  <TotalTime>23661</TotalTime>
  <Words>2782</Words>
  <Application>Microsoft Office PowerPoint</Application>
  <PresentationFormat>Widescreen</PresentationFormat>
  <Paragraphs>350</Paragraphs>
  <Slides>46</Slides>
  <Notes>13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46</vt:i4>
      </vt:variant>
    </vt:vector>
  </HeadingPairs>
  <TitlesOfParts>
    <vt:vector size="58" baseType="lpstr">
      <vt:lpstr>Arial</vt:lpstr>
      <vt:lpstr>Calibri</vt:lpstr>
      <vt:lpstr>Franklin Gothic Book</vt:lpstr>
      <vt:lpstr>Franklin Gothic Heavy</vt:lpstr>
      <vt:lpstr>Tahoma</vt:lpstr>
      <vt:lpstr>Wingdings</vt:lpstr>
      <vt:lpstr>BTCS FY23</vt:lpstr>
      <vt:lpstr>Custom Design</vt:lpstr>
      <vt:lpstr>JuxtaposeVTI</vt:lpstr>
      <vt:lpstr>1_BTCS FY23</vt:lpstr>
      <vt:lpstr>DSHS Slide Theme</vt:lpstr>
      <vt:lpstr>DSHS Slide Layout 2</vt:lpstr>
      <vt:lpstr>Medication-Assisted Treatment and Withdrawal Management Services in Local Mental Health Authorities: The Bluebonnet Trails Experience</vt:lpstr>
      <vt:lpstr>Disclosure to Learners</vt:lpstr>
      <vt:lpstr>Successful Completion </vt:lpstr>
      <vt:lpstr>Continuing Education</vt:lpstr>
      <vt:lpstr>Continuing Education</vt:lpstr>
      <vt:lpstr>Commercial Support &amp; Disclosure of Conflict of Interest</vt:lpstr>
      <vt:lpstr>Non-Endorsement Statement &amp; Off Label Use</vt:lpstr>
      <vt:lpstr>Medication-Assisted Treatment and Withdrawal Management Services in Local Mental Health Authorities: The Bluebonnet Trails Experience</vt:lpstr>
      <vt:lpstr>Introduction</vt:lpstr>
      <vt:lpstr>Objectives</vt:lpstr>
      <vt:lpstr>Program Goals &amp; Process</vt:lpstr>
      <vt:lpstr>Outline</vt:lpstr>
      <vt:lpstr>Standard of Care for  AUD &amp; OUD</vt:lpstr>
      <vt:lpstr>Overview of Medications for  AUD &amp; OUD</vt:lpstr>
      <vt:lpstr>Overview of Medications  for AUD: Naltrexone</vt:lpstr>
      <vt:lpstr>Overview of Medications  for AUD: Acamprosate</vt:lpstr>
      <vt:lpstr>Overview of Medications  for AUD: Disulfiram</vt:lpstr>
      <vt:lpstr>Overview of Medications  for OUD: Methadone</vt:lpstr>
      <vt:lpstr>Overview of Medications  for OUD: Buprenorphine</vt:lpstr>
      <vt:lpstr>Overview of Medications  for OUD: Naltrexone (Extended-Release Injectable)</vt:lpstr>
      <vt:lpstr>Evidence of Benefits (OUD)</vt:lpstr>
      <vt:lpstr>Evidence of Benefits (OUD)</vt:lpstr>
      <vt:lpstr>Evidence of Benefits (OUD)</vt:lpstr>
      <vt:lpstr>Evidence of Benefits (OUD)</vt:lpstr>
      <vt:lpstr>Withdrawal Management in  AUD &amp; OUD</vt:lpstr>
      <vt:lpstr>Ambulatory Withdrawal Management  in AUD</vt:lpstr>
      <vt:lpstr>Alcohol Withdrawal:  Complications Timeline </vt:lpstr>
      <vt:lpstr>Timeline of Alcohol  Withdrawal Treatment</vt:lpstr>
      <vt:lpstr>Ambulatory Withdrawal Management - Alcohol</vt:lpstr>
      <vt:lpstr>Ambulatory Withdrawal Management - Alcohol</vt:lpstr>
      <vt:lpstr>Sample Medication Protocols</vt:lpstr>
      <vt:lpstr>Ambulatory Induction for OUD</vt:lpstr>
      <vt:lpstr>Ambulatory Induction - Opioids</vt:lpstr>
      <vt:lpstr>Ambulatory Induction - Opioids</vt:lpstr>
      <vt:lpstr>Special Consideration –  Fentanyl &amp; Kratom</vt:lpstr>
      <vt:lpstr>PowerPoint Presentation</vt:lpstr>
      <vt:lpstr>PowerPoint Presentation</vt:lpstr>
      <vt:lpstr>PowerPoint Presentation</vt:lpstr>
      <vt:lpstr>PowerPoint Presentation</vt:lpstr>
      <vt:lpstr>Special Consideration – Kratom</vt:lpstr>
      <vt:lpstr>Resources</vt:lpstr>
      <vt:lpstr>References</vt:lpstr>
      <vt:lpstr>Case Example 1</vt:lpstr>
      <vt:lpstr>Case Example 2</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ELT Quarterly Meeting</dc:title>
  <dc:creator>Sanders, Jessica</dc:creator>
  <cp:lastModifiedBy>Janes, Mark Dr.</cp:lastModifiedBy>
  <cp:revision>108</cp:revision>
  <dcterms:created xsi:type="dcterms:W3CDTF">2022-11-21T19:49:56Z</dcterms:created>
  <dcterms:modified xsi:type="dcterms:W3CDTF">2025-06-24T13:05:37Z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0x0101000FC47EB7EA4C6942AA3AB0BC0A9BEB19</vt:lpwstr>
  </property>
</Properties>
</file>