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536_B046BF07.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4"/>
    <p:sldMasterId id="2147483730" r:id="rId5"/>
    <p:sldMasterId id="2147483748" r:id="rId6"/>
  </p:sldMasterIdLst>
  <p:notesMasterIdLst>
    <p:notesMasterId r:id="rId28"/>
  </p:notesMasterIdLst>
  <p:handoutMasterIdLst>
    <p:handoutMasterId r:id="rId29"/>
  </p:handoutMasterIdLst>
  <p:sldIdLst>
    <p:sldId id="256" r:id="rId7"/>
    <p:sldId id="1336" r:id="rId8"/>
    <p:sldId id="1349" r:id="rId9"/>
    <p:sldId id="1334" r:id="rId10"/>
    <p:sldId id="1347" r:id="rId11"/>
    <p:sldId id="1332" r:id="rId12"/>
    <p:sldId id="1325" r:id="rId13"/>
    <p:sldId id="353" r:id="rId14"/>
    <p:sldId id="1327" r:id="rId15"/>
    <p:sldId id="1329" r:id="rId16"/>
    <p:sldId id="1319" r:id="rId17"/>
    <p:sldId id="351" r:id="rId18"/>
    <p:sldId id="1321" r:id="rId19"/>
    <p:sldId id="1322" r:id="rId20"/>
    <p:sldId id="1348" r:id="rId21"/>
    <p:sldId id="1320" r:id="rId22"/>
    <p:sldId id="1350" r:id="rId23"/>
    <p:sldId id="1351" r:id="rId24"/>
    <p:sldId id="1324" r:id="rId25"/>
    <p:sldId id="1330" r:id="rId26"/>
    <p:sldId id="262" r:id="rId2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EDF649-EBB2-ED1C-2639-DFF4503BA022}" name="Blackmon,Carole (HHSC)" initials="CB" userId="S::Carole.Blackmon@hhs.texas.gov::fb6b2be3-a7f3-4207-972b-178ee0df6a6a" providerId="AD"/>
  <p188:author id="{C186D361-63D3-4FAC-8B4A-FDBE6D1CC244}" name="Ward,Callie (HHSC)" initials="CW" userId="S::Callie.Ward@hhs.texas.gov::834cb3b3-fb6c-4570-ab24-50c9750735b2" providerId="AD"/>
  <p188:author id="{6BAEDF61-260F-8B0C-0817-2ACEABD8A8DD}" name="Acevedo,Christian (HHSC)" initials="CA" userId="S::Christian.Acevedo@hhs.texas.gov::6b127102-7880-4786-865f-a2d41eba3c0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600"/>
    <a:srgbClr val="E2CCCD"/>
    <a:srgbClr val="182450"/>
    <a:srgbClr val="02215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A2224-20FC-E15F-9521-AF968F3E43B0}" v="3" dt="2025-06-23T19:31:16.760"/>
    <p1510:client id="{DC7BD38F-0C1B-40BF-A20D-85022EF1EC71}" v="22" dt="2025-06-23T19:14:51.361"/>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ckmon,Carole (HHSC)" userId="fb6b2be3-a7f3-4207-972b-178ee0df6a6a" providerId="ADAL" clId="{DC7BD38F-0C1B-40BF-A20D-85022EF1EC71}"/>
    <pc:docChg chg="undo redo custSel delSld modSld">
      <pc:chgData name="Blackmon,Carole (HHSC)" userId="fb6b2be3-a7f3-4207-972b-178ee0df6a6a" providerId="ADAL" clId="{DC7BD38F-0C1B-40BF-A20D-85022EF1EC71}" dt="2025-06-23T19:16:45.658" v="329"/>
      <pc:docMkLst>
        <pc:docMk/>
      </pc:docMkLst>
      <pc:sldChg chg="modSp mod">
        <pc:chgData name="Blackmon,Carole (HHSC)" userId="fb6b2be3-a7f3-4207-972b-178ee0df6a6a" providerId="ADAL" clId="{DC7BD38F-0C1B-40BF-A20D-85022EF1EC71}" dt="2025-06-20T23:33:43.764" v="249" actId="108"/>
        <pc:sldMkLst>
          <pc:docMk/>
          <pc:sldMk cId="2794267701" sldId="262"/>
        </pc:sldMkLst>
        <pc:spChg chg="mod">
          <ac:chgData name="Blackmon,Carole (HHSC)" userId="fb6b2be3-a7f3-4207-972b-178ee0df6a6a" providerId="ADAL" clId="{DC7BD38F-0C1B-40BF-A20D-85022EF1EC71}" dt="2025-06-20T23:33:43.764" v="249" actId="108"/>
          <ac:spMkLst>
            <pc:docMk/>
            <pc:sldMk cId="2794267701" sldId="262"/>
            <ac:spMk id="7" creationId="{00000000-0000-0000-0000-000000000000}"/>
          </ac:spMkLst>
        </pc:spChg>
      </pc:sldChg>
      <pc:sldChg chg="del">
        <pc:chgData name="Blackmon,Carole (HHSC)" userId="fb6b2be3-a7f3-4207-972b-178ee0df6a6a" providerId="ADAL" clId="{DC7BD38F-0C1B-40BF-A20D-85022EF1EC71}" dt="2025-06-20T22:40:31.099" v="0" actId="47"/>
        <pc:sldMkLst>
          <pc:docMk/>
          <pc:sldMk cId="1758850993" sldId="349"/>
        </pc:sldMkLst>
      </pc:sldChg>
      <pc:sldChg chg="addSp delSp modSp mod delCm modCm">
        <pc:chgData name="Blackmon,Carole (HHSC)" userId="fb6b2be3-a7f3-4207-972b-178ee0df6a6a" providerId="ADAL" clId="{DC7BD38F-0C1B-40BF-A20D-85022EF1EC71}" dt="2025-06-23T19:12:05.912" v="269"/>
        <pc:sldMkLst>
          <pc:docMk/>
          <pc:sldMk cId="2407401147" sldId="351"/>
        </pc:sldMkLst>
        <pc:spChg chg="mod">
          <ac:chgData name="Blackmon,Carole (HHSC)" userId="fb6b2be3-a7f3-4207-972b-178ee0df6a6a" providerId="ADAL" clId="{DC7BD38F-0C1B-40BF-A20D-85022EF1EC71}" dt="2025-06-20T23:20:37.367" v="132" actId="1076"/>
          <ac:spMkLst>
            <pc:docMk/>
            <pc:sldMk cId="2407401147" sldId="351"/>
            <ac:spMk id="9" creationId="{83AFFFBA-D05F-586A-6498-408C50172BAA}"/>
          </ac:spMkLst>
        </pc:spChg>
        <pc:graphicFrameChg chg="add del mod">
          <ac:chgData name="Blackmon,Carole (HHSC)" userId="fb6b2be3-a7f3-4207-972b-178ee0df6a6a" providerId="ADAL" clId="{DC7BD38F-0C1B-40BF-A20D-85022EF1EC71}" dt="2025-06-20T23:22:27.435" v="168" actId="478"/>
          <ac:graphicFrameMkLst>
            <pc:docMk/>
            <pc:sldMk cId="2407401147" sldId="351"/>
            <ac:graphicFrameMk id="3" creationId="{6601111C-E1AE-0939-7F5E-063A5D920A0A}"/>
          </ac:graphicFrameMkLst>
        </pc:graphicFrameChg>
        <pc:graphicFrameChg chg="add mod">
          <ac:chgData name="Blackmon,Carole (HHSC)" userId="fb6b2be3-a7f3-4207-972b-178ee0df6a6a" providerId="ADAL" clId="{DC7BD38F-0C1B-40BF-A20D-85022EF1EC71}" dt="2025-06-20T23:20:43.756" v="137"/>
          <ac:graphicFrameMkLst>
            <pc:docMk/>
            <pc:sldMk cId="2407401147" sldId="351"/>
            <ac:graphicFrameMk id="5" creationId="{6601111C-E1AE-0939-7F5E-063A5D920A0A}"/>
          </ac:graphicFrameMkLst>
        </pc:graphicFrameChg>
        <pc:graphicFrameChg chg="add mod">
          <ac:chgData name="Blackmon,Carole (HHSC)" userId="fb6b2be3-a7f3-4207-972b-178ee0df6a6a" providerId="ADAL" clId="{DC7BD38F-0C1B-40BF-A20D-85022EF1EC71}" dt="2025-06-20T23:22:36.188" v="173" actId="1076"/>
          <ac:graphicFrameMkLst>
            <pc:docMk/>
            <pc:sldMk cId="2407401147" sldId="351"/>
            <ac:graphicFrameMk id="6" creationId="{6601111C-E1AE-0939-7F5E-063A5D920A0A}"/>
          </ac:graphicFrameMkLst>
        </pc:graphicFrameChg>
        <pc:picChg chg="del">
          <ac:chgData name="Blackmon,Carole (HHSC)" userId="fb6b2be3-a7f3-4207-972b-178ee0df6a6a" providerId="ADAL" clId="{DC7BD38F-0C1B-40BF-A20D-85022EF1EC71}" dt="2025-06-20T22:58:48.311" v="90" actId="478"/>
          <ac:picMkLst>
            <pc:docMk/>
            <pc:sldMk cId="2407401147" sldId="351"/>
            <ac:picMk id="7" creationId="{66F8FDA0-6E40-080C-2232-2D3B7D545D9B}"/>
          </ac:picMkLst>
        </pc:picChg>
        <pc:extLst>
          <p:ext xmlns:p="http://schemas.openxmlformats.org/presentationml/2006/main" uri="{D6D511B9-2390-475A-947B-AFAB55BFBCF1}">
            <pc226:cmChg xmlns:pc226="http://schemas.microsoft.com/office/powerpoint/2022/06/main/command" chg="del mod">
              <pc226:chgData name="Blackmon,Carole (HHSC)" userId="fb6b2be3-a7f3-4207-972b-178ee0df6a6a" providerId="ADAL" clId="{DC7BD38F-0C1B-40BF-A20D-85022EF1EC71}" dt="2025-06-23T19:12:05.912" v="269"/>
              <pc2:cmMkLst xmlns:pc2="http://schemas.microsoft.com/office/powerpoint/2019/9/main/command">
                <pc:docMk/>
                <pc:sldMk cId="2407401147" sldId="351"/>
                <pc2:cmMk id="{1F30FEA8-F598-4FAE-8F83-E1D49719FD69}"/>
              </pc2:cmMkLst>
            </pc226:cmChg>
            <pc226:cmChg xmlns:pc226="http://schemas.microsoft.com/office/powerpoint/2022/06/main/command" chg="del mod">
              <pc226:chgData name="Blackmon,Carole (HHSC)" userId="fb6b2be3-a7f3-4207-972b-178ee0df6a6a" providerId="ADAL" clId="{DC7BD38F-0C1B-40BF-A20D-85022EF1EC71}" dt="2025-06-23T19:12:03.646" v="268"/>
              <pc2:cmMkLst xmlns:pc2="http://schemas.microsoft.com/office/powerpoint/2019/9/main/command">
                <pc:docMk/>
                <pc:sldMk cId="2407401147" sldId="351"/>
                <pc2:cmMk id="{4C7847E6-2F8E-408F-81CD-D368CFB97593}"/>
              </pc2:cmMkLst>
            </pc226:cmChg>
          </p:ext>
        </pc:extLst>
      </pc:sldChg>
      <pc:sldChg chg="modSp mod delCm modCm">
        <pc:chgData name="Blackmon,Carole (HHSC)" userId="fb6b2be3-a7f3-4207-972b-178ee0df6a6a" providerId="ADAL" clId="{DC7BD38F-0C1B-40BF-A20D-85022EF1EC71}" dt="2025-06-23T19:00:33.170" v="266"/>
        <pc:sldMkLst>
          <pc:docMk/>
          <pc:sldMk cId="440904913" sldId="353"/>
        </pc:sldMkLst>
        <pc:spChg chg="mod">
          <ac:chgData name="Blackmon,Carole (HHSC)" userId="fb6b2be3-a7f3-4207-972b-178ee0df6a6a" providerId="ADAL" clId="{DC7BD38F-0C1B-40BF-A20D-85022EF1EC71}" dt="2025-06-20T22:46:07.171" v="73" actId="207"/>
          <ac:spMkLst>
            <pc:docMk/>
            <pc:sldMk cId="440904913" sldId="353"/>
            <ac:spMk id="2" creationId="{63B22B78-4461-46FF-978C-BCA9F7D50B06}"/>
          </ac:spMkLst>
        </pc:spChg>
        <pc:extLst>
          <p:ext xmlns:p="http://schemas.openxmlformats.org/presentationml/2006/main" uri="{D6D511B9-2390-475A-947B-AFAB55BFBCF1}">
            <pc226:cmChg xmlns:pc226="http://schemas.microsoft.com/office/powerpoint/2022/06/main/command" chg="del mod">
              <pc226:chgData name="Blackmon,Carole (HHSC)" userId="fb6b2be3-a7f3-4207-972b-178ee0df6a6a" providerId="ADAL" clId="{DC7BD38F-0C1B-40BF-A20D-85022EF1EC71}" dt="2025-06-23T19:00:31.688" v="265"/>
              <pc2:cmMkLst xmlns:pc2="http://schemas.microsoft.com/office/powerpoint/2019/9/main/command">
                <pc:docMk/>
                <pc:sldMk cId="440904913" sldId="353"/>
                <pc2:cmMk id="{EE01B11E-F0C1-4B31-8961-4FEDA4AC967E}"/>
              </pc2:cmMkLst>
            </pc226:cmChg>
            <pc226:cmChg xmlns:pc226="http://schemas.microsoft.com/office/powerpoint/2022/06/main/command" chg="del mod">
              <pc226:chgData name="Blackmon,Carole (HHSC)" userId="fb6b2be3-a7f3-4207-972b-178ee0df6a6a" providerId="ADAL" clId="{DC7BD38F-0C1B-40BF-A20D-85022EF1EC71}" dt="2025-06-23T19:00:33.170" v="266"/>
              <pc2:cmMkLst xmlns:pc2="http://schemas.microsoft.com/office/powerpoint/2019/9/main/command">
                <pc:docMk/>
                <pc:sldMk cId="440904913" sldId="353"/>
                <pc2:cmMk id="{A3390894-F2E2-47D8-BECD-C51496C3ACAD}"/>
              </pc2:cmMkLst>
            </pc226:cmChg>
          </p:ext>
        </pc:extLst>
      </pc:sldChg>
      <pc:sldChg chg="del">
        <pc:chgData name="Blackmon,Carole (HHSC)" userId="fb6b2be3-a7f3-4207-972b-178ee0df6a6a" providerId="ADAL" clId="{DC7BD38F-0C1B-40BF-A20D-85022EF1EC71}" dt="2025-06-20T23:30:41.916" v="216" actId="2696"/>
        <pc:sldMkLst>
          <pc:docMk/>
          <pc:sldMk cId="3694799729" sldId="1264"/>
        </pc:sldMkLst>
      </pc:sldChg>
      <pc:sldChg chg="del">
        <pc:chgData name="Blackmon,Carole (HHSC)" userId="fb6b2be3-a7f3-4207-972b-178ee0df6a6a" providerId="ADAL" clId="{DC7BD38F-0C1B-40BF-A20D-85022EF1EC71}" dt="2025-06-23T17:06:22.130" v="250" actId="47"/>
        <pc:sldMkLst>
          <pc:docMk/>
          <pc:sldMk cId="448745541" sldId="1318"/>
        </pc:sldMkLst>
      </pc:sldChg>
      <pc:sldChg chg="modSp mod delCm modCm">
        <pc:chgData name="Blackmon,Carole (HHSC)" userId="fb6b2be3-a7f3-4207-972b-178ee0df6a6a" providerId="ADAL" clId="{DC7BD38F-0C1B-40BF-A20D-85022EF1EC71}" dt="2025-06-23T19:11:54.991" v="267"/>
        <pc:sldMkLst>
          <pc:docMk/>
          <pc:sldMk cId="1826906602" sldId="1319"/>
        </pc:sldMkLst>
        <pc:spChg chg="mod">
          <ac:chgData name="Blackmon,Carole (HHSC)" userId="fb6b2be3-a7f3-4207-972b-178ee0df6a6a" providerId="ADAL" clId="{DC7BD38F-0C1B-40BF-A20D-85022EF1EC71}" dt="2025-06-20T22:48:47.774" v="89" actId="6549"/>
          <ac:spMkLst>
            <pc:docMk/>
            <pc:sldMk cId="1826906602" sldId="1319"/>
            <ac:spMk id="22" creationId="{2CEFCDA2-79D3-5B7B-9E07-3BC923542E51}"/>
          </ac:spMkLst>
        </pc:spChg>
        <pc:extLst>
          <p:ext xmlns:p="http://schemas.openxmlformats.org/presentationml/2006/main" uri="{D6D511B9-2390-475A-947B-AFAB55BFBCF1}">
            <pc226:cmChg xmlns:pc226="http://schemas.microsoft.com/office/powerpoint/2022/06/main/command" chg="del mod">
              <pc226:chgData name="Blackmon,Carole (HHSC)" userId="fb6b2be3-a7f3-4207-972b-178ee0df6a6a" providerId="ADAL" clId="{DC7BD38F-0C1B-40BF-A20D-85022EF1EC71}" dt="2025-06-23T19:11:54.991" v="267"/>
              <pc2:cmMkLst xmlns:pc2="http://schemas.microsoft.com/office/powerpoint/2019/9/main/command">
                <pc:docMk/>
                <pc:sldMk cId="1826906602" sldId="1319"/>
                <pc2:cmMk id="{954654BF-58F3-41A7-8B2C-F5683979E7D5}"/>
              </pc2:cmMkLst>
            </pc226:cmChg>
          </p:ext>
        </pc:extLst>
      </pc:sldChg>
      <pc:sldChg chg="addSp delSp modSp mod delCm modCm">
        <pc:chgData name="Blackmon,Carole (HHSC)" userId="fb6b2be3-a7f3-4207-972b-178ee0df6a6a" providerId="ADAL" clId="{DC7BD38F-0C1B-40BF-A20D-85022EF1EC71}" dt="2025-06-23T19:15:02.825" v="278" actId="1076"/>
        <pc:sldMkLst>
          <pc:docMk/>
          <pc:sldMk cId="4077763596" sldId="1321"/>
        </pc:sldMkLst>
        <pc:spChg chg="mod">
          <ac:chgData name="Blackmon,Carole (HHSC)" userId="fb6b2be3-a7f3-4207-972b-178ee0df6a6a" providerId="ADAL" clId="{DC7BD38F-0C1B-40BF-A20D-85022EF1EC71}" dt="2025-06-20T23:21:13.345" v="156" actId="1076"/>
          <ac:spMkLst>
            <pc:docMk/>
            <pc:sldMk cId="4077763596" sldId="1321"/>
            <ac:spMk id="7" creationId="{2EB77CD9-CD3A-B701-8E68-86B14137F73D}"/>
          </ac:spMkLst>
        </pc:spChg>
        <pc:graphicFrameChg chg="add del mod">
          <ac:chgData name="Blackmon,Carole (HHSC)" userId="fb6b2be3-a7f3-4207-972b-178ee0df6a6a" providerId="ADAL" clId="{DC7BD38F-0C1B-40BF-A20D-85022EF1EC71}" dt="2025-06-23T19:15:02.825" v="278" actId="1076"/>
          <ac:graphicFrameMkLst>
            <pc:docMk/>
            <pc:sldMk cId="4077763596" sldId="1321"/>
            <ac:graphicFrameMk id="2" creationId="{6728BFF3-9ED0-D884-4254-9F414319827F}"/>
          </ac:graphicFrameMkLst>
        </pc:graphicFrameChg>
        <pc:graphicFrameChg chg="add del mod">
          <ac:chgData name="Blackmon,Carole (HHSC)" userId="fb6b2be3-a7f3-4207-972b-178ee0df6a6a" providerId="ADAL" clId="{DC7BD38F-0C1B-40BF-A20D-85022EF1EC71}" dt="2025-06-20T23:21:14.673" v="160" actId="478"/>
          <ac:graphicFrameMkLst>
            <pc:docMk/>
            <pc:sldMk cId="4077763596" sldId="1321"/>
            <ac:graphicFrameMk id="3" creationId="{6728BFF3-9ED0-D884-4254-9F414319827F}"/>
          </ac:graphicFrameMkLst>
        </pc:graphicFrameChg>
        <pc:graphicFrameChg chg="add del mod">
          <ac:chgData name="Blackmon,Carole (HHSC)" userId="fb6b2be3-a7f3-4207-972b-178ee0df6a6a" providerId="ADAL" clId="{DC7BD38F-0C1B-40BF-A20D-85022EF1EC71}" dt="2025-06-23T19:14:49.349" v="273" actId="478"/>
          <ac:graphicFrameMkLst>
            <pc:docMk/>
            <pc:sldMk cId="4077763596" sldId="1321"/>
            <ac:graphicFrameMk id="4" creationId="{6728BFF3-9ED0-D884-4254-9F414319827F}"/>
          </ac:graphicFrameMkLst>
        </pc:graphicFrameChg>
        <pc:picChg chg="del">
          <ac:chgData name="Blackmon,Carole (HHSC)" userId="fb6b2be3-a7f3-4207-972b-178ee0df6a6a" providerId="ADAL" clId="{DC7BD38F-0C1B-40BF-A20D-85022EF1EC71}" dt="2025-06-20T23:10:20.805" v="99" actId="478"/>
          <ac:picMkLst>
            <pc:docMk/>
            <pc:sldMk cId="4077763596" sldId="1321"/>
            <ac:picMk id="6" creationId="{651EA76E-13B3-BF44-0901-2A046F876C4F}"/>
          </ac:picMkLst>
        </pc:picChg>
        <pc:extLst>
          <p:ext xmlns:p="http://schemas.openxmlformats.org/presentationml/2006/main" uri="{D6D511B9-2390-475A-947B-AFAB55BFBCF1}">
            <pc226:cmChg xmlns:pc226="http://schemas.microsoft.com/office/powerpoint/2022/06/main/command" chg="del mod">
              <pc226:chgData name="Blackmon,Carole (HHSC)" userId="fb6b2be3-a7f3-4207-972b-178ee0df6a6a" providerId="ADAL" clId="{DC7BD38F-0C1B-40BF-A20D-85022EF1EC71}" dt="2025-06-23T19:12:10.484" v="270"/>
              <pc2:cmMkLst xmlns:pc2="http://schemas.microsoft.com/office/powerpoint/2019/9/main/command">
                <pc:docMk/>
                <pc:sldMk cId="4077763596" sldId="1321"/>
                <pc2:cmMk id="{551219AC-729E-45E5-8208-A73E1B96E032}"/>
              </pc2:cmMkLst>
            </pc226:cmChg>
            <pc226:cmChg xmlns:pc226="http://schemas.microsoft.com/office/powerpoint/2022/06/main/command" chg="del mod">
              <pc226:chgData name="Blackmon,Carole (HHSC)" userId="fb6b2be3-a7f3-4207-972b-178ee0df6a6a" providerId="ADAL" clId="{DC7BD38F-0C1B-40BF-A20D-85022EF1EC71}" dt="2025-06-23T19:12:11.217" v="271"/>
              <pc2:cmMkLst xmlns:pc2="http://schemas.microsoft.com/office/powerpoint/2019/9/main/command">
                <pc:docMk/>
                <pc:sldMk cId="4077763596" sldId="1321"/>
                <pc2:cmMk id="{E1FA4DB9-06F4-44D1-8AA3-5871113DE97E}"/>
              </pc2:cmMkLst>
            </pc226:cmChg>
          </p:ext>
        </pc:extLst>
      </pc:sldChg>
      <pc:sldChg chg="addSp delSp modSp mod delCm modCm">
        <pc:chgData name="Blackmon,Carole (HHSC)" userId="fb6b2be3-a7f3-4207-972b-178ee0df6a6a" providerId="ADAL" clId="{DC7BD38F-0C1B-40BF-A20D-85022EF1EC71}" dt="2025-06-23T19:12:15.668" v="272"/>
        <pc:sldMkLst>
          <pc:docMk/>
          <pc:sldMk cId="2805661494" sldId="1322"/>
        </pc:sldMkLst>
        <pc:spChg chg="mod">
          <ac:chgData name="Blackmon,Carole (HHSC)" userId="fb6b2be3-a7f3-4207-972b-178ee0df6a6a" providerId="ADAL" clId="{DC7BD38F-0C1B-40BF-A20D-85022EF1EC71}" dt="2025-06-20T23:28:07.815" v="185" actId="207"/>
          <ac:spMkLst>
            <pc:docMk/>
            <pc:sldMk cId="2805661494" sldId="1322"/>
            <ac:spMk id="7" creationId="{D4DF148E-D933-B191-C00A-685856599DC6}"/>
          </ac:spMkLst>
        </pc:spChg>
        <pc:spChg chg="mod">
          <ac:chgData name="Blackmon,Carole (HHSC)" userId="fb6b2be3-a7f3-4207-972b-178ee0df6a6a" providerId="ADAL" clId="{DC7BD38F-0C1B-40BF-A20D-85022EF1EC71}" dt="2025-06-20T23:21:29.452" v="167" actId="14100"/>
          <ac:spMkLst>
            <pc:docMk/>
            <pc:sldMk cId="2805661494" sldId="1322"/>
            <ac:spMk id="13" creationId="{97652271-EE53-9813-7DFB-8098B22A3A5E}"/>
          </ac:spMkLst>
        </pc:spChg>
        <pc:graphicFrameChg chg="add mod">
          <ac:chgData name="Blackmon,Carole (HHSC)" userId="fb6b2be3-a7f3-4207-972b-178ee0df6a6a" providerId="ADAL" clId="{DC7BD38F-0C1B-40BF-A20D-85022EF1EC71}" dt="2025-06-20T23:27:57.890" v="182" actId="1076"/>
          <ac:graphicFrameMkLst>
            <pc:docMk/>
            <pc:sldMk cId="2805661494" sldId="1322"/>
            <ac:graphicFrameMk id="2" creationId="{D7C11489-F63B-76C8-9103-B68816D6CE29}"/>
          </ac:graphicFrameMkLst>
        </pc:graphicFrameChg>
        <pc:picChg chg="add del">
          <ac:chgData name="Blackmon,Carole (HHSC)" userId="fb6b2be3-a7f3-4207-972b-178ee0df6a6a" providerId="ADAL" clId="{DC7BD38F-0C1B-40BF-A20D-85022EF1EC71}" dt="2025-06-20T23:27:49.372" v="177" actId="478"/>
          <ac:picMkLst>
            <pc:docMk/>
            <pc:sldMk cId="2805661494" sldId="1322"/>
            <ac:picMk id="6" creationId="{FF0A5E3F-7914-E405-CD23-330043987791}"/>
          </ac:picMkLst>
        </pc:picChg>
        <pc:extLst>
          <p:ext xmlns:p="http://schemas.openxmlformats.org/presentationml/2006/main" uri="{D6D511B9-2390-475A-947B-AFAB55BFBCF1}">
            <pc226:cmChg xmlns:pc226="http://schemas.microsoft.com/office/powerpoint/2022/06/main/command" chg="del mod">
              <pc226:chgData name="Blackmon,Carole (HHSC)" userId="fb6b2be3-a7f3-4207-972b-178ee0df6a6a" providerId="ADAL" clId="{DC7BD38F-0C1B-40BF-A20D-85022EF1EC71}" dt="2025-06-23T19:12:15.668" v="272"/>
              <pc2:cmMkLst xmlns:pc2="http://schemas.microsoft.com/office/powerpoint/2019/9/main/command">
                <pc:docMk/>
                <pc:sldMk cId="2805661494" sldId="1322"/>
                <pc2:cmMk id="{8F19B8B3-7FB1-41D8-ACB8-526D2D91F64A}"/>
              </pc2:cmMkLst>
            </pc226:cmChg>
          </p:ext>
        </pc:extLst>
      </pc:sldChg>
      <pc:sldChg chg="modSp mod">
        <pc:chgData name="Blackmon,Carole (HHSC)" userId="fb6b2be3-a7f3-4207-972b-178ee0df6a6a" providerId="ADAL" clId="{DC7BD38F-0C1B-40BF-A20D-85022EF1EC71}" dt="2025-06-20T23:32:18.797" v="227" actId="207"/>
        <pc:sldMkLst>
          <pc:docMk/>
          <pc:sldMk cId="1172112847" sldId="1324"/>
        </pc:sldMkLst>
        <pc:spChg chg="mod">
          <ac:chgData name="Blackmon,Carole (HHSC)" userId="fb6b2be3-a7f3-4207-972b-178ee0df6a6a" providerId="ADAL" clId="{DC7BD38F-0C1B-40BF-A20D-85022EF1EC71}" dt="2025-06-20T23:32:18.797" v="227" actId="207"/>
          <ac:spMkLst>
            <pc:docMk/>
            <pc:sldMk cId="1172112847" sldId="1324"/>
            <ac:spMk id="6" creationId="{C6AEEB79-32DD-D152-631E-06F10A8889B6}"/>
          </ac:spMkLst>
        </pc:spChg>
      </pc:sldChg>
      <pc:sldChg chg="delSp modSp mod delCm modCm modNotesTx">
        <pc:chgData name="Blackmon,Carole (HHSC)" userId="fb6b2be3-a7f3-4207-972b-178ee0df6a6a" providerId="ADAL" clId="{DC7BD38F-0C1B-40BF-A20D-85022EF1EC71}" dt="2025-06-23T19:00:25.387" v="264"/>
        <pc:sldMkLst>
          <pc:docMk/>
          <pc:sldMk cId="3511912327" sldId="1325"/>
        </pc:sldMkLst>
        <pc:spChg chg="mod">
          <ac:chgData name="Blackmon,Carole (HHSC)" userId="fb6b2be3-a7f3-4207-972b-178ee0df6a6a" providerId="ADAL" clId="{DC7BD38F-0C1B-40BF-A20D-85022EF1EC71}" dt="2025-06-20T22:45:30.234" v="60" actId="207"/>
          <ac:spMkLst>
            <pc:docMk/>
            <pc:sldMk cId="3511912327" sldId="1325"/>
            <ac:spMk id="2" creationId="{A9D55550-7BA8-8C34-0862-AB6AB51EF694}"/>
          </ac:spMkLst>
        </pc:spChg>
        <pc:spChg chg="mod">
          <ac:chgData name="Blackmon,Carole (HHSC)" userId="fb6b2be3-a7f3-4207-972b-178ee0df6a6a" providerId="ADAL" clId="{DC7BD38F-0C1B-40BF-A20D-85022EF1EC71}" dt="2025-06-20T22:45:43.045" v="66" actId="207"/>
          <ac:spMkLst>
            <pc:docMk/>
            <pc:sldMk cId="3511912327" sldId="1325"/>
            <ac:spMk id="3" creationId="{E96F4918-EE9B-71B6-535F-F563CEA5449F}"/>
          </ac:spMkLst>
        </pc:spChg>
        <pc:spChg chg="del mod">
          <ac:chgData name="Blackmon,Carole (HHSC)" userId="fb6b2be3-a7f3-4207-972b-178ee0df6a6a" providerId="ADAL" clId="{DC7BD38F-0C1B-40BF-A20D-85022EF1EC71}" dt="2025-06-20T22:45:54.415" v="69" actId="478"/>
          <ac:spMkLst>
            <pc:docMk/>
            <pc:sldMk cId="3511912327" sldId="1325"/>
            <ac:spMk id="5" creationId="{37A2E1E8-0016-BEC0-8C8E-C321E5883B36}"/>
          </ac:spMkLst>
        </pc:spChg>
        <pc:extLst>
          <p:ext xmlns:p="http://schemas.openxmlformats.org/presentationml/2006/main" uri="{D6D511B9-2390-475A-947B-AFAB55BFBCF1}">
            <pc226:cmChg xmlns:pc226="http://schemas.microsoft.com/office/powerpoint/2022/06/main/command" chg="del mod">
              <pc226:chgData name="Blackmon,Carole (HHSC)" userId="fb6b2be3-a7f3-4207-972b-178ee0df6a6a" providerId="ADAL" clId="{DC7BD38F-0C1B-40BF-A20D-85022EF1EC71}" dt="2025-06-23T19:00:25.387" v="264"/>
              <pc2:cmMkLst xmlns:pc2="http://schemas.microsoft.com/office/powerpoint/2019/9/main/command">
                <pc:docMk/>
                <pc:sldMk cId="3511912327" sldId="1325"/>
                <pc2:cmMk id="{DC9A7EB3-BAFF-4343-9E4D-335541535CB7}"/>
              </pc2:cmMkLst>
            </pc226:cmChg>
          </p:ext>
        </pc:extLst>
      </pc:sldChg>
      <pc:sldChg chg="modSp mod">
        <pc:chgData name="Blackmon,Carole (HHSC)" userId="fb6b2be3-a7f3-4207-972b-178ee0df6a6a" providerId="ADAL" clId="{DC7BD38F-0C1B-40BF-A20D-85022EF1EC71}" dt="2025-06-20T23:21:16.305" v="162" actId="207"/>
        <pc:sldMkLst>
          <pc:docMk/>
          <pc:sldMk cId="1978169876" sldId="1327"/>
        </pc:sldMkLst>
        <pc:spChg chg="mod">
          <ac:chgData name="Blackmon,Carole (HHSC)" userId="fb6b2be3-a7f3-4207-972b-178ee0df6a6a" providerId="ADAL" clId="{DC7BD38F-0C1B-40BF-A20D-85022EF1EC71}" dt="2025-06-20T22:46:59.685" v="79" actId="207"/>
          <ac:spMkLst>
            <pc:docMk/>
            <pc:sldMk cId="1978169876" sldId="1327"/>
            <ac:spMk id="7" creationId="{888A96D4-04FE-119E-FF61-276A17A597B6}"/>
          </ac:spMkLst>
        </pc:spChg>
        <pc:graphicFrameChg chg="modGraphic">
          <ac:chgData name="Blackmon,Carole (HHSC)" userId="fb6b2be3-a7f3-4207-972b-178ee0df6a6a" providerId="ADAL" clId="{DC7BD38F-0C1B-40BF-A20D-85022EF1EC71}" dt="2025-06-20T23:21:16.305" v="162" actId="207"/>
          <ac:graphicFrameMkLst>
            <pc:docMk/>
            <pc:sldMk cId="1978169876" sldId="1327"/>
            <ac:graphicFrameMk id="4" creationId="{A392BBBE-3BEF-CA50-3DF7-70CC9AA11DCB}"/>
          </ac:graphicFrameMkLst>
        </pc:graphicFrameChg>
      </pc:sldChg>
      <pc:sldChg chg="modSp mod">
        <pc:chgData name="Blackmon,Carole (HHSC)" userId="fb6b2be3-a7f3-4207-972b-178ee0df6a6a" providerId="ADAL" clId="{DC7BD38F-0C1B-40BF-A20D-85022EF1EC71}" dt="2025-06-20T22:47:42.469" v="85" actId="207"/>
        <pc:sldMkLst>
          <pc:docMk/>
          <pc:sldMk cId="4070646533" sldId="1329"/>
        </pc:sldMkLst>
        <pc:spChg chg="mod">
          <ac:chgData name="Blackmon,Carole (HHSC)" userId="fb6b2be3-a7f3-4207-972b-178ee0df6a6a" providerId="ADAL" clId="{DC7BD38F-0C1B-40BF-A20D-85022EF1EC71}" dt="2025-06-20T22:47:30.260" v="83" actId="6549"/>
          <ac:spMkLst>
            <pc:docMk/>
            <pc:sldMk cId="4070646533" sldId="1329"/>
            <ac:spMk id="5" creationId="{4A8495B3-3CDA-3057-FE6E-9074167976DD}"/>
          </ac:spMkLst>
        </pc:spChg>
        <pc:spChg chg="mod">
          <ac:chgData name="Blackmon,Carole (HHSC)" userId="fb6b2be3-a7f3-4207-972b-178ee0df6a6a" providerId="ADAL" clId="{DC7BD38F-0C1B-40BF-A20D-85022EF1EC71}" dt="2025-06-20T22:47:42.469" v="85" actId="207"/>
          <ac:spMkLst>
            <pc:docMk/>
            <pc:sldMk cId="4070646533" sldId="1329"/>
            <ac:spMk id="7" creationId="{08E62B55-D3B6-270C-6CE7-B09EB9658C76}"/>
          </ac:spMkLst>
        </pc:spChg>
      </pc:sldChg>
      <pc:sldChg chg="modSp mod">
        <pc:chgData name="Blackmon,Carole (HHSC)" userId="fb6b2be3-a7f3-4207-972b-178ee0df6a6a" providerId="ADAL" clId="{DC7BD38F-0C1B-40BF-A20D-85022EF1EC71}" dt="2025-06-20T23:33:19.107" v="246" actId="207"/>
        <pc:sldMkLst>
          <pc:docMk/>
          <pc:sldMk cId="404202453" sldId="1330"/>
        </pc:sldMkLst>
        <pc:spChg chg="mod">
          <ac:chgData name="Blackmon,Carole (HHSC)" userId="fb6b2be3-a7f3-4207-972b-178ee0df6a6a" providerId="ADAL" clId="{DC7BD38F-0C1B-40BF-A20D-85022EF1EC71}" dt="2025-06-20T23:33:19.107" v="246" actId="207"/>
          <ac:spMkLst>
            <pc:docMk/>
            <pc:sldMk cId="404202453" sldId="1330"/>
            <ac:spMk id="7" creationId="{824A9C3F-F9C3-C87C-EA58-0D2818D08FB6}"/>
          </ac:spMkLst>
        </pc:spChg>
      </pc:sldChg>
      <pc:sldChg chg="modSp del mod">
        <pc:chgData name="Blackmon,Carole (HHSC)" userId="fb6b2be3-a7f3-4207-972b-178ee0df6a6a" providerId="ADAL" clId="{DC7BD38F-0C1B-40BF-A20D-85022EF1EC71}" dt="2025-06-23T18:58:59.776" v="254" actId="47"/>
        <pc:sldMkLst>
          <pc:docMk/>
          <pc:sldMk cId="157124883" sldId="1331"/>
        </pc:sldMkLst>
        <pc:spChg chg="mod">
          <ac:chgData name="Blackmon,Carole (HHSC)" userId="fb6b2be3-a7f3-4207-972b-178ee0df6a6a" providerId="ADAL" clId="{DC7BD38F-0C1B-40BF-A20D-85022EF1EC71}" dt="2025-06-23T17:08:45.403" v="253" actId="108"/>
          <ac:spMkLst>
            <pc:docMk/>
            <pc:sldMk cId="157124883" sldId="1331"/>
            <ac:spMk id="3" creationId="{85160082-D672-0410-EDA0-E38BB0289762}"/>
          </ac:spMkLst>
        </pc:spChg>
      </pc:sldChg>
      <pc:sldChg chg="modSp mod delCm modCm">
        <pc:chgData name="Blackmon,Carole (HHSC)" userId="fb6b2be3-a7f3-4207-972b-178ee0df6a6a" providerId="ADAL" clId="{DC7BD38F-0C1B-40BF-A20D-85022EF1EC71}" dt="2025-06-23T19:00:10.346" v="263"/>
        <pc:sldMkLst>
          <pc:docMk/>
          <pc:sldMk cId="3171540898" sldId="1332"/>
        </pc:sldMkLst>
        <pc:spChg chg="mod">
          <ac:chgData name="Blackmon,Carole (HHSC)" userId="fb6b2be3-a7f3-4207-972b-178ee0df6a6a" providerId="ADAL" clId="{DC7BD38F-0C1B-40BF-A20D-85022EF1EC71}" dt="2025-06-20T22:44:49.788" v="44" actId="207"/>
          <ac:spMkLst>
            <pc:docMk/>
            <pc:sldMk cId="3171540898" sldId="1332"/>
            <ac:spMk id="2" creationId="{8987F007-37C2-EAE9-D997-BDF5616D7BDC}"/>
          </ac:spMkLst>
        </pc:spChg>
        <pc:spChg chg="mod">
          <ac:chgData name="Blackmon,Carole (HHSC)" userId="fb6b2be3-a7f3-4207-972b-178ee0df6a6a" providerId="ADAL" clId="{DC7BD38F-0C1B-40BF-A20D-85022EF1EC71}" dt="2025-06-20T22:45:15.615" v="58" actId="207"/>
          <ac:spMkLst>
            <pc:docMk/>
            <pc:sldMk cId="3171540898" sldId="1332"/>
            <ac:spMk id="3" creationId="{D6E9C059-92DB-E4F8-0D3E-319B56324831}"/>
          </ac:spMkLst>
        </pc:spChg>
        <pc:extLst>
          <p:ext xmlns:p="http://schemas.openxmlformats.org/presentationml/2006/main" uri="{D6D511B9-2390-475A-947B-AFAB55BFBCF1}">
            <pc226:cmChg xmlns:pc226="http://schemas.microsoft.com/office/powerpoint/2022/06/main/command" chg="del mod">
              <pc226:chgData name="Blackmon,Carole (HHSC)" userId="fb6b2be3-a7f3-4207-972b-178ee0df6a6a" providerId="ADAL" clId="{DC7BD38F-0C1B-40BF-A20D-85022EF1EC71}" dt="2025-06-23T19:00:10.346" v="263"/>
              <pc2:cmMkLst xmlns:pc2="http://schemas.microsoft.com/office/powerpoint/2019/9/main/command">
                <pc:docMk/>
                <pc:sldMk cId="3171540898" sldId="1332"/>
                <pc2:cmMk id="{36C391A0-EE5F-47D3-9773-FC08C34F538F}"/>
              </pc2:cmMkLst>
            </pc226:cmChg>
          </p:ext>
        </pc:extLst>
      </pc:sldChg>
      <pc:sldChg chg="modSp mod modCm">
        <pc:chgData name="Blackmon,Carole (HHSC)" userId="fb6b2be3-a7f3-4207-972b-178ee0df6a6a" providerId="ADAL" clId="{DC7BD38F-0C1B-40BF-A20D-85022EF1EC71}" dt="2025-06-20T22:43:32.650" v="33"/>
        <pc:sldMkLst>
          <pc:docMk/>
          <pc:sldMk cId="2957426439" sldId="1334"/>
        </pc:sldMkLst>
        <pc:spChg chg="mod">
          <ac:chgData name="Blackmon,Carole (HHSC)" userId="fb6b2be3-a7f3-4207-972b-178ee0df6a6a" providerId="ADAL" clId="{DC7BD38F-0C1B-40BF-A20D-85022EF1EC71}" dt="2025-06-20T22:41:25.208" v="5" actId="6549"/>
          <ac:spMkLst>
            <pc:docMk/>
            <pc:sldMk cId="2957426439" sldId="1334"/>
            <ac:spMk id="2" creationId="{63B22B78-4461-46FF-978C-BCA9F7D50B06}"/>
          </ac:spMkLst>
        </pc:spChg>
        <pc:spChg chg="mod">
          <ac:chgData name="Blackmon,Carole (HHSC)" userId="fb6b2be3-a7f3-4207-972b-178ee0df6a6a" providerId="ADAL" clId="{DC7BD38F-0C1B-40BF-A20D-85022EF1EC71}" dt="2025-06-20T22:43:23.235" v="32" actId="108"/>
          <ac:spMkLst>
            <pc:docMk/>
            <pc:sldMk cId="2957426439" sldId="1334"/>
            <ac:spMk id="3" creationId="{2EDFDBC4-33AB-4EA1-A623-466DF89E58C4}"/>
          </ac:spMkLst>
        </pc:spChg>
        <pc:extLst>
          <p:ext xmlns:p="http://schemas.openxmlformats.org/presentationml/2006/main" uri="{D6D511B9-2390-475A-947B-AFAB55BFBCF1}">
            <pc226:cmChg xmlns:pc226="http://schemas.microsoft.com/office/powerpoint/2022/06/main/command" chg="mod">
              <pc226:chgData name="Blackmon,Carole (HHSC)" userId="fb6b2be3-a7f3-4207-972b-178ee0df6a6a" providerId="ADAL" clId="{DC7BD38F-0C1B-40BF-A20D-85022EF1EC71}" dt="2025-06-20T22:42:39.571" v="17"/>
              <pc2:cmMkLst xmlns:pc2="http://schemas.microsoft.com/office/powerpoint/2019/9/main/command">
                <pc:docMk/>
                <pc:sldMk cId="2957426439" sldId="1334"/>
                <pc2:cmMk id="{50D1B66D-AD50-423C-895E-D06E616A6973}"/>
              </pc2:cmMkLst>
            </pc226:cmChg>
            <pc226:cmChg xmlns:pc226="http://schemas.microsoft.com/office/powerpoint/2022/06/main/command" chg="mod">
              <pc226:chgData name="Blackmon,Carole (HHSC)" userId="fb6b2be3-a7f3-4207-972b-178ee0df6a6a" providerId="ADAL" clId="{DC7BD38F-0C1B-40BF-A20D-85022EF1EC71}" dt="2025-06-20T22:43:17.612" v="31" actId="20577"/>
              <pc2:cmMkLst xmlns:pc2="http://schemas.microsoft.com/office/powerpoint/2019/9/main/command">
                <pc:docMk/>
                <pc:sldMk cId="2957426439" sldId="1334"/>
                <pc2:cmMk id="{9C4E0AEA-DBD0-4999-8EF9-12755A5BF6BC}"/>
              </pc2:cmMkLst>
            </pc226:cmChg>
            <pc226:cmChg xmlns:pc226="http://schemas.microsoft.com/office/powerpoint/2022/06/main/command" chg="mod">
              <pc226:chgData name="Blackmon,Carole (HHSC)" userId="fb6b2be3-a7f3-4207-972b-178ee0df6a6a" providerId="ADAL" clId="{DC7BD38F-0C1B-40BF-A20D-85022EF1EC71}" dt="2025-06-20T22:43:32.650" v="33"/>
              <pc2:cmMkLst xmlns:pc2="http://schemas.microsoft.com/office/powerpoint/2019/9/main/command">
                <pc:docMk/>
                <pc:sldMk cId="2957426439" sldId="1334"/>
                <pc2:cmMk id="{4889C6FB-5A13-4403-9C16-EA8BD098312A}"/>
              </pc2:cmMkLst>
            </pc226:cmChg>
          </p:ext>
        </pc:extLst>
      </pc:sldChg>
      <pc:sldChg chg="modSp mod delCm">
        <pc:chgData name="Blackmon,Carole (HHSC)" userId="fb6b2be3-a7f3-4207-972b-178ee0df6a6a" providerId="ADAL" clId="{DC7BD38F-0C1B-40BF-A20D-85022EF1EC71}" dt="2025-06-23T18:59:55.576" v="262" actId="207"/>
        <pc:sldMkLst>
          <pc:docMk/>
          <pc:sldMk cId="690014100" sldId="1336"/>
        </pc:sldMkLst>
        <pc:spChg chg="mod">
          <ac:chgData name="Blackmon,Carole (HHSC)" userId="fb6b2be3-a7f3-4207-972b-178ee0df6a6a" providerId="ADAL" clId="{DC7BD38F-0C1B-40BF-A20D-85022EF1EC71}" dt="2025-06-23T18:59:55.576" v="262" actId="207"/>
          <ac:spMkLst>
            <pc:docMk/>
            <pc:sldMk cId="690014100" sldId="1336"/>
            <ac:spMk id="3" creationId="{FED42E47-AFA0-20DA-8849-6FA43B144D03}"/>
          </ac:spMkLst>
        </pc:spChg>
        <pc:extLst>
          <p:ext xmlns:p="http://schemas.openxmlformats.org/presentationml/2006/main" uri="{D6D511B9-2390-475A-947B-AFAB55BFBCF1}">
            <pc226:cmChg xmlns:pc226="http://schemas.microsoft.com/office/powerpoint/2022/06/main/command" chg="del">
              <pc226:chgData name="Blackmon,Carole (HHSC)" userId="fb6b2be3-a7f3-4207-972b-178ee0df6a6a" providerId="ADAL" clId="{DC7BD38F-0C1B-40BF-A20D-85022EF1EC71}" dt="2025-06-23T18:59:17.835" v="256"/>
              <pc2:cmMkLst xmlns:pc2="http://schemas.microsoft.com/office/powerpoint/2019/9/main/command">
                <pc:docMk/>
                <pc:sldMk cId="690014100" sldId="1336"/>
                <pc2:cmMk id="{B8B8D584-A04F-4AC1-8F24-6BCEB541BD99}"/>
              </pc2:cmMkLst>
            </pc226:cmChg>
            <pc226:cmChg xmlns:pc226="http://schemas.microsoft.com/office/powerpoint/2022/06/main/command" chg="del">
              <pc226:chgData name="Blackmon,Carole (HHSC)" userId="fb6b2be3-a7f3-4207-972b-178ee0df6a6a" providerId="ADAL" clId="{DC7BD38F-0C1B-40BF-A20D-85022EF1EC71}" dt="2025-06-23T18:59:16.196" v="255"/>
              <pc2:cmMkLst xmlns:pc2="http://schemas.microsoft.com/office/powerpoint/2019/9/main/command">
                <pc:docMk/>
                <pc:sldMk cId="690014100" sldId="1336"/>
                <pc2:cmMk id="{01915D9B-1539-475F-BC89-1319AEECC3D5}"/>
              </pc2:cmMkLst>
            </pc226:cmChg>
            <pc226:cmChg xmlns:pc226="http://schemas.microsoft.com/office/powerpoint/2022/06/main/command" chg="del">
              <pc226:chgData name="Blackmon,Carole (HHSC)" userId="fb6b2be3-a7f3-4207-972b-178ee0df6a6a" providerId="ADAL" clId="{DC7BD38F-0C1B-40BF-A20D-85022EF1EC71}" dt="2025-06-23T18:59:19.453" v="257"/>
              <pc2:cmMkLst xmlns:pc2="http://schemas.microsoft.com/office/powerpoint/2019/9/main/command">
                <pc:docMk/>
                <pc:sldMk cId="690014100" sldId="1336"/>
                <pc2:cmMk id="{29B46FD7-DA42-4C36-AF24-BBDCB139671E}"/>
              </pc2:cmMkLst>
            </pc226:cmChg>
          </p:ext>
        </pc:extLst>
      </pc:sldChg>
      <pc:sldChg chg="modSp mod">
        <pc:chgData name="Blackmon,Carole (HHSC)" userId="fb6b2be3-a7f3-4207-972b-178ee0df6a6a" providerId="ADAL" clId="{DC7BD38F-0C1B-40BF-A20D-85022EF1EC71}" dt="2025-06-20T22:44:38.287" v="43" actId="207"/>
        <pc:sldMkLst>
          <pc:docMk/>
          <pc:sldMk cId="2424255666" sldId="1347"/>
        </pc:sldMkLst>
        <pc:spChg chg="mod">
          <ac:chgData name="Blackmon,Carole (HHSC)" userId="fb6b2be3-a7f3-4207-972b-178ee0df6a6a" providerId="ADAL" clId="{DC7BD38F-0C1B-40BF-A20D-85022EF1EC71}" dt="2025-06-20T22:44:38.287" v="43" actId="207"/>
          <ac:spMkLst>
            <pc:docMk/>
            <pc:sldMk cId="2424255666" sldId="1347"/>
            <ac:spMk id="3" creationId="{A3CB90BA-19F3-738A-C39A-E920188D849E}"/>
          </ac:spMkLst>
        </pc:spChg>
      </pc:sldChg>
      <pc:sldChg chg="modSp mod delCm modCm">
        <pc:chgData name="Blackmon,Carole (HHSC)" userId="fb6b2be3-a7f3-4207-972b-178ee0df6a6a" providerId="ADAL" clId="{DC7BD38F-0C1B-40BF-A20D-85022EF1EC71}" dt="2025-06-23T19:15:21.631" v="280"/>
        <pc:sldMkLst>
          <pc:docMk/>
          <pc:sldMk cId="2866693548" sldId="1348"/>
        </pc:sldMkLst>
        <pc:spChg chg="mod">
          <ac:chgData name="Blackmon,Carole (HHSC)" userId="fb6b2be3-a7f3-4207-972b-178ee0df6a6a" providerId="ADAL" clId="{DC7BD38F-0C1B-40BF-A20D-85022EF1EC71}" dt="2025-06-20T23:28:57.260" v="193" actId="20577"/>
          <ac:spMkLst>
            <pc:docMk/>
            <pc:sldMk cId="2866693548" sldId="1348"/>
            <ac:spMk id="2" creationId="{4B7251F3-7DF6-114D-F7A4-3AAA7EC7D01D}"/>
          </ac:spMkLst>
        </pc:spChg>
        <pc:spChg chg="mod">
          <ac:chgData name="Blackmon,Carole (HHSC)" userId="fb6b2be3-a7f3-4207-972b-178ee0df6a6a" providerId="ADAL" clId="{DC7BD38F-0C1B-40BF-A20D-85022EF1EC71}" dt="2025-06-20T23:30:17.595" v="213" actId="207"/>
          <ac:spMkLst>
            <pc:docMk/>
            <pc:sldMk cId="2866693548" sldId="1348"/>
            <ac:spMk id="5" creationId="{F5E66554-D6F0-975C-2BBF-044AAEA569DC}"/>
          </ac:spMkLst>
        </pc:spChg>
        <pc:extLst>
          <p:ext xmlns:p="http://schemas.openxmlformats.org/presentationml/2006/main" uri="{D6D511B9-2390-475A-947B-AFAB55BFBCF1}">
            <pc226:cmChg xmlns:pc226="http://schemas.microsoft.com/office/powerpoint/2022/06/main/command" chg="del mod">
              <pc226:chgData name="Blackmon,Carole (HHSC)" userId="fb6b2be3-a7f3-4207-972b-178ee0df6a6a" providerId="ADAL" clId="{DC7BD38F-0C1B-40BF-A20D-85022EF1EC71}" dt="2025-06-23T19:15:21.631" v="280"/>
              <pc2:cmMkLst xmlns:pc2="http://schemas.microsoft.com/office/powerpoint/2019/9/main/command">
                <pc:docMk/>
                <pc:sldMk cId="2866693548" sldId="1348"/>
                <pc2:cmMk id="{4CA51106-5409-4C80-881D-5E160FF622AC}"/>
              </pc2:cmMkLst>
            </pc226:cmChg>
            <pc226:cmChg xmlns:pc226="http://schemas.microsoft.com/office/powerpoint/2022/06/main/command" chg="del mod">
              <pc226:chgData name="Blackmon,Carole (HHSC)" userId="fb6b2be3-a7f3-4207-972b-178ee0df6a6a" providerId="ADAL" clId="{DC7BD38F-0C1B-40BF-A20D-85022EF1EC71}" dt="2025-06-23T19:15:20.842" v="279"/>
              <pc2:cmMkLst xmlns:pc2="http://schemas.microsoft.com/office/powerpoint/2019/9/main/command">
                <pc:docMk/>
                <pc:sldMk cId="2866693548" sldId="1348"/>
                <pc2:cmMk id="{5A4E223B-0A26-4DC8-AD73-8304ABBFE68A}"/>
              </pc2:cmMkLst>
            </pc226:cmChg>
          </p:ext>
        </pc:extLst>
      </pc:sldChg>
      <pc:sldChg chg="modSp mod">
        <pc:chgData name="Blackmon,Carole (HHSC)" userId="fb6b2be3-a7f3-4207-972b-178ee0df6a6a" providerId="ADAL" clId="{DC7BD38F-0C1B-40BF-A20D-85022EF1EC71}" dt="2025-06-20T22:41:16.514" v="2" actId="403"/>
        <pc:sldMkLst>
          <pc:docMk/>
          <pc:sldMk cId="2108442845" sldId="1349"/>
        </pc:sldMkLst>
        <pc:spChg chg="mod">
          <ac:chgData name="Blackmon,Carole (HHSC)" userId="fb6b2be3-a7f3-4207-972b-178ee0df6a6a" providerId="ADAL" clId="{DC7BD38F-0C1B-40BF-A20D-85022EF1EC71}" dt="2025-06-20T22:41:16.514" v="2" actId="403"/>
          <ac:spMkLst>
            <pc:docMk/>
            <pc:sldMk cId="2108442845" sldId="1349"/>
            <ac:spMk id="3" creationId="{2EDFDBC4-33AB-4EA1-A623-466DF89E58C4}"/>
          </ac:spMkLst>
        </pc:spChg>
        <pc:spChg chg="mod">
          <ac:chgData name="Blackmon,Carole (HHSC)" userId="fb6b2be3-a7f3-4207-972b-178ee0df6a6a" providerId="ADAL" clId="{DC7BD38F-0C1B-40BF-A20D-85022EF1EC71}" dt="2025-06-20T22:41:09.576" v="1" actId="403"/>
          <ac:spMkLst>
            <pc:docMk/>
            <pc:sldMk cId="2108442845" sldId="1349"/>
            <ac:spMk id="7" creationId="{B9EC12B1-1F5B-E4B7-8A1B-2A8D407F33CE}"/>
          </ac:spMkLst>
        </pc:spChg>
      </pc:sldChg>
      <pc:sldChg chg="modSp mod delCm modCm">
        <pc:chgData name="Blackmon,Carole (HHSC)" userId="fb6b2be3-a7f3-4207-972b-178ee0df6a6a" providerId="ADAL" clId="{DC7BD38F-0C1B-40BF-A20D-85022EF1EC71}" dt="2025-06-23T19:16:45.658" v="329"/>
        <pc:sldMkLst>
          <pc:docMk/>
          <pc:sldMk cId="1732860677" sldId="1351"/>
        </pc:sldMkLst>
        <pc:spChg chg="mod">
          <ac:chgData name="Blackmon,Carole (HHSC)" userId="fb6b2be3-a7f3-4207-972b-178ee0df6a6a" providerId="ADAL" clId="{DC7BD38F-0C1B-40BF-A20D-85022EF1EC71}" dt="2025-06-23T19:16:37.957" v="327" actId="20577"/>
          <ac:spMkLst>
            <pc:docMk/>
            <pc:sldMk cId="1732860677" sldId="1351"/>
            <ac:spMk id="3" creationId="{68B970E7-3DEB-4015-1E10-F83E5767FEC3}"/>
          </ac:spMkLst>
        </pc:spChg>
        <pc:extLst>
          <p:ext xmlns:p="http://schemas.openxmlformats.org/presentationml/2006/main" uri="{D6D511B9-2390-475A-947B-AFAB55BFBCF1}">
            <pc226:cmChg xmlns:pc226="http://schemas.microsoft.com/office/powerpoint/2022/06/main/command" chg="del mod">
              <pc226:chgData name="Blackmon,Carole (HHSC)" userId="fb6b2be3-a7f3-4207-972b-178ee0df6a6a" providerId="ADAL" clId="{DC7BD38F-0C1B-40BF-A20D-85022EF1EC71}" dt="2025-06-23T19:16:44.120" v="328"/>
              <pc2:cmMkLst xmlns:pc2="http://schemas.microsoft.com/office/powerpoint/2019/9/main/command">
                <pc:docMk/>
                <pc:sldMk cId="1732860677" sldId="1351"/>
                <pc2:cmMk id="{34F6BF60-0F3D-460F-8C96-62BC860547E4}"/>
              </pc2:cmMkLst>
            </pc226:cmChg>
            <pc226:cmChg xmlns:pc226="http://schemas.microsoft.com/office/powerpoint/2022/06/main/command" chg="del mod">
              <pc226:chgData name="Blackmon,Carole (HHSC)" userId="fb6b2be3-a7f3-4207-972b-178ee0df6a6a" providerId="ADAL" clId="{DC7BD38F-0C1B-40BF-A20D-85022EF1EC71}" dt="2025-06-23T19:16:45.658" v="329"/>
              <pc2:cmMkLst xmlns:pc2="http://schemas.microsoft.com/office/powerpoint/2019/9/main/command">
                <pc:docMk/>
                <pc:sldMk cId="1732860677" sldId="1351"/>
                <pc2:cmMk id="{017F787F-34B5-46E8-B812-38E1C89E3E35}"/>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xhhs-my.sharepoint.com/personal/carole_blackmon_hhs_texas_gov/Documents/Council%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52A_A73AFF3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Peer Medicaid Encounters by Fiscal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AB2328"/>
            </a:solidFill>
            <a:ln>
              <a:noFill/>
            </a:ln>
            <a:effectLst/>
          </c:spPr>
          <c:invertIfNegative val="0"/>
          <c:trendline>
            <c:spPr>
              <a:ln w="19050" cap="rnd">
                <a:solidFill>
                  <a:schemeClr val="accent4"/>
                </a:solidFill>
                <a:prstDash val="sysDot"/>
              </a:ln>
              <a:effectLst/>
            </c:spPr>
            <c:trendlineType val="linear"/>
            <c:dispRSqr val="0"/>
            <c:dispEq val="0"/>
          </c:trendline>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#,##0</c:formatCode>
                <c:ptCount val="6"/>
                <c:pt idx="0">
                  <c:v>36454</c:v>
                </c:pt>
                <c:pt idx="1">
                  <c:v>55270</c:v>
                </c:pt>
                <c:pt idx="2">
                  <c:v>66674</c:v>
                </c:pt>
                <c:pt idx="3">
                  <c:v>55523</c:v>
                </c:pt>
                <c:pt idx="4">
                  <c:v>60428</c:v>
                </c:pt>
                <c:pt idx="5">
                  <c:v>71144</c:v>
                </c:pt>
              </c:numCache>
            </c:numRef>
          </c:val>
          <c:extLst>
            <c:ext xmlns:c16="http://schemas.microsoft.com/office/drawing/2014/chart" uri="{C3380CC4-5D6E-409C-BE32-E72D297353CC}">
              <c16:uniqueId val="{00000001-8FC7-4449-9614-89EF16B68D3E}"/>
            </c:ext>
          </c:extLst>
        </c:ser>
        <c:dLbls>
          <c:showLegendKey val="0"/>
          <c:showVal val="0"/>
          <c:showCatName val="0"/>
          <c:showSerName val="0"/>
          <c:showPercent val="0"/>
          <c:showBubbleSize val="0"/>
        </c:dLbls>
        <c:gapWidth val="94"/>
        <c:overlap val="-27"/>
        <c:axId val="313188719"/>
        <c:axId val="313186319"/>
      </c:barChart>
      <c:catAx>
        <c:axId val="313188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186319"/>
        <c:crosses val="autoZero"/>
        <c:auto val="1"/>
        <c:lblAlgn val="ctr"/>
        <c:lblOffset val="100"/>
        <c:noMultiLvlLbl val="0"/>
      </c:catAx>
      <c:valAx>
        <c:axId val="313186319"/>
        <c:scaling>
          <c:orientation val="minMax"/>
          <c:max val="7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1887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Peer Encounters by Fiscal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'[Council charts.xlsx]Sheet2'!$B$1</c:f>
              <c:strCache>
                <c:ptCount val="1"/>
                <c:pt idx="0">
                  <c:v>Medicaid-Billable Peer Support Encounters</c:v>
                </c:pt>
              </c:strCache>
            </c:strRef>
          </c:tx>
          <c:spPr>
            <a:solidFill>
              <a:srgbClr val="AB2328"/>
            </a:solidFill>
            <a:ln>
              <a:noFill/>
            </a:ln>
            <a:effectLst/>
            <a:sp3d/>
          </c:spPr>
          <c:invertIfNegative val="0"/>
          <c:cat>
            <c:numRef>
              <c:f>'[Council charts.xlsx]Sheet2'!$A$2:$A$7</c:f>
              <c:numCache>
                <c:formatCode>General</c:formatCode>
                <c:ptCount val="6"/>
                <c:pt idx="0">
                  <c:v>2019</c:v>
                </c:pt>
                <c:pt idx="1">
                  <c:v>2020</c:v>
                </c:pt>
                <c:pt idx="2">
                  <c:v>2021</c:v>
                </c:pt>
                <c:pt idx="3">
                  <c:v>2022</c:v>
                </c:pt>
                <c:pt idx="4">
                  <c:v>2023</c:v>
                </c:pt>
                <c:pt idx="5">
                  <c:v>2024</c:v>
                </c:pt>
              </c:numCache>
            </c:numRef>
          </c:cat>
          <c:val>
            <c:numRef>
              <c:f>'[Council charts.xlsx]Sheet2'!$B$2:$B$7</c:f>
              <c:numCache>
                <c:formatCode>#,##0</c:formatCode>
                <c:ptCount val="6"/>
                <c:pt idx="0">
                  <c:v>36454</c:v>
                </c:pt>
                <c:pt idx="1">
                  <c:v>55270</c:v>
                </c:pt>
                <c:pt idx="2">
                  <c:v>65674</c:v>
                </c:pt>
                <c:pt idx="3">
                  <c:v>55523</c:v>
                </c:pt>
                <c:pt idx="4">
                  <c:v>60428</c:v>
                </c:pt>
                <c:pt idx="5">
                  <c:v>71144</c:v>
                </c:pt>
              </c:numCache>
            </c:numRef>
          </c:val>
          <c:extLst>
            <c:ext xmlns:c16="http://schemas.microsoft.com/office/drawing/2014/chart" uri="{C3380CC4-5D6E-409C-BE32-E72D297353CC}">
              <c16:uniqueId val="{00000000-3498-4015-9668-25DDD8246560}"/>
            </c:ext>
          </c:extLst>
        </c:ser>
        <c:ser>
          <c:idx val="1"/>
          <c:order val="1"/>
          <c:tx>
            <c:strRef>
              <c:f>'[Council charts.xlsx]Sheet2'!$C$1</c:f>
              <c:strCache>
                <c:ptCount val="1"/>
                <c:pt idx="0">
                  <c:v>All Peer Support Encounters</c:v>
                </c:pt>
              </c:strCache>
            </c:strRef>
          </c:tx>
          <c:spPr>
            <a:solidFill>
              <a:srgbClr val="E2CCCD"/>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'[Council charts.xlsx]Sheet2'!$A$2:$A$7</c:f>
              <c:numCache>
                <c:formatCode>General</c:formatCode>
                <c:ptCount val="6"/>
                <c:pt idx="0">
                  <c:v>2019</c:v>
                </c:pt>
                <c:pt idx="1">
                  <c:v>2020</c:v>
                </c:pt>
                <c:pt idx="2">
                  <c:v>2021</c:v>
                </c:pt>
                <c:pt idx="3">
                  <c:v>2022</c:v>
                </c:pt>
                <c:pt idx="4">
                  <c:v>2023</c:v>
                </c:pt>
                <c:pt idx="5">
                  <c:v>2024</c:v>
                </c:pt>
              </c:numCache>
            </c:numRef>
          </c:cat>
          <c:val>
            <c:numRef>
              <c:f>'[Council charts.xlsx]Sheet2'!$C$2:$C$7</c:f>
              <c:numCache>
                <c:formatCode>#,##0</c:formatCode>
                <c:ptCount val="6"/>
                <c:pt idx="0">
                  <c:v>97740</c:v>
                </c:pt>
                <c:pt idx="1">
                  <c:v>112798</c:v>
                </c:pt>
                <c:pt idx="2">
                  <c:v>111885</c:v>
                </c:pt>
                <c:pt idx="3">
                  <c:v>108667</c:v>
                </c:pt>
                <c:pt idx="4">
                  <c:v>115972</c:v>
                </c:pt>
                <c:pt idx="5">
                  <c:v>124308</c:v>
                </c:pt>
              </c:numCache>
            </c:numRef>
          </c:val>
          <c:extLst>
            <c:ext xmlns:c16="http://schemas.microsoft.com/office/drawing/2014/chart" uri="{C3380CC4-5D6E-409C-BE32-E72D297353CC}">
              <c16:uniqueId val="{00000001-3498-4015-9668-25DDD8246560}"/>
            </c:ext>
          </c:extLst>
        </c:ser>
        <c:dLbls>
          <c:showLegendKey val="0"/>
          <c:showVal val="0"/>
          <c:showCatName val="0"/>
          <c:showSerName val="0"/>
          <c:showPercent val="0"/>
          <c:showBubbleSize val="0"/>
        </c:dLbls>
        <c:gapWidth val="49"/>
        <c:shape val="box"/>
        <c:axId val="362719007"/>
        <c:axId val="362716127"/>
        <c:axId val="0"/>
      </c:bar3DChart>
      <c:catAx>
        <c:axId val="3627190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716127"/>
        <c:crosses val="autoZero"/>
        <c:auto val="1"/>
        <c:lblAlgn val="ctr"/>
        <c:lblOffset val="100"/>
        <c:noMultiLvlLbl val="0"/>
      </c:catAx>
      <c:valAx>
        <c:axId val="3627161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719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Non-Utilization of Medicaid Peer Support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AB23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Sheet4!$A$2:$A$7</c:f>
              <c:numCache>
                <c:formatCode>General</c:formatCode>
                <c:ptCount val="6"/>
                <c:pt idx="0">
                  <c:v>2019</c:v>
                </c:pt>
                <c:pt idx="1">
                  <c:v>2020</c:v>
                </c:pt>
                <c:pt idx="2">
                  <c:v>2021</c:v>
                </c:pt>
                <c:pt idx="3">
                  <c:v>2022</c:v>
                </c:pt>
                <c:pt idx="4">
                  <c:v>2023</c:v>
                </c:pt>
                <c:pt idx="5">
                  <c:v>2024</c:v>
                </c:pt>
              </c:numCache>
            </c:numRef>
          </c:cat>
          <c:val>
            <c:numRef>
              <c:f>Sheet4!$B$2:$B$7</c:f>
              <c:numCache>
                <c:formatCode>General</c:formatCode>
                <c:ptCount val="6"/>
                <c:pt idx="0">
                  <c:v>23</c:v>
                </c:pt>
                <c:pt idx="1">
                  <c:v>19</c:v>
                </c:pt>
                <c:pt idx="2">
                  <c:v>15</c:v>
                </c:pt>
                <c:pt idx="3">
                  <c:v>13</c:v>
                </c:pt>
                <c:pt idx="4">
                  <c:v>12</c:v>
                </c:pt>
                <c:pt idx="5">
                  <c:v>10</c:v>
                </c:pt>
              </c:numCache>
            </c:numRef>
          </c:val>
          <c:extLst>
            <c:ext xmlns:c16="http://schemas.microsoft.com/office/drawing/2014/chart" uri="{C3380CC4-5D6E-409C-BE32-E72D297353CC}">
              <c16:uniqueId val="{00000000-02B3-4186-8F59-91055EBE687F}"/>
            </c:ext>
          </c:extLst>
        </c:ser>
        <c:dLbls>
          <c:showLegendKey val="0"/>
          <c:showVal val="0"/>
          <c:showCatName val="0"/>
          <c:showSerName val="0"/>
          <c:showPercent val="0"/>
          <c:showBubbleSize val="0"/>
        </c:dLbls>
        <c:gapWidth val="50"/>
        <c:overlap val="-27"/>
        <c:axId val="363331167"/>
        <c:axId val="363330207"/>
      </c:barChart>
      <c:catAx>
        <c:axId val="363331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330207"/>
        <c:crosses val="autoZero"/>
        <c:auto val="1"/>
        <c:lblAlgn val="ctr"/>
        <c:lblOffset val="100"/>
        <c:noMultiLvlLbl val="0"/>
      </c:catAx>
      <c:valAx>
        <c:axId val="363330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331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536_B046BF07.xml><?xml version="1.0" encoding="utf-8"?>
<p188:cmLst xmlns:a="http://schemas.openxmlformats.org/drawingml/2006/main" xmlns:r="http://schemas.openxmlformats.org/officeDocument/2006/relationships" xmlns:p188="http://schemas.microsoft.com/office/powerpoint/2018/8/main">
  <p188:cm id="{50D1B66D-AD50-423C-895E-D06E616A6973}" authorId="{6BAEDF61-260F-8B0C-0817-2ACEABD8A8DD}" status="resolved" created="2025-06-16T19:58:27.397" complete="100000">
    <pc:sldMkLst xmlns:pc="http://schemas.microsoft.com/office/powerpoint/2013/main/command">
      <pc:docMk/>
      <pc:sldMk cId="2957426439" sldId="1334"/>
    </pc:sldMkLst>
    <p188:txBody>
      <a:bodyPr/>
      <a:lstStyle/>
      <a:p>
        <a:r>
          <a:rPr lang="en-US"/>
          <a:t>Changed slide layout to "One Content"</a:t>
        </a:r>
      </a:p>
    </p188:txBody>
  </p188:cm>
  <p188:cm id="{9C4E0AEA-DBD0-4999-8EF9-12755A5BF6BC}" authorId="{6BAEDF61-260F-8B0C-0817-2ACEABD8A8DD}" status="resolved" created="2025-06-17T14:52:07.608" complete="100000">
    <ac:txMkLst xmlns:ac="http://schemas.microsoft.com/office/drawing/2013/main/command">
      <pc:docMk xmlns:pc="http://schemas.microsoft.com/office/powerpoint/2013/main/command"/>
      <pc:sldMk xmlns:pc="http://schemas.microsoft.com/office/powerpoint/2013/main/command" cId="2957426439" sldId="1334"/>
      <ac:spMk id="3" creationId="{2EDFDBC4-33AB-4EA1-A623-466DF89E58C4}"/>
      <ac:txMk cp="252" len="16">
        <ac:context len="406" hash="4276672896"/>
      </ac:txMk>
    </ac:txMkLst>
    <p188:pos x="7193280" y="2387600"/>
    <p188:txBody>
      <a:bodyPr/>
      <a:lstStyle/>
      <a:p>
        <a:r>
          <a:rPr lang="en-US"/>
          <a:t>Inserted spaces after commas</a:t>
        </a:r>
      </a:p>
    </p188:txBody>
  </p188:cm>
  <p188:cm id="{4889C6FB-5A13-4403-9C16-EA8BD098312A}" authorId="{6BAEDF61-260F-8B0C-0817-2ACEABD8A8DD}" status="resolved" created="2025-06-17T14:53:09.568" complete="100000">
    <ac:txMkLst xmlns:ac="http://schemas.microsoft.com/office/drawing/2013/main/command">
      <pc:docMk xmlns:pc="http://schemas.microsoft.com/office/powerpoint/2013/main/command"/>
      <pc:sldMk xmlns:pc="http://schemas.microsoft.com/office/powerpoint/2013/main/command" cId="2957426439" sldId="1334"/>
      <ac:spMk id="3" creationId="{2EDFDBC4-33AB-4EA1-A623-466DF89E58C4}"/>
      <ac:txMk cp="345" len="31">
        <ac:context len="406" hash="4276672896"/>
      </ac:txMk>
    </ac:txMkLst>
    <p188:pos x="6786880" y="3302000"/>
    <p188:txBody>
      <a:bodyPr/>
      <a:lstStyle/>
      <a:p>
        <a:r>
          <a:rPr lang="en-US"/>
          <a:t>Is this a proper noun? If not, no capitalization is necessary</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70EC6-C150-4085-AD80-2C50092F610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11206C81-C3E3-4E49-B807-16F68F366165}">
      <dgm:prSet/>
      <dgm:spPr/>
      <dgm:t>
        <a:bodyPr/>
        <a:lstStyle/>
        <a:p>
          <a:r>
            <a:rPr lang="en-US" b="1"/>
            <a:t>1. To build data</a:t>
          </a:r>
        </a:p>
      </dgm:t>
    </dgm:pt>
    <dgm:pt modelId="{4F8D7C9F-A514-4516-8CC6-24A18D134D2B}" type="parTrans" cxnId="{4D6B8037-B381-4AC5-8647-FD9669B92B4A}">
      <dgm:prSet/>
      <dgm:spPr/>
      <dgm:t>
        <a:bodyPr/>
        <a:lstStyle/>
        <a:p>
          <a:endParaRPr lang="en-US"/>
        </a:p>
      </dgm:t>
    </dgm:pt>
    <dgm:pt modelId="{4331C61A-E78A-44F9-A70A-EF28C6341766}" type="sibTrans" cxnId="{4D6B8037-B381-4AC5-8647-FD9669B92B4A}">
      <dgm:prSet/>
      <dgm:spPr/>
      <dgm:t>
        <a:bodyPr/>
        <a:lstStyle/>
        <a:p>
          <a:endParaRPr lang="en-US"/>
        </a:p>
      </dgm:t>
    </dgm:pt>
    <dgm:pt modelId="{C68CB7DB-A38D-4276-964E-970974C70859}">
      <dgm:prSet/>
      <dgm:spPr/>
      <dgm:t>
        <a:bodyPr/>
        <a:lstStyle/>
        <a:p>
          <a:r>
            <a:rPr lang="en-US" b="1"/>
            <a:t>2. To justify need for more Peer &amp; Family Partner full time employees </a:t>
          </a:r>
        </a:p>
      </dgm:t>
    </dgm:pt>
    <dgm:pt modelId="{259F3588-916A-4B9A-8F49-60D1AFD7F9F9}" type="parTrans" cxnId="{69607A14-082E-4099-ACC4-DC66C417B46A}">
      <dgm:prSet/>
      <dgm:spPr/>
      <dgm:t>
        <a:bodyPr/>
        <a:lstStyle/>
        <a:p>
          <a:endParaRPr lang="en-US"/>
        </a:p>
      </dgm:t>
    </dgm:pt>
    <dgm:pt modelId="{41ECABB2-7634-431A-AEB8-ACF0DA28B34D}" type="sibTrans" cxnId="{69607A14-082E-4099-ACC4-DC66C417B46A}">
      <dgm:prSet/>
      <dgm:spPr/>
      <dgm:t>
        <a:bodyPr/>
        <a:lstStyle/>
        <a:p>
          <a:endParaRPr lang="en-US"/>
        </a:p>
      </dgm:t>
    </dgm:pt>
    <dgm:pt modelId="{C38C091D-9F2C-4213-88A6-70C07368C7B1}">
      <dgm:prSet/>
      <dgm:spPr/>
      <dgm:t>
        <a:bodyPr/>
        <a:lstStyle/>
        <a:p>
          <a:r>
            <a:rPr lang="en-US" b="1"/>
            <a:t>3. To build financial revenue for your unit </a:t>
          </a:r>
        </a:p>
      </dgm:t>
    </dgm:pt>
    <dgm:pt modelId="{112D3396-3D66-4273-B72A-55E6C3BC7A70}" type="parTrans" cxnId="{305942B6-7E1E-49CA-ABEA-523D179ADF59}">
      <dgm:prSet/>
      <dgm:spPr/>
      <dgm:t>
        <a:bodyPr/>
        <a:lstStyle/>
        <a:p>
          <a:endParaRPr lang="en-US"/>
        </a:p>
      </dgm:t>
    </dgm:pt>
    <dgm:pt modelId="{59CD6317-AC7D-4862-BB33-10744B1F2749}" type="sibTrans" cxnId="{305942B6-7E1E-49CA-ABEA-523D179ADF59}">
      <dgm:prSet/>
      <dgm:spPr/>
      <dgm:t>
        <a:bodyPr/>
        <a:lstStyle/>
        <a:p>
          <a:endParaRPr lang="en-US"/>
        </a:p>
      </dgm:t>
    </dgm:pt>
    <dgm:pt modelId="{946A0C61-B9AD-4FA7-B7E9-796C7A4EED42}">
      <dgm:prSet/>
      <dgm:spPr/>
      <dgm:t>
        <a:bodyPr/>
        <a:lstStyle/>
        <a:p>
          <a:r>
            <a:rPr lang="en-US" b="1"/>
            <a:t>4. To boost Peers as a profession</a:t>
          </a:r>
        </a:p>
      </dgm:t>
    </dgm:pt>
    <dgm:pt modelId="{F3708746-8CF8-44E5-8ADF-1694AE7427A7}" type="parTrans" cxnId="{5AB2A1F2-AD9A-4D3B-AECC-48F7288DE41F}">
      <dgm:prSet/>
      <dgm:spPr/>
      <dgm:t>
        <a:bodyPr/>
        <a:lstStyle/>
        <a:p>
          <a:endParaRPr lang="en-US"/>
        </a:p>
      </dgm:t>
    </dgm:pt>
    <dgm:pt modelId="{FAF81F9F-9CF2-4A4E-8A45-11ACD9AE31E2}" type="sibTrans" cxnId="{5AB2A1F2-AD9A-4D3B-AECC-48F7288DE41F}">
      <dgm:prSet/>
      <dgm:spPr/>
      <dgm:t>
        <a:bodyPr/>
        <a:lstStyle/>
        <a:p>
          <a:endParaRPr lang="en-US"/>
        </a:p>
      </dgm:t>
    </dgm:pt>
    <dgm:pt modelId="{D48D81B9-B834-4E47-B4FE-6EFE4129AA0E}" type="pres">
      <dgm:prSet presAssocID="{84670EC6-C150-4085-AD80-2C50092F610F}" presName="compositeShape" presStyleCnt="0">
        <dgm:presLayoutVars>
          <dgm:chMax val="7"/>
          <dgm:dir/>
          <dgm:resizeHandles val="exact"/>
        </dgm:presLayoutVars>
      </dgm:prSet>
      <dgm:spPr/>
    </dgm:pt>
    <dgm:pt modelId="{7CB12974-95C4-460A-B9EA-5EBEA8E9FBC2}" type="pres">
      <dgm:prSet presAssocID="{11206C81-C3E3-4E49-B807-16F68F366165}" presName="circ1" presStyleLbl="vennNode1" presStyleIdx="0" presStyleCnt="4"/>
      <dgm:spPr/>
    </dgm:pt>
    <dgm:pt modelId="{1EF4B83A-2B2E-48EE-BF9D-74DDC7A86438}" type="pres">
      <dgm:prSet presAssocID="{11206C81-C3E3-4E49-B807-16F68F366165}" presName="circ1Tx" presStyleLbl="revTx" presStyleIdx="0" presStyleCnt="0">
        <dgm:presLayoutVars>
          <dgm:chMax val="0"/>
          <dgm:chPref val="0"/>
          <dgm:bulletEnabled val="1"/>
        </dgm:presLayoutVars>
      </dgm:prSet>
      <dgm:spPr/>
    </dgm:pt>
    <dgm:pt modelId="{794BD879-0E23-4E88-BD78-B916963B5771}" type="pres">
      <dgm:prSet presAssocID="{C68CB7DB-A38D-4276-964E-970974C70859}" presName="circ2" presStyleLbl="vennNode1" presStyleIdx="1" presStyleCnt="4" custLinFactNeighborX="-1390" custLinFactNeighborY="-2779"/>
      <dgm:spPr/>
    </dgm:pt>
    <dgm:pt modelId="{8F14CFAD-59A8-48CE-8B6B-9770E8C9FDC1}" type="pres">
      <dgm:prSet presAssocID="{C68CB7DB-A38D-4276-964E-970974C70859}" presName="circ2Tx" presStyleLbl="revTx" presStyleIdx="0" presStyleCnt="0">
        <dgm:presLayoutVars>
          <dgm:chMax val="0"/>
          <dgm:chPref val="0"/>
          <dgm:bulletEnabled val="1"/>
        </dgm:presLayoutVars>
      </dgm:prSet>
      <dgm:spPr/>
    </dgm:pt>
    <dgm:pt modelId="{5EE49B0D-1573-4472-A07A-2BBE6B2708C9}" type="pres">
      <dgm:prSet presAssocID="{C38C091D-9F2C-4213-88A6-70C07368C7B1}" presName="circ3" presStyleLbl="vennNode1" presStyleIdx="2" presStyleCnt="4"/>
      <dgm:spPr/>
    </dgm:pt>
    <dgm:pt modelId="{963C5F95-4CC2-42CB-8C2C-446412B9C059}" type="pres">
      <dgm:prSet presAssocID="{C38C091D-9F2C-4213-88A6-70C07368C7B1}" presName="circ3Tx" presStyleLbl="revTx" presStyleIdx="0" presStyleCnt="0">
        <dgm:presLayoutVars>
          <dgm:chMax val="0"/>
          <dgm:chPref val="0"/>
          <dgm:bulletEnabled val="1"/>
        </dgm:presLayoutVars>
      </dgm:prSet>
      <dgm:spPr/>
    </dgm:pt>
    <dgm:pt modelId="{17823179-1E58-488B-AC5C-EEAE5A4CC94F}" type="pres">
      <dgm:prSet presAssocID="{946A0C61-B9AD-4FA7-B7E9-796C7A4EED42}" presName="circ4" presStyleLbl="vennNode1" presStyleIdx="3" presStyleCnt="4" custLinFactNeighborX="-728" custLinFactNeighborY="-1476"/>
      <dgm:spPr/>
    </dgm:pt>
    <dgm:pt modelId="{3C45545D-7F75-4CA4-A3EE-57620958866F}" type="pres">
      <dgm:prSet presAssocID="{946A0C61-B9AD-4FA7-B7E9-796C7A4EED42}" presName="circ4Tx" presStyleLbl="revTx" presStyleIdx="0" presStyleCnt="0">
        <dgm:presLayoutVars>
          <dgm:chMax val="0"/>
          <dgm:chPref val="0"/>
          <dgm:bulletEnabled val="1"/>
        </dgm:presLayoutVars>
      </dgm:prSet>
      <dgm:spPr/>
    </dgm:pt>
  </dgm:ptLst>
  <dgm:cxnLst>
    <dgm:cxn modelId="{69607A14-082E-4099-ACC4-DC66C417B46A}" srcId="{84670EC6-C150-4085-AD80-2C50092F610F}" destId="{C68CB7DB-A38D-4276-964E-970974C70859}" srcOrd="1" destOrd="0" parTransId="{259F3588-916A-4B9A-8F49-60D1AFD7F9F9}" sibTransId="{41ECABB2-7634-431A-AEB8-ACF0DA28B34D}"/>
    <dgm:cxn modelId="{5B888930-B360-4749-BD78-CC93D312AA9B}" type="presOf" srcId="{C68CB7DB-A38D-4276-964E-970974C70859}" destId="{794BD879-0E23-4E88-BD78-B916963B5771}" srcOrd="0" destOrd="0" presId="urn:microsoft.com/office/officeart/2005/8/layout/venn1"/>
    <dgm:cxn modelId="{9C28A731-4972-47D7-A899-0D00717E44D1}" type="presOf" srcId="{C68CB7DB-A38D-4276-964E-970974C70859}" destId="{8F14CFAD-59A8-48CE-8B6B-9770E8C9FDC1}" srcOrd="1" destOrd="0" presId="urn:microsoft.com/office/officeart/2005/8/layout/venn1"/>
    <dgm:cxn modelId="{4D6B8037-B381-4AC5-8647-FD9669B92B4A}" srcId="{84670EC6-C150-4085-AD80-2C50092F610F}" destId="{11206C81-C3E3-4E49-B807-16F68F366165}" srcOrd="0" destOrd="0" parTransId="{4F8D7C9F-A514-4516-8CC6-24A18D134D2B}" sibTransId="{4331C61A-E78A-44F9-A70A-EF28C6341766}"/>
    <dgm:cxn modelId="{9963976D-080B-421B-BE55-74032800AF52}" type="presOf" srcId="{11206C81-C3E3-4E49-B807-16F68F366165}" destId="{7CB12974-95C4-460A-B9EA-5EBEA8E9FBC2}" srcOrd="0" destOrd="0" presId="urn:microsoft.com/office/officeart/2005/8/layout/venn1"/>
    <dgm:cxn modelId="{F24CC64E-004B-407F-BCFC-B75E54C61D3B}" type="presOf" srcId="{11206C81-C3E3-4E49-B807-16F68F366165}" destId="{1EF4B83A-2B2E-48EE-BF9D-74DDC7A86438}" srcOrd="1" destOrd="0" presId="urn:microsoft.com/office/officeart/2005/8/layout/venn1"/>
    <dgm:cxn modelId="{0416147E-86A4-4FC1-9D94-2FFF1ECE9D62}" type="presOf" srcId="{946A0C61-B9AD-4FA7-B7E9-796C7A4EED42}" destId="{17823179-1E58-488B-AC5C-EEAE5A4CC94F}" srcOrd="0" destOrd="0" presId="urn:microsoft.com/office/officeart/2005/8/layout/venn1"/>
    <dgm:cxn modelId="{0AE8B4A5-3ECB-4BC3-A0AC-785495617CEE}" type="presOf" srcId="{C38C091D-9F2C-4213-88A6-70C07368C7B1}" destId="{5EE49B0D-1573-4472-A07A-2BBE6B2708C9}" srcOrd="0" destOrd="0" presId="urn:microsoft.com/office/officeart/2005/8/layout/venn1"/>
    <dgm:cxn modelId="{35AA05AE-8E3A-4C38-BBE3-94344DEEBDE9}" type="presOf" srcId="{84670EC6-C150-4085-AD80-2C50092F610F}" destId="{D48D81B9-B834-4E47-B4FE-6EFE4129AA0E}" srcOrd="0" destOrd="0" presId="urn:microsoft.com/office/officeart/2005/8/layout/venn1"/>
    <dgm:cxn modelId="{742EDBB5-5771-4F77-B291-6F98DBCCA353}" type="presOf" srcId="{C38C091D-9F2C-4213-88A6-70C07368C7B1}" destId="{963C5F95-4CC2-42CB-8C2C-446412B9C059}" srcOrd="1" destOrd="0" presId="urn:microsoft.com/office/officeart/2005/8/layout/venn1"/>
    <dgm:cxn modelId="{2A17FDB5-6051-466C-B8ED-EEC436130F8C}" type="presOf" srcId="{946A0C61-B9AD-4FA7-B7E9-796C7A4EED42}" destId="{3C45545D-7F75-4CA4-A3EE-57620958866F}" srcOrd="1" destOrd="0" presId="urn:microsoft.com/office/officeart/2005/8/layout/venn1"/>
    <dgm:cxn modelId="{305942B6-7E1E-49CA-ABEA-523D179ADF59}" srcId="{84670EC6-C150-4085-AD80-2C50092F610F}" destId="{C38C091D-9F2C-4213-88A6-70C07368C7B1}" srcOrd="2" destOrd="0" parTransId="{112D3396-3D66-4273-B72A-55E6C3BC7A70}" sibTransId="{59CD6317-AC7D-4862-BB33-10744B1F2749}"/>
    <dgm:cxn modelId="{5AB2A1F2-AD9A-4D3B-AECC-48F7288DE41F}" srcId="{84670EC6-C150-4085-AD80-2C50092F610F}" destId="{946A0C61-B9AD-4FA7-B7E9-796C7A4EED42}" srcOrd="3" destOrd="0" parTransId="{F3708746-8CF8-44E5-8ADF-1694AE7427A7}" sibTransId="{FAF81F9F-9CF2-4A4E-8A45-11ACD9AE31E2}"/>
    <dgm:cxn modelId="{C254C835-0FC4-452E-9F2E-8647505528D5}" type="presParOf" srcId="{D48D81B9-B834-4E47-B4FE-6EFE4129AA0E}" destId="{7CB12974-95C4-460A-B9EA-5EBEA8E9FBC2}" srcOrd="0" destOrd="0" presId="urn:microsoft.com/office/officeart/2005/8/layout/venn1"/>
    <dgm:cxn modelId="{4A1E725F-FE85-4EB5-9301-809E84A9CEE2}" type="presParOf" srcId="{D48D81B9-B834-4E47-B4FE-6EFE4129AA0E}" destId="{1EF4B83A-2B2E-48EE-BF9D-74DDC7A86438}" srcOrd="1" destOrd="0" presId="urn:microsoft.com/office/officeart/2005/8/layout/venn1"/>
    <dgm:cxn modelId="{C8A1D513-8FEF-4274-8710-B422B61570D8}" type="presParOf" srcId="{D48D81B9-B834-4E47-B4FE-6EFE4129AA0E}" destId="{794BD879-0E23-4E88-BD78-B916963B5771}" srcOrd="2" destOrd="0" presId="urn:microsoft.com/office/officeart/2005/8/layout/venn1"/>
    <dgm:cxn modelId="{FAC9675E-DFFD-4CDE-8008-3F12BDE97F69}" type="presParOf" srcId="{D48D81B9-B834-4E47-B4FE-6EFE4129AA0E}" destId="{8F14CFAD-59A8-48CE-8B6B-9770E8C9FDC1}" srcOrd="3" destOrd="0" presId="urn:microsoft.com/office/officeart/2005/8/layout/venn1"/>
    <dgm:cxn modelId="{60150192-BDD9-4483-A0B2-82803BC8ADA4}" type="presParOf" srcId="{D48D81B9-B834-4E47-B4FE-6EFE4129AA0E}" destId="{5EE49B0D-1573-4472-A07A-2BBE6B2708C9}" srcOrd="4" destOrd="0" presId="urn:microsoft.com/office/officeart/2005/8/layout/venn1"/>
    <dgm:cxn modelId="{60D81D6A-E0E8-4992-AF3C-1C34DB8F63AB}" type="presParOf" srcId="{D48D81B9-B834-4E47-B4FE-6EFE4129AA0E}" destId="{963C5F95-4CC2-42CB-8C2C-446412B9C059}" srcOrd="5" destOrd="0" presId="urn:microsoft.com/office/officeart/2005/8/layout/venn1"/>
    <dgm:cxn modelId="{1AAE951F-B23E-4220-A011-036DE9AA4D26}" type="presParOf" srcId="{D48D81B9-B834-4E47-B4FE-6EFE4129AA0E}" destId="{17823179-1E58-488B-AC5C-EEAE5A4CC94F}" srcOrd="6" destOrd="0" presId="urn:microsoft.com/office/officeart/2005/8/layout/venn1"/>
    <dgm:cxn modelId="{7F00FA09-386C-4235-ABD3-25420EE7AC3F}" type="presParOf" srcId="{D48D81B9-B834-4E47-B4FE-6EFE4129AA0E}" destId="{3C45545D-7F75-4CA4-A3EE-57620958866F}"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866D10-BB44-4BA4-9C2E-E46A9345D181}"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7CD3B18D-F101-47B8-B4EF-ACC8F5648EBF}">
      <dgm:prSet phldrT="[Text]"/>
      <dgm:spPr>
        <a:solidFill>
          <a:schemeClr val="tx1">
            <a:lumMod val="20000"/>
            <a:lumOff val="80000"/>
          </a:schemeClr>
        </a:solidFill>
      </dgm:spPr>
      <dgm:t>
        <a:bodyPr/>
        <a:lstStyle/>
        <a:p>
          <a:pPr algn="ctr"/>
          <a:r>
            <a:rPr lang="en-US" b="1"/>
            <a:t>Peer Support (H0038)</a:t>
          </a:r>
        </a:p>
      </dgm:t>
    </dgm:pt>
    <dgm:pt modelId="{7D79D519-8C7E-4E8D-B2DC-B2AE1C549F26}" type="parTrans" cxnId="{33A1C7E0-CCE1-4678-A3DF-78B0B2EF99A6}">
      <dgm:prSet/>
      <dgm:spPr/>
      <dgm:t>
        <a:bodyPr/>
        <a:lstStyle/>
        <a:p>
          <a:endParaRPr lang="en-US"/>
        </a:p>
      </dgm:t>
    </dgm:pt>
    <dgm:pt modelId="{22488AD8-9B9C-4DF6-9909-F2BFEA8B7F74}" type="sibTrans" cxnId="{33A1C7E0-CCE1-4678-A3DF-78B0B2EF99A6}">
      <dgm:prSet/>
      <dgm:spPr/>
      <dgm:t>
        <a:bodyPr/>
        <a:lstStyle/>
        <a:p>
          <a:endParaRPr lang="en-US"/>
        </a:p>
      </dgm:t>
    </dgm:pt>
    <dgm:pt modelId="{7143AEFE-49A3-4228-8C0B-D34F4CDE6DB6}">
      <dgm:prSet phldrT="[Text]"/>
      <dgm:spPr>
        <a:solidFill>
          <a:schemeClr val="tx1">
            <a:lumMod val="20000"/>
            <a:lumOff val="80000"/>
          </a:schemeClr>
        </a:solidFill>
      </dgm:spPr>
      <dgm:t>
        <a:bodyPr/>
        <a:lstStyle/>
        <a:p>
          <a:pPr algn="ctr"/>
          <a:r>
            <a:rPr lang="en-US" b="1"/>
            <a:t>Skills Training (H2014)</a:t>
          </a:r>
        </a:p>
      </dgm:t>
    </dgm:pt>
    <dgm:pt modelId="{A15DC6FD-2C23-4842-A797-E5950BCCF5D2}" type="parTrans" cxnId="{6BF1B551-D66F-4B4A-B49E-683F12A629B8}">
      <dgm:prSet/>
      <dgm:spPr/>
      <dgm:t>
        <a:bodyPr/>
        <a:lstStyle/>
        <a:p>
          <a:endParaRPr lang="en-US"/>
        </a:p>
      </dgm:t>
    </dgm:pt>
    <dgm:pt modelId="{4BB36A58-6660-4617-904A-32DDEDAA9788}" type="sibTrans" cxnId="{6BF1B551-D66F-4B4A-B49E-683F12A629B8}">
      <dgm:prSet/>
      <dgm:spPr/>
      <dgm:t>
        <a:bodyPr/>
        <a:lstStyle/>
        <a:p>
          <a:endParaRPr lang="en-US"/>
        </a:p>
      </dgm:t>
    </dgm:pt>
    <dgm:pt modelId="{D3721432-5107-4A1B-9DCD-6422496E4438}">
      <dgm:prSet phldrT="[Text]"/>
      <dgm:spPr>
        <a:solidFill>
          <a:schemeClr val="tx1">
            <a:lumMod val="20000"/>
            <a:lumOff val="80000"/>
          </a:schemeClr>
        </a:solidFill>
      </dgm:spPr>
      <dgm:t>
        <a:bodyPr/>
        <a:lstStyle/>
        <a:p>
          <a:pPr algn="ctr"/>
          <a:r>
            <a:rPr lang="en-US" b="1"/>
            <a:t>Psychosocial Rehab (H2017)</a:t>
          </a:r>
        </a:p>
      </dgm:t>
    </dgm:pt>
    <dgm:pt modelId="{C2D75DF8-BA88-4C69-A1DC-C9AEF57C21A6}" type="parTrans" cxnId="{27E7D31A-A976-4EA2-BD3F-088C486FE051}">
      <dgm:prSet/>
      <dgm:spPr/>
      <dgm:t>
        <a:bodyPr/>
        <a:lstStyle/>
        <a:p>
          <a:endParaRPr lang="en-US"/>
        </a:p>
      </dgm:t>
    </dgm:pt>
    <dgm:pt modelId="{1655C94F-E6D9-4E50-B4FF-F026FC960EA0}" type="sibTrans" cxnId="{27E7D31A-A976-4EA2-BD3F-088C486FE051}">
      <dgm:prSet/>
      <dgm:spPr/>
      <dgm:t>
        <a:bodyPr/>
        <a:lstStyle/>
        <a:p>
          <a:endParaRPr lang="en-US"/>
        </a:p>
      </dgm:t>
    </dgm:pt>
    <dgm:pt modelId="{7DE64CFA-5581-43DC-8840-8EA2826F9321}">
      <dgm:prSet phldrT="[Text]"/>
      <dgm:spPr>
        <a:solidFill>
          <a:schemeClr val="tx1">
            <a:lumMod val="20000"/>
            <a:lumOff val="80000"/>
          </a:schemeClr>
        </a:solidFill>
      </dgm:spPr>
      <dgm:t>
        <a:bodyPr/>
        <a:lstStyle/>
        <a:p>
          <a:pPr algn="ctr"/>
          <a:r>
            <a:rPr lang="en-US" b="1"/>
            <a:t>Group Skills Training &amp; Development including Supportive Housing (H2014HQ)</a:t>
          </a:r>
        </a:p>
      </dgm:t>
    </dgm:pt>
    <dgm:pt modelId="{0467BADA-5790-4902-B4E0-BB821ADD7B2B}" type="parTrans" cxnId="{F805A0BB-B571-4B4F-A276-D8BF1400F2DD}">
      <dgm:prSet/>
      <dgm:spPr/>
      <dgm:t>
        <a:bodyPr/>
        <a:lstStyle/>
        <a:p>
          <a:endParaRPr lang="en-US"/>
        </a:p>
      </dgm:t>
    </dgm:pt>
    <dgm:pt modelId="{E8936F14-5FFA-40F9-94F8-E5FE12749AA4}" type="sibTrans" cxnId="{F805A0BB-B571-4B4F-A276-D8BF1400F2DD}">
      <dgm:prSet/>
      <dgm:spPr/>
      <dgm:t>
        <a:bodyPr/>
        <a:lstStyle/>
        <a:p>
          <a:endParaRPr lang="en-US"/>
        </a:p>
      </dgm:t>
    </dgm:pt>
    <dgm:pt modelId="{1661E47F-1B85-4B52-8AB0-092EC9DB5C4C}">
      <dgm:prSet phldrT="[Text]"/>
      <dgm:spPr>
        <a:solidFill>
          <a:schemeClr val="tx1">
            <a:lumMod val="20000"/>
            <a:lumOff val="80000"/>
          </a:schemeClr>
        </a:solidFill>
      </dgm:spPr>
      <dgm:t>
        <a:bodyPr/>
        <a:lstStyle/>
        <a:p>
          <a:pPr algn="ctr"/>
          <a:r>
            <a:rPr lang="en-US" b="1"/>
            <a:t>Medication Training &amp; Supports (H0034)</a:t>
          </a:r>
        </a:p>
      </dgm:t>
    </dgm:pt>
    <dgm:pt modelId="{BE3A7ECE-A7DD-4AB3-BE59-18CC8AD1E104}" type="parTrans" cxnId="{F021B82A-6041-40A0-ACBB-EB037C93CD63}">
      <dgm:prSet/>
      <dgm:spPr/>
      <dgm:t>
        <a:bodyPr/>
        <a:lstStyle/>
        <a:p>
          <a:endParaRPr lang="en-US"/>
        </a:p>
      </dgm:t>
    </dgm:pt>
    <dgm:pt modelId="{901EB1A5-2B7E-4AE5-BC17-D8A765FC88CF}" type="sibTrans" cxnId="{F021B82A-6041-40A0-ACBB-EB037C93CD63}">
      <dgm:prSet/>
      <dgm:spPr/>
      <dgm:t>
        <a:bodyPr/>
        <a:lstStyle/>
        <a:p>
          <a:endParaRPr lang="en-US"/>
        </a:p>
      </dgm:t>
    </dgm:pt>
    <dgm:pt modelId="{EB7A3A2F-F68D-4C1F-B9EA-CDEB6889FCC5}" type="pres">
      <dgm:prSet presAssocID="{D4866D10-BB44-4BA4-9C2E-E46A9345D181}" presName="Name0" presStyleCnt="0">
        <dgm:presLayoutVars>
          <dgm:chMax val="7"/>
          <dgm:chPref val="7"/>
          <dgm:dir/>
        </dgm:presLayoutVars>
      </dgm:prSet>
      <dgm:spPr/>
    </dgm:pt>
    <dgm:pt modelId="{E0A84CDB-5AF2-41A5-9344-EE0B351F64ED}" type="pres">
      <dgm:prSet presAssocID="{D4866D10-BB44-4BA4-9C2E-E46A9345D181}" presName="Name1" presStyleCnt="0"/>
      <dgm:spPr/>
    </dgm:pt>
    <dgm:pt modelId="{4058524B-8D91-48C3-A9CF-F6AD4FB0FC5B}" type="pres">
      <dgm:prSet presAssocID="{D4866D10-BB44-4BA4-9C2E-E46A9345D181}" presName="cycle" presStyleCnt="0"/>
      <dgm:spPr/>
    </dgm:pt>
    <dgm:pt modelId="{3821B8E2-032B-4A55-AF19-887745176F6E}" type="pres">
      <dgm:prSet presAssocID="{D4866D10-BB44-4BA4-9C2E-E46A9345D181}" presName="srcNode" presStyleLbl="node1" presStyleIdx="0" presStyleCnt="5"/>
      <dgm:spPr/>
    </dgm:pt>
    <dgm:pt modelId="{40F979E0-BFAB-4B7C-A5E8-6059637AE9ED}" type="pres">
      <dgm:prSet presAssocID="{D4866D10-BB44-4BA4-9C2E-E46A9345D181}" presName="conn" presStyleLbl="parChTrans1D2" presStyleIdx="0" presStyleCnt="1"/>
      <dgm:spPr/>
    </dgm:pt>
    <dgm:pt modelId="{6C0036E0-E32E-4ED8-9DB1-A27B9781B423}" type="pres">
      <dgm:prSet presAssocID="{D4866D10-BB44-4BA4-9C2E-E46A9345D181}" presName="extraNode" presStyleLbl="node1" presStyleIdx="0" presStyleCnt="5"/>
      <dgm:spPr/>
    </dgm:pt>
    <dgm:pt modelId="{A3696CFD-A8EB-412F-9101-978C91D6ABBE}" type="pres">
      <dgm:prSet presAssocID="{D4866D10-BB44-4BA4-9C2E-E46A9345D181}" presName="dstNode" presStyleLbl="node1" presStyleIdx="0" presStyleCnt="5"/>
      <dgm:spPr/>
    </dgm:pt>
    <dgm:pt modelId="{C77CABCE-FCDC-4007-BFAE-C0BD59C88173}" type="pres">
      <dgm:prSet presAssocID="{7CD3B18D-F101-47B8-B4EF-ACC8F5648EBF}" presName="text_1" presStyleLbl="node1" presStyleIdx="0" presStyleCnt="5">
        <dgm:presLayoutVars>
          <dgm:bulletEnabled val="1"/>
        </dgm:presLayoutVars>
      </dgm:prSet>
      <dgm:spPr/>
    </dgm:pt>
    <dgm:pt modelId="{8584FD09-698D-401F-93F3-316DA860065E}" type="pres">
      <dgm:prSet presAssocID="{7CD3B18D-F101-47B8-B4EF-ACC8F5648EBF}" presName="accent_1" presStyleCnt="0"/>
      <dgm:spPr/>
    </dgm:pt>
    <dgm:pt modelId="{2B2EE0DC-101A-4B51-A189-246D5C4709AE}" type="pres">
      <dgm:prSet presAssocID="{7CD3B18D-F101-47B8-B4EF-ACC8F5648EBF}" presName="accentRepeatNode" presStyleLbl="solidFgAcc1" presStyleIdx="0" presStyleCnt="5"/>
      <dgm:spPr/>
    </dgm:pt>
    <dgm:pt modelId="{F4C58995-C07B-4CF4-B1EF-A42534B14D9F}" type="pres">
      <dgm:prSet presAssocID="{7143AEFE-49A3-4228-8C0B-D34F4CDE6DB6}" presName="text_2" presStyleLbl="node1" presStyleIdx="1" presStyleCnt="5">
        <dgm:presLayoutVars>
          <dgm:bulletEnabled val="1"/>
        </dgm:presLayoutVars>
      </dgm:prSet>
      <dgm:spPr/>
    </dgm:pt>
    <dgm:pt modelId="{3886E712-A155-4584-9ED9-7B907DA89494}" type="pres">
      <dgm:prSet presAssocID="{7143AEFE-49A3-4228-8C0B-D34F4CDE6DB6}" presName="accent_2" presStyleCnt="0"/>
      <dgm:spPr/>
    </dgm:pt>
    <dgm:pt modelId="{AB066955-1874-4CEA-AFD7-74014403FEDC}" type="pres">
      <dgm:prSet presAssocID="{7143AEFE-49A3-4228-8C0B-D34F4CDE6DB6}" presName="accentRepeatNode" presStyleLbl="solidFgAcc1" presStyleIdx="1" presStyleCnt="5"/>
      <dgm:spPr/>
    </dgm:pt>
    <dgm:pt modelId="{B8707E3E-44CF-4E1C-BE9E-B3A66C6772D8}" type="pres">
      <dgm:prSet presAssocID="{D3721432-5107-4A1B-9DCD-6422496E4438}" presName="text_3" presStyleLbl="node1" presStyleIdx="2" presStyleCnt="5" custLinFactNeighborX="-541" custLinFactNeighborY="-24776">
        <dgm:presLayoutVars>
          <dgm:bulletEnabled val="1"/>
        </dgm:presLayoutVars>
      </dgm:prSet>
      <dgm:spPr/>
    </dgm:pt>
    <dgm:pt modelId="{BC87DEB0-A4A0-418F-A44E-843ECB02E872}" type="pres">
      <dgm:prSet presAssocID="{D3721432-5107-4A1B-9DCD-6422496E4438}" presName="accent_3" presStyleCnt="0"/>
      <dgm:spPr/>
    </dgm:pt>
    <dgm:pt modelId="{AFC53E57-A1E1-4A5D-8319-A03DB2EF3AF9}" type="pres">
      <dgm:prSet presAssocID="{D3721432-5107-4A1B-9DCD-6422496E4438}" presName="accentRepeatNode" presStyleLbl="solidFgAcc1" presStyleIdx="2" presStyleCnt="5"/>
      <dgm:spPr/>
    </dgm:pt>
    <dgm:pt modelId="{AD99FBD4-0816-4FFC-AB3A-AFA2A0E99497}" type="pres">
      <dgm:prSet presAssocID="{7DE64CFA-5581-43DC-8840-8EA2826F9321}" presName="text_4" presStyleLbl="node1" presStyleIdx="3" presStyleCnt="5">
        <dgm:presLayoutVars>
          <dgm:bulletEnabled val="1"/>
        </dgm:presLayoutVars>
      </dgm:prSet>
      <dgm:spPr/>
    </dgm:pt>
    <dgm:pt modelId="{55F8BFA3-525C-49DF-9597-04D616E1FAA4}" type="pres">
      <dgm:prSet presAssocID="{7DE64CFA-5581-43DC-8840-8EA2826F9321}" presName="accent_4" presStyleCnt="0"/>
      <dgm:spPr/>
    </dgm:pt>
    <dgm:pt modelId="{64D6B14E-B26A-4E85-8678-355FDF47804C}" type="pres">
      <dgm:prSet presAssocID="{7DE64CFA-5581-43DC-8840-8EA2826F9321}" presName="accentRepeatNode" presStyleLbl="solidFgAcc1" presStyleIdx="3" presStyleCnt="5"/>
      <dgm:spPr/>
    </dgm:pt>
    <dgm:pt modelId="{55AE563B-D0AD-4DEE-8AF8-74F762BD2EF3}" type="pres">
      <dgm:prSet presAssocID="{1661E47F-1B85-4B52-8AB0-092EC9DB5C4C}" presName="text_5" presStyleLbl="node1" presStyleIdx="4" presStyleCnt="5">
        <dgm:presLayoutVars>
          <dgm:bulletEnabled val="1"/>
        </dgm:presLayoutVars>
      </dgm:prSet>
      <dgm:spPr/>
    </dgm:pt>
    <dgm:pt modelId="{8B72472E-1FA4-4247-8505-88A254114963}" type="pres">
      <dgm:prSet presAssocID="{1661E47F-1B85-4B52-8AB0-092EC9DB5C4C}" presName="accent_5" presStyleCnt="0"/>
      <dgm:spPr/>
    </dgm:pt>
    <dgm:pt modelId="{F87322B7-B068-4B45-9AAE-01D6C33A2E15}" type="pres">
      <dgm:prSet presAssocID="{1661E47F-1B85-4B52-8AB0-092EC9DB5C4C}" presName="accentRepeatNode" presStyleLbl="solidFgAcc1" presStyleIdx="4" presStyleCnt="5"/>
      <dgm:spPr/>
    </dgm:pt>
  </dgm:ptLst>
  <dgm:cxnLst>
    <dgm:cxn modelId="{95477D04-FD92-406A-8133-CD3219A4B20B}" type="presOf" srcId="{7143AEFE-49A3-4228-8C0B-D34F4CDE6DB6}" destId="{F4C58995-C07B-4CF4-B1EF-A42534B14D9F}" srcOrd="0" destOrd="0" presId="urn:microsoft.com/office/officeart/2008/layout/VerticalCurvedList"/>
    <dgm:cxn modelId="{27E7D31A-A976-4EA2-BD3F-088C486FE051}" srcId="{D4866D10-BB44-4BA4-9C2E-E46A9345D181}" destId="{D3721432-5107-4A1B-9DCD-6422496E4438}" srcOrd="2" destOrd="0" parTransId="{C2D75DF8-BA88-4C69-A1DC-C9AEF57C21A6}" sibTransId="{1655C94F-E6D9-4E50-B4FF-F026FC960EA0}"/>
    <dgm:cxn modelId="{1E8E461E-F39A-4508-BA6D-7F3C1CED7501}" type="presOf" srcId="{D3721432-5107-4A1B-9DCD-6422496E4438}" destId="{B8707E3E-44CF-4E1C-BE9E-B3A66C6772D8}" srcOrd="0" destOrd="0" presId="urn:microsoft.com/office/officeart/2008/layout/VerticalCurvedList"/>
    <dgm:cxn modelId="{F021B82A-6041-40A0-ACBB-EB037C93CD63}" srcId="{D4866D10-BB44-4BA4-9C2E-E46A9345D181}" destId="{1661E47F-1B85-4B52-8AB0-092EC9DB5C4C}" srcOrd="4" destOrd="0" parTransId="{BE3A7ECE-A7DD-4AB3-BE59-18CC8AD1E104}" sibTransId="{901EB1A5-2B7E-4AE5-BC17-D8A765FC88CF}"/>
    <dgm:cxn modelId="{CAE5552C-39BE-43FD-8A0C-644303044670}" type="presOf" srcId="{D4866D10-BB44-4BA4-9C2E-E46A9345D181}" destId="{EB7A3A2F-F68D-4C1F-B9EA-CDEB6889FCC5}" srcOrd="0" destOrd="0" presId="urn:microsoft.com/office/officeart/2008/layout/VerticalCurvedList"/>
    <dgm:cxn modelId="{B253862F-4C16-40C4-B009-677EDE887D1B}" type="presOf" srcId="{22488AD8-9B9C-4DF6-9909-F2BFEA8B7F74}" destId="{40F979E0-BFAB-4B7C-A5E8-6059637AE9ED}" srcOrd="0" destOrd="0" presId="urn:microsoft.com/office/officeart/2008/layout/VerticalCurvedList"/>
    <dgm:cxn modelId="{6BF1B551-D66F-4B4A-B49E-683F12A629B8}" srcId="{D4866D10-BB44-4BA4-9C2E-E46A9345D181}" destId="{7143AEFE-49A3-4228-8C0B-D34F4CDE6DB6}" srcOrd="1" destOrd="0" parTransId="{A15DC6FD-2C23-4842-A797-E5950BCCF5D2}" sibTransId="{4BB36A58-6660-4617-904A-32DDEDAA9788}"/>
    <dgm:cxn modelId="{CF2FFD78-5D1F-45B2-BDAE-0D1682E277C4}" type="presOf" srcId="{7DE64CFA-5581-43DC-8840-8EA2826F9321}" destId="{AD99FBD4-0816-4FFC-AB3A-AFA2A0E99497}" srcOrd="0" destOrd="0" presId="urn:microsoft.com/office/officeart/2008/layout/VerticalCurvedList"/>
    <dgm:cxn modelId="{F805A0BB-B571-4B4F-A276-D8BF1400F2DD}" srcId="{D4866D10-BB44-4BA4-9C2E-E46A9345D181}" destId="{7DE64CFA-5581-43DC-8840-8EA2826F9321}" srcOrd="3" destOrd="0" parTransId="{0467BADA-5790-4902-B4E0-BB821ADD7B2B}" sibTransId="{E8936F14-5FFA-40F9-94F8-E5FE12749AA4}"/>
    <dgm:cxn modelId="{459127BC-EC59-42AA-88B2-19F193B06B1D}" type="presOf" srcId="{7CD3B18D-F101-47B8-B4EF-ACC8F5648EBF}" destId="{C77CABCE-FCDC-4007-BFAE-C0BD59C88173}" srcOrd="0" destOrd="0" presId="urn:microsoft.com/office/officeart/2008/layout/VerticalCurvedList"/>
    <dgm:cxn modelId="{33A1C7E0-CCE1-4678-A3DF-78B0B2EF99A6}" srcId="{D4866D10-BB44-4BA4-9C2E-E46A9345D181}" destId="{7CD3B18D-F101-47B8-B4EF-ACC8F5648EBF}" srcOrd="0" destOrd="0" parTransId="{7D79D519-8C7E-4E8D-B2DC-B2AE1C549F26}" sibTransId="{22488AD8-9B9C-4DF6-9909-F2BFEA8B7F74}"/>
    <dgm:cxn modelId="{E6F126E8-58A9-4C9F-B4B1-ADE73A6F3E6D}" type="presOf" srcId="{1661E47F-1B85-4B52-8AB0-092EC9DB5C4C}" destId="{55AE563B-D0AD-4DEE-8AF8-74F762BD2EF3}" srcOrd="0" destOrd="0" presId="urn:microsoft.com/office/officeart/2008/layout/VerticalCurvedList"/>
    <dgm:cxn modelId="{427D8BA0-9A10-4639-9329-5408D63C4FC7}" type="presParOf" srcId="{EB7A3A2F-F68D-4C1F-B9EA-CDEB6889FCC5}" destId="{E0A84CDB-5AF2-41A5-9344-EE0B351F64ED}" srcOrd="0" destOrd="0" presId="urn:microsoft.com/office/officeart/2008/layout/VerticalCurvedList"/>
    <dgm:cxn modelId="{E801A15F-1276-48D9-8063-A55199432D25}" type="presParOf" srcId="{E0A84CDB-5AF2-41A5-9344-EE0B351F64ED}" destId="{4058524B-8D91-48C3-A9CF-F6AD4FB0FC5B}" srcOrd="0" destOrd="0" presId="urn:microsoft.com/office/officeart/2008/layout/VerticalCurvedList"/>
    <dgm:cxn modelId="{6D4B7476-70EA-448E-A38F-C2590ECB60BD}" type="presParOf" srcId="{4058524B-8D91-48C3-A9CF-F6AD4FB0FC5B}" destId="{3821B8E2-032B-4A55-AF19-887745176F6E}" srcOrd="0" destOrd="0" presId="urn:microsoft.com/office/officeart/2008/layout/VerticalCurvedList"/>
    <dgm:cxn modelId="{01AD9EAE-42FF-44D6-ACA5-8C34EBA635E2}" type="presParOf" srcId="{4058524B-8D91-48C3-A9CF-F6AD4FB0FC5B}" destId="{40F979E0-BFAB-4B7C-A5E8-6059637AE9ED}" srcOrd="1" destOrd="0" presId="urn:microsoft.com/office/officeart/2008/layout/VerticalCurvedList"/>
    <dgm:cxn modelId="{4AAA6D8A-D805-4029-87FE-D001F7AA1DF0}" type="presParOf" srcId="{4058524B-8D91-48C3-A9CF-F6AD4FB0FC5B}" destId="{6C0036E0-E32E-4ED8-9DB1-A27B9781B423}" srcOrd="2" destOrd="0" presId="urn:microsoft.com/office/officeart/2008/layout/VerticalCurvedList"/>
    <dgm:cxn modelId="{30EC3AB9-4343-41EA-A0D6-801740F39FDC}" type="presParOf" srcId="{4058524B-8D91-48C3-A9CF-F6AD4FB0FC5B}" destId="{A3696CFD-A8EB-412F-9101-978C91D6ABBE}" srcOrd="3" destOrd="0" presId="urn:microsoft.com/office/officeart/2008/layout/VerticalCurvedList"/>
    <dgm:cxn modelId="{EA3E48F4-133B-43D6-9D9D-54ABAB04FD50}" type="presParOf" srcId="{E0A84CDB-5AF2-41A5-9344-EE0B351F64ED}" destId="{C77CABCE-FCDC-4007-BFAE-C0BD59C88173}" srcOrd="1" destOrd="0" presId="urn:microsoft.com/office/officeart/2008/layout/VerticalCurvedList"/>
    <dgm:cxn modelId="{4595171F-8D95-4E53-83C7-299165ABDB1B}" type="presParOf" srcId="{E0A84CDB-5AF2-41A5-9344-EE0B351F64ED}" destId="{8584FD09-698D-401F-93F3-316DA860065E}" srcOrd="2" destOrd="0" presId="urn:microsoft.com/office/officeart/2008/layout/VerticalCurvedList"/>
    <dgm:cxn modelId="{8BBEA451-ADEE-45C8-86DF-BB4B2EABF02E}" type="presParOf" srcId="{8584FD09-698D-401F-93F3-316DA860065E}" destId="{2B2EE0DC-101A-4B51-A189-246D5C4709AE}" srcOrd="0" destOrd="0" presId="urn:microsoft.com/office/officeart/2008/layout/VerticalCurvedList"/>
    <dgm:cxn modelId="{EBB3379F-526D-49C1-AFA0-F326A2106E37}" type="presParOf" srcId="{E0A84CDB-5AF2-41A5-9344-EE0B351F64ED}" destId="{F4C58995-C07B-4CF4-B1EF-A42534B14D9F}" srcOrd="3" destOrd="0" presId="urn:microsoft.com/office/officeart/2008/layout/VerticalCurvedList"/>
    <dgm:cxn modelId="{35CA7B10-516D-4104-ADB2-B41DE363CF27}" type="presParOf" srcId="{E0A84CDB-5AF2-41A5-9344-EE0B351F64ED}" destId="{3886E712-A155-4584-9ED9-7B907DA89494}" srcOrd="4" destOrd="0" presId="urn:microsoft.com/office/officeart/2008/layout/VerticalCurvedList"/>
    <dgm:cxn modelId="{DF1A0949-3C83-40E8-A919-8919BC80BFF9}" type="presParOf" srcId="{3886E712-A155-4584-9ED9-7B907DA89494}" destId="{AB066955-1874-4CEA-AFD7-74014403FEDC}" srcOrd="0" destOrd="0" presId="urn:microsoft.com/office/officeart/2008/layout/VerticalCurvedList"/>
    <dgm:cxn modelId="{BD891FCC-18E2-4B7A-BC95-A492FBAC51F0}" type="presParOf" srcId="{E0A84CDB-5AF2-41A5-9344-EE0B351F64ED}" destId="{B8707E3E-44CF-4E1C-BE9E-B3A66C6772D8}" srcOrd="5" destOrd="0" presId="urn:microsoft.com/office/officeart/2008/layout/VerticalCurvedList"/>
    <dgm:cxn modelId="{B24497D3-51DD-42FC-8775-E1EBC4B5440D}" type="presParOf" srcId="{E0A84CDB-5AF2-41A5-9344-EE0B351F64ED}" destId="{BC87DEB0-A4A0-418F-A44E-843ECB02E872}" srcOrd="6" destOrd="0" presId="urn:microsoft.com/office/officeart/2008/layout/VerticalCurvedList"/>
    <dgm:cxn modelId="{897D36E3-4748-4564-B2C8-351615D05737}" type="presParOf" srcId="{BC87DEB0-A4A0-418F-A44E-843ECB02E872}" destId="{AFC53E57-A1E1-4A5D-8319-A03DB2EF3AF9}" srcOrd="0" destOrd="0" presId="urn:microsoft.com/office/officeart/2008/layout/VerticalCurvedList"/>
    <dgm:cxn modelId="{01E27922-3BFC-494C-BD01-5D87C646156F}" type="presParOf" srcId="{E0A84CDB-5AF2-41A5-9344-EE0B351F64ED}" destId="{AD99FBD4-0816-4FFC-AB3A-AFA2A0E99497}" srcOrd="7" destOrd="0" presId="urn:microsoft.com/office/officeart/2008/layout/VerticalCurvedList"/>
    <dgm:cxn modelId="{DDCE6984-2B50-4656-85FA-3C3CFFDC6F09}" type="presParOf" srcId="{E0A84CDB-5AF2-41A5-9344-EE0B351F64ED}" destId="{55F8BFA3-525C-49DF-9597-04D616E1FAA4}" srcOrd="8" destOrd="0" presId="urn:microsoft.com/office/officeart/2008/layout/VerticalCurvedList"/>
    <dgm:cxn modelId="{A31F39B1-1464-4B0B-A4DD-EC78AD48F2B5}" type="presParOf" srcId="{55F8BFA3-525C-49DF-9597-04D616E1FAA4}" destId="{64D6B14E-B26A-4E85-8678-355FDF47804C}" srcOrd="0" destOrd="0" presId="urn:microsoft.com/office/officeart/2008/layout/VerticalCurvedList"/>
    <dgm:cxn modelId="{DDC8BE73-688C-4ED7-B252-5295B977C9B6}" type="presParOf" srcId="{E0A84CDB-5AF2-41A5-9344-EE0B351F64ED}" destId="{55AE563B-D0AD-4DEE-8AF8-74F762BD2EF3}" srcOrd="9" destOrd="0" presId="urn:microsoft.com/office/officeart/2008/layout/VerticalCurvedList"/>
    <dgm:cxn modelId="{D2A54727-66B8-4752-97B7-19E21B83DDF1}" type="presParOf" srcId="{E0A84CDB-5AF2-41A5-9344-EE0B351F64ED}" destId="{8B72472E-1FA4-4247-8505-88A254114963}" srcOrd="10" destOrd="0" presId="urn:microsoft.com/office/officeart/2008/layout/VerticalCurvedList"/>
    <dgm:cxn modelId="{65FC9FE8-4896-47E1-9782-1FE5CB9F8A78}" type="presParOf" srcId="{8B72472E-1FA4-4247-8505-88A254114963}" destId="{F87322B7-B068-4B45-9AAE-01D6C33A2E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483471-02A1-4095-B573-029C81CB8283}"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AC68A3BB-98A9-4798-B012-1089E9D9B716}">
      <dgm:prSet custT="1"/>
      <dgm:spPr>
        <a:xfrm>
          <a:off x="0" y="10599"/>
          <a:ext cx="10058399" cy="863460"/>
        </a:xfrm>
        <a:prstGeom prst="roundRect">
          <a:avLst/>
        </a:prstGeom>
        <a:solidFill>
          <a:schemeClr val="accent4">
            <a:lumMod val="75000"/>
          </a:schemeClr>
        </a:solidFill>
        <a:ln w="15875" cap="flat" cmpd="sng" algn="ctr">
          <a:solidFill>
            <a:sysClr val="window" lastClr="FFFFFF">
              <a:hueOff val="0"/>
              <a:satOff val="0"/>
              <a:lumOff val="0"/>
              <a:alphaOff val="0"/>
            </a:sysClr>
          </a:solidFill>
          <a:prstDash val="solid"/>
        </a:ln>
        <a:effectLst/>
      </dgm:spPr>
      <dgm:t>
        <a:bodyPr/>
        <a:lstStyle/>
        <a:p>
          <a:pPr>
            <a:buNone/>
          </a:pPr>
          <a:r>
            <a:rPr lang="en-US" sz="2000">
              <a:solidFill>
                <a:sysClr val="window" lastClr="FFFFFF"/>
              </a:solidFill>
              <a:effectLst/>
              <a:latin typeface="Calibri" panose="020F0502020204030204"/>
              <a:ea typeface="Verdana" panose="020B0604030504040204" pitchFamily="34" charset="0"/>
              <a:cs typeface="Times New Roman" panose="02020603050405020304" pitchFamily="18" charset="0"/>
            </a:rPr>
            <a:t>Engagement (H0025HATS)</a:t>
          </a:r>
          <a:endParaRPr lang="en-US" sz="2000">
            <a:solidFill>
              <a:sysClr val="window" lastClr="FFFFFF"/>
            </a:solidFill>
            <a:latin typeface="Calibri" panose="020F0502020204030204"/>
            <a:ea typeface="+mn-ea"/>
            <a:cs typeface="+mn-cs"/>
          </a:endParaRPr>
        </a:p>
      </dgm:t>
    </dgm:pt>
    <dgm:pt modelId="{7E92073F-2942-4AB4-AF68-14A431AB3FA3}" type="parTrans" cxnId="{08BB3D52-D759-4791-9CF2-4A4AEBC350AD}">
      <dgm:prSet/>
      <dgm:spPr/>
      <dgm:t>
        <a:bodyPr/>
        <a:lstStyle/>
        <a:p>
          <a:endParaRPr lang="en-US" sz="2000"/>
        </a:p>
      </dgm:t>
    </dgm:pt>
    <dgm:pt modelId="{83144368-A946-45EA-BD05-4B63B42064BC}" type="sibTrans" cxnId="{08BB3D52-D759-4791-9CF2-4A4AEBC350AD}">
      <dgm:prSet/>
      <dgm:spPr/>
      <dgm:t>
        <a:bodyPr/>
        <a:lstStyle/>
        <a:p>
          <a:endParaRPr lang="en-US" sz="2000"/>
        </a:p>
      </dgm:t>
    </dgm:pt>
    <dgm:pt modelId="{6F86AF53-7454-414F-B289-10664588D7AA}">
      <dgm:prSet custT="1"/>
      <dgm:spPr>
        <a:xfrm>
          <a:off x="0" y="977740"/>
          <a:ext cx="10058399" cy="863460"/>
        </a:xfrm>
        <a:prstGeom prst="roundRect">
          <a:avLst/>
        </a:prstGeom>
        <a:solidFill>
          <a:schemeClr val="accent4">
            <a:lumMod val="75000"/>
          </a:schemeClr>
        </a:solidFill>
        <a:ln w="15875" cap="flat" cmpd="sng" algn="ctr">
          <a:solidFill>
            <a:sysClr val="window" lastClr="FFFFFF">
              <a:hueOff val="0"/>
              <a:satOff val="0"/>
              <a:lumOff val="0"/>
              <a:alphaOff val="0"/>
            </a:sysClr>
          </a:solidFill>
          <a:prstDash val="solid"/>
        </a:ln>
        <a:effectLst/>
      </dgm:spPr>
      <dgm:t>
        <a:bodyPr/>
        <a:lstStyle/>
        <a:p>
          <a:pPr>
            <a:buNone/>
          </a:pPr>
          <a:r>
            <a:rPr lang="en-US" sz="2000">
              <a:solidFill>
                <a:sysClr val="window" lastClr="FFFFFF"/>
              </a:solidFill>
              <a:effectLst/>
              <a:latin typeface="Calibri" panose="020F0502020204030204"/>
              <a:ea typeface="Verdana" panose="020B0604030504040204" pitchFamily="34" charset="0"/>
              <a:cs typeface="Times New Roman" panose="02020603050405020304" pitchFamily="18" charset="0"/>
            </a:rPr>
            <a:t>Peer/Family Partner (H0038HA)</a:t>
          </a:r>
          <a:endParaRPr lang="en-US" sz="2000">
            <a:solidFill>
              <a:sysClr val="window" lastClr="FFFFFF"/>
            </a:solidFill>
            <a:latin typeface="Calibri" panose="020F0502020204030204"/>
            <a:ea typeface="+mn-ea"/>
            <a:cs typeface="+mn-cs"/>
          </a:endParaRPr>
        </a:p>
      </dgm:t>
    </dgm:pt>
    <dgm:pt modelId="{FF3F7023-07CE-4D89-8A1E-47689988898A}" type="parTrans" cxnId="{A1F1FEDD-A5DD-4C6A-914F-C15815E3CECA}">
      <dgm:prSet/>
      <dgm:spPr/>
      <dgm:t>
        <a:bodyPr/>
        <a:lstStyle/>
        <a:p>
          <a:endParaRPr lang="en-US" sz="2000"/>
        </a:p>
      </dgm:t>
    </dgm:pt>
    <dgm:pt modelId="{2C2CE2CC-9E87-42C3-892C-FA642EA73204}" type="sibTrans" cxnId="{A1F1FEDD-A5DD-4C6A-914F-C15815E3CECA}">
      <dgm:prSet/>
      <dgm:spPr/>
      <dgm:t>
        <a:bodyPr/>
        <a:lstStyle/>
        <a:p>
          <a:endParaRPr lang="en-US" sz="2000"/>
        </a:p>
      </dgm:t>
    </dgm:pt>
    <dgm:pt modelId="{11104E5C-E9BA-4162-9197-58FCED805BD7}">
      <dgm:prSet custT="1"/>
      <dgm:spPr>
        <a:xfrm>
          <a:off x="0" y="1944880"/>
          <a:ext cx="10058399" cy="863460"/>
        </a:xfrm>
        <a:prstGeom prst="roundRect">
          <a:avLst/>
        </a:prstGeom>
        <a:solidFill>
          <a:schemeClr val="accent4">
            <a:lumMod val="75000"/>
          </a:schemeClr>
        </a:solidFill>
        <a:ln w="15875" cap="flat" cmpd="sng" algn="ctr">
          <a:solidFill>
            <a:sysClr val="window" lastClr="FFFFFF">
              <a:hueOff val="0"/>
              <a:satOff val="0"/>
              <a:lumOff val="0"/>
              <a:alphaOff val="0"/>
            </a:sysClr>
          </a:solidFill>
          <a:prstDash val="solid"/>
        </a:ln>
        <a:effectLst/>
      </dgm:spPr>
      <dgm:t>
        <a:bodyPr/>
        <a:lstStyle/>
        <a:p>
          <a:pPr>
            <a:buNone/>
          </a:pPr>
          <a:r>
            <a:rPr lang="en-US" sz="2000">
              <a:solidFill>
                <a:sysClr val="window" lastClr="FFFFFF"/>
              </a:solidFill>
              <a:effectLst/>
              <a:latin typeface="Calibri" panose="020F0502020204030204"/>
              <a:ea typeface="Verdana" panose="020B0604030504040204" pitchFamily="34" charset="0"/>
              <a:cs typeface="Times New Roman" panose="02020603050405020304" pitchFamily="18" charset="0"/>
            </a:rPr>
            <a:t>Parent Support Group (H0025HAHQ)</a:t>
          </a:r>
          <a:endParaRPr lang="en-US" sz="2000">
            <a:solidFill>
              <a:sysClr val="window" lastClr="FFFFFF"/>
            </a:solidFill>
            <a:latin typeface="Calibri" panose="020F0502020204030204"/>
            <a:ea typeface="+mn-ea"/>
            <a:cs typeface="+mn-cs"/>
          </a:endParaRPr>
        </a:p>
      </dgm:t>
    </dgm:pt>
    <dgm:pt modelId="{968D25C4-8DC1-48F5-A5B0-F5350C78B6A0}" type="parTrans" cxnId="{6E4BF13D-9893-4649-8879-7B5823D24C5A}">
      <dgm:prSet/>
      <dgm:spPr/>
      <dgm:t>
        <a:bodyPr/>
        <a:lstStyle/>
        <a:p>
          <a:endParaRPr lang="en-US" sz="2000"/>
        </a:p>
      </dgm:t>
    </dgm:pt>
    <dgm:pt modelId="{9C785E25-89D0-4743-B09E-E0B884AA01C0}" type="sibTrans" cxnId="{6E4BF13D-9893-4649-8879-7B5823D24C5A}">
      <dgm:prSet/>
      <dgm:spPr/>
      <dgm:t>
        <a:bodyPr/>
        <a:lstStyle/>
        <a:p>
          <a:endParaRPr lang="en-US" sz="2000"/>
        </a:p>
      </dgm:t>
    </dgm:pt>
    <dgm:pt modelId="{54D51F95-F76F-4971-954B-CF4695380967}">
      <dgm:prSet custT="1"/>
      <dgm:spPr>
        <a:xfrm>
          <a:off x="0" y="2912020"/>
          <a:ext cx="10058399" cy="863460"/>
        </a:xfrm>
        <a:prstGeom prst="roundRect">
          <a:avLst/>
        </a:prstGeom>
        <a:solidFill>
          <a:schemeClr val="accent4">
            <a:lumMod val="75000"/>
          </a:schemeClr>
        </a:solidFill>
        <a:ln w="15875" cap="flat" cmpd="sng" algn="ctr">
          <a:solidFill>
            <a:sysClr val="window" lastClr="FFFFFF">
              <a:hueOff val="0"/>
              <a:satOff val="0"/>
              <a:lumOff val="0"/>
              <a:alphaOff val="0"/>
            </a:sysClr>
          </a:solidFill>
          <a:prstDash val="solid"/>
        </a:ln>
        <a:effectLst/>
      </dgm:spPr>
      <dgm:t>
        <a:bodyPr/>
        <a:lstStyle/>
        <a:p>
          <a:pPr>
            <a:buNone/>
          </a:pPr>
          <a:r>
            <a:rPr lang="en-US" sz="2000">
              <a:solidFill>
                <a:sysClr val="window" lastClr="FFFFFF"/>
              </a:solidFill>
              <a:latin typeface="Calibri" panose="020F0502020204030204"/>
              <a:ea typeface="+mn-ea"/>
              <a:cs typeface="+mn-cs"/>
            </a:rPr>
            <a:t>Psychosocial Rehab/Skills Training (H2014HAHQ)</a:t>
          </a:r>
        </a:p>
      </dgm:t>
    </dgm:pt>
    <dgm:pt modelId="{64366A73-5DB7-43C1-BDFA-697DF7BE6779}" type="parTrans" cxnId="{308A45AF-BAC0-4EF3-B407-FE956B644D21}">
      <dgm:prSet/>
      <dgm:spPr/>
      <dgm:t>
        <a:bodyPr/>
        <a:lstStyle/>
        <a:p>
          <a:endParaRPr lang="en-US" sz="2000"/>
        </a:p>
      </dgm:t>
    </dgm:pt>
    <dgm:pt modelId="{34C4665C-5544-49D3-B862-A06465CB1A74}" type="sibTrans" cxnId="{308A45AF-BAC0-4EF3-B407-FE956B644D21}">
      <dgm:prSet/>
      <dgm:spPr/>
      <dgm:t>
        <a:bodyPr/>
        <a:lstStyle/>
        <a:p>
          <a:endParaRPr lang="en-US" sz="2000"/>
        </a:p>
      </dgm:t>
    </dgm:pt>
    <dgm:pt modelId="{077AF394-BA18-4030-80B0-0DA7F980497B}" type="pres">
      <dgm:prSet presAssocID="{1B483471-02A1-4095-B573-029C81CB8283}" presName="linear" presStyleCnt="0">
        <dgm:presLayoutVars>
          <dgm:animLvl val="lvl"/>
          <dgm:resizeHandles val="exact"/>
        </dgm:presLayoutVars>
      </dgm:prSet>
      <dgm:spPr/>
    </dgm:pt>
    <dgm:pt modelId="{C550A8E0-02F7-48FE-BF38-FB1388A8827A}" type="pres">
      <dgm:prSet presAssocID="{AC68A3BB-98A9-4798-B012-1089E9D9B716}" presName="parentText" presStyleLbl="node1" presStyleIdx="0" presStyleCnt="4">
        <dgm:presLayoutVars>
          <dgm:chMax val="0"/>
          <dgm:bulletEnabled val="1"/>
        </dgm:presLayoutVars>
      </dgm:prSet>
      <dgm:spPr/>
    </dgm:pt>
    <dgm:pt modelId="{D542601D-6FF1-46C9-83A8-3D3D821C8461}" type="pres">
      <dgm:prSet presAssocID="{83144368-A946-45EA-BD05-4B63B42064BC}" presName="spacer" presStyleCnt="0"/>
      <dgm:spPr/>
    </dgm:pt>
    <dgm:pt modelId="{E37C4C3F-0D39-498A-A018-8516D501C64A}" type="pres">
      <dgm:prSet presAssocID="{6F86AF53-7454-414F-B289-10664588D7AA}" presName="parentText" presStyleLbl="node1" presStyleIdx="1" presStyleCnt="4">
        <dgm:presLayoutVars>
          <dgm:chMax val="0"/>
          <dgm:bulletEnabled val="1"/>
        </dgm:presLayoutVars>
      </dgm:prSet>
      <dgm:spPr/>
    </dgm:pt>
    <dgm:pt modelId="{50C3672C-A32E-454F-9B4D-9BB5F9C37227}" type="pres">
      <dgm:prSet presAssocID="{2C2CE2CC-9E87-42C3-892C-FA642EA73204}" presName="spacer" presStyleCnt="0"/>
      <dgm:spPr/>
    </dgm:pt>
    <dgm:pt modelId="{F1A96AB1-7441-4BE1-AA1B-FDE014851834}" type="pres">
      <dgm:prSet presAssocID="{11104E5C-E9BA-4162-9197-58FCED805BD7}" presName="parentText" presStyleLbl="node1" presStyleIdx="2" presStyleCnt="4">
        <dgm:presLayoutVars>
          <dgm:chMax val="0"/>
          <dgm:bulletEnabled val="1"/>
        </dgm:presLayoutVars>
      </dgm:prSet>
      <dgm:spPr/>
    </dgm:pt>
    <dgm:pt modelId="{1E868B7F-6B3E-4A71-9436-88B88C093174}" type="pres">
      <dgm:prSet presAssocID="{9C785E25-89D0-4743-B09E-E0B884AA01C0}" presName="spacer" presStyleCnt="0"/>
      <dgm:spPr/>
    </dgm:pt>
    <dgm:pt modelId="{EBC7D230-3D05-4682-8E39-7527F1F4A5CE}" type="pres">
      <dgm:prSet presAssocID="{54D51F95-F76F-4971-954B-CF4695380967}" presName="parentText" presStyleLbl="node1" presStyleIdx="3" presStyleCnt="4">
        <dgm:presLayoutVars>
          <dgm:chMax val="0"/>
          <dgm:bulletEnabled val="1"/>
        </dgm:presLayoutVars>
      </dgm:prSet>
      <dgm:spPr/>
    </dgm:pt>
  </dgm:ptLst>
  <dgm:cxnLst>
    <dgm:cxn modelId="{7CC6432E-6EF3-4E1C-AABD-C8AA882E8B2E}" type="presOf" srcId="{6F86AF53-7454-414F-B289-10664588D7AA}" destId="{E37C4C3F-0D39-498A-A018-8516D501C64A}" srcOrd="0" destOrd="0" presId="urn:microsoft.com/office/officeart/2005/8/layout/vList2"/>
    <dgm:cxn modelId="{6E4BF13D-9893-4649-8879-7B5823D24C5A}" srcId="{1B483471-02A1-4095-B573-029C81CB8283}" destId="{11104E5C-E9BA-4162-9197-58FCED805BD7}" srcOrd="2" destOrd="0" parTransId="{968D25C4-8DC1-48F5-A5B0-F5350C78B6A0}" sibTransId="{9C785E25-89D0-4743-B09E-E0B884AA01C0}"/>
    <dgm:cxn modelId="{08BB3D52-D759-4791-9CF2-4A4AEBC350AD}" srcId="{1B483471-02A1-4095-B573-029C81CB8283}" destId="{AC68A3BB-98A9-4798-B012-1089E9D9B716}" srcOrd="0" destOrd="0" parTransId="{7E92073F-2942-4AB4-AF68-14A431AB3FA3}" sibTransId="{83144368-A946-45EA-BD05-4B63B42064BC}"/>
    <dgm:cxn modelId="{D5869152-AF07-4E87-B15D-A5FD7D23F4B5}" type="presOf" srcId="{AC68A3BB-98A9-4798-B012-1089E9D9B716}" destId="{C550A8E0-02F7-48FE-BF38-FB1388A8827A}" srcOrd="0" destOrd="0" presId="urn:microsoft.com/office/officeart/2005/8/layout/vList2"/>
    <dgm:cxn modelId="{06622575-B443-47F0-9B51-EB84269528FE}" type="presOf" srcId="{54D51F95-F76F-4971-954B-CF4695380967}" destId="{EBC7D230-3D05-4682-8E39-7527F1F4A5CE}" srcOrd="0" destOrd="0" presId="urn:microsoft.com/office/officeart/2005/8/layout/vList2"/>
    <dgm:cxn modelId="{7998B18E-CC57-4C97-A48E-56411DE5AF13}" type="presOf" srcId="{1B483471-02A1-4095-B573-029C81CB8283}" destId="{077AF394-BA18-4030-80B0-0DA7F980497B}" srcOrd="0" destOrd="0" presId="urn:microsoft.com/office/officeart/2005/8/layout/vList2"/>
    <dgm:cxn modelId="{308A45AF-BAC0-4EF3-B407-FE956B644D21}" srcId="{1B483471-02A1-4095-B573-029C81CB8283}" destId="{54D51F95-F76F-4971-954B-CF4695380967}" srcOrd="3" destOrd="0" parTransId="{64366A73-5DB7-43C1-BDFA-697DF7BE6779}" sibTransId="{34C4665C-5544-49D3-B862-A06465CB1A74}"/>
    <dgm:cxn modelId="{A1F1FEDD-A5DD-4C6A-914F-C15815E3CECA}" srcId="{1B483471-02A1-4095-B573-029C81CB8283}" destId="{6F86AF53-7454-414F-B289-10664588D7AA}" srcOrd="1" destOrd="0" parTransId="{FF3F7023-07CE-4D89-8A1E-47689988898A}" sibTransId="{2C2CE2CC-9E87-42C3-892C-FA642EA73204}"/>
    <dgm:cxn modelId="{272CD8FE-19B9-4C64-BAEC-DD568C03A48A}" type="presOf" srcId="{11104E5C-E9BA-4162-9197-58FCED805BD7}" destId="{F1A96AB1-7441-4BE1-AA1B-FDE014851834}" srcOrd="0" destOrd="0" presId="urn:microsoft.com/office/officeart/2005/8/layout/vList2"/>
    <dgm:cxn modelId="{190D7B30-293A-43D2-AA0A-FAA424C85A39}" type="presParOf" srcId="{077AF394-BA18-4030-80B0-0DA7F980497B}" destId="{C550A8E0-02F7-48FE-BF38-FB1388A8827A}" srcOrd="0" destOrd="0" presId="urn:microsoft.com/office/officeart/2005/8/layout/vList2"/>
    <dgm:cxn modelId="{3763368B-7798-44FC-B362-D6EE775945C8}" type="presParOf" srcId="{077AF394-BA18-4030-80B0-0DA7F980497B}" destId="{D542601D-6FF1-46C9-83A8-3D3D821C8461}" srcOrd="1" destOrd="0" presId="urn:microsoft.com/office/officeart/2005/8/layout/vList2"/>
    <dgm:cxn modelId="{1A6FA3BD-39E4-4F5F-90CA-4CF899632519}" type="presParOf" srcId="{077AF394-BA18-4030-80B0-0DA7F980497B}" destId="{E37C4C3F-0D39-498A-A018-8516D501C64A}" srcOrd="2" destOrd="0" presId="urn:microsoft.com/office/officeart/2005/8/layout/vList2"/>
    <dgm:cxn modelId="{8CB50523-7CC1-4C22-990F-224A3085DDF0}" type="presParOf" srcId="{077AF394-BA18-4030-80B0-0DA7F980497B}" destId="{50C3672C-A32E-454F-9B4D-9BB5F9C37227}" srcOrd="3" destOrd="0" presId="urn:microsoft.com/office/officeart/2005/8/layout/vList2"/>
    <dgm:cxn modelId="{E5E5D21F-DA38-4E55-82C6-0939DE6FDA88}" type="presParOf" srcId="{077AF394-BA18-4030-80B0-0DA7F980497B}" destId="{F1A96AB1-7441-4BE1-AA1B-FDE014851834}" srcOrd="4" destOrd="0" presId="urn:microsoft.com/office/officeart/2005/8/layout/vList2"/>
    <dgm:cxn modelId="{39A0EF9C-332A-4949-A92F-A436BA5F7EC5}" type="presParOf" srcId="{077AF394-BA18-4030-80B0-0DA7F980497B}" destId="{1E868B7F-6B3E-4A71-9436-88B88C093174}" srcOrd="5" destOrd="0" presId="urn:microsoft.com/office/officeart/2005/8/layout/vList2"/>
    <dgm:cxn modelId="{F4E95072-8F91-4306-A9DC-5E501FC832BB}" type="presParOf" srcId="{077AF394-BA18-4030-80B0-0DA7F980497B}" destId="{EBC7D230-3D05-4682-8E39-7527F1F4A5C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12974-95C4-460A-B9EA-5EBEA8E9FBC2}">
      <dsp:nvSpPr>
        <dsp:cNvPr id="0" name=""/>
        <dsp:cNvSpPr/>
      </dsp:nvSpPr>
      <dsp:spPr>
        <a:xfrm>
          <a:off x="3211257" y="48672"/>
          <a:ext cx="2530984" cy="253098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a:t>1. To build data</a:t>
          </a:r>
        </a:p>
      </dsp:txBody>
      <dsp:txXfrm>
        <a:off x="3503294" y="389382"/>
        <a:ext cx="1946910" cy="803100"/>
      </dsp:txXfrm>
    </dsp:sp>
    <dsp:sp modelId="{794BD879-0E23-4E88-BD78-B916963B5771}">
      <dsp:nvSpPr>
        <dsp:cNvPr id="0" name=""/>
        <dsp:cNvSpPr/>
      </dsp:nvSpPr>
      <dsp:spPr>
        <a:xfrm>
          <a:off x="4295550" y="1097810"/>
          <a:ext cx="2530984" cy="253098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a:t>2. To justify need for more Peer &amp; Family Partner full time employees </a:t>
          </a:r>
        </a:p>
      </dsp:txBody>
      <dsp:txXfrm>
        <a:off x="5658388" y="1389847"/>
        <a:ext cx="973455" cy="1946910"/>
      </dsp:txXfrm>
    </dsp:sp>
    <dsp:sp modelId="{5EE49B0D-1573-4472-A07A-2BBE6B2708C9}">
      <dsp:nvSpPr>
        <dsp:cNvPr id="0" name=""/>
        <dsp:cNvSpPr/>
      </dsp:nvSpPr>
      <dsp:spPr>
        <a:xfrm>
          <a:off x="3211257" y="2287620"/>
          <a:ext cx="2530984" cy="253098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a:t>3. To build financial revenue for your unit </a:t>
          </a:r>
        </a:p>
      </dsp:txBody>
      <dsp:txXfrm>
        <a:off x="3503294" y="3674794"/>
        <a:ext cx="1946910" cy="803100"/>
      </dsp:txXfrm>
    </dsp:sp>
    <dsp:sp modelId="{17823179-1E58-488B-AC5C-EEAE5A4CC94F}">
      <dsp:nvSpPr>
        <dsp:cNvPr id="0" name=""/>
        <dsp:cNvSpPr/>
      </dsp:nvSpPr>
      <dsp:spPr>
        <a:xfrm>
          <a:off x="2073358" y="1130789"/>
          <a:ext cx="2530984" cy="253098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a:t>4. To boost Peers as a profession</a:t>
          </a:r>
        </a:p>
      </dsp:txBody>
      <dsp:txXfrm>
        <a:off x="2268049" y="1422825"/>
        <a:ext cx="973455" cy="1946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979E0-BFAB-4B7C-A5E8-6059637AE9ED}">
      <dsp:nvSpPr>
        <dsp:cNvPr id="0" name=""/>
        <dsp:cNvSpPr/>
      </dsp:nvSpPr>
      <dsp:spPr>
        <a:xfrm>
          <a:off x="-4926920" y="-754969"/>
          <a:ext cx="5867902" cy="5867902"/>
        </a:xfrm>
        <a:prstGeom prst="blockArc">
          <a:avLst>
            <a:gd name="adj1" fmla="val 18900000"/>
            <a:gd name="adj2" fmla="val 2700000"/>
            <a:gd name="adj3" fmla="val 36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7CABCE-FCDC-4007-BFAE-C0BD59C88173}">
      <dsp:nvSpPr>
        <dsp:cNvPr id="0" name=""/>
        <dsp:cNvSpPr/>
      </dsp:nvSpPr>
      <dsp:spPr>
        <a:xfrm>
          <a:off x="411702" y="272285"/>
          <a:ext cx="6551285" cy="544919"/>
        </a:xfrm>
        <a:prstGeom prst="rect">
          <a:avLst/>
        </a:prstGeom>
        <a:solidFill>
          <a:schemeClr val="tx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253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a:t>Peer Support (H0038)</a:t>
          </a:r>
        </a:p>
      </dsp:txBody>
      <dsp:txXfrm>
        <a:off x="411702" y="272285"/>
        <a:ext cx="6551285" cy="544919"/>
      </dsp:txXfrm>
    </dsp:sp>
    <dsp:sp modelId="{2B2EE0DC-101A-4B51-A189-246D5C4709AE}">
      <dsp:nvSpPr>
        <dsp:cNvPr id="0" name=""/>
        <dsp:cNvSpPr/>
      </dsp:nvSpPr>
      <dsp:spPr>
        <a:xfrm>
          <a:off x="71127" y="204170"/>
          <a:ext cx="681149" cy="68114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F4C58995-C07B-4CF4-B1EF-A42534B14D9F}">
      <dsp:nvSpPr>
        <dsp:cNvPr id="0" name=""/>
        <dsp:cNvSpPr/>
      </dsp:nvSpPr>
      <dsp:spPr>
        <a:xfrm>
          <a:off x="802175" y="1089403"/>
          <a:ext cx="6160811" cy="544919"/>
        </a:xfrm>
        <a:prstGeom prst="rect">
          <a:avLst/>
        </a:prstGeom>
        <a:solidFill>
          <a:schemeClr val="tx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253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a:t>Skills Training (H2014)</a:t>
          </a:r>
        </a:p>
      </dsp:txBody>
      <dsp:txXfrm>
        <a:off x="802175" y="1089403"/>
        <a:ext cx="6160811" cy="544919"/>
      </dsp:txXfrm>
    </dsp:sp>
    <dsp:sp modelId="{AB066955-1874-4CEA-AFD7-74014403FEDC}">
      <dsp:nvSpPr>
        <dsp:cNvPr id="0" name=""/>
        <dsp:cNvSpPr/>
      </dsp:nvSpPr>
      <dsp:spPr>
        <a:xfrm>
          <a:off x="461600" y="1021288"/>
          <a:ext cx="681149" cy="68114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8707E3E-44CF-4E1C-BE9E-B3A66C6772D8}">
      <dsp:nvSpPr>
        <dsp:cNvPr id="0" name=""/>
        <dsp:cNvSpPr/>
      </dsp:nvSpPr>
      <dsp:spPr>
        <a:xfrm>
          <a:off x="889338" y="1771512"/>
          <a:ext cx="6040967" cy="544919"/>
        </a:xfrm>
        <a:prstGeom prst="rect">
          <a:avLst/>
        </a:prstGeom>
        <a:solidFill>
          <a:schemeClr val="tx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253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a:t>Psychosocial Rehab (H2017)</a:t>
          </a:r>
        </a:p>
      </dsp:txBody>
      <dsp:txXfrm>
        <a:off x="889338" y="1771512"/>
        <a:ext cx="6040967" cy="544919"/>
      </dsp:txXfrm>
    </dsp:sp>
    <dsp:sp modelId="{AFC53E57-A1E1-4A5D-8319-A03DB2EF3AF9}">
      <dsp:nvSpPr>
        <dsp:cNvPr id="0" name=""/>
        <dsp:cNvSpPr/>
      </dsp:nvSpPr>
      <dsp:spPr>
        <a:xfrm>
          <a:off x="581444" y="1838406"/>
          <a:ext cx="681149" cy="68114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AD99FBD4-0816-4FFC-AB3A-AFA2A0E99497}">
      <dsp:nvSpPr>
        <dsp:cNvPr id="0" name=""/>
        <dsp:cNvSpPr/>
      </dsp:nvSpPr>
      <dsp:spPr>
        <a:xfrm>
          <a:off x="802175" y="2723639"/>
          <a:ext cx="6160811" cy="544919"/>
        </a:xfrm>
        <a:prstGeom prst="rect">
          <a:avLst/>
        </a:prstGeom>
        <a:solidFill>
          <a:schemeClr val="tx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253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a:t>Group Skills Training &amp; Development including Supportive Housing (H2014HQ)</a:t>
          </a:r>
        </a:p>
      </dsp:txBody>
      <dsp:txXfrm>
        <a:off x="802175" y="2723639"/>
        <a:ext cx="6160811" cy="544919"/>
      </dsp:txXfrm>
    </dsp:sp>
    <dsp:sp modelId="{64D6B14E-B26A-4E85-8678-355FDF47804C}">
      <dsp:nvSpPr>
        <dsp:cNvPr id="0" name=""/>
        <dsp:cNvSpPr/>
      </dsp:nvSpPr>
      <dsp:spPr>
        <a:xfrm>
          <a:off x="461600" y="2655524"/>
          <a:ext cx="681149" cy="68114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5AE563B-D0AD-4DEE-8AF8-74F762BD2EF3}">
      <dsp:nvSpPr>
        <dsp:cNvPr id="0" name=""/>
        <dsp:cNvSpPr/>
      </dsp:nvSpPr>
      <dsp:spPr>
        <a:xfrm>
          <a:off x="411702" y="3540757"/>
          <a:ext cx="6551285" cy="544919"/>
        </a:xfrm>
        <a:prstGeom prst="rect">
          <a:avLst/>
        </a:prstGeom>
        <a:solidFill>
          <a:schemeClr val="tx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253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a:t>Medication Training &amp; Supports (H0034)</a:t>
          </a:r>
        </a:p>
      </dsp:txBody>
      <dsp:txXfrm>
        <a:off x="411702" y="3540757"/>
        <a:ext cx="6551285" cy="544919"/>
      </dsp:txXfrm>
    </dsp:sp>
    <dsp:sp modelId="{F87322B7-B068-4B45-9AAE-01D6C33A2E15}">
      <dsp:nvSpPr>
        <dsp:cNvPr id="0" name=""/>
        <dsp:cNvSpPr/>
      </dsp:nvSpPr>
      <dsp:spPr>
        <a:xfrm>
          <a:off x="71127" y="3472642"/>
          <a:ext cx="681149" cy="68114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0A8E0-02F7-48FE-BF38-FB1388A8827A}">
      <dsp:nvSpPr>
        <dsp:cNvPr id="0" name=""/>
        <dsp:cNvSpPr/>
      </dsp:nvSpPr>
      <dsp:spPr>
        <a:xfrm>
          <a:off x="0" y="18928"/>
          <a:ext cx="5928553" cy="823680"/>
        </a:xfrm>
        <a:prstGeom prst="roundRect">
          <a:avLst/>
        </a:prstGeom>
        <a:solidFill>
          <a:schemeClr val="accent4">
            <a:lumMod val="75000"/>
          </a:schemeClr>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ysClr val="window" lastClr="FFFFFF"/>
              </a:solidFill>
              <a:effectLst/>
              <a:latin typeface="Calibri" panose="020F0502020204030204"/>
              <a:ea typeface="Verdana" panose="020B0604030504040204" pitchFamily="34" charset="0"/>
              <a:cs typeface="Times New Roman" panose="02020603050405020304" pitchFamily="18" charset="0"/>
            </a:rPr>
            <a:t>Engagement (H0025HATS)</a:t>
          </a:r>
          <a:endParaRPr lang="en-US" sz="2000" kern="1200">
            <a:solidFill>
              <a:sysClr val="window" lastClr="FFFFFF"/>
            </a:solidFill>
            <a:latin typeface="Calibri" panose="020F0502020204030204"/>
            <a:ea typeface="+mn-ea"/>
            <a:cs typeface="+mn-cs"/>
          </a:endParaRPr>
        </a:p>
      </dsp:txBody>
      <dsp:txXfrm>
        <a:off x="40209" y="59137"/>
        <a:ext cx="5848135" cy="743262"/>
      </dsp:txXfrm>
    </dsp:sp>
    <dsp:sp modelId="{E37C4C3F-0D39-498A-A018-8516D501C64A}">
      <dsp:nvSpPr>
        <dsp:cNvPr id="0" name=""/>
        <dsp:cNvSpPr/>
      </dsp:nvSpPr>
      <dsp:spPr>
        <a:xfrm>
          <a:off x="0" y="969328"/>
          <a:ext cx="5928553" cy="823680"/>
        </a:xfrm>
        <a:prstGeom prst="roundRect">
          <a:avLst/>
        </a:prstGeom>
        <a:solidFill>
          <a:schemeClr val="accent4">
            <a:lumMod val="75000"/>
          </a:schemeClr>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ysClr val="window" lastClr="FFFFFF"/>
              </a:solidFill>
              <a:effectLst/>
              <a:latin typeface="Calibri" panose="020F0502020204030204"/>
              <a:ea typeface="Verdana" panose="020B0604030504040204" pitchFamily="34" charset="0"/>
              <a:cs typeface="Times New Roman" panose="02020603050405020304" pitchFamily="18" charset="0"/>
            </a:rPr>
            <a:t>Peer/Family Partner (H0038HA)</a:t>
          </a:r>
          <a:endParaRPr lang="en-US" sz="2000" kern="1200">
            <a:solidFill>
              <a:sysClr val="window" lastClr="FFFFFF"/>
            </a:solidFill>
            <a:latin typeface="Calibri" panose="020F0502020204030204"/>
            <a:ea typeface="+mn-ea"/>
            <a:cs typeface="+mn-cs"/>
          </a:endParaRPr>
        </a:p>
      </dsp:txBody>
      <dsp:txXfrm>
        <a:off x="40209" y="1009537"/>
        <a:ext cx="5848135" cy="743262"/>
      </dsp:txXfrm>
    </dsp:sp>
    <dsp:sp modelId="{F1A96AB1-7441-4BE1-AA1B-FDE014851834}">
      <dsp:nvSpPr>
        <dsp:cNvPr id="0" name=""/>
        <dsp:cNvSpPr/>
      </dsp:nvSpPr>
      <dsp:spPr>
        <a:xfrm>
          <a:off x="0" y="1919729"/>
          <a:ext cx="5928553" cy="823680"/>
        </a:xfrm>
        <a:prstGeom prst="roundRect">
          <a:avLst/>
        </a:prstGeom>
        <a:solidFill>
          <a:schemeClr val="accent4">
            <a:lumMod val="75000"/>
          </a:schemeClr>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ysClr val="window" lastClr="FFFFFF"/>
              </a:solidFill>
              <a:effectLst/>
              <a:latin typeface="Calibri" panose="020F0502020204030204"/>
              <a:ea typeface="Verdana" panose="020B0604030504040204" pitchFamily="34" charset="0"/>
              <a:cs typeface="Times New Roman" panose="02020603050405020304" pitchFamily="18" charset="0"/>
            </a:rPr>
            <a:t>Parent Support Group (H0025HAHQ)</a:t>
          </a:r>
          <a:endParaRPr lang="en-US" sz="2000" kern="1200">
            <a:solidFill>
              <a:sysClr val="window" lastClr="FFFFFF"/>
            </a:solidFill>
            <a:latin typeface="Calibri" panose="020F0502020204030204"/>
            <a:ea typeface="+mn-ea"/>
            <a:cs typeface="+mn-cs"/>
          </a:endParaRPr>
        </a:p>
      </dsp:txBody>
      <dsp:txXfrm>
        <a:off x="40209" y="1959938"/>
        <a:ext cx="5848135" cy="743262"/>
      </dsp:txXfrm>
    </dsp:sp>
    <dsp:sp modelId="{EBC7D230-3D05-4682-8E39-7527F1F4A5CE}">
      <dsp:nvSpPr>
        <dsp:cNvPr id="0" name=""/>
        <dsp:cNvSpPr/>
      </dsp:nvSpPr>
      <dsp:spPr>
        <a:xfrm>
          <a:off x="0" y="2870129"/>
          <a:ext cx="5928553" cy="823680"/>
        </a:xfrm>
        <a:prstGeom prst="roundRect">
          <a:avLst/>
        </a:prstGeom>
        <a:solidFill>
          <a:schemeClr val="accent4">
            <a:lumMod val="75000"/>
          </a:schemeClr>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ysClr val="window" lastClr="FFFFFF"/>
              </a:solidFill>
              <a:latin typeface="Calibri" panose="020F0502020204030204"/>
              <a:ea typeface="+mn-ea"/>
              <a:cs typeface="+mn-cs"/>
            </a:rPr>
            <a:t>Psychosocial Rehab/Skills Training (H2014HAHQ)</a:t>
          </a:r>
        </a:p>
      </dsp:txBody>
      <dsp:txXfrm>
        <a:off x="40209" y="2910338"/>
        <a:ext cx="5848135" cy="74326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6AC479C4-87BA-4A8B-B739-F95EB411011A}" type="datetimeFigureOut">
              <a:rPr lang="en-US" smtClean="0"/>
              <a:t>6/23/2025</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75F0020-6A7E-48C4-B00C-288290BE0A9E}" type="slidenum">
              <a:rPr lang="en-US" smtClean="0"/>
              <a:t>‹#›</a:t>
            </a:fld>
            <a:endParaRPr lang="en-US"/>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40FC3508-E8F7-458D-B367-BDAFD52A9C9A}" type="datetimeFigureOut">
              <a:rPr lang="en-US" smtClean="0"/>
              <a:t>6/23/2025</a:t>
            </a:fld>
            <a:endParaRPr lang="en-US"/>
          </a:p>
        </p:txBody>
      </p:sp>
      <p:sp>
        <p:nvSpPr>
          <p:cNvPr id="4" name="Slide Image Placeholder 3"/>
          <p:cNvSpPr>
            <a:spLocks noGrp="1" noRot="1" noChangeAspect="1"/>
          </p:cNvSpPr>
          <p:nvPr>
            <p:ph type="sldImg" idx="2"/>
          </p:nvPr>
        </p:nvSpPr>
        <p:spPr>
          <a:xfrm>
            <a:off x="469900" y="692150"/>
            <a:ext cx="3556000" cy="20018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65905" y="691563"/>
            <a:ext cx="4142666" cy="5473380"/>
          </a:xfrm>
          <a:prstGeom prst="rect">
            <a:avLst/>
          </a:prstGeom>
        </p:spPr>
        <p:txBody>
          <a:bodyPr vert="horz" lIns="91440" tIns="45720" rIns="91440" bIns="45720" rtlCol="0"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r>
              <a:rPr lang="en-US"/>
              <a:t>Slide </a:t>
            </a:r>
            <a:fld id="{29DE756F-184F-4D3A-B7EF-A08AD88F334E}" type="slidenum">
              <a:rPr lang="en-US" smtClean="0"/>
              <a:pPr/>
              <a:t>‹#›</a:t>
            </a:fld>
            <a:endParaRPr lang="en-US"/>
          </a:p>
        </p:txBody>
      </p:sp>
      <p:cxnSp>
        <p:nvCxnSpPr>
          <p:cNvPr id="14" name="Straight Connector 13"/>
          <p:cNvCxnSpPr/>
          <p:nvPr/>
        </p:nvCxnSpPr>
        <p:spPr>
          <a:xfrm>
            <a:off x="533400" y="4458208"/>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47933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51408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 y="41075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54791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3400" y="37692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3400" y="30871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400" y="34217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58266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61649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708025"/>
            <a:ext cx="3635375" cy="20462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a:t>
            </a:fld>
            <a:endParaRPr lang="en-US"/>
          </a:p>
        </p:txBody>
      </p:sp>
    </p:spTree>
    <p:extLst>
      <p:ext uri="{BB962C8B-B14F-4D97-AF65-F5344CB8AC3E}">
        <p14:creationId xmlns:p14="http://schemas.microsoft.com/office/powerpoint/2010/main" val="415739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13</a:t>
            </a:fld>
            <a:endParaRPr lang="en-US"/>
          </a:p>
        </p:txBody>
      </p:sp>
    </p:spTree>
    <p:extLst>
      <p:ext uri="{BB962C8B-B14F-4D97-AF65-F5344CB8AC3E}">
        <p14:creationId xmlns:p14="http://schemas.microsoft.com/office/powerpoint/2010/main" val="3956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14</a:t>
            </a:fld>
            <a:endParaRPr lang="en-US"/>
          </a:p>
        </p:txBody>
      </p:sp>
    </p:spTree>
    <p:extLst>
      <p:ext uri="{BB962C8B-B14F-4D97-AF65-F5344CB8AC3E}">
        <p14:creationId xmlns:p14="http://schemas.microsoft.com/office/powerpoint/2010/main" val="354171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16</a:t>
            </a:fld>
            <a:endParaRPr lang="en-US"/>
          </a:p>
        </p:txBody>
      </p:sp>
    </p:spTree>
    <p:extLst>
      <p:ext uri="{BB962C8B-B14F-4D97-AF65-F5344CB8AC3E}">
        <p14:creationId xmlns:p14="http://schemas.microsoft.com/office/powerpoint/2010/main" val="1107029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708025"/>
            <a:ext cx="3635375" cy="20462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21</a:t>
            </a:fld>
            <a:endParaRPr lang="en-US"/>
          </a:p>
        </p:txBody>
      </p:sp>
    </p:spTree>
    <p:extLst>
      <p:ext uri="{BB962C8B-B14F-4D97-AF65-F5344CB8AC3E}">
        <p14:creationId xmlns:p14="http://schemas.microsoft.com/office/powerpoint/2010/main" val="337783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730F0E-1FC2-4BE3-97F4-064625711FA5}" type="slidenum">
              <a:rPr lang="en-US" smtClean="0"/>
              <a:t>3</a:t>
            </a:fld>
            <a:endParaRPr lang="en-US"/>
          </a:p>
        </p:txBody>
      </p:sp>
    </p:spTree>
    <p:extLst>
      <p:ext uri="{BB962C8B-B14F-4D97-AF65-F5344CB8AC3E}">
        <p14:creationId xmlns:p14="http://schemas.microsoft.com/office/powerpoint/2010/main" val="60404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730F0E-1FC2-4BE3-97F4-064625711FA5}" type="slidenum">
              <a:rPr lang="en-US" smtClean="0"/>
              <a:t>4</a:t>
            </a:fld>
            <a:endParaRPr lang="en-US"/>
          </a:p>
        </p:txBody>
      </p:sp>
    </p:spTree>
    <p:extLst>
      <p:ext uri="{BB962C8B-B14F-4D97-AF65-F5344CB8AC3E}">
        <p14:creationId xmlns:p14="http://schemas.microsoft.com/office/powerpoint/2010/main" val="345255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5</a:t>
            </a:fld>
            <a:endParaRPr lang="en-US"/>
          </a:p>
        </p:txBody>
      </p:sp>
    </p:spTree>
    <p:extLst>
      <p:ext uri="{BB962C8B-B14F-4D97-AF65-F5344CB8AC3E}">
        <p14:creationId xmlns:p14="http://schemas.microsoft.com/office/powerpoint/2010/main" val="305796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Audience Feedback </a:t>
            </a:r>
          </a:p>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7</a:t>
            </a:fld>
            <a:endParaRPr lang="en-US"/>
          </a:p>
        </p:txBody>
      </p:sp>
    </p:spTree>
    <p:extLst>
      <p:ext uri="{BB962C8B-B14F-4D97-AF65-F5344CB8AC3E}">
        <p14:creationId xmlns:p14="http://schemas.microsoft.com/office/powerpoint/2010/main" val="308294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730F0E-1FC2-4BE3-97F4-064625711FA5}" type="slidenum">
              <a:rPr lang="en-US" smtClean="0"/>
              <a:t>8</a:t>
            </a:fld>
            <a:endParaRPr lang="en-US"/>
          </a:p>
        </p:txBody>
      </p:sp>
    </p:spTree>
    <p:extLst>
      <p:ext uri="{BB962C8B-B14F-4D97-AF65-F5344CB8AC3E}">
        <p14:creationId xmlns:p14="http://schemas.microsoft.com/office/powerpoint/2010/main" val="2855608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9</a:t>
            </a:fld>
            <a:endParaRPr lang="en-US"/>
          </a:p>
        </p:txBody>
      </p:sp>
    </p:spTree>
    <p:extLst>
      <p:ext uri="{BB962C8B-B14F-4D97-AF65-F5344CB8AC3E}">
        <p14:creationId xmlns:p14="http://schemas.microsoft.com/office/powerpoint/2010/main" val="1073737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11</a:t>
            </a:fld>
            <a:endParaRPr lang="en-US"/>
          </a:p>
        </p:txBody>
      </p:sp>
    </p:spTree>
    <p:extLst>
      <p:ext uri="{BB962C8B-B14F-4D97-AF65-F5344CB8AC3E}">
        <p14:creationId xmlns:p14="http://schemas.microsoft.com/office/powerpoint/2010/main" val="3111998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730F0E-1FC2-4BE3-97F4-064625711FA5}" type="slidenum">
              <a:rPr lang="en-US" smtClean="0"/>
              <a:t>12</a:t>
            </a:fld>
            <a:endParaRPr lang="en-US"/>
          </a:p>
        </p:txBody>
      </p:sp>
    </p:spTree>
    <p:extLst>
      <p:ext uri="{BB962C8B-B14F-4D97-AF65-F5344CB8AC3E}">
        <p14:creationId xmlns:p14="http://schemas.microsoft.com/office/powerpoint/2010/main" val="3010355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35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1033272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36665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502920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675120" y="1554480"/>
            <a:ext cx="502920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869998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1" y="1554480"/>
            <a:ext cx="338328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840306" y="1558834"/>
            <a:ext cx="3383280" cy="457200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309011" y="1550126"/>
            <a:ext cx="338328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881679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1777"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397164" y="1560946"/>
            <a:ext cx="11307156" cy="4574770"/>
          </a:xfrm>
        </p:spPr>
        <p:txBody>
          <a:bodyPr/>
          <a:lstStyle/>
          <a:p>
            <a:pPr lvl="0"/>
            <a:r>
              <a:rPr lang="en-US"/>
              <a:t>Click to edit Master text styles</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172968"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507163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5352"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19492" y="1554480"/>
            <a:ext cx="548640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99066" y="1554480"/>
            <a:ext cx="5486400" cy="4572000"/>
          </a:xfrm>
        </p:spPr>
        <p:txBody>
          <a:bodyPr/>
          <a:lstStyle/>
          <a:p>
            <a:pPr lvl="0"/>
            <a:r>
              <a:rPr lang="en-US"/>
              <a:t>Click to edit Master text styles</a:t>
            </a:r>
          </a:p>
        </p:txBody>
      </p:sp>
      <p:sp>
        <p:nvSpPr>
          <p:cNvPr id="3" name="Date Placeholder"/>
          <p:cNvSpPr>
            <a:spLocks noGrp="1"/>
          </p:cNvSpPr>
          <p:nvPr>
            <p:ph type="dt" sz="half" idx="10"/>
          </p:nvPr>
        </p:nvSpPr>
        <p:spPr>
          <a:xfrm>
            <a:off x="428915"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175242"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248372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 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2336"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02336" y="1554480"/>
            <a:ext cx="365760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212935" y="1550126"/>
            <a:ext cx="3657600" cy="457200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037218" y="1550126"/>
            <a:ext cx="3657600" cy="4572000"/>
          </a:xfrm>
        </p:spPr>
        <p:txBody>
          <a:bodyPr/>
          <a:lstStyle/>
          <a:p>
            <a:pPr lvl="0"/>
            <a:r>
              <a:rPr lang="en-US"/>
              <a:t>Click to edit Master text styles</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172968"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545284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A64F6D30-F3B7-4A6C-8382-F63CB1A1F426}"/>
              </a:ext>
            </a:extLst>
          </p:cNvPr>
          <p:cNvSpPr>
            <a:spLocks noGrp="1"/>
          </p:cNvSpPr>
          <p:nvPr>
            <p:ph sz="quarter" idx="16" hasCustomPrompt="1"/>
          </p:nvPr>
        </p:nvSpPr>
        <p:spPr>
          <a:xfrm>
            <a:off x="8961120" y="2194560"/>
            <a:ext cx="2743200" cy="3374136"/>
          </a:xfrm>
        </p:spPr>
        <p:txBody>
          <a:bodyPr/>
          <a:lstStyle>
            <a:lvl1pPr marL="0" indent="0">
              <a:buNone/>
              <a:defRPr/>
            </a:lvl1pPr>
          </a:lstStyle>
          <a:p>
            <a:pPr lvl="0"/>
            <a:r>
              <a:rPr lang="en-US"/>
              <a:t>Edit Master text styles</a:t>
            </a:r>
          </a:p>
        </p:txBody>
      </p:sp>
      <p:sp>
        <p:nvSpPr>
          <p:cNvPr id="8" name="Content Placeholder 3">
            <a:extLst>
              <a:ext uri="{FF2B5EF4-FFF2-40B4-BE49-F238E27FC236}">
                <a16:creationId xmlns:a16="http://schemas.microsoft.com/office/drawing/2014/main" id="{FAB9D1A8-4826-4730-8739-CA51B9B970D9}"/>
              </a:ext>
            </a:extLst>
          </p:cNvPr>
          <p:cNvSpPr>
            <a:spLocks noGrp="1"/>
          </p:cNvSpPr>
          <p:nvPr>
            <p:ph sz="quarter" idx="17" hasCustomPrompt="1"/>
          </p:nvPr>
        </p:nvSpPr>
        <p:spPr>
          <a:xfrm>
            <a:off x="8961438" y="5669280"/>
            <a:ext cx="2743200" cy="457200"/>
          </a:xfrm>
        </p:spPr>
        <p:txBody>
          <a:bodyPr>
            <a:normAutofit/>
          </a:bodyPr>
          <a:lstStyle>
            <a:lvl1pPr marL="0" indent="0" algn="ctr">
              <a:buNone/>
              <a:defRPr sz="2800" b="1">
                <a:solidFill>
                  <a:schemeClr val="tx2"/>
                </a:solidFill>
              </a:defRPr>
            </a:lvl1pPr>
          </a:lstStyle>
          <a:p>
            <a:pPr lvl="0"/>
            <a:r>
              <a:rPr lang="en-US"/>
              <a:t>Questions?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95123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651760"/>
            <a:ext cx="8412480" cy="1371600"/>
          </a:xfrm>
        </p:spPr>
        <p:txBody>
          <a:bodyPr anchor="b" anchorCtr="1">
            <a:noAutofit/>
          </a:bodyPr>
          <a:lstStyle>
            <a:lvl1pPr algn="l">
              <a:defRPr sz="4800" b="1" baseline="0">
                <a:solidFill>
                  <a:schemeClr val="tx2"/>
                </a:solidFill>
              </a:defRPr>
            </a:lvl1pPr>
          </a:lstStyle>
          <a:p>
            <a:r>
              <a:rPr lang="en-US"/>
              <a:t>Thank you</a:t>
            </a:r>
          </a:p>
        </p:txBody>
      </p:sp>
      <p:sp>
        <p:nvSpPr>
          <p:cNvPr id="7" name="Text Placeholder"/>
          <p:cNvSpPr>
            <a:spLocks noGrp="1"/>
          </p:cNvSpPr>
          <p:nvPr>
            <p:ph type="body" sz="quarter" idx="13"/>
          </p:nvPr>
        </p:nvSpPr>
        <p:spPr>
          <a:xfrm>
            <a:off x="1828800" y="4480560"/>
            <a:ext cx="8412480" cy="1554480"/>
          </a:xfrm>
        </p:spPr>
        <p:txBody>
          <a:bodyPr>
            <a:noAutofit/>
          </a:bodyPr>
          <a:lstStyle>
            <a:lvl1pPr marL="0" indent="0" algn="ctr">
              <a:buNone/>
              <a:defRPr sz="2400" b="1">
                <a:solidFill>
                  <a:schemeClr val="tx1"/>
                </a:solidFill>
              </a:defRPr>
            </a:lvl1pPr>
          </a:lstStyle>
          <a:p>
            <a:pPr lvl="0"/>
            <a:r>
              <a:rPr lang="en-US"/>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a:p>
        </p:txBody>
      </p:sp>
      <p:sp>
        <p:nvSpPr>
          <p:cNvPr id="4" name="Footer Placeholder"/>
          <p:cNvSpPr>
            <a:spLocks noGrp="1"/>
          </p:cNvSpPr>
          <p:nvPr>
            <p:ph type="ftr" sz="quarter" idx="11"/>
          </p:nvPr>
        </p:nvSpPr>
        <p:spPr>
          <a:xfrm>
            <a:off x="2743200" y="6309360"/>
            <a:ext cx="78638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3" name="Line"/>
          <p:cNvCxnSpPr/>
          <p:nvPr userDrawn="1"/>
        </p:nvCxnSpPr>
        <p:spPr>
          <a:xfrm>
            <a:off x="1828800" y="4277571"/>
            <a:ext cx="8412480" cy="2625"/>
          </a:xfrm>
          <a:prstGeom prst="line">
            <a:avLst/>
          </a:prstGeom>
          <a:ln w="38100">
            <a:solidFill>
              <a:srgbClr val="FFC600"/>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31700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5344" y="613102"/>
            <a:ext cx="8388457" cy="743000"/>
          </a:xfrm>
          <a:effectLst/>
        </p:spPr>
        <p:txBody>
          <a:bodyPr anchor="b">
            <a:noAutofit/>
          </a:bodyPr>
          <a:lstStyle>
            <a:lvl1pPr>
              <a:defRPr sz="5000" b="1"/>
            </a:lvl1pPr>
          </a:lstStyle>
          <a:p>
            <a:r>
              <a:rPr lang="en-US"/>
              <a:t>Click to edit Master title style</a:t>
            </a:r>
          </a:p>
        </p:txBody>
      </p:sp>
      <p:sp>
        <p:nvSpPr>
          <p:cNvPr id="3" name="Content Placeholder 2"/>
          <p:cNvSpPr>
            <a:spLocks noGrp="1"/>
          </p:cNvSpPr>
          <p:nvPr>
            <p:ph sz="half" idx="1"/>
          </p:nvPr>
        </p:nvSpPr>
        <p:spPr>
          <a:xfrm>
            <a:off x="2961341" y="1677881"/>
            <a:ext cx="8423456"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882067" y="6356353"/>
            <a:ext cx="1699333" cy="365125"/>
          </a:xfrm>
        </p:spPr>
        <p:txBody>
          <a:bodyPr/>
          <a:lstStyle/>
          <a:p>
            <a:fld id="{77A953AF-293B-49AC-B646-475745F18BE0}" type="datetime1">
              <a:rPr lang="en-US" smtClean="0"/>
              <a:t>6/23/2025</a:t>
            </a:fld>
            <a:endParaRPr lang="en-US"/>
          </a:p>
        </p:txBody>
      </p:sp>
      <p:sp>
        <p:nvSpPr>
          <p:cNvPr id="6" name="Footer Placeholder 5"/>
          <p:cNvSpPr>
            <a:spLocks noGrp="1"/>
          </p:cNvSpPr>
          <p:nvPr>
            <p:ph type="ftr" sz="quarter" idx="11"/>
          </p:nvPr>
        </p:nvSpPr>
        <p:spPr>
          <a:xfrm>
            <a:off x="3879912" y="6356353"/>
            <a:ext cx="5125373" cy="365125"/>
          </a:xfrm>
        </p:spPr>
        <p:txBody>
          <a:bodyPr/>
          <a:lstStyle/>
          <a:p>
            <a:endParaRPr lang="en-US"/>
          </a:p>
        </p:txBody>
      </p:sp>
      <p:sp>
        <p:nvSpPr>
          <p:cNvPr id="7" name="Slide Number Placeholder 6"/>
          <p:cNvSpPr>
            <a:spLocks noGrp="1"/>
          </p:cNvSpPr>
          <p:nvPr>
            <p:ph type="sldNum" sz="quarter" idx="12"/>
          </p:nvPr>
        </p:nvSpPr>
        <p:spPr>
          <a:xfrm>
            <a:off x="9303798" y="6356353"/>
            <a:ext cx="2050001" cy="365125"/>
          </a:xfrm>
        </p:spPr>
        <p:txBody>
          <a:bodyPr/>
          <a:lstStyle/>
          <a:p>
            <a:fld id="{3264D530-B60B-4A5A-91C0-C766C58A4783}" type="slidenum">
              <a:rPr lang="en-US" smtClean="0"/>
              <a:t>‹#›</a:t>
            </a:fld>
            <a:endParaRPr lang="en-US"/>
          </a:p>
        </p:txBody>
      </p:sp>
      <p:cxnSp>
        <p:nvCxnSpPr>
          <p:cNvPr id="10" name="Line 9"/>
          <p:cNvCxnSpPr/>
          <p:nvPr userDrawn="1"/>
        </p:nvCxnSpPr>
        <p:spPr>
          <a:xfrm flipV="1">
            <a:off x="2961340" y="1407912"/>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3888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791" y="203200"/>
            <a:ext cx="7021496" cy="1418711"/>
          </a:xfrm>
          <a:ln>
            <a:noFill/>
          </a:ln>
        </p:spPr>
        <p:txBody>
          <a:bodyPr anchor="b">
            <a:noAutofit/>
          </a:bodyPr>
          <a:lstStyle>
            <a:lvl1pPr>
              <a:defRPr sz="5000" b="1">
                <a:solidFill>
                  <a:schemeClr val="bg1"/>
                </a:solidFill>
              </a:defRPr>
            </a:lvl1pPr>
          </a:lstStyle>
          <a:p>
            <a:r>
              <a:rPr lang="en-US"/>
              <a:t>Click to edit Master title style</a:t>
            </a:r>
          </a:p>
        </p:txBody>
      </p:sp>
      <p:sp>
        <p:nvSpPr>
          <p:cNvPr id="27" name="Text Placeholder 26"/>
          <p:cNvSpPr>
            <a:spLocks noGrp="1"/>
          </p:cNvSpPr>
          <p:nvPr>
            <p:ph type="body" sz="quarter" idx="14"/>
          </p:nvPr>
        </p:nvSpPr>
        <p:spPr>
          <a:xfrm>
            <a:off x="577791" y="2235200"/>
            <a:ext cx="7932936" cy="3819371"/>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p:nvPr>
        </p:nvSpPr>
        <p:spPr>
          <a:xfrm>
            <a:off x="9133551" y="2589742"/>
            <a:ext cx="2375068"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a:p>
        </p:txBody>
      </p:sp>
      <p:sp>
        <p:nvSpPr>
          <p:cNvPr id="4" name="Date Placeholder 3"/>
          <p:cNvSpPr>
            <a:spLocks noGrp="1"/>
          </p:cNvSpPr>
          <p:nvPr>
            <p:ph type="dt" sz="half" idx="10"/>
          </p:nvPr>
        </p:nvSpPr>
        <p:spPr>
          <a:xfrm>
            <a:off x="577791" y="6356353"/>
            <a:ext cx="2743200" cy="365125"/>
          </a:xfrm>
        </p:spPr>
        <p:txBody>
          <a:bodyPr/>
          <a:lstStyle/>
          <a:p>
            <a:fld id="{AFF56211-076D-4E0A-BCF7-B17B52F29937}" type="datetime1">
              <a:rPr lang="en-US" smtClean="0"/>
              <a:t>6/23/2025</a:t>
            </a:fld>
            <a:endParaRPr lang="en-US"/>
          </a:p>
        </p:txBody>
      </p:sp>
      <p:sp>
        <p:nvSpPr>
          <p:cNvPr id="5" name="Footer Placeholder 4"/>
          <p:cNvSpPr>
            <a:spLocks noGrp="1"/>
          </p:cNvSpPr>
          <p:nvPr>
            <p:ph type="ftr" sz="quarter" idx="11"/>
          </p:nvPr>
        </p:nvSpPr>
        <p:spPr>
          <a:xfrm>
            <a:off x="3775970" y="6356353"/>
            <a:ext cx="4377431" cy="365125"/>
          </a:xfrm>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4094698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Extra Wid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560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834719" y="107675"/>
            <a:ext cx="9507037" cy="1325563"/>
          </a:xfrm>
        </p:spPr>
        <p:txBody>
          <a:bodyPr/>
          <a:lstStyle/>
          <a:p>
            <a:r>
              <a:rPr lang="en-US"/>
              <a:t>Click to edit Master title style</a:t>
            </a:r>
          </a:p>
        </p:txBody>
      </p:sp>
      <p:sp>
        <p:nvSpPr>
          <p:cNvPr id="6" name="Content Placeholder 5"/>
          <p:cNvSpPr>
            <a:spLocks noGrp="1"/>
          </p:cNvSpPr>
          <p:nvPr>
            <p:ph sz="quarter" idx="13"/>
          </p:nvPr>
        </p:nvSpPr>
        <p:spPr>
          <a:xfrm>
            <a:off x="1834720" y="1669003"/>
            <a:ext cx="951908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207363" y="6356353"/>
            <a:ext cx="1692676" cy="365125"/>
          </a:xfrm>
        </p:spPr>
        <p:txBody>
          <a:bodyPr/>
          <a:lstStyle/>
          <a:p>
            <a:fld id="{3CB19830-DCF3-449B-AF0D-7BB1B39EF03A}" type="datetime1">
              <a:rPr lang="en-US" smtClean="0"/>
              <a:t>6/23/2025</a:t>
            </a:fld>
            <a:endParaRPr lang="en-US"/>
          </a:p>
        </p:txBody>
      </p:sp>
      <p:sp>
        <p:nvSpPr>
          <p:cNvPr id="4" name="Footer Placeholder 3"/>
          <p:cNvSpPr>
            <a:spLocks noGrp="1"/>
          </p:cNvSpPr>
          <p:nvPr>
            <p:ph type="ftr" sz="quarter" idx="11"/>
          </p:nvPr>
        </p:nvSpPr>
        <p:spPr>
          <a:xfrm>
            <a:off x="3184124" y="6356353"/>
            <a:ext cx="6285389" cy="365125"/>
          </a:xfrm>
        </p:spPr>
        <p:txBody>
          <a:bodyPr/>
          <a:lstStyle/>
          <a:p>
            <a:endParaRPr lang="en-US"/>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a:p>
        </p:txBody>
      </p:sp>
      <p:cxnSp>
        <p:nvCxnSpPr>
          <p:cNvPr id="9" name="Line 8"/>
          <p:cNvCxnSpPr/>
          <p:nvPr userDrawn="1"/>
        </p:nvCxnSpPr>
        <p:spPr>
          <a:xfrm>
            <a:off x="1834720" y="1509204"/>
            <a:ext cx="951908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885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177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Extra Wid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400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5A7DDFDA-29D1-4AAD-95A8-3684E42EED99}"/>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144758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chemeClr val="bg1"/>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15390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p:spPr>
        <p:txBody>
          <a:bodyPr anchor="b" anchorCtr="0">
            <a:noAutofit/>
          </a:bodyPr>
          <a:lstStyle>
            <a:lvl1pPr>
              <a:defRPr sz="3600" b="1">
                <a:solidFill>
                  <a:schemeClr val="tx2"/>
                </a:solidFill>
              </a:defRPr>
            </a:lvl1pPr>
          </a:lstStyle>
          <a:p>
            <a:r>
              <a:rPr lang="en-US"/>
              <a:t>Click to edit Master title style</a:t>
            </a:r>
          </a:p>
        </p:txBody>
      </p:sp>
      <p:sp>
        <p:nvSpPr>
          <p:cNvPr id="3" name="Subtitle"/>
          <p:cNvSpPr>
            <a:spLocks noGrp="1"/>
          </p:cNvSpPr>
          <p:nvPr>
            <p:ph type="body" idx="1"/>
          </p:nvPr>
        </p:nvSpPr>
        <p:spPr>
          <a:xfrm>
            <a:off x="2194560" y="1645920"/>
            <a:ext cx="9509760" cy="549117"/>
          </a:xfrm>
        </p:spPr>
        <p:txBody>
          <a:bodyPr>
            <a:no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2193925" y="2377440"/>
            <a:ext cx="9510713" cy="3749040"/>
          </a:xfrm>
        </p:spPr>
        <p:txBody>
          <a:bodyPr/>
          <a:lstStyle/>
          <a:p>
            <a:pPr lvl="0"/>
            <a:r>
              <a:rPr lang="en-US"/>
              <a:t>Click to edit Master text styles</a:t>
            </a:r>
          </a:p>
          <a:p>
            <a:pPr lvl="1"/>
            <a:r>
              <a:rPr lang="en-US"/>
              <a:t>Second level</a:t>
            </a:r>
          </a:p>
          <a:p>
            <a:pPr lvl="2"/>
            <a:r>
              <a:rPr lang="en-US"/>
              <a:t>Third level</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5" name="Footer Placeholder"/>
          <p:cNvSpPr>
            <a:spLocks noGrp="1"/>
          </p:cNvSpPr>
          <p:nvPr>
            <p:ph type="ftr" sz="quarter" idx="11"/>
          </p:nvPr>
        </p:nvSpPr>
        <p:spPr>
          <a:xfrm>
            <a:off x="3840480" y="6309360"/>
            <a:ext cx="676656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6"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5797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2194560" y="1737360"/>
            <a:ext cx="9509760" cy="4389120"/>
          </a:xfrm>
        </p:spPr>
        <p:txBody>
          <a:bodyPr/>
          <a:lstStyle/>
          <a:p>
            <a:pPr lvl="0"/>
            <a:r>
              <a:rPr lang="en-US"/>
              <a:t>Click to edit Master text styles</a:t>
            </a:r>
          </a:p>
          <a:p>
            <a:pPr lvl="1"/>
            <a:r>
              <a:rPr lang="en-US"/>
              <a:t>Second level</a:t>
            </a:r>
          </a:p>
          <a:p>
            <a:pPr lvl="2"/>
            <a:r>
              <a:rPr lang="en-US"/>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8412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9" y="1737360"/>
            <a:ext cx="4663440" cy="4389120"/>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7040880" y="1739899"/>
            <a:ext cx="4663440" cy="4389120"/>
          </a:xfrm>
        </p:spPr>
        <p:txBody>
          <a:bodyPr/>
          <a:lstStyle/>
          <a:p>
            <a:pPr lvl="0"/>
            <a:r>
              <a:rPr lang="en-US"/>
              <a:t>Click to edit Master text styles</a:t>
            </a:r>
          </a:p>
          <a:p>
            <a:pPr lvl="1"/>
            <a:r>
              <a:rPr lang="en-US"/>
              <a:t>Second level</a:t>
            </a:r>
          </a:p>
          <a:p>
            <a:pPr lvl="2"/>
            <a:r>
              <a:rPr lang="en-US"/>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5132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735572"/>
            <a:ext cx="3108960" cy="4389120"/>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735572"/>
            <a:ext cx="3108960" cy="4389120"/>
          </a:xfrm>
        </p:spPr>
        <p:txBody>
          <a:bodyPr/>
          <a:lstStyle/>
          <a:p>
            <a:pPr lvl="0"/>
            <a:r>
              <a:rPr lang="en-US"/>
              <a:t>Click to 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731244"/>
            <a:ext cx="3108960" cy="4389120"/>
          </a:xfrm>
        </p:spPr>
        <p:txBody>
          <a:bodyPr/>
          <a:lstStyle/>
          <a:p>
            <a:pPr lvl="0"/>
            <a:r>
              <a:rPr lang="en-US"/>
              <a:t>Click to edit Master text styles</a:t>
            </a:r>
          </a:p>
          <a:p>
            <a:pPr lvl="1"/>
            <a:r>
              <a:rPr lang="en-US"/>
              <a:t>Second level</a:t>
            </a:r>
          </a:p>
          <a:p>
            <a:pPr lvl="2"/>
            <a:r>
              <a:rPr lang="en-US"/>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642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7" name="Chart Placeholder"/>
          <p:cNvSpPr>
            <a:spLocks noGrp="1"/>
          </p:cNvSpPr>
          <p:nvPr>
            <p:ph type="chart" sz="quarter" idx="13" hasCustomPrompt="1"/>
          </p:nvPr>
        </p:nvSpPr>
        <p:spPr>
          <a:xfrm>
            <a:off x="1371600" y="1463040"/>
            <a:ext cx="10332720" cy="4754880"/>
          </a:xfrm>
        </p:spPr>
        <p:txBody>
          <a:bodyPr anchor="ctr"/>
          <a:lstStyle>
            <a:lvl1pPr algn="ctr">
              <a:defRPr/>
            </a:lvl1pPr>
          </a:lstStyle>
          <a:p>
            <a:r>
              <a:rPr lang="en-US"/>
              <a:t> </a:t>
            </a:r>
          </a:p>
        </p:txBody>
      </p:sp>
      <p:sp>
        <p:nvSpPr>
          <p:cNvPr id="3" name="Date Placeholder"/>
          <p:cNvSpPr>
            <a:spLocks noGrp="1"/>
          </p:cNvSpPr>
          <p:nvPr>
            <p:ph type="dt" sz="half" idx="10"/>
          </p:nvPr>
        </p:nvSpPr>
        <p:spPr>
          <a:xfrm>
            <a:off x="1371600" y="6309360"/>
            <a:ext cx="2103120" cy="365125"/>
          </a:xfrm>
        </p:spPr>
        <p:txBody>
          <a:body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97983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5A7DDFDA-29D1-4AAD-95A8-3684E42EED99}"/>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790293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10332720" cy="4572000"/>
          </a:xfrm>
        </p:spPr>
        <p:txBody>
          <a:bodyPr/>
          <a:lstStyle/>
          <a:p>
            <a:pPr lvl="0"/>
            <a:r>
              <a:rPr lang="en-US"/>
              <a:t>Click to edit Master text styles</a:t>
            </a:r>
          </a:p>
          <a:p>
            <a:pPr lvl="1"/>
            <a:r>
              <a:rPr lang="en-US"/>
              <a:t>Second level</a:t>
            </a:r>
          </a:p>
          <a:p>
            <a:pPr lvl="2"/>
            <a:r>
              <a:rPr lang="en-US"/>
              <a:t>Third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032935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5029200" cy="4572000"/>
          </a:xfrm>
        </p:spPr>
        <p:txBody>
          <a:body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675120" y="1554480"/>
            <a:ext cx="5029200" cy="4572000"/>
          </a:xfrm>
        </p:spPr>
        <p:txBody>
          <a:bodyPr/>
          <a:lstStyle/>
          <a:p>
            <a:pPr lvl="0"/>
            <a:r>
              <a:rPr lang="en-US"/>
              <a:t>Click to edit Master text styles</a:t>
            </a:r>
          </a:p>
          <a:p>
            <a:pPr lvl="1"/>
            <a:r>
              <a:rPr lang="en-US"/>
              <a:t>Second level</a:t>
            </a:r>
          </a:p>
          <a:p>
            <a:pPr lvl="2"/>
            <a:r>
              <a:rPr lang="en-US"/>
              <a:t>Third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612031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1" y="1554480"/>
            <a:ext cx="3383280" cy="4572000"/>
          </a:xfrm>
        </p:spPr>
        <p:txBody>
          <a:body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840306" y="1558834"/>
            <a:ext cx="3383280" cy="4572000"/>
          </a:xfrm>
        </p:spPr>
        <p:txBody>
          <a:bodyPr/>
          <a:lstStyle/>
          <a:p>
            <a:pPr lvl="0"/>
            <a:r>
              <a:rPr lang="en-US"/>
              <a:t>Click to 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309011" y="1550126"/>
            <a:ext cx="3383280" cy="4572000"/>
          </a:xfrm>
        </p:spPr>
        <p:txBody>
          <a:bodyPr/>
          <a:lstStyle/>
          <a:p>
            <a:pPr lvl="0"/>
            <a:r>
              <a:rPr lang="en-US"/>
              <a:t>Click to edit Master text styles</a:t>
            </a:r>
          </a:p>
          <a:p>
            <a:pPr lvl="1"/>
            <a:r>
              <a:rPr lang="en-US"/>
              <a:t>Second level</a:t>
            </a:r>
          </a:p>
          <a:p>
            <a:pPr lvl="2"/>
            <a:r>
              <a:rPr lang="en-US"/>
              <a:t>Third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721758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xtra 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1777"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397164" y="1560946"/>
            <a:ext cx="11307156" cy="4574770"/>
          </a:xfrm>
        </p:spPr>
        <p:txBody>
          <a:bodyPr/>
          <a:lstStyle/>
          <a:p>
            <a:pPr lvl="0"/>
            <a:r>
              <a:rPr lang="en-US"/>
              <a:t>Click to edit Master text styles</a:t>
            </a:r>
          </a:p>
          <a:p>
            <a:pPr lvl="1"/>
            <a:r>
              <a:rPr lang="en-US"/>
              <a:t>Second level</a:t>
            </a:r>
          </a:p>
          <a:p>
            <a:pPr lvl="2"/>
            <a:r>
              <a:rPr lang="en-US"/>
              <a:t>Third level</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172968"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555681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xtra 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5352"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19492" y="1554480"/>
            <a:ext cx="5486400" cy="4572000"/>
          </a:xfrm>
        </p:spPr>
        <p:txBody>
          <a:body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99066" y="1554480"/>
            <a:ext cx="5486400" cy="4572000"/>
          </a:xfrm>
        </p:spPr>
        <p:txBody>
          <a:bodyPr/>
          <a:lstStyle/>
          <a:p>
            <a:pPr lvl="0"/>
            <a:r>
              <a:rPr lang="en-US"/>
              <a:t>Click to edit Master text styles</a:t>
            </a:r>
          </a:p>
          <a:p>
            <a:pPr lvl="1"/>
            <a:r>
              <a:rPr lang="en-US"/>
              <a:t>Second level</a:t>
            </a:r>
          </a:p>
          <a:p>
            <a:pPr lvl="2"/>
            <a:r>
              <a:rPr lang="en-US"/>
              <a:t>Third level</a:t>
            </a:r>
          </a:p>
        </p:txBody>
      </p:sp>
      <p:sp>
        <p:nvSpPr>
          <p:cNvPr id="3" name="Date Placeholder"/>
          <p:cNvSpPr>
            <a:spLocks noGrp="1"/>
          </p:cNvSpPr>
          <p:nvPr>
            <p:ph type="dt" sz="half" idx="10"/>
          </p:nvPr>
        </p:nvSpPr>
        <p:spPr>
          <a:xfrm>
            <a:off x="428915"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175242"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148365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xtra 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2336"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02336" y="1554480"/>
            <a:ext cx="3657600" cy="4572000"/>
          </a:xfrm>
        </p:spPr>
        <p:txBody>
          <a:body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212935" y="1550126"/>
            <a:ext cx="3657600" cy="4572000"/>
          </a:xfrm>
        </p:spPr>
        <p:txBody>
          <a:bodyPr/>
          <a:lstStyle/>
          <a:p>
            <a:pPr lvl="0"/>
            <a:r>
              <a:rPr lang="en-US"/>
              <a:t>Click to 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037218" y="1550126"/>
            <a:ext cx="3657600" cy="4572000"/>
          </a:xfrm>
        </p:spPr>
        <p:txBody>
          <a:bodyPr/>
          <a:lstStyle/>
          <a:p>
            <a:pPr lvl="0"/>
            <a:r>
              <a:rPr lang="en-US"/>
              <a:t>Click to edit Master text styles</a:t>
            </a:r>
          </a:p>
          <a:p>
            <a:pPr lvl="1"/>
            <a:r>
              <a:rPr lang="en-US"/>
              <a:t>Second level</a:t>
            </a:r>
          </a:p>
          <a:p>
            <a:pPr lvl="2"/>
            <a:r>
              <a:rPr lang="en-US"/>
              <a:t>Third level</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172968"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607670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A64F6D30-F3B7-4A6C-8382-F63CB1A1F426}"/>
              </a:ext>
            </a:extLst>
          </p:cNvPr>
          <p:cNvSpPr>
            <a:spLocks noGrp="1"/>
          </p:cNvSpPr>
          <p:nvPr>
            <p:ph sz="quarter" idx="16" hasCustomPrompt="1"/>
          </p:nvPr>
        </p:nvSpPr>
        <p:spPr>
          <a:xfrm>
            <a:off x="8961120" y="2194560"/>
            <a:ext cx="2743200" cy="3374136"/>
          </a:xfrm>
        </p:spPr>
        <p:txBody>
          <a:bodyPr/>
          <a:lstStyle>
            <a:lvl1pPr marL="0" indent="0">
              <a:buNone/>
              <a:defRPr/>
            </a:lvl1pPr>
          </a:lstStyle>
          <a:p>
            <a:pPr lvl="0"/>
            <a:r>
              <a:rPr lang="en-US"/>
              <a:t>Edit Master text styles</a:t>
            </a:r>
          </a:p>
        </p:txBody>
      </p:sp>
      <p:sp>
        <p:nvSpPr>
          <p:cNvPr id="8" name="Content Placeholder 3">
            <a:extLst>
              <a:ext uri="{FF2B5EF4-FFF2-40B4-BE49-F238E27FC236}">
                <a16:creationId xmlns:a16="http://schemas.microsoft.com/office/drawing/2014/main" id="{FAB9D1A8-4826-4730-8739-CA51B9B970D9}"/>
              </a:ext>
            </a:extLst>
          </p:cNvPr>
          <p:cNvSpPr>
            <a:spLocks noGrp="1"/>
          </p:cNvSpPr>
          <p:nvPr>
            <p:ph sz="quarter" idx="17" hasCustomPrompt="1"/>
          </p:nvPr>
        </p:nvSpPr>
        <p:spPr>
          <a:xfrm>
            <a:off x="8961438" y="5669280"/>
            <a:ext cx="2743200" cy="457200"/>
          </a:xfrm>
        </p:spPr>
        <p:txBody>
          <a:bodyPr>
            <a:normAutofit/>
          </a:bodyPr>
          <a:lstStyle>
            <a:lvl1pPr marL="0" indent="0" algn="ctr">
              <a:buNone/>
              <a:defRPr sz="2800" b="1">
                <a:solidFill>
                  <a:schemeClr val="tx2"/>
                </a:solidFill>
              </a:defRPr>
            </a:lvl1pPr>
          </a:lstStyle>
          <a:p>
            <a:pPr lvl="0"/>
            <a:r>
              <a:rPr lang="en-US"/>
              <a:t>Questions?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643042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651760"/>
            <a:ext cx="8412480" cy="1371600"/>
          </a:xfrm>
        </p:spPr>
        <p:txBody>
          <a:bodyPr anchor="b" anchorCtr="1">
            <a:noAutofit/>
          </a:bodyPr>
          <a:lstStyle>
            <a:lvl1pPr algn="l">
              <a:defRPr sz="4800" b="1" baseline="0">
                <a:solidFill>
                  <a:schemeClr val="tx2"/>
                </a:solidFill>
              </a:defRPr>
            </a:lvl1pPr>
          </a:lstStyle>
          <a:p>
            <a:r>
              <a:rPr lang="en-US"/>
              <a:t>Thank you</a:t>
            </a:r>
          </a:p>
        </p:txBody>
      </p:sp>
      <p:sp>
        <p:nvSpPr>
          <p:cNvPr id="7" name="Text Placeholder"/>
          <p:cNvSpPr>
            <a:spLocks noGrp="1"/>
          </p:cNvSpPr>
          <p:nvPr>
            <p:ph type="body" sz="quarter" idx="13"/>
          </p:nvPr>
        </p:nvSpPr>
        <p:spPr>
          <a:xfrm>
            <a:off x="1828800" y="4480560"/>
            <a:ext cx="8412480" cy="1554480"/>
          </a:xfrm>
        </p:spPr>
        <p:txBody>
          <a:bodyPr>
            <a:noAutofit/>
          </a:bodyPr>
          <a:lstStyle>
            <a:lvl1pPr marL="0" indent="0" algn="ctr">
              <a:buNone/>
              <a:defRPr sz="2400" b="1">
                <a:solidFill>
                  <a:schemeClr val="tx1"/>
                </a:solidFill>
              </a:defRPr>
            </a:lvl1pPr>
          </a:lstStyle>
          <a:p>
            <a:pPr lvl="0"/>
            <a:r>
              <a:rPr lang="en-US"/>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a:p>
        </p:txBody>
      </p:sp>
      <p:sp>
        <p:nvSpPr>
          <p:cNvPr id="4" name="Footer Placeholder"/>
          <p:cNvSpPr>
            <a:spLocks noGrp="1"/>
          </p:cNvSpPr>
          <p:nvPr>
            <p:ph type="ftr" sz="quarter" idx="11"/>
          </p:nvPr>
        </p:nvSpPr>
        <p:spPr>
          <a:xfrm>
            <a:off x="2743200" y="6309360"/>
            <a:ext cx="78638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3" name="Line"/>
          <p:cNvCxnSpPr/>
          <p:nvPr userDrawn="1"/>
        </p:nvCxnSpPr>
        <p:spPr>
          <a:xfrm>
            <a:off x="1828800" y="4277571"/>
            <a:ext cx="8412480" cy="2625"/>
          </a:xfrm>
          <a:prstGeom prst="line">
            <a:avLst/>
          </a:prstGeom>
          <a:ln w="38100">
            <a:solidFill>
              <a:srgbClr val="FFC600"/>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39865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144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Extra Wid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42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chemeClr val="bg1"/>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625103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5A7DDFDA-29D1-4AAD-95A8-3684E42EED99}"/>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637080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chemeClr val="bg1"/>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71929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p:spPr>
        <p:txBody>
          <a:bodyPr anchor="b" anchorCtr="0">
            <a:noAutofit/>
          </a:bodyPr>
          <a:lstStyle>
            <a:lvl1pPr>
              <a:defRPr sz="3600" b="1">
                <a:solidFill>
                  <a:schemeClr val="tx2"/>
                </a:solidFill>
              </a:defRPr>
            </a:lvl1pPr>
          </a:lstStyle>
          <a:p>
            <a:r>
              <a:rPr lang="en-US"/>
              <a:t>Click to edit Master title style</a:t>
            </a:r>
          </a:p>
        </p:txBody>
      </p:sp>
      <p:sp>
        <p:nvSpPr>
          <p:cNvPr id="3" name="Subtitle"/>
          <p:cNvSpPr>
            <a:spLocks noGrp="1"/>
          </p:cNvSpPr>
          <p:nvPr>
            <p:ph type="body" idx="1"/>
          </p:nvPr>
        </p:nvSpPr>
        <p:spPr>
          <a:xfrm>
            <a:off x="2194560" y="1645920"/>
            <a:ext cx="9509760" cy="549117"/>
          </a:xfrm>
        </p:spPr>
        <p:txBody>
          <a:bodyPr>
            <a:no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2193925" y="2377440"/>
            <a:ext cx="9510713"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5" name="Footer Placeholder"/>
          <p:cNvSpPr>
            <a:spLocks noGrp="1"/>
          </p:cNvSpPr>
          <p:nvPr>
            <p:ph type="ftr" sz="quarter" idx="11"/>
          </p:nvPr>
        </p:nvSpPr>
        <p:spPr>
          <a:xfrm>
            <a:off x="3840480" y="6309360"/>
            <a:ext cx="676656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6"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9646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2194560" y="1737360"/>
            <a:ext cx="950976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951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9" y="1737360"/>
            <a:ext cx="466344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7040880" y="1739899"/>
            <a:ext cx="466344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8382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735572"/>
            <a:ext cx="310896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735572"/>
            <a:ext cx="310896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745099"/>
            <a:ext cx="310896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9931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7" name="Chart Placeholder"/>
          <p:cNvSpPr>
            <a:spLocks noGrp="1"/>
          </p:cNvSpPr>
          <p:nvPr>
            <p:ph type="chart" sz="quarter" idx="13" hasCustomPrompt="1"/>
          </p:nvPr>
        </p:nvSpPr>
        <p:spPr>
          <a:xfrm>
            <a:off x="1371600" y="1463040"/>
            <a:ext cx="10332720" cy="4754880"/>
          </a:xfrm>
        </p:spPr>
        <p:txBody>
          <a:bodyPr anchor="ctr"/>
          <a:lstStyle>
            <a:lvl1pPr algn="ctr">
              <a:defRPr/>
            </a:lvl1pPr>
          </a:lstStyle>
          <a:p>
            <a:r>
              <a:rPr lang="en-US"/>
              <a:t> </a:t>
            </a:r>
          </a:p>
        </p:txBody>
      </p:sp>
      <p:sp>
        <p:nvSpPr>
          <p:cNvPr id="3" name="Date Placeholder"/>
          <p:cNvSpPr>
            <a:spLocks noGrp="1"/>
          </p:cNvSpPr>
          <p:nvPr>
            <p:ph type="dt" sz="half" idx="10"/>
          </p:nvPr>
        </p:nvSpPr>
        <p:spPr>
          <a:xfrm>
            <a:off x="1371600" y="6309360"/>
            <a:ext cx="2103120" cy="365125"/>
          </a:xfrm>
        </p:spPr>
        <p:txBody>
          <a:body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7848698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10332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4011456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5029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675120" y="1554480"/>
            <a:ext cx="5029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033620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1" y="1554480"/>
            <a:ext cx="338328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840306" y="1558834"/>
            <a:ext cx="338328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309011" y="1550126"/>
            <a:ext cx="338328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47087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p:spPr>
        <p:txBody>
          <a:bodyPr anchor="b" anchorCtr="0">
            <a:noAutofit/>
          </a:bodyPr>
          <a:lstStyle>
            <a:lvl1pPr>
              <a:defRPr sz="3600" b="1">
                <a:solidFill>
                  <a:schemeClr val="tx2"/>
                </a:solidFill>
              </a:defRPr>
            </a:lvl1pPr>
          </a:lstStyle>
          <a:p>
            <a:r>
              <a:rPr lang="en-US"/>
              <a:t>Click to edit Master title style</a:t>
            </a:r>
          </a:p>
        </p:txBody>
      </p:sp>
      <p:sp>
        <p:nvSpPr>
          <p:cNvPr id="3" name="Subtitle"/>
          <p:cNvSpPr>
            <a:spLocks noGrp="1"/>
          </p:cNvSpPr>
          <p:nvPr>
            <p:ph type="body" idx="1"/>
          </p:nvPr>
        </p:nvSpPr>
        <p:spPr>
          <a:xfrm>
            <a:off x="2194560" y="1645920"/>
            <a:ext cx="9509760" cy="549117"/>
          </a:xfrm>
        </p:spPr>
        <p:txBody>
          <a:bodyPr>
            <a:no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2193925" y="2377440"/>
            <a:ext cx="9510713" cy="3749040"/>
          </a:xfrm>
        </p:spPr>
        <p:txBody>
          <a:bodyPr/>
          <a:lstStyle/>
          <a:p>
            <a:pPr lvl="0"/>
            <a:r>
              <a:rPr lang="en-US"/>
              <a:t>Click to edit Master text styles</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5" name="Footer Placeholder"/>
          <p:cNvSpPr>
            <a:spLocks noGrp="1"/>
          </p:cNvSpPr>
          <p:nvPr>
            <p:ph type="ftr" sz="quarter" idx="11"/>
          </p:nvPr>
        </p:nvSpPr>
        <p:spPr>
          <a:xfrm>
            <a:off x="3840480" y="6309360"/>
            <a:ext cx="676656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6"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958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xtra 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1777"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397164" y="1560946"/>
            <a:ext cx="11307156" cy="45747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172968"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73277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xtra 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5352"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19492" y="155448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99066" y="155448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p:cNvSpPr>
            <a:spLocks noGrp="1"/>
          </p:cNvSpPr>
          <p:nvPr>
            <p:ph type="dt" sz="half" idx="10"/>
          </p:nvPr>
        </p:nvSpPr>
        <p:spPr>
          <a:xfrm>
            <a:off x="428915"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175242"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3969651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xtra 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2336"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02336" y="155448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212935" y="1550126"/>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037218" y="1550126"/>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172968"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944116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A64F6D30-F3B7-4A6C-8382-F63CB1A1F426}"/>
              </a:ext>
            </a:extLst>
          </p:cNvPr>
          <p:cNvSpPr>
            <a:spLocks noGrp="1"/>
          </p:cNvSpPr>
          <p:nvPr>
            <p:ph sz="quarter" idx="16" hasCustomPrompt="1"/>
          </p:nvPr>
        </p:nvSpPr>
        <p:spPr>
          <a:xfrm>
            <a:off x="8961120" y="2194560"/>
            <a:ext cx="2743200" cy="3374136"/>
          </a:xfrm>
        </p:spPr>
        <p:txBody>
          <a:bodyPr/>
          <a:lstStyle>
            <a:lvl1pPr marL="0" indent="0">
              <a:buNone/>
              <a:defRPr/>
            </a:lvl1pPr>
          </a:lstStyle>
          <a:p>
            <a:pPr lvl="0"/>
            <a:r>
              <a:rPr lang="en-US"/>
              <a:t>Edit Master text styles</a:t>
            </a:r>
          </a:p>
        </p:txBody>
      </p:sp>
      <p:sp>
        <p:nvSpPr>
          <p:cNvPr id="8" name="Content Placeholder 3">
            <a:extLst>
              <a:ext uri="{FF2B5EF4-FFF2-40B4-BE49-F238E27FC236}">
                <a16:creationId xmlns:a16="http://schemas.microsoft.com/office/drawing/2014/main" id="{FAB9D1A8-4826-4730-8739-CA51B9B970D9}"/>
              </a:ext>
            </a:extLst>
          </p:cNvPr>
          <p:cNvSpPr>
            <a:spLocks noGrp="1"/>
          </p:cNvSpPr>
          <p:nvPr>
            <p:ph sz="quarter" idx="17" hasCustomPrompt="1"/>
          </p:nvPr>
        </p:nvSpPr>
        <p:spPr>
          <a:xfrm>
            <a:off x="8961438" y="5669280"/>
            <a:ext cx="2743200" cy="457200"/>
          </a:xfrm>
        </p:spPr>
        <p:txBody>
          <a:bodyPr>
            <a:normAutofit/>
          </a:bodyPr>
          <a:lstStyle>
            <a:lvl1pPr marL="0" indent="0" algn="ctr">
              <a:buNone/>
              <a:defRPr sz="2800" b="1">
                <a:solidFill>
                  <a:schemeClr val="tx2"/>
                </a:solidFill>
              </a:defRPr>
            </a:lvl1pPr>
          </a:lstStyle>
          <a:p>
            <a:pPr lvl="0"/>
            <a:r>
              <a:rPr lang="en-US"/>
              <a:t>Questions?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6502467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651760"/>
            <a:ext cx="8412480" cy="1371600"/>
          </a:xfrm>
        </p:spPr>
        <p:txBody>
          <a:bodyPr anchor="b" anchorCtr="1">
            <a:noAutofit/>
          </a:bodyPr>
          <a:lstStyle>
            <a:lvl1pPr algn="l">
              <a:defRPr sz="4800" b="1" baseline="0">
                <a:solidFill>
                  <a:schemeClr val="tx2"/>
                </a:solidFill>
              </a:defRPr>
            </a:lvl1pPr>
          </a:lstStyle>
          <a:p>
            <a:r>
              <a:rPr lang="en-US"/>
              <a:t>Thank you</a:t>
            </a:r>
          </a:p>
        </p:txBody>
      </p:sp>
      <p:sp>
        <p:nvSpPr>
          <p:cNvPr id="7" name="Text Placeholder"/>
          <p:cNvSpPr>
            <a:spLocks noGrp="1"/>
          </p:cNvSpPr>
          <p:nvPr>
            <p:ph type="body" sz="quarter" idx="13"/>
          </p:nvPr>
        </p:nvSpPr>
        <p:spPr>
          <a:xfrm>
            <a:off x="1828800" y="4480560"/>
            <a:ext cx="8412480" cy="1554480"/>
          </a:xfrm>
        </p:spPr>
        <p:txBody>
          <a:bodyPr>
            <a:noAutofit/>
          </a:bodyPr>
          <a:lstStyle>
            <a:lvl1pPr marL="0" indent="0" algn="ctr">
              <a:buNone/>
              <a:defRPr sz="2400" b="1">
                <a:solidFill>
                  <a:schemeClr val="tx1"/>
                </a:solidFill>
              </a:defRPr>
            </a:lvl1pPr>
          </a:lstStyle>
          <a:p>
            <a:pPr lvl="0"/>
            <a:r>
              <a:rPr lang="en-US"/>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a:p>
        </p:txBody>
      </p:sp>
      <p:sp>
        <p:nvSpPr>
          <p:cNvPr id="4" name="Footer Placeholder"/>
          <p:cNvSpPr>
            <a:spLocks noGrp="1"/>
          </p:cNvSpPr>
          <p:nvPr>
            <p:ph type="ftr" sz="quarter" idx="11"/>
          </p:nvPr>
        </p:nvSpPr>
        <p:spPr>
          <a:xfrm>
            <a:off x="2743200" y="6309360"/>
            <a:ext cx="78638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3" name="Line"/>
          <p:cNvCxnSpPr/>
          <p:nvPr userDrawn="1"/>
        </p:nvCxnSpPr>
        <p:spPr>
          <a:xfrm>
            <a:off x="1828800" y="4277571"/>
            <a:ext cx="8412480" cy="2625"/>
          </a:xfrm>
          <a:prstGeom prst="line">
            <a:avLst/>
          </a:prstGeom>
          <a:ln w="38100">
            <a:solidFill>
              <a:srgbClr val="FFC600"/>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86946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2194560" y="1737360"/>
            <a:ext cx="950976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9146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9" y="1737360"/>
            <a:ext cx="4663440" cy="4389120"/>
          </a:xfrm>
        </p:spPr>
        <p:txBody>
          <a:bodyPr/>
          <a:lstStyle/>
          <a:p>
            <a:pPr lvl="0"/>
            <a:r>
              <a:rPr lang="en-US"/>
              <a:t>Click to edit Master text styles</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7040880" y="1739899"/>
            <a:ext cx="466344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796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735572"/>
            <a:ext cx="3108960" cy="4389120"/>
          </a:xfrm>
        </p:spPr>
        <p:txBody>
          <a:bodyPr/>
          <a:lstStyle/>
          <a:p>
            <a:pPr lvl="0"/>
            <a:r>
              <a:rPr lang="en-US"/>
              <a:t>Click to edit Master text styles</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735572"/>
            <a:ext cx="3108960" cy="438912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731244"/>
            <a:ext cx="310896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4272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7" name="Chart Placeholder"/>
          <p:cNvSpPr>
            <a:spLocks noGrp="1"/>
          </p:cNvSpPr>
          <p:nvPr>
            <p:ph type="chart" sz="quarter" idx="13" hasCustomPrompt="1"/>
          </p:nvPr>
        </p:nvSpPr>
        <p:spPr>
          <a:xfrm>
            <a:off x="1371600" y="1463040"/>
            <a:ext cx="10332720" cy="4754880"/>
          </a:xfrm>
        </p:spPr>
        <p:txBody>
          <a:bodyPr anchor="ctr"/>
          <a:lstStyle>
            <a:lvl1pPr algn="ctr">
              <a:defRPr/>
            </a:lvl1pPr>
          </a:lstStyle>
          <a:p>
            <a:r>
              <a:rPr lang="en-US"/>
              <a:t> </a:t>
            </a:r>
          </a:p>
        </p:txBody>
      </p:sp>
      <p:sp>
        <p:nvSpPr>
          <p:cNvPr id="3" name="Date Placeholder"/>
          <p:cNvSpPr>
            <a:spLocks noGrp="1"/>
          </p:cNvSpPr>
          <p:nvPr>
            <p:ph type="dt" sz="half" idx="10"/>
          </p:nvPr>
        </p:nvSpPr>
        <p:spPr>
          <a:xfrm>
            <a:off x="1371600" y="6309360"/>
            <a:ext cx="2103120" cy="365125"/>
          </a:xfrm>
        </p:spPr>
        <p:txBody>
          <a:body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43257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a:t>Click to edit Master text styles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Body text styles slides consist of Verdana (Body) font 24 pt. with 6 pt. space before and after paragraphs and single line spacing.</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a:p>
        </p:txBody>
      </p:sp>
    </p:spTree>
    <p:extLst>
      <p:ext uri="{BB962C8B-B14F-4D97-AF65-F5344CB8AC3E}">
        <p14:creationId xmlns:p14="http://schemas.microsoft.com/office/powerpoint/2010/main" val="3937078584"/>
      </p:ext>
    </p:extLst>
  </p:cSld>
  <p:clrMap bg1="lt1" tx1="dk1" bg2="lt2" tx2="dk2" accent1="accent1" accent2="accent2" accent3="accent3" accent4="accent4" accent5="accent5" accent6="accent6" hlink="hlink" folHlink="folHlink"/>
  <p:sldLayoutIdLst>
    <p:sldLayoutId id="2147483702" r:id="rId1"/>
    <p:sldLayoutId id="2147483729" r:id="rId2"/>
    <p:sldLayoutId id="2147483722" r:id="rId3"/>
    <p:sldLayoutId id="2147483723" r:id="rId4"/>
    <p:sldLayoutId id="2147483704" r:id="rId5"/>
    <p:sldLayoutId id="2147483706" r:id="rId6"/>
    <p:sldLayoutId id="2147483718" r:id="rId7"/>
    <p:sldLayoutId id="2147483724" r:id="rId8"/>
    <p:sldLayoutId id="2147483716" r:id="rId9"/>
    <p:sldLayoutId id="2147483719" r:id="rId10"/>
    <p:sldLayoutId id="2147483720" r:id="rId11"/>
    <p:sldLayoutId id="2147483725" r:id="rId12"/>
    <p:sldLayoutId id="2147483726" r:id="rId13"/>
    <p:sldLayoutId id="2147483727" r:id="rId14"/>
    <p:sldLayoutId id="2147483728" r:id="rId15"/>
    <p:sldLayoutId id="2147483721" r:id="rId16"/>
    <p:sldLayoutId id="2147483710" r:id="rId17"/>
    <p:sldLayoutId id="2147483766" r:id="rId18"/>
    <p:sldLayoutId id="2147483767" r:id="rId19"/>
    <p:sldLayoutId id="2147483768" r:id="rId20"/>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4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a:t>Bullet List Style - Click to edit Master text styles</a:t>
            </a:r>
          </a:p>
          <a:p>
            <a:pPr lvl="1"/>
            <a:r>
              <a:rPr lang="en-US"/>
              <a:t>Second level</a:t>
            </a:r>
          </a:p>
          <a:p>
            <a:pPr lvl="2"/>
            <a:r>
              <a:rPr lang="en-US"/>
              <a:t>Third level</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a:p>
        </p:txBody>
      </p:sp>
    </p:spTree>
    <p:extLst>
      <p:ext uri="{BB962C8B-B14F-4D97-AF65-F5344CB8AC3E}">
        <p14:creationId xmlns:p14="http://schemas.microsoft.com/office/powerpoint/2010/main" val="39303750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457200" indent="-228600" algn="l" defTabSz="914400" rtl="0" eaLnBrk="1" latinLnBrk="0" hangingPunct="1">
        <a:lnSpc>
          <a:spcPct val="100000"/>
        </a:lnSpc>
        <a:spcBef>
          <a:spcPts val="600"/>
        </a:spcBef>
        <a:spcAft>
          <a:spcPts val="600"/>
        </a:spcAft>
        <a:buFont typeface="Verdana" panose="020B060403050404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SzPct val="85000"/>
        <a:buFont typeface="Wingdings 3" panose="05040102010807070707" pitchFamily="18" charset="2"/>
        <a:buChar char="}"/>
        <a:defRPr sz="2400" kern="1200">
          <a:solidFill>
            <a:schemeClr val="tx1"/>
          </a:solidFill>
          <a:latin typeface="+mn-lt"/>
          <a:ea typeface="+mn-ea"/>
          <a:cs typeface="+mn-cs"/>
        </a:defRPr>
      </a:lvl2pPr>
      <a:lvl3pPr marL="914400" indent="-228600" algn="l" defTabSz="914400" rtl="0" eaLnBrk="1" latinLnBrk="0" hangingPunct="1">
        <a:lnSpc>
          <a:spcPct val="100000"/>
        </a:lnSpc>
        <a:spcBef>
          <a:spcPts val="600"/>
        </a:spcBef>
        <a:spcAft>
          <a:spcPts val="600"/>
        </a:spcAft>
        <a:buSzPct val="85000"/>
        <a:buFont typeface="Aleo" panose="00000500000000000000" pitchFamily="2"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a:t>Numbered List Style -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a:p>
        </p:txBody>
      </p:sp>
    </p:spTree>
    <p:extLst>
      <p:ext uri="{BB962C8B-B14F-4D97-AF65-F5344CB8AC3E}">
        <p14:creationId xmlns:p14="http://schemas.microsoft.com/office/powerpoint/2010/main" val="222698965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457200" indent="-365760" algn="l" defTabSz="914400" rtl="0" eaLnBrk="1" latinLnBrk="0" hangingPunct="1">
        <a:lnSpc>
          <a:spcPct val="100000"/>
        </a:lnSpc>
        <a:spcBef>
          <a:spcPts val="600"/>
        </a:spcBef>
        <a:spcAft>
          <a:spcPts val="600"/>
        </a:spcAft>
        <a:buFont typeface="+mj-lt"/>
        <a:buAutoNum type="arabicPeriod"/>
        <a:defRPr sz="2400" kern="1200">
          <a:solidFill>
            <a:schemeClr val="tx1"/>
          </a:solidFill>
          <a:latin typeface="+mn-lt"/>
          <a:ea typeface="+mn-ea"/>
          <a:cs typeface="+mn-cs"/>
        </a:defRPr>
      </a:lvl1pPr>
      <a:lvl2pPr marL="822960" indent="-365760" algn="l" defTabSz="914400" rtl="0" eaLnBrk="1" latinLnBrk="0" hangingPunct="1">
        <a:lnSpc>
          <a:spcPct val="100000"/>
        </a:lnSpc>
        <a:spcBef>
          <a:spcPts val="600"/>
        </a:spcBef>
        <a:spcAft>
          <a:spcPts val="600"/>
        </a:spcAft>
        <a:buFont typeface="+mj-lt"/>
        <a:buAutoNum type="alphaUcPeriod"/>
        <a:defRPr sz="2400" kern="1200">
          <a:solidFill>
            <a:schemeClr val="tx1"/>
          </a:solidFill>
          <a:latin typeface="+mn-lt"/>
          <a:ea typeface="+mn-ea"/>
          <a:cs typeface="+mn-cs"/>
        </a:defRPr>
      </a:lvl2pPr>
      <a:lvl3pPr marL="1188720" indent="-365760" algn="l" defTabSz="914400" rtl="0" eaLnBrk="1" latinLnBrk="0" hangingPunct="1">
        <a:lnSpc>
          <a:spcPct val="100000"/>
        </a:lnSpc>
        <a:spcBef>
          <a:spcPts val="600"/>
        </a:spcBef>
        <a:spcAft>
          <a:spcPts val="600"/>
        </a:spcAft>
        <a:buFont typeface="+mj-lt"/>
        <a:buAutoNum type="alphaLcPeriod"/>
        <a:defRPr sz="2400" kern="1200">
          <a:solidFill>
            <a:schemeClr val="tx1"/>
          </a:solidFill>
          <a:latin typeface="+mn-lt"/>
          <a:ea typeface="+mn-ea"/>
          <a:cs typeface="+mn-cs"/>
        </a:defRPr>
      </a:lvl3pPr>
      <a:lvl4pPr marL="1554480" indent="-365760" algn="l" defTabSz="914400" rtl="0" eaLnBrk="1" latinLnBrk="0" hangingPunct="1">
        <a:lnSpc>
          <a:spcPct val="100000"/>
        </a:lnSpc>
        <a:spcBef>
          <a:spcPts val="600"/>
        </a:spcBef>
        <a:spcAft>
          <a:spcPts val="600"/>
        </a:spcAft>
        <a:buFont typeface="+mj-lt"/>
        <a:buAutoNum type="arabicParenR"/>
        <a:defRPr sz="2400" kern="1200">
          <a:solidFill>
            <a:schemeClr val="tx1"/>
          </a:solidFill>
          <a:latin typeface="+mn-lt"/>
          <a:ea typeface="+mn-ea"/>
          <a:cs typeface="+mn-cs"/>
        </a:defRPr>
      </a:lvl4pPr>
      <a:lvl5pPr marL="1920240" indent="-365760" algn="l" defTabSz="914400" rtl="0" eaLnBrk="1" latinLnBrk="0" hangingPunct="1">
        <a:lnSpc>
          <a:spcPct val="100000"/>
        </a:lnSpc>
        <a:spcBef>
          <a:spcPts val="600"/>
        </a:spcBef>
        <a:spcAft>
          <a:spcPts val="600"/>
        </a:spcAft>
        <a:buFont typeface="+mj-lt"/>
        <a:buAutoNum type="alphaLcParen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mailto:Miracle.Akortha@hhs.texas.gov"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hyperlink" Target="mailto:Carole.Blackmon@hhs.texa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microsoft.com/office/2018/10/relationships/comments" Target="../comments/modernComment_536_B046BF07.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148" y="2615393"/>
            <a:ext cx="11425702" cy="1374436"/>
          </a:xfrm>
        </p:spPr>
        <p:txBody>
          <a:bodyPr/>
          <a:lstStyle/>
          <a:p>
            <a:pPr algn="ctr"/>
            <a:r>
              <a:rPr lang="en-US" sz="4400">
                <a:solidFill>
                  <a:schemeClr val="tx1"/>
                </a:solidFill>
                <a:latin typeface="+mj-lt"/>
              </a:rPr>
              <a:t>Yes, You Can: Discover the Roadmap to Bill for Peer and Family Partner Services</a:t>
            </a:r>
          </a:p>
        </p:txBody>
      </p:sp>
      <p:sp>
        <p:nvSpPr>
          <p:cNvPr id="4" name="TextBox 3">
            <a:extLst>
              <a:ext uri="{FF2B5EF4-FFF2-40B4-BE49-F238E27FC236}">
                <a16:creationId xmlns:a16="http://schemas.microsoft.com/office/drawing/2014/main" id="{21978494-6E04-5CAD-DE20-417808049795}"/>
              </a:ext>
            </a:extLst>
          </p:cNvPr>
          <p:cNvSpPr txBox="1"/>
          <p:nvPr/>
        </p:nvSpPr>
        <p:spPr>
          <a:xfrm>
            <a:off x="1815765" y="4071109"/>
            <a:ext cx="8560469" cy="646331"/>
          </a:xfrm>
          <a:prstGeom prst="rect">
            <a:avLst/>
          </a:prstGeom>
          <a:noFill/>
        </p:spPr>
        <p:txBody>
          <a:bodyPr wrap="square" rtlCol="0">
            <a:spAutoFit/>
          </a:bodyPr>
          <a:lstStyle/>
          <a:p>
            <a:pPr algn="ctr"/>
            <a:r>
              <a:rPr lang="en-US" sz="3600" b="1"/>
              <a:t>Check-in Code: 2008</a:t>
            </a:r>
          </a:p>
        </p:txBody>
      </p:sp>
      <p:sp>
        <p:nvSpPr>
          <p:cNvPr id="7" name="Subtitle 6">
            <a:extLst>
              <a:ext uri="{FF2B5EF4-FFF2-40B4-BE49-F238E27FC236}">
                <a16:creationId xmlns:a16="http://schemas.microsoft.com/office/drawing/2014/main" id="{8D7821CE-F9DC-9A79-733A-B5ACFC0983CC}"/>
              </a:ext>
            </a:extLst>
          </p:cNvPr>
          <p:cNvSpPr>
            <a:spLocks noGrp="1"/>
          </p:cNvSpPr>
          <p:nvPr>
            <p:ph type="subTitle" idx="1"/>
          </p:nvPr>
        </p:nvSpPr>
        <p:spPr>
          <a:xfrm>
            <a:off x="1554480" y="4906339"/>
            <a:ext cx="9641840" cy="1188720"/>
          </a:xfrm>
        </p:spPr>
        <p:txBody>
          <a:bodyPr/>
          <a:lstStyle/>
          <a:p>
            <a:r>
              <a:rPr lang="en-US" sz="1800"/>
              <a:t>Miracle </a:t>
            </a:r>
            <a:r>
              <a:rPr lang="en-US" sz="1800" err="1"/>
              <a:t>Akortha</a:t>
            </a:r>
            <a:r>
              <a:rPr lang="en-US" sz="1800"/>
              <a:t>, PSS, CFP, MHPS and Carole Blackmon, MS, CFP, QMHP</a:t>
            </a:r>
          </a:p>
          <a:p>
            <a:r>
              <a:rPr lang="en-US" sz="1800"/>
              <a:t>Behavioral Health Services</a:t>
            </a:r>
          </a:p>
          <a:p>
            <a:r>
              <a:rPr lang="en-US" sz="1800"/>
              <a:t>Texas Health and Human Services</a:t>
            </a:r>
          </a:p>
          <a:p>
            <a:r>
              <a:rPr lang="en-US" sz="1800"/>
              <a:t>June 26, 2025</a:t>
            </a:r>
          </a:p>
        </p:txBody>
      </p:sp>
    </p:spTree>
    <p:extLst>
      <p:ext uri="{BB962C8B-B14F-4D97-AF65-F5344CB8AC3E}">
        <p14:creationId xmlns:p14="http://schemas.microsoft.com/office/powerpoint/2010/main" val="131816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4D5A-E853-A5C8-2A8E-3689DD3A6B5B}"/>
              </a:ext>
            </a:extLst>
          </p:cNvPr>
          <p:cNvSpPr>
            <a:spLocks noGrp="1"/>
          </p:cNvSpPr>
          <p:nvPr>
            <p:ph type="title"/>
          </p:nvPr>
        </p:nvSpPr>
        <p:spPr/>
        <p:txBody>
          <a:bodyPr/>
          <a:lstStyle/>
          <a:p>
            <a:pPr algn="ctr"/>
            <a:r>
              <a:rPr lang="en-US" sz="4400">
                <a:latin typeface="+mj-lt"/>
              </a:rPr>
              <a:t>Peer Benefit (2 of 2)</a:t>
            </a:r>
          </a:p>
        </p:txBody>
      </p:sp>
      <p:sp>
        <p:nvSpPr>
          <p:cNvPr id="5" name="Content Placeholder 4">
            <a:extLst>
              <a:ext uri="{FF2B5EF4-FFF2-40B4-BE49-F238E27FC236}">
                <a16:creationId xmlns:a16="http://schemas.microsoft.com/office/drawing/2014/main" id="{4A8495B3-3CDA-3057-FE6E-9074167976DD}"/>
              </a:ext>
            </a:extLst>
          </p:cNvPr>
          <p:cNvSpPr>
            <a:spLocks noGrp="1"/>
          </p:cNvSpPr>
          <p:nvPr>
            <p:ph sz="half" idx="1"/>
          </p:nvPr>
        </p:nvSpPr>
        <p:spPr>
          <a:xfrm>
            <a:off x="3745006" y="1677881"/>
            <a:ext cx="6317592" cy="3518374"/>
          </a:xfrm>
        </p:spPr>
        <p:txBody>
          <a:bodyPr>
            <a:normAutofit fontScale="92500" lnSpcReduction="10000"/>
          </a:bodyPr>
          <a:lstStyle/>
          <a:p>
            <a:pPr marL="0" indent="0">
              <a:buNone/>
            </a:pPr>
            <a:r>
              <a:rPr lang="en-US" sz="2800" b="1">
                <a:latin typeface="+mj-lt"/>
              </a:rPr>
              <a:t>Billing for Peer Support:</a:t>
            </a:r>
          </a:p>
          <a:p>
            <a:pPr marL="342900" indent="-342900">
              <a:buFont typeface="Arial" panose="020B0604020202020204" pitchFamily="34" charset="0"/>
              <a:buChar char="•"/>
            </a:pPr>
            <a:r>
              <a:rPr lang="en-US" sz="1800"/>
              <a:t>Peer support will be payable through the currently established procedure code H0038.</a:t>
            </a:r>
          </a:p>
          <a:p>
            <a:pPr marL="342900" indent="-342900">
              <a:buFont typeface="Arial" panose="020B0604020202020204" pitchFamily="34" charset="0"/>
              <a:buChar char="•"/>
            </a:pPr>
            <a:r>
              <a:rPr lang="en-US" sz="1800"/>
              <a:t>Peer support may be delivered one-on-one or in group settings.</a:t>
            </a:r>
          </a:p>
          <a:p>
            <a:pPr marL="342900" indent="-342900">
              <a:buFont typeface="Arial" panose="020B0604020202020204" pitchFamily="34" charset="0"/>
              <a:buChar char="•"/>
            </a:pPr>
            <a:r>
              <a:rPr lang="en-US" sz="1800"/>
              <a:t>Fee-for-service (FFS) Medicaid: Members will be eligible for up to 104 units in a rolling six-month period without prior authorization.</a:t>
            </a:r>
          </a:p>
          <a:p>
            <a:pPr marL="342900" indent="-342900">
              <a:buFont typeface="Arial" panose="020B0604020202020204" pitchFamily="34" charset="0"/>
              <a:buChar char="•"/>
            </a:pPr>
            <a:r>
              <a:rPr lang="en-US" sz="1800"/>
              <a:t>Medicaid Managed Care: Health plans will authorize the benefit, but must still follow the same amount, duration and scope as FFS.</a:t>
            </a:r>
          </a:p>
          <a:p>
            <a:pPr marL="342900" indent="-342900">
              <a:buFont typeface="Arial" panose="020B0604020202020204" pitchFamily="34" charset="0"/>
              <a:buChar char="•"/>
            </a:pPr>
            <a:endParaRPr lang="en-US"/>
          </a:p>
        </p:txBody>
      </p:sp>
      <p:sp>
        <p:nvSpPr>
          <p:cNvPr id="7" name="Content Placeholder 4">
            <a:extLst>
              <a:ext uri="{FF2B5EF4-FFF2-40B4-BE49-F238E27FC236}">
                <a16:creationId xmlns:a16="http://schemas.microsoft.com/office/drawing/2014/main" id="{08E62B55-D3B6-270C-6CE7-B09EB9658C76}"/>
              </a:ext>
            </a:extLst>
          </p:cNvPr>
          <p:cNvSpPr txBox="1">
            <a:spLocks/>
          </p:cNvSpPr>
          <p:nvPr/>
        </p:nvSpPr>
        <p:spPr>
          <a:xfrm>
            <a:off x="3969344" y="5318185"/>
            <a:ext cx="6317592" cy="1042231"/>
          </a:xfrm>
          <a:prstGeom prst="rect">
            <a:avLst/>
          </a:prstGeom>
        </p:spPr>
        <p:txBody>
          <a:bodyPr vert="horz" lIns="91440" tIns="45720" rIns="91440" bIns="45720" rtlCol="0">
            <a:normAutofit fontScale="92500" lnSpcReduction="10000"/>
          </a:bodyPr>
          <a:lstStyle>
            <a:lvl1pPr marL="346075" indent="-346075" algn="l" defTabSz="914400" rtl="0" eaLnBrk="1" latinLnBrk="0" hangingPunct="1">
              <a:lnSpc>
                <a:spcPct val="90000"/>
              </a:lnSpc>
              <a:spcBef>
                <a:spcPts val="1000"/>
              </a:spcBef>
              <a:buFont typeface="+mj-lt"/>
              <a:buAutoNum type="arabicPeriod"/>
              <a:defRPr sz="2400" kern="1200">
                <a:solidFill>
                  <a:schemeClr val="tx2"/>
                </a:solidFill>
                <a:latin typeface="+mn-lt"/>
                <a:ea typeface="+mn-ea"/>
                <a:cs typeface="+mn-cs"/>
              </a:defRPr>
            </a:lvl1pPr>
            <a:lvl2pPr marL="684213" indent="-344488" algn="l" defTabSz="914400" rtl="0" eaLnBrk="1" latinLnBrk="0" hangingPunct="1">
              <a:lnSpc>
                <a:spcPct val="90000"/>
              </a:lnSpc>
              <a:spcBef>
                <a:spcPts val="500"/>
              </a:spcBef>
              <a:buFont typeface="+mj-lt"/>
              <a:buAutoNum type="alphaLcPeriod"/>
              <a:defRPr sz="2400" kern="1200">
                <a:solidFill>
                  <a:schemeClr val="tx2"/>
                </a:solidFill>
                <a:latin typeface="+mn-lt"/>
                <a:ea typeface="+mn-ea"/>
                <a:cs typeface="+mn-cs"/>
              </a:defRPr>
            </a:lvl2pPr>
            <a:lvl3pPr marL="1030288" indent="-339725" algn="l" defTabSz="914400" rtl="0" eaLnBrk="1" latinLnBrk="0" hangingPunct="1">
              <a:lnSpc>
                <a:spcPct val="90000"/>
              </a:lnSpc>
              <a:spcBef>
                <a:spcPts val="500"/>
              </a:spcBef>
              <a:buFont typeface="+mj-lt"/>
              <a:buAutoNum type="romanLcPeriod"/>
              <a:defRPr sz="2400" kern="1200">
                <a:solidFill>
                  <a:schemeClr val="tx2"/>
                </a:solidFill>
                <a:latin typeface="+mn-lt"/>
                <a:ea typeface="+mn-ea"/>
                <a:cs typeface="+mn-cs"/>
              </a:defRPr>
            </a:lvl3pPr>
            <a:lvl4pPr marL="1828766" indent="-457200" algn="l" defTabSz="914400" rtl="0" eaLnBrk="1" latinLnBrk="0" hangingPunct="1">
              <a:lnSpc>
                <a:spcPct val="90000"/>
              </a:lnSpc>
              <a:spcBef>
                <a:spcPts val="500"/>
              </a:spcBef>
              <a:buFont typeface="+mj-lt"/>
              <a:buAutoNum type="arabicPeriod"/>
              <a:defRPr sz="2400" kern="1200">
                <a:solidFill>
                  <a:schemeClr val="tx2"/>
                </a:solidFill>
                <a:latin typeface="+mn-lt"/>
                <a:ea typeface="+mn-ea"/>
                <a:cs typeface="+mn-cs"/>
              </a:defRPr>
            </a:lvl4pPr>
            <a:lvl5pPr marL="2285955" indent="-457200" algn="l" defTabSz="914400" rtl="0" eaLnBrk="1" latinLnBrk="0" hangingPunct="1">
              <a:lnSpc>
                <a:spcPct val="90000"/>
              </a:lnSpc>
              <a:spcBef>
                <a:spcPts val="500"/>
              </a:spcBef>
              <a:buFont typeface="+mj-lt"/>
              <a:buAutoNum type="arabicPeriod"/>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mj-lt"/>
              </a:rPr>
              <a:t>Reimbursement </a:t>
            </a:r>
            <a:r>
              <a:rPr lang="en-US" b="1">
                <a:solidFill>
                  <a:schemeClr val="tx1"/>
                </a:solidFill>
                <a:latin typeface="+mj-lt"/>
              </a:rPr>
              <a:t>Rates:</a:t>
            </a:r>
          </a:p>
          <a:p>
            <a:pPr marL="285750" indent="-285750">
              <a:buFont typeface="Arial" panose="020B0604020202020204" pitchFamily="34" charset="0"/>
              <a:buChar char="•"/>
            </a:pPr>
            <a:r>
              <a:rPr lang="en-US" sz="1800"/>
              <a:t>$11.25 per 15 </a:t>
            </a:r>
            <a:r>
              <a:rPr lang="en-US" sz="1800">
                <a:solidFill>
                  <a:schemeClr val="tx1"/>
                </a:solidFill>
              </a:rPr>
              <a:t>minutes for individual setting</a:t>
            </a:r>
          </a:p>
          <a:p>
            <a:pPr marL="285750" indent="-285750">
              <a:buFont typeface="Arial" panose="020B0604020202020204" pitchFamily="34" charset="0"/>
              <a:buChar char="•"/>
            </a:pPr>
            <a:r>
              <a:rPr lang="en-US" sz="1800">
                <a:solidFill>
                  <a:schemeClr val="tx1"/>
                </a:solidFill>
              </a:rPr>
              <a:t>$1.61 per 15 minutes for group setting</a:t>
            </a:r>
          </a:p>
          <a:p>
            <a:pPr marL="342900" indent="-34290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2FE4E16D-5E0F-4499-DA83-FA6E53D5EF7F}"/>
              </a:ext>
            </a:extLst>
          </p:cNvPr>
          <p:cNvSpPr>
            <a:spLocks noGrp="1"/>
          </p:cNvSpPr>
          <p:nvPr>
            <p:ph type="sldNum" sz="quarter" idx="12"/>
          </p:nvPr>
        </p:nvSpPr>
        <p:spPr/>
        <p:txBody>
          <a:bodyPr/>
          <a:lstStyle/>
          <a:p>
            <a:fld id="{3D109FF3-1548-4CDB-B82B-70387ADEE53E}" type="slidenum">
              <a:rPr lang="en-US" smtClean="0"/>
              <a:t>10</a:t>
            </a:fld>
            <a:endParaRPr lang="en-US"/>
          </a:p>
        </p:txBody>
      </p:sp>
    </p:spTree>
    <p:extLst>
      <p:ext uri="{BB962C8B-B14F-4D97-AF65-F5344CB8AC3E}">
        <p14:creationId xmlns:p14="http://schemas.microsoft.com/office/powerpoint/2010/main" val="407064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DD07-D1F0-34B3-7AFF-2F12CA673E0E}"/>
              </a:ext>
            </a:extLst>
          </p:cNvPr>
          <p:cNvSpPr>
            <a:spLocks noGrp="1"/>
          </p:cNvSpPr>
          <p:nvPr>
            <p:ph type="title"/>
          </p:nvPr>
        </p:nvSpPr>
        <p:spPr>
          <a:xfrm>
            <a:off x="2489200" y="0"/>
            <a:ext cx="8864599" cy="1427660"/>
          </a:xfrm>
        </p:spPr>
        <p:txBody>
          <a:bodyPr anchor="b">
            <a:noAutofit/>
          </a:bodyPr>
          <a:lstStyle/>
          <a:p>
            <a:pPr algn="ctr"/>
            <a:r>
              <a:rPr lang="en-US" sz="4400">
                <a:solidFill>
                  <a:schemeClr val="tx1">
                    <a:lumMod val="75000"/>
                  </a:schemeClr>
                </a:solidFill>
                <a:latin typeface="+mj-lt"/>
              </a:rPr>
              <a:t>Medicaid Codes Used by Peers </a:t>
            </a:r>
            <a:endParaRPr lang="en-US" sz="4400" b="1">
              <a:solidFill>
                <a:schemeClr val="tx1">
                  <a:lumMod val="75000"/>
                </a:schemeClr>
              </a:solidFill>
              <a:latin typeface="+mj-lt"/>
            </a:endParaRPr>
          </a:p>
        </p:txBody>
      </p:sp>
      <p:graphicFrame>
        <p:nvGraphicFramePr>
          <p:cNvPr id="3" name="Diagram 2" descr="A list of Medicaid codes used by peers for billing purposes. ">
            <a:extLst>
              <a:ext uri="{FF2B5EF4-FFF2-40B4-BE49-F238E27FC236}">
                <a16:creationId xmlns:a16="http://schemas.microsoft.com/office/drawing/2014/main" id="{76C97810-2802-AA03-1161-A2E8A34A487F}"/>
              </a:ext>
            </a:extLst>
          </p:cNvPr>
          <p:cNvGraphicFramePr/>
          <p:nvPr>
            <p:extLst>
              <p:ext uri="{D42A27DB-BD31-4B8C-83A1-F6EECF244321}">
                <p14:modId xmlns:p14="http://schemas.microsoft.com/office/powerpoint/2010/main" val="3977295196"/>
              </p:ext>
            </p:extLst>
          </p:nvPr>
        </p:nvGraphicFramePr>
        <p:xfrm>
          <a:off x="3346246" y="1617904"/>
          <a:ext cx="7022817" cy="4357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a:extLst>
              <a:ext uri="{FF2B5EF4-FFF2-40B4-BE49-F238E27FC236}">
                <a16:creationId xmlns:a16="http://schemas.microsoft.com/office/drawing/2014/main" id="{2CEFCDA2-79D3-5B7B-9E07-3BC923542E51}"/>
              </a:ext>
            </a:extLst>
          </p:cNvPr>
          <p:cNvSpPr txBox="1"/>
          <p:nvPr/>
        </p:nvSpPr>
        <p:spPr>
          <a:xfrm>
            <a:off x="3823391" y="5969433"/>
            <a:ext cx="6140575" cy="369332"/>
          </a:xfrm>
          <a:prstGeom prst="rect">
            <a:avLst/>
          </a:prstGeom>
          <a:noFill/>
        </p:spPr>
        <p:txBody>
          <a:bodyPr wrap="square" rtlCol="0">
            <a:spAutoFit/>
          </a:bodyPr>
          <a:lstStyle/>
          <a:p>
            <a:r>
              <a:rPr lang="en-US">
                <a:solidFill>
                  <a:schemeClr val="tx2"/>
                </a:solidFill>
              </a:rPr>
              <a:t>This is not an </a:t>
            </a:r>
            <a:r>
              <a:rPr lang="en-US"/>
              <a:t>exhaustive list but </a:t>
            </a:r>
            <a:r>
              <a:rPr lang="en-US">
                <a:solidFill>
                  <a:schemeClr val="tx2"/>
                </a:solidFill>
              </a:rPr>
              <a:t>the most used. </a:t>
            </a:r>
          </a:p>
        </p:txBody>
      </p:sp>
      <p:sp>
        <p:nvSpPr>
          <p:cNvPr id="5" name="Slide Number Placeholder 4">
            <a:extLst>
              <a:ext uri="{FF2B5EF4-FFF2-40B4-BE49-F238E27FC236}">
                <a16:creationId xmlns:a16="http://schemas.microsoft.com/office/drawing/2014/main" id="{83F97893-E7F3-6C03-4C7D-17EFAAD2A4EB}"/>
              </a:ext>
            </a:extLst>
          </p:cNvPr>
          <p:cNvSpPr>
            <a:spLocks noGrp="1"/>
          </p:cNvSpPr>
          <p:nvPr>
            <p:ph type="sldNum" sz="quarter" idx="12"/>
          </p:nvPr>
        </p:nvSpPr>
        <p:spPr/>
        <p:txBody>
          <a:bodyPr anchor="ctr">
            <a:normAutofit/>
          </a:bodyPr>
          <a:lstStyle/>
          <a:p>
            <a:pPr>
              <a:spcAft>
                <a:spcPts val="600"/>
              </a:spcAft>
            </a:pPr>
            <a:fld id="{3264D530-B60B-4A5A-91C0-C766C58A4783}" type="slidenum">
              <a:rPr lang="en-US" smtClean="0"/>
              <a:pPr>
                <a:spcAft>
                  <a:spcPts val="600"/>
                </a:spcAft>
              </a:pPr>
              <a:t>11</a:t>
            </a:fld>
            <a:endParaRPr lang="en-US"/>
          </a:p>
        </p:txBody>
      </p:sp>
    </p:spTree>
    <p:extLst>
      <p:ext uri="{BB962C8B-B14F-4D97-AF65-F5344CB8AC3E}">
        <p14:creationId xmlns:p14="http://schemas.microsoft.com/office/powerpoint/2010/main" val="182690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22B78-4461-46FF-978C-BCA9F7D50B06}"/>
              </a:ext>
            </a:extLst>
          </p:cNvPr>
          <p:cNvSpPr>
            <a:spLocks noGrp="1"/>
          </p:cNvSpPr>
          <p:nvPr>
            <p:ph type="title"/>
          </p:nvPr>
        </p:nvSpPr>
        <p:spPr>
          <a:xfrm>
            <a:off x="2667000" y="0"/>
            <a:ext cx="9000067" cy="1356102"/>
          </a:xfrm>
        </p:spPr>
        <p:txBody>
          <a:bodyPr vert="horz" lIns="68580" tIns="34290" rIns="68580" bIns="34290" rtlCol="0" anchor="b">
            <a:normAutofit fontScale="90000"/>
          </a:bodyPr>
          <a:lstStyle/>
          <a:p>
            <a:pPr algn="ctr"/>
            <a:r>
              <a:rPr lang="en-US" sz="4400"/>
              <a:t>The Peer Support Medicaid Benefit</a:t>
            </a:r>
            <a:endParaRPr lang="en-US" sz="4300"/>
          </a:p>
        </p:txBody>
      </p:sp>
      <p:sp>
        <p:nvSpPr>
          <p:cNvPr id="9" name="TextBox 8">
            <a:extLst>
              <a:ext uri="{FF2B5EF4-FFF2-40B4-BE49-F238E27FC236}">
                <a16:creationId xmlns:a16="http://schemas.microsoft.com/office/drawing/2014/main" id="{83AFFFBA-D05F-586A-6498-408C50172BAA}"/>
              </a:ext>
            </a:extLst>
          </p:cNvPr>
          <p:cNvSpPr txBox="1"/>
          <p:nvPr/>
        </p:nvSpPr>
        <p:spPr>
          <a:xfrm>
            <a:off x="3693278" y="6022245"/>
            <a:ext cx="6400800" cy="379078"/>
          </a:xfrm>
          <a:prstGeom prst="rect">
            <a:avLst/>
          </a:prstGeom>
          <a:noFill/>
        </p:spPr>
        <p:txBody>
          <a:bodyPr wrap="square" rtlCol="0">
            <a:spAutoFit/>
          </a:bodyPr>
          <a:lstStyle/>
          <a:p>
            <a:pPr>
              <a:lnSpc>
                <a:spcPct val="115000"/>
              </a:lnSpc>
              <a:spcAft>
                <a:spcPts val="800"/>
              </a:spcAft>
            </a:pPr>
            <a:r>
              <a:rPr lang="en-US" kern="100">
                <a:ea typeface="Aptos" panose="020B0004020202020204" pitchFamily="34" charset="0"/>
                <a:cs typeface="Times New Roman" panose="02020603050405020304" pitchFamily="18" charset="0"/>
              </a:rPr>
              <a:t>Peer Medicaid total encounters continue to increase.</a:t>
            </a:r>
          </a:p>
        </p:txBody>
      </p:sp>
      <p:sp>
        <p:nvSpPr>
          <p:cNvPr id="4" name="Slide Number Placeholder 3">
            <a:extLst>
              <a:ext uri="{FF2B5EF4-FFF2-40B4-BE49-F238E27FC236}">
                <a16:creationId xmlns:a16="http://schemas.microsoft.com/office/drawing/2014/main" id="{8635EE01-5DE0-43A3-8365-A6154FAB2804}"/>
              </a:ext>
            </a:extLst>
          </p:cNvPr>
          <p:cNvSpPr>
            <a:spLocks noGrp="1"/>
          </p:cNvSpPr>
          <p:nvPr>
            <p:ph type="sldNum" sz="quarter" idx="12"/>
          </p:nvPr>
        </p:nvSpPr>
        <p:spPr/>
        <p:txBody>
          <a:bodyPr vert="horz" lIns="68580" tIns="34290" rIns="68580" bIns="34290" rtlCol="0" anchor="ctr">
            <a:normAutofit/>
          </a:bodyPr>
          <a:lstStyle/>
          <a:p>
            <a:pPr defTabSz="685800">
              <a:spcAft>
                <a:spcPts val="450"/>
              </a:spcAft>
            </a:pPr>
            <a:fld id="{330EA680-D336-4FF7-8B7A-9848BB0A1C32}" type="slidenum">
              <a:rPr lang="en-US" smtClean="0"/>
              <a:pPr defTabSz="685800">
                <a:spcAft>
                  <a:spcPts val="450"/>
                </a:spcAft>
              </a:pPr>
              <a:t>12</a:t>
            </a:fld>
            <a:endParaRPr lang="en-US"/>
          </a:p>
        </p:txBody>
      </p:sp>
      <p:graphicFrame>
        <p:nvGraphicFramePr>
          <p:cNvPr id="6" name="Chart 5">
            <a:extLst>
              <a:ext uri="{FF2B5EF4-FFF2-40B4-BE49-F238E27FC236}">
                <a16:creationId xmlns:a16="http://schemas.microsoft.com/office/drawing/2014/main" id="{6601111C-E1AE-0939-7F5E-063A5D920A0A}"/>
              </a:ext>
            </a:extLst>
          </p:cNvPr>
          <p:cNvGraphicFramePr>
            <a:graphicFrameLocks/>
          </p:cNvGraphicFramePr>
          <p:nvPr>
            <p:extLst>
              <p:ext uri="{D42A27DB-BD31-4B8C-83A1-F6EECF244321}">
                <p14:modId xmlns:p14="http://schemas.microsoft.com/office/powerpoint/2010/main" val="1376139825"/>
              </p:ext>
            </p:extLst>
          </p:nvPr>
        </p:nvGraphicFramePr>
        <p:xfrm>
          <a:off x="3882707" y="1986280"/>
          <a:ext cx="5657533" cy="3512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7401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DF29445-910B-1188-E496-AF0E5AD655CA}"/>
              </a:ext>
            </a:extLst>
          </p:cNvPr>
          <p:cNvSpPr>
            <a:spLocks noGrp="1"/>
          </p:cNvSpPr>
          <p:nvPr>
            <p:ph type="title"/>
          </p:nvPr>
        </p:nvSpPr>
        <p:spPr/>
        <p:txBody>
          <a:bodyPr/>
          <a:lstStyle/>
          <a:p>
            <a:pPr algn="ctr"/>
            <a:r>
              <a:rPr lang="en-US">
                <a:latin typeface="+mj-lt"/>
              </a:rPr>
              <a:t>Peer Encounters</a:t>
            </a:r>
          </a:p>
        </p:txBody>
      </p:sp>
      <p:sp>
        <p:nvSpPr>
          <p:cNvPr id="7" name="TextBox 6">
            <a:extLst>
              <a:ext uri="{FF2B5EF4-FFF2-40B4-BE49-F238E27FC236}">
                <a16:creationId xmlns:a16="http://schemas.microsoft.com/office/drawing/2014/main" id="{2EB77CD9-CD3A-B701-8E68-86B14137F73D}"/>
              </a:ext>
            </a:extLst>
          </p:cNvPr>
          <p:cNvSpPr txBox="1"/>
          <p:nvPr/>
        </p:nvSpPr>
        <p:spPr>
          <a:xfrm>
            <a:off x="3364133" y="5545637"/>
            <a:ext cx="7175500" cy="861774"/>
          </a:xfrm>
          <a:prstGeom prst="rect">
            <a:avLst/>
          </a:prstGeom>
          <a:noFill/>
        </p:spPr>
        <p:txBody>
          <a:bodyPr wrap="square" rtlCol="0">
            <a:spAutoFit/>
          </a:bodyPr>
          <a:lstStyle/>
          <a:p>
            <a:r>
              <a:rPr lang="en-US" sz="1600" kern="100">
                <a:ea typeface="Aptos" panose="020B0004020202020204" pitchFamily="34" charset="0"/>
                <a:cs typeface="Times New Roman" panose="02020603050405020304" pitchFamily="18" charset="0"/>
              </a:rPr>
              <a:t>This shows that all Peer Medicaid encounters increased (Peer Support and all other Medicaid codes billed by Peer Specialists).</a:t>
            </a:r>
          </a:p>
          <a:p>
            <a:endParaRPr lang="en-US"/>
          </a:p>
        </p:txBody>
      </p:sp>
      <p:sp>
        <p:nvSpPr>
          <p:cNvPr id="5" name="Slide Number Placeholder 4">
            <a:extLst>
              <a:ext uri="{FF2B5EF4-FFF2-40B4-BE49-F238E27FC236}">
                <a16:creationId xmlns:a16="http://schemas.microsoft.com/office/drawing/2014/main" id="{D8DECC8E-C355-6E02-5774-E06B22A947DB}"/>
              </a:ext>
            </a:extLst>
          </p:cNvPr>
          <p:cNvSpPr>
            <a:spLocks noGrp="1"/>
          </p:cNvSpPr>
          <p:nvPr>
            <p:ph type="sldNum" sz="quarter" idx="12"/>
          </p:nvPr>
        </p:nvSpPr>
        <p:spPr/>
        <p:txBody>
          <a:bodyPr anchor="ctr">
            <a:normAutofit/>
          </a:bodyPr>
          <a:lstStyle/>
          <a:p>
            <a:pPr>
              <a:spcAft>
                <a:spcPts val="600"/>
              </a:spcAft>
            </a:pPr>
            <a:fld id="{3264D530-B60B-4A5A-91C0-C766C58A4783}" type="slidenum">
              <a:rPr lang="en-US" smtClean="0"/>
              <a:pPr>
                <a:spcAft>
                  <a:spcPts val="600"/>
                </a:spcAft>
              </a:pPr>
              <a:t>13</a:t>
            </a:fld>
            <a:endParaRPr lang="en-US"/>
          </a:p>
        </p:txBody>
      </p:sp>
      <p:graphicFrame>
        <p:nvGraphicFramePr>
          <p:cNvPr id="2" name="Chart 1">
            <a:extLst>
              <a:ext uri="{FF2B5EF4-FFF2-40B4-BE49-F238E27FC236}">
                <a16:creationId xmlns:a16="http://schemas.microsoft.com/office/drawing/2014/main" id="{6728BFF3-9ED0-D884-4254-9F414319827F}"/>
              </a:ext>
            </a:extLst>
          </p:cNvPr>
          <p:cNvGraphicFramePr>
            <a:graphicFrameLocks/>
          </p:cNvGraphicFramePr>
          <p:nvPr>
            <p:extLst>
              <p:ext uri="{D42A27DB-BD31-4B8C-83A1-F6EECF244321}">
                <p14:modId xmlns:p14="http://schemas.microsoft.com/office/powerpoint/2010/main" val="1789069031"/>
              </p:ext>
            </p:extLst>
          </p:nvPr>
        </p:nvGraphicFramePr>
        <p:xfrm>
          <a:off x="3570383" y="1630679"/>
          <a:ext cx="6203537" cy="3793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7763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7652271-EE53-9813-7DFB-8098B22A3A5E}"/>
              </a:ext>
            </a:extLst>
          </p:cNvPr>
          <p:cNvSpPr>
            <a:spLocks noGrp="1"/>
          </p:cNvSpPr>
          <p:nvPr>
            <p:ph type="title"/>
          </p:nvPr>
        </p:nvSpPr>
        <p:spPr>
          <a:xfrm>
            <a:off x="2965344" y="613102"/>
            <a:ext cx="8810096" cy="743000"/>
          </a:xfrm>
        </p:spPr>
        <p:txBody>
          <a:bodyPr/>
          <a:lstStyle/>
          <a:p>
            <a:pPr algn="ctr"/>
            <a:r>
              <a:rPr lang="en-US" sz="4400">
                <a:solidFill>
                  <a:schemeClr val="tx1"/>
                </a:solidFill>
                <a:latin typeface="+mj-lt"/>
              </a:rPr>
              <a:t>Local Mental Health Authorities Utilization </a:t>
            </a:r>
          </a:p>
        </p:txBody>
      </p:sp>
      <p:sp>
        <p:nvSpPr>
          <p:cNvPr id="7" name="TextBox 6">
            <a:extLst>
              <a:ext uri="{FF2B5EF4-FFF2-40B4-BE49-F238E27FC236}">
                <a16:creationId xmlns:a16="http://schemas.microsoft.com/office/drawing/2014/main" id="{D4DF148E-D933-B191-C00A-685856599DC6}"/>
              </a:ext>
            </a:extLst>
          </p:cNvPr>
          <p:cNvSpPr txBox="1"/>
          <p:nvPr/>
        </p:nvSpPr>
        <p:spPr>
          <a:xfrm>
            <a:off x="3343799" y="5839434"/>
            <a:ext cx="6984999" cy="810928"/>
          </a:xfrm>
          <a:prstGeom prst="rect">
            <a:avLst/>
          </a:prstGeom>
          <a:noFill/>
        </p:spPr>
        <p:txBody>
          <a:bodyPr wrap="square" rtlCol="0">
            <a:spAutoFit/>
          </a:bodyPr>
          <a:lstStyle/>
          <a:p>
            <a:pPr>
              <a:lnSpc>
                <a:spcPct val="115000"/>
              </a:lnSpc>
              <a:spcAft>
                <a:spcPts val="800"/>
              </a:spcAft>
            </a:pPr>
            <a:r>
              <a:rPr lang="en-US" sz="1400" kern="100">
                <a:ea typeface="Aptos" panose="020B0004020202020204" pitchFamily="34" charset="0"/>
                <a:cs typeface="Times New Roman" panose="02020603050405020304" pitchFamily="18" charset="0"/>
              </a:rPr>
              <a:t>The number of local mental health authorities (LMHAs) utilizing the Peer Support Medicaid benefit continues to increase but 10 LMHAs did not use it in fiscal year </a:t>
            </a:r>
            <a:r>
              <a:rPr lang="en-US" sz="1400" strike="sngStrike" kern="100">
                <a:ea typeface="Aptos" panose="020B0004020202020204" pitchFamily="34" charset="0"/>
                <a:cs typeface="Times New Roman" panose="02020603050405020304" pitchFamily="18" charset="0"/>
              </a:rPr>
              <a:t>FY</a:t>
            </a:r>
            <a:r>
              <a:rPr lang="en-US" sz="1400" kern="100">
                <a:ea typeface="Aptos" panose="020B0004020202020204" pitchFamily="34" charset="0"/>
                <a:cs typeface="Times New Roman" panose="02020603050405020304" pitchFamily="18" charset="0"/>
              </a:rPr>
              <a:t>2024.</a:t>
            </a:r>
          </a:p>
        </p:txBody>
      </p:sp>
      <p:sp>
        <p:nvSpPr>
          <p:cNvPr id="5" name="Slide Number Placeholder 4">
            <a:extLst>
              <a:ext uri="{FF2B5EF4-FFF2-40B4-BE49-F238E27FC236}">
                <a16:creationId xmlns:a16="http://schemas.microsoft.com/office/drawing/2014/main" id="{4EAD8146-1188-FF4C-4506-E7DF891B69A5}"/>
              </a:ext>
            </a:extLst>
          </p:cNvPr>
          <p:cNvSpPr>
            <a:spLocks noGrp="1"/>
          </p:cNvSpPr>
          <p:nvPr>
            <p:ph type="sldNum" sz="quarter" idx="12"/>
          </p:nvPr>
        </p:nvSpPr>
        <p:spPr/>
        <p:txBody>
          <a:bodyPr anchor="ctr">
            <a:normAutofit/>
          </a:bodyPr>
          <a:lstStyle/>
          <a:p>
            <a:pPr>
              <a:spcAft>
                <a:spcPts val="600"/>
              </a:spcAft>
            </a:pPr>
            <a:fld id="{3264D530-B60B-4A5A-91C0-C766C58A4783}" type="slidenum">
              <a:rPr lang="en-US" smtClean="0"/>
              <a:pPr>
                <a:spcAft>
                  <a:spcPts val="600"/>
                </a:spcAft>
              </a:pPr>
              <a:t>14</a:t>
            </a:fld>
            <a:endParaRPr lang="en-US"/>
          </a:p>
        </p:txBody>
      </p:sp>
      <p:graphicFrame>
        <p:nvGraphicFramePr>
          <p:cNvPr id="2" name="Chart 1">
            <a:extLst>
              <a:ext uri="{FF2B5EF4-FFF2-40B4-BE49-F238E27FC236}">
                <a16:creationId xmlns:a16="http://schemas.microsoft.com/office/drawing/2014/main" id="{D7C11489-F63B-76C8-9103-B68816D6CE29}"/>
              </a:ext>
            </a:extLst>
          </p:cNvPr>
          <p:cNvGraphicFramePr>
            <a:graphicFrameLocks/>
          </p:cNvGraphicFramePr>
          <p:nvPr>
            <p:extLst>
              <p:ext uri="{D42A27DB-BD31-4B8C-83A1-F6EECF244321}">
                <p14:modId xmlns:p14="http://schemas.microsoft.com/office/powerpoint/2010/main" val="3062687804"/>
              </p:ext>
            </p:extLst>
          </p:nvPr>
        </p:nvGraphicFramePr>
        <p:xfrm>
          <a:off x="3806824" y="1854200"/>
          <a:ext cx="5733415" cy="352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661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51F3-7DF6-114D-F7A4-3AAA7EC7D01D}"/>
              </a:ext>
            </a:extLst>
          </p:cNvPr>
          <p:cNvSpPr>
            <a:spLocks noGrp="1"/>
          </p:cNvSpPr>
          <p:nvPr>
            <p:ph type="title"/>
          </p:nvPr>
        </p:nvSpPr>
        <p:spPr>
          <a:xfrm>
            <a:off x="1547446" y="279400"/>
            <a:ext cx="10333891" cy="1185333"/>
          </a:xfrm>
        </p:spPr>
        <p:txBody>
          <a:bodyPr/>
          <a:lstStyle/>
          <a:p>
            <a:pPr algn="ctr"/>
            <a:r>
              <a:rPr lang="en-US" sz="4400">
                <a:latin typeface="+mj-lt"/>
              </a:rPr>
              <a:t>CFP Benefit</a:t>
            </a:r>
            <a:r>
              <a:rPr lang="en-US" sz="4400" b="1">
                <a:latin typeface="+mj-lt"/>
              </a:rPr>
              <a:t> </a:t>
            </a:r>
          </a:p>
        </p:txBody>
      </p:sp>
      <p:sp>
        <p:nvSpPr>
          <p:cNvPr id="5" name="Content Placeholder 2">
            <a:extLst>
              <a:ext uri="{FF2B5EF4-FFF2-40B4-BE49-F238E27FC236}">
                <a16:creationId xmlns:a16="http://schemas.microsoft.com/office/drawing/2014/main" id="{F5E66554-D6F0-975C-2BBF-044AAEA569DC}"/>
              </a:ext>
            </a:extLst>
          </p:cNvPr>
          <p:cNvSpPr>
            <a:spLocks noGrp="1"/>
          </p:cNvSpPr>
          <p:nvPr>
            <p:ph sz="quarter" idx="13"/>
          </p:nvPr>
        </p:nvSpPr>
        <p:spPr>
          <a:xfrm>
            <a:off x="1820008" y="1668462"/>
            <a:ext cx="9533791" cy="5053015"/>
          </a:xfrm>
        </p:spPr>
        <p:txBody>
          <a:bodyPr>
            <a:normAutofit fontScale="55000" lnSpcReduction="20000"/>
          </a:bodyPr>
          <a:lstStyle/>
          <a:p>
            <a:pPr marL="342900" indent="-342900">
              <a:spcAft>
                <a:spcPts val="0"/>
              </a:spcAft>
              <a:buFont typeface="Arial" panose="020B0604020202020204" pitchFamily="34" charset="0"/>
              <a:buChar char="•"/>
            </a:pPr>
            <a:r>
              <a:rPr lang="en-US" sz="3800"/>
              <a:t>CFP services became a covered benefit under Texas Medicaid on March 1, 2025.</a:t>
            </a:r>
          </a:p>
          <a:p>
            <a:pPr marL="342900" indent="-342900">
              <a:spcAft>
                <a:spcPts val="0"/>
              </a:spcAft>
              <a:buFont typeface="Arial" panose="020B0604020202020204" pitchFamily="34" charset="0"/>
              <a:buChar char="•"/>
            </a:pPr>
            <a:r>
              <a:rPr lang="en-US" sz="3800"/>
              <a:t>These services are designed to support parents, LARs, and primary caregivers of Medicaid-eligible children or youth  who meet the following criteria: </a:t>
            </a:r>
          </a:p>
          <a:p>
            <a:pPr marL="1028700" lvl="1" indent="-571500">
              <a:spcAft>
                <a:spcPts val="0"/>
              </a:spcAft>
              <a:buFont typeface="Wingdings 3" panose="05040102010807070707" pitchFamily="18" charset="2"/>
              <a:buChar char="}"/>
            </a:pPr>
            <a:r>
              <a:rPr lang="en-US" sz="3800"/>
              <a:t>20 years of age and younger</a:t>
            </a:r>
          </a:p>
          <a:p>
            <a:pPr marL="1028700" lvl="1" indent="-571500">
              <a:spcAft>
                <a:spcPts val="0"/>
              </a:spcAft>
              <a:buFont typeface="Wingdings 3" panose="05040102010807070707" pitchFamily="18" charset="2"/>
              <a:buChar char="}"/>
            </a:pPr>
            <a:r>
              <a:rPr lang="en-US" sz="3800"/>
              <a:t>Diagnosed with an SED or mental health or substance use condition</a:t>
            </a:r>
          </a:p>
          <a:p>
            <a:pPr marL="1028700" lvl="1" indent="-571500">
              <a:spcAft>
                <a:spcPts val="0"/>
              </a:spcAft>
              <a:buFont typeface="Wingdings 3" panose="05040102010807070707" pitchFamily="18" charset="2"/>
              <a:buChar char="}"/>
            </a:pPr>
            <a:r>
              <a:rPr lang="en-US" sz="3800"/>
              <a:t>Have CFP services included as a component in their person-centered and trauma-informed recovery plan also known as the plan of care). </a:t>
            </a:r>
            <a:br>
              <a:rPr lang="en-US" sz="3800"/>
            </a:br>
            <a:endParaRPr lang="en-US" sz="3800"/>
          </a:p>
          <a:p>
            <a:pPr lvl="1" indent="0">
              <a:spcAft>
                <a:spcPts val="0"/>
              </a:spcAft>
              <a:buNone/>
            </a:pPr>
            <a:r>
              <a:rPr lang="en-US" sz="3800" b="1"/>
              <a:t>Reimbursement Rates:</a:t>
            </a:r>
          </a:p>
          <a:p>
            <a:pPr marL="800100" lvl="1" indent="-342900">
              <a:lnSpc>
                <a:spcPct val="120000"/>
              </a:lnSpc>
              <a:spcAft>
                <a:spcPts val="0"/>
              </a:spcAft>
            </a:pPr>
            <a:r>
              <a:rPr lang="en-US" sz="3800"/>
              <a:t>$12.73 per 15-minute increment for individual setting</a:t>
            </a:r>
          </a:p>
          <a:p>
            <a:pPr marL="800100" lvl="1" indent="-342900">
              <a:lnSpc>
                <a:spcPct val="120000"/>
              </a:lnSpc>
              <a:spcAft>
                <a:spcPts val="0"/>
              </a:spcAft>
            </a:pPr>
            <a:r>
              <a:rPr lang="en-US" sz="3800">
                <a:ea typeface="Calibri" panose="020F0502020204030204" pitchFamily="34" charset="0"/>
                <a:cs typeface="Calibri" panose="020F0502020204030204" pitchFamily="34" charset="0"/>
              </a:rPr>
              <a:t>$1.82 per 15-minute increment per person for group setting</a:t>
            </a:r>
            <a:endParaRPr lang="en-US" sz="3800"/>
          </a:p>
          <a:p>
            <a:pPr marL="800100" lvl="1" indent="-342900">
              <a:spcAft>
                <a:spcPts val="0"/>
              </a:spcAft>
            </a:pPr>
            <a:endParaRPr lang="en-US" sz="3800"/>
          </a:p>
          <a:p>
            <a:pPr marL="800100" lvl="1" indent="-342900"/>
            <a:endParaRPr lang="en-US" sz="1800"/>
          </a:p>
        </p:txBody>
      </p:sp>
      <p:sp>
        <p:nvSpPr>
          <p:cNvPr id="4" name="Slide Number Placeholder 3">
            <a:extLst>
              <a:ext uri="{FF2B5EF4-FFF2-40B4-BE49-F238E27FC236}">
                <a16:creationId xmlns:a16="http://schemas.microsoft.com/office/drawing/2014/main" id="{8D818C05-2E4A-EF84-5D68-794BBD7AFD97}"/>
              </a:ext>
            </a:extLst>
          </p:cNvPr>
          <p:cNvSpPr>
            <a:spLocks noGrp="1"/>
          </p:cNvSpPr>
          <p:nvPr>
            <p:ph type="sldNum" sz="quarter" idx="12"/>
          </p:nvPr>
        </p:nvSpPr>
        <p:spPr/>
        <p:txBody>
          <a:bodyPr/>
          <a:lstStyle/>
          <a:p>
            <a:fld id="{3D109FF3-1548-4CDB-B82B-70387ADEE53E}" type="slidenum">
              <a:rPr lang="en-US" smtClean="0"/>
              <a:t>15</a:t>
            </a:fld>
            <a:endParaRPr lang="en-US"/>
          </a:p>
        </p:txBody>
      </p:sp>
    </p:spTree>
    <p:extLst>
      <p:ext uri="{BB962C8B-B14F-4D97-AF65-F5344CB8AC3E}">
        <p14:creationId xmlns:p14="http://schemas.microsoft.com/office/powerpoint/2010/main" val="2866693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EF0A-0E47-0328-0E02-62D2831AEB98}"/>
              </a:ext>
            </a:extLst>
          </p:cNvPr>
          <p:cNvSpPr>
            <a:spLocks noGrp="1"/>
          </p:cNvSpPr>
          <p:nvPr>
            <p:ph type="title"/>
          </p:nvPr>
        </p:nvSpPr>
        <p:spPr/>
        <p:txBody>
          <a:bodyPr anchor="b">
            <a:noAutofit/>
          </a:bodyPr>
          <a:lstStyle/>
          <a:p>
            <a:pPr algn="ctr"/>
            <a:r>
              <a:rPr lang="en-US" sz="4800">
                <a:solidFill>
                  <a:schemeClr val="tx1">
                    <a:lumMod val="75000"/>
                  </a:schemeClr>
                </a:solidFill>
                <a:latin typeface="+mj-lt"/>
              </a:rPr>
              <a:t>CFP Codes </a:t>
            </a:r>
            <a:endParaRPr lang="en-US" sz="4800" b="1">
              <a:solidFill>
                <a:schemeClr val="tx1">
                  <a:lumMod val="75000"/>
                </a:schemeClr>
              </a:solidFill>
              <a:latin typeface="+mj-lt"/>
            </a:endParaRPr>
          </a:p>
        </p:txBody>
      </p:sp>
      <p:graphicFrame>
        <p:nvGraphicFramePr>
          <p:cNvPr id="4" name="Text Placeholder 2" descr="List of four strategies: 1. ">
            <a:extLst>
              <a:ext uri="{FF2B5EF4-FFF2-40B4-BE49-F238E27FC236}">
                <a16:creationId xmlns:a16="http://schemas.microsoft.com/office/drawing/2014/main" id="{60374B34-9F80-305F-D851-547C486C5301}"/>
              </a:ext>
            </a:extLst>
          </p:cNvPr>
          <p:cNvGraphicFramePr/>
          <p:nvPr/>
        </p:nvGraphicFramePr>
        <p:xfrm>
          <a:off x="3666786" y="1903696"/>
          <a:ext cx="5928553" cy="3712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ACFB94CB-8ABB-F9FE-340E-4A0F97AFDFB3}"/>
              </a:ext>
            </a:extLst>
          </p:cNvPr>
          <p:cNvSpPr>
            <a:spLocks noGrp="1"/>
          </p:cNvSpPr>
          <p:nvPr>
            <p:ph type="sldNum" sz="quarter" idx="12"/>
          </p:nvPr>
        </p:nvSpPr>
        <p:spPr/>
        <p:txBody>
          <a:bodyPr anchor="ctr">
            <a:normAutofit/>
          </a:bodyPr>
          <a:lstStyle/>
          <a:p>
            <a:pPr>
              <a:spcAft>
                <a:spcPts val="600"/>
              </a:spcAft>
            </a:pPr>
            <a:fld id="{3264D530-B60B-4A5A-91C0-C766C58A4783}" type="slidenum">
              <a:rPr lang="en-US" smtClean="0"/>
              <a:pPr>
                <a:spcAft>
                  <a:spcPts val="600"/>
                </a:spcAft>
              </a:pPr>
              <a:t>16</a:t>
            </a:fld>
            <a:endParaRPr lang="en-US"/>
          </a:p>
        </p:txBody>
      </p:sp>
    </p:spTree>
    <p:extLst>
      <p:ext uri="{BB962C8B-B14F-4D97-AF65-F5344CB8AC3E}">
        <p14:creationId xmlns:p14="http://schemas.microsoft.com/office/powerpoint/2010/main" val="1565580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CA23-3788-AEDB-4E1F-8AD54DC32FAE}"/>
              </a:ext>
            </a:extLst>
          </p:cNvPr>
          <p:cNvSpPr>
            <a:spLocks noGrp="1"/>
          </p:cNvSpPr>
          <p:nvPr>
            <p:ph type="title"/>
          </p:nvPr>
        </p:nvSpPr>
        <p:spPr/>
        <p:txBody>
          <a:bodyPr/>
          <a:lstStyle/>
          <a:p>
            <a:pPr algn="ctr"/>
            <a:r>
              <a:rPr lang="en-US"/>
              <a:t>CFP Performance Measure (1 of 2)</a:t>
            </a:r>
          </a:p>
        </p:txBody>
      </p:sp>
      <p:sp>
        <p:nvSpPr>
          <p:cNvPr id="3" name="Content Placeholder 2">
            <a:extLst>
              <a:ext uri="{FF2B5EF4-FFF2-40B4-BE49-F238E27FC236}">
                <a16:creationId xmlns:a16="http://schemas.microsoft.com/office/drawing/2014/main" id="{68B970E7-3DEB-4015-1E10-F83E5767FEC3}"/>
              </a:ext>
            </a:extLst>
          </p:cNvPr>
          <p:cNvSpPr>
            <a:spLocks noGrp="1"/>
          </p:cNvSpPr>
          <p:nvPr>
            <p:ph sz="quarter" idx="13"/>
          </p:nvPr>
        </p:nvSpPr>
        <p:spPr/>
        <p:txBody>
          <a:bodyPr/>
          <a:lstStyle/>
          <a:p>
            <a:r>
              <a:rPr lang="en-US" sz="1800" b="1"/>
              <a:t>Contracts:</a:t>
            </a:r>
          </a:p>
          <a:p>
            <a:pPr marL="342900" indent="-342900">
              <a:buFont typeface="Arial" panose="020B0604020202020204" pitchFamily="34" charset="0"/>
              <a:buChar char="•"/>
            </a:pPr>
            <a:r>
              <a:rPr lang="en-US" sz="1800"/>
              <a:t>All 39 local mental and behavioral health authority contracts require CFP support services.</a:t>
            </a:r>
          </a:p>
          <a:p>
            <a:r>
              <a:rPr lang="en-US" sz="1800" b="1"/>
              <a:t>Key Deliverables – Family Partner Response:</a:t>
            </a:r>
          </a:p>
          <a:p>
            <a:pPr marL="342900" indent="-342900">
              <a:buFont typeface="Arial" panose="020B0604020202020204" pitchFamily="34" charset="0"/>
              <a:buChar char="•"/>
            </a:pPr>
            <a:r>
              <a:rPr lang="en-US" sz="1800"/>
              <a:t>Target: At least 65.2% of children authorized in a full level of care (FLOC) receiving any Family Partner Support Services who have acceptable or improved functioning in one or more of the following Child and Adolescent Needs and Strengths (CANS) domain items: Family Stress, Involvement with Care and Knowledge.</a:t>
            </a:r>
          </a:p>
        </p:txBody>
      </p:sp>
      <p:sp>
        <p:nvSpPr>
          <p:cNvPr id="6" name="Slide Number Placeholder 5">
            <a:extLst>
              <a:ext uri="{FF2B5EF4-FFF2-40B4-BE49-F238E27FC236}">
                <a16:creationId xmlns:a16="http://schemas.microsoft.com/office/drawing/2014/main" id="{73F9FF6C-8484-3825-EC97-DB2B23B1D1F4}"/>
              </a:ext>
            </a:extLst>
          </p:cNvPr>
          <p:cNvSpPr>
            <a:spLocks noGrp="1"/>
          </p:cNvSpPr>
          <p:nvPr>
            <p:ph type="sldNum" sz="quarter" idx="12"/>
          </p:nvPr>
        </p:nvSpPr>
        <p:spPr/>
        <p:txBody>
          <a:bodyPr/>
          <a:lstStyle/>
          <a:p>
            <a:fld id="{3D109FF3-1548-4CDB-B82B-70387ADEE53E}" type="slidenum">
              <a:rPr lang="en-US" smtClean="0"/>
              <a:t>17</a:t>
            </a:fld>
            <a:endParaRPr lang="en-US"/>
          </a:p>
        </p:txBody>
      </p:sp>
    </p:spTree>
    <p:extLst>
      <p:ext uri="{BB962C8B-B14F-4D97-AF65-F5344CB8AC3E}">
        <p14:creationId xmlns:p14="http://schemas.microsoft.com/office/powerpoint/2010/main" val="255191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CA23-3788-AEDB-4E1F-8AD54DC32FAE}"/>
              </a:ext>
            </a:extLst>
          </p:cNvPr>
          <p:cNvSpPr>
            <a:spLocks noGrp="1"/>
          </p:cNvSpPr>
          <p:nvPr>
            <p:ph type="title"/>
          </p:nvPr>
        </p:nvSpPr>
        <p:spPr/>
        <p:txBody>
          <a:bodyPr/>
          <a:lstStyle/>
          <a:p>
            <a:pPr algn="ctr"/>
            <a:r>
              <a:rPr lang="en-US"/>
              <a:t>CFP Performance Measure (2 of 2)</a:t>
            </a:r>
          </a:p>
        </p:txBody>
      </p:sp>
      <p:sp>
        <p:nvSpPr>
          <p:cNvPr id="3" name="Content Placeholder 2">
            <a:extLst>
              <a:ext uri="{FF2B5EF4-FFF2-40B4-BE49-F238E27FC236}">
                <a16:creationId xmlns:a16="http://schemas.microsoft.com/office/drawing/2014/main" id="{68B970E7-3DEB-4015-1E10-F83E5767FEC3}"/>
              </a:ext>
            </a:extLst>
          </p:cNvPr>
          <p:cNvSpPr>
            <a:spLocks noGrp="1"/>
          </p:cNvSpPr>
          <p:nvPr>
            <p:ph sz="quarter" idx="13"/>
          </p:nvPr>
        </p:nvSpPr>
        <p:spPr/>
        <p:txBody>
          <a:bodyPr/>
          <a:lstStyle/>
          <a:p>
            <a:r>
              <a:rPr lang="en-US" sz="1800" b="1"/>
              <a:t>Key Deliverables – Family Partner Response:</a:t>
            </a:r>
          </a:p>
          <a:p>
            <a:pPr marL="342900" indent="-342900">
              <a:buFont typeface="Arial" panose="020B0604020202020204" pitchFamily="34" charset="0"/>
              <a:buChar char="•"/>
            </a:pPr>
            <a:r>
              <a:rPr lang="en-US" sz="1800"/>
              <a:t>Calculation: (Numerator/Denominator) * 100</a:t>
            </a:r>
          </a:p>
          <a:p>
            <a:pPr marL="342900" indent="-342900">
              <a:buFont typeface="Arial" panose="020B0604020202020204" pitchFamily="34" charset="0"/>
              <a:buChar char="•"/>
            </a:pPr>
            <a:r>
              <a:rPr lang="en-US" sz="1800"/>
              <a:t>Numerator: The number whose score in any one of the identified CANS items meets or exceeds the Reliable Change Index (RCI) in the direction of improvement </a:t>
            </a:r>
            <a:r>
              <a:rPr lang="en-US" sz="1800" b="1"/>
              <a:t>or</a:t>
            </a:r>
            <a:r>
              <a:rPr lang="en-US" sz="1800"/>
              <a:t> who score 0,1 on any of these three items on the last active Uniform Assessment (UA).</a:t>
            </a:r>
          </a:p>
          <a:p>
            <a:pPr marL="342900" indent="-342900">
              <a:buFont typeface="Arial" panose="020B0604020202020204" pitchFamily="34" charset="0"/>
              <a:buChar char="•"/>
            </a:pPr>
            <a:r>
              <a:rPr lang="en-US" sz="1800"/>
              <a:t>Denominator: The number of children authorized in a FLOC with a first and last UA at least 75 days apart and at least one Family Partner Service encounter. Receipt of a Family Support Service is defined by any of the procedure codes for this service: Engagement (H0025HATS), Family Partner (H0038HA) and Parent Support Group (H0025HAHQ).</a:t>
            </a:r>
          </a:p>
          <a:p>
            <a:pPr marL="342900" indent="-342900">
              <a:buFont typeface="Arial" panose="020B0604020202020204" pitchFamily="34" charset="0"/>
              <a:buChar char="•"/>
            </a:pPr>
            <a:r>
              <a:rPr lang="en-US" sz="1800"/>
              <a:t>Exclusion(s) or Exception(s): If the grantee provides no Family Partner Services during the measurement period (denominator = 0), the target is not met.</a:t>
            </a:r>
          </a:p>
          <a:p>
            <a:pPr marL="342900" indent="-342900">
              <a:buFont typeface="Arial" panose="020B0604020202020204" pitchFamily="34" charset="0"/>
              <a:buChar char="•"/>
            </a:pPr>
            <a:r>
              <a:rPr lang="en-US" sz="1800"/>
              <a:t>Data source: Clinical Management for Behavioral Health Services (CMBHS) and Mental and Behavioral Health Outpatient Warehouse (MBOW)</a:t>
            </a:r>
          </a:p>
        </p:txBody>
      </p:sp>
      <p:sp>
        <p:nvSpPr>
          <p:cNvPr id="6" name="Slide Number Placeholder 5">
            <a:extLst>
              <a:ext uri="{FF2B5EF4-FFF2-40B4-BE49-F238E27FC236}">
                <a16:creationId xmlns:a16="http://schemas.microsoft.com/office/drawing/2014/main" id="{73F9FF6C-8484-3825-EC97-DB2B23B1D1F4}"/>
              </a:ext>
            </a:extLst>
          </p:cNvPr>
          <p:cNvSpPr>
            <a:spLocks noGrp="1"/>
          </p:cNvSpPr>
          <p:nvPr>
            <p:ph type="sldNum" sz="quarter" idx="12"/>
          </p:nvPr>
        </p:nvSpPr>
        <p:spPr/>
        <p:txBody>
          <a:bodyPr/>
          <a:lstStyle/>
          <a:p>
            <a:fld id="{3D109FF3-1548-4CDB-B82B-70387ADEE53E}" type="slidenum">
              <a:rPr lang="en-US" smtClean="0"/>
              <a:t>18</a:t>
            </a:fld>
            <a:endParaRPr lang="en-US"/>
          </a:p>
        </p:txBody>
      </p:sp>
    </p:spTree>
    <p:extLst>
      <p:ext uri="{BB962C8B-B14F-4D97-AF65-F5344CB8AC3E}">
        <p14:creationId xmlns:p14="http://schemas.microsoft.com/office/powerpoint/2010/main" val="1732860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42B4-0BB6-5BF1-E1F3-3BA62F6AB2D1}"/>
              </a:ext>
            </a:extLst>
          </p:cNvPr>
          <p:cNvSpPr>
            <a:spLocks noGrp="1"/>
          </p:cNvSpPr>
          <p:nvPr>
            <p:ph type="title"/>
          </p:nvPr>
        </p:nvSpPr>
        <p:spPr/>
        <p:txBody>
          <a:bodyPr/>
          <a:lstStyle/>
          <a:p>
            <a:r>
              <a:rPr lang="en-US" sz="4400">
                <a:latin typeface="+mj-lt"/>
              </a:rPr>
              <a:t>Documentation </a:t>
            </a:r>
          </a:p>
        </p:txBody>
      </p:sp>
      <p:sp>
        <p:nvSpPr>
          <p:cNvPr id="6" name="Content Placeholder 2">
            <a:extLst>
              <a:ext uri="{FF2B5EF4-FFF2-40B4-BE49-F238E27FC236}">
                <a16:creationId xmlns:a16="http://schemas.microsoft.com/office/drawing/2014/main" id="{C6AEEB79-32DD-D152-631E-06F10A8889B6}"/>
              </a:ext>
            </a:extLst>
          </p:cNvPr>
          <p:cNvSpPr>
            <a:spLocks noGrp="1"/>
          </p:cNvSpPr>
          <p:nvPr>
            <p:ph sz="half" idx="1"/>
          </p:nvPr>
        </p:nvSpPr>
        <p:spPr/>
        <p:txBody>
          <a:bodyPr>
            <a:normAutofit/>
          </a:bodyPr>
          <a:lstStyle/>
          <a:p>
            <a:pPr marL="342900" indent="-342900">
              <a:lnSpc>
                <a:spcPct val="107000"/>
              </a:lnSpc>
              <a:spcBef>
                <a:spcPts val="0"/>
              </a:spcBef>
              <a:spcAft>
                <a:spcPts val="0"/>
              </a:spcAft>
              <a:buFont typeface="Arial" panose="020B0604020202020204" pitchFamily="34" charset="0"/>
              <a:buChar char="•"/>
            </a:pPr>
            <a:r>
              <a:rPr lang="en-US" sz="2000" kern="100">
                <a:ea typeface="Calibri" panose="020F0502020204030204" pitchFamily="34" charset="0"/>
                <a:cs typeface="Times New Roman" panose="02020603050405020304" pitchFamily="18" charset="0"/>
              </a:rPr>
              <a:t>Documentation of  services must indicate:</a:t>
            </a:r>
          </a:p>
          <a:p>
            <a:pPr marL="795337" lvl="1" indent="-342900">
              <a:lnSpc>
                <a:spcPct val="107000"/>
              </a:lnSpc>
              <a:spcBef>
                <a:spcPts val="0"/>
              </a:spcBef>
              <a:buFont typeface="Wingdings 3" panose="05040102010807070707" pitchFamily="18" charset="2"/>
              <a:buChar char="}"/>
            </a:pPr>
            <a:r>
              <a:rPr lang="en-US" sz="2000" kern="100">
                <a:effectLst/>
                <a:ea typeface="Calibri" panose="020F0502020204030204" pitchFamily="34" charset="0"/>
                <a:cs typeface="Times New Roman" panose="02020603050405020304" pitchFamily="18" charset="0"/>
              </a:rPr>
              <a:t>The date, time and place of service;</a:t>
            </a:r>
          </a:p>
          <a:p>
            <a:pPr marL="795337" lvl="1" indent="-342900">
              <a:lnSpc>
                <a:spcPct val="107000"/>
              </a:lnSpc>
              <a:spcBef>
                <a:spcPts val="0"/>
              </a:spcBef>
              <a:buFont typeface="Wingdings 3" panose="05040102010807070707" pitchFamily="18" charset="2"/>
              <a:buChar char="}"/>
            </a:pPr>
            <a:r>
              <a:rPr lang="en-US" sz="2000" kern="100">
                <a:ea typeface="Calibri" panose="020F0502020204030204" pitchFamily="34" charset="0"/>
                <a:cs typeface="Times New Roman" panose="02020603050405020304" pitchFamily="18" charset="0"/>
              </a:rPr>
              <a:t>Means of delivery; and</a:t>
            </a:r>
            <a:endParaRPr lang="en-US" sz="2000" kern="100">
              <a:effectLst/>
              <a:ea typeface="Calibri" panose="020F0502020204030204" pitchFamily="34" charset="0"/>
              <a:cs typeface="Times New Roman" panose="02020603050405020304" pitchFamily="18" charset="0"/>
            </a:endParaRPr>
          </a:p>
          <a:p>
            <a:pPr marL="795337" lvl="1" indent="-342900">
              <a:lnSpc>
                <a:spcPct val="107000"/>
              </a:lnSpc>
              <a:spcBef>
                <a:spcPts val="0"/>
              </a:spcBef>
              <a:buFont typeface="Wingdings 3" panose="05040102010807070707" pitchFamily="18" charset="2"/>
              <a:buChar char="}"/>
            </a:pPr>
            <a:r>
              <a:rPr lang="en-US" sz="2000" kern="100">
                <a:effectLst/>
                <a:ea typeface="Calibri" panose="020F0502020204030204" pitchFamily="34" charset="0"/>
                <a:cs typeface="Times New Roman" panose="02020603050405020304" pitchFamily="18" charset="0"/>
              </a:rPr>
              <a:t>A summary of </a:t>
            </a:r>
            <a:r>
              <a:rPr lang="en-US" sz="2000" kern="100">
                <a:ea typeface="Calibri" panose="020F0502020204030204" pitchFamily="34" charset="0"/>
                <a:cs typeface="Times New Roman" panose="02020603050405020304" pitchFamily="18" charset="0"/>
              </a:rPr>
              <a:t>the purpose and content of the services, along with specific strategies and activities utilized, as related to the goal(s) and objective(s) in the plan of care of the Medicaid-eligible child or youth.</a:t>
            </a:r>
          </a:p>
          <a:p>
            <a:pPr marL="342900" indent="-342900">
              <a:lnSpc>
                <a:spcPct val="107000"/>
              </a:lnSpc>
              <a:spcBef>
                <a:spcPts val="0"/>
              </a:spcBef>
              <a:spcAft>
                <a:spcPts val="0"/>
              </a:spcAft>
              <a:buFont typeface="Arial" panose="020B0604020202020204" pitchFamily="34" charset="0"/>
              <a:buChar char="•"/>
            </a:pPr>
            <a:endParaRPr lang="en-US" sz="2000" kern="10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Char char="•"/>
            </a:pPr>
            <a:r>
              <a:rPr lang="en-US" sz="2000" kern="100">
                <a:ea typeface="Calibri" panose="020F0502020204030204" pitchFamily="34" charset="0"/>
                <a:cs typeface="Times New Roman" panose="02020603050405020304" pitchFamily="18" charset="0"/>
              </a:rPr>
              <a:t>Supervisors </a:t>
            </a:r>
            <a:r>
              <a:rPr lang="en-US" sz="2000" b="1" kern="100">
                <a:ea typeface="Calibri" panose="020F0502020204030204" pitchFamily="34" charset="0"/>
                <a:cs typeface="Times New Roman" panose="02020603050405020304" pitchFamily="18" charset="0"/>
              </a:rPr>
              <a:t>must</a:t>
            </a:r>
            <a:r>
              <a:rPr lang="en-US" sz="2000" kern="100">
                <a:ea typeface="Calibri" panose="020F0502020204030204" pitchFamily="34" charset="0"/>
                <a:cs typeface="Times New Roman" panose="02020603050405020304" pitchFamily="18" charset="0"/>
              </a:rPr>
              <a:t> document all supervisory sessions and maintain records in the employee personnel file.</a:t>
            </a:r>
          </a:p>
          <a:p>
            <a:pPr marL="342900" indent="-342900">
              <a:lnSpc>
                <a:spcPct val="107000"/>
              </a:lnSpc>
              <a:spcBef>
                <a:spcPts val="0"/>
              </a:spcBef>
              <a:spcAft>
                <a:spcPts val="800"/>
              </a:spcAft>
              <a:buFont typeface="Arial" panose="020B0604020202020204" pitchFamily="34" charset="0"/>
              <a:buChar char="•"/>
            </a:pPr>
            <a:r>
              <a:rPr lang="en-US" sz="2000" kern="100">
                <a:ea typeface="Calibri" panose="020F0502020204030204" pitchFamily="34" charset="0"/>
                <a:cs typeface="Times New Roman" panose="02020603050405020304" pitchFamily="18" charset="0"/>
              </a:rPr>
              <a:t>Record keeping and documentation activities are </a:t>
            </a:r>
            <a:r>
              <a:rPr lang="en-US" sz="2000" b="1" kern="100">
                <a:ea typeface="Calibri" panose="020F0502020204030204" pitchFamily="34" charset="0"/>
                <a:cs typeface="Times New Roman" panose="02020603050405020304" pitchFamily="18" charset="0"/>
              </a:rPr>
              <a:t>not</a:t>
            </a:r>
            <a:r>
              <a:rPr lang="en-US" sz="2000" kern="100">
                <a:ea typeface="Calibri" panose="020F0502020204030204" pitchFamily="34" charset="0"/>
                <a:cs typeface="Times New Roman" panose="02020603050405020304" pitchFamily="18" charset="0"/>
              </a:rPr>
              <a:t> a benefit of Medicaid. </a:t>
            </a:r>
          </a:p>
        </p:txBody>
      </p:sp>
      <p:sp>
        <p:nvSpPr>
          <p:cNvPr id="5" name="Slide Number Placeholder 4">
            <a:extLst>
              <a:ext uri="{FF2B5EF4-FFF2-40B4-BE49-F238E27FC236}">
                <a16:creationId xmlns:a16="http://schemas.microsoft.com/office/drawing/2014/main" id="{3BB30360-99DD-3B87-8E0A-80CDB5A9B6BA}"/>
              </a:ext>
            </a:extLst>
          </p:cNvPr>
          <p:cNvSpPr>
            <a:spLocks noGrp="1"/>
          </p:cNvSpPr>
          <p:nvPr>
            <p:ph type="sldNum" sz="quarter" idx="12"/>
          </p:nvPr>
        </p:nvSpPr>
        <p:spPr/>
        <p:txBody>
          <a:bodyPr/>
          <a:lstStyle/>
          <a:p>
            <a:fld id="{3264D530-B60B-4A5A-91C0-C766C58A4783}" type="slidenum">
              <a:rPr lang="en-US" smtClean="0"/>
              <a:t>19</a:t>
            </a:fld>
            <a:endParaRPr lang="en-US"/>
          </a:p>
        </p:txBody>
      </p:sp>
    </p:spTree>
    <p:extLst>
      <p:ext uri="{BB962C8B-B14F-4D97-AF65-F5344CB8AC3E}">
        <p14:creationId xmlns:p14="http://schemas.microsoft.com/office/powerpoint/2010/main" val="117211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C9E3-EFA5-69D8-1661-E009272C469B}"/>
              </a:ext>
            </a:extLst>
          </p:cNvPr>
          <p:cNvSpPr>
            <a:spLocks noGrp="1"/>
          </p:cNvSpPr>
          <p:nvPr>
            <p:ph type="title"/>
          </p:nvPr>
        </p:nvSpPr>
        <p:spPr/>
        <p:txBody>
          <a:bodyPr/>
          <a:lstStyle/>
          <a:p>
            <a:pPr algn="ctr"/>
            <a:r>
              <a:rPr lang="en-US" sz="4400">
                <a:latin typeface="+mj-lt"/>
              </a:rPr>
              <a:t>Objectives</a:t>
            </a:r>
          </a:p>
        </p:txBody>
      </p:sp>
      <p:sp>
        <p:nvSpPr>
          <p:cNvPr id="3" name="Content Placeholder 2">
            <a:extLst>
              <a:ext uri="{FF2B5EF4-FFF2-40B4-BE49-F238E27FC236}">
                <a16:creationId xmlns:a16="http://schemas.microsoft.com/office/drawing/2014/main" id="{FED42E47-AFA0-20DA-8849-6FA43B144D03}"/>
              </a:ext>
            </a:extLst>
          </p:cNvPr>
          <p:cNvSpPr>
            <a:spLocks noGrp="1"/>
          </p:cNvSpPr>
          <p:nvPr>
            <p:ph sz="quarter" idx="15"/>
          </p:nvPr>
        </p:nvSpPr>
        <p:spPr>
          <a:xfrm>
            <a:off x="457200" y="2103120"/>
            <a:ext cx="9946640" cy="4023360"/>
          </a:xfrm>
        </p:spPr>
        <p:txBody>
          <a:bodyPr vert="horz" lIns="91440" tIns="45720" rIns="91440" bIns="45720" rtlCol="0" anchor="t">
            <a:normAutofit fontScale="85000" lnSpcReduction="10000"/>
          </a:bodyPr>
          <a:lstStyle/>
          <a:p>
            <a:pPr marL="342900" indent="-342900">
              <a:lnSpc>
                <a:spcPct val="200000"/>
              </a:lnSpc>
              <a:buFont typeface="Arial" panose="020B0604020202020204" pitchFamily="34" charset="0"/>
              <a:buChar char="•"/>
            </a:pPr>
            <a:r>
              <a:rPr lang="en-US" sz="3000">
                <a:ea typeface="Verdana"/>
              </a:rPr>
              <a:t>Understanding the Billing Processes </a:t>
            </a:r>
          </a:p>
          <a:p>
            <a:pPr marL="342900" indent="-342900">
              <a:lnSpc>
                <a:spcPct val="200000"/>
              </a:lnSpc>
              <a:buFont typeface="Arial" panose="020B0604020202020204" pitchFamily="34" charset="0"/>
              <a:buChar char="•"/>
            </a:pPr>
            <a:r>
              <a:rPr lang="en-US" sz="3000">
                <a:ea typeface="Verdana"/>
              </a:rPr>
              <a:t>Clarifying Documentation and Compliance Standards </a:t>
            </a:r>
          </a:p>
          <a:p>
            <a:pPr marL="342900" indent="-342900">
              <a:lnSpc>
                <a:spcPct val="200000"/>
              </a:lnSpc>
              <a:buFont typeface="Arial" panose="020B0604020202020204" pitchFamily="34" charset="0"/>
              <a:buChar char="•"/>
            </a:pPr>
            <a:r>
              <a:rPr lang="en-US" sz="3000">
                <a:ea typeface="Verdana"/>
              </a:rPr>
              <a:t>Identifying Billable Services and Roles </a:t>
            </a:r>
          </a:p>
          <a:p>
            <a:pPr marL="342900" indent="-342900">
              <a:lnSpc>
                <a:spcPct val="200000"/>
              </a:lnSpc>
              <a:buFont typeface="Arial" panose="020B0604020202020204" pitchFamily="34" charset="0"/>
              <a:buChar char="•"/>
            </a:pPr>
            <a:r>
              <a:rPr lang="en-US" sz="3000">
                <a:ea typeface="Verdana"/>
              </a:rPr>
              <a:t>Empowering Implementation through Practical Tools</a:t>
            </a:r>
            <a:endParaRPr lang="en-US">
              <a:ea typeface="Verdana"/>
            </a:endParaRPr>
          </a:p>
        </p:txBody>
      </p:sp>
      <p:sp>
        <p:nvSpPr>
          <p:cNvPr id="4" name="Slide Number Placeholder 3">
            <a:extLst>
              <a:ext uri="{FF2B5EF4-FFF2-40B4-BE49-F238E27FC236}">
                <a16:creationId xmlns:a16="http://schemas.microsoft.com/office/drawing/2014/main" id="{4977BF2C-FAE0-4015-7058-5BCC16FD117E}"/>
              </a:ext>
            </a:extLst>
          </p:cNvPr>
          <p:cNvSpPr>
            <a:spLocks noGrp="1"/>
          </p:cNvSpPr>
          <p:nvPr>
            <p:ph type="sldNum" sz="quarter" idx="12"/>
          </p:nvPr>
        </p:nvSpPr>
        <p:spPr/>
        <p:txBody>
          <a:bodyPr/>
          <a:lstStyle/>
          <a:p>
            <a:fld id="{3264D530-B60B-4A5A-91C0-C766C58A4783}" type="slidenum">
              <a:rPr lang="en-US" smtClean="0"/>
              <a:t>2</a:t>
            </a:fld>
            <a:endParaRPr lang="en-US"/>
          </a:p>
        </p:txBody>
      </p:sp>
    </p:spTree>
    <p:extLst>
      <p:ext uri="{BB962C8B-B14F-4D97-AF65-F5344CB8AC3E}">
        <p14:creationId xmlns:p14="http://schemas.microsoft.com/office/powerpoint/2010/main" val="690014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D3A1710-4CDB-725E-E8A8-33FA9B93C153}"/>
              </a:ext>
            </a:extLst>
          </p:cNvPr>
          <p:cNvSpPr>
            <a:spLocks noGrp="1"/>
          </p:cNvSpPr>
          <p:nvPr>
            <p:ph type="title"/>
          </p:nvPr>
        </p:nvSpPr>
        <p:spPr/>
        <p:txBody>
          <a:bodyPr/>
          <a:lstStyle/>
          <a:p>
            <a:pPr algn="ctr"/>
            <a:r>
              <a:rPr lang="en-US" sz="4400">
                <a:latin typeface="+mj-lt"/>
              </a:rPr>
              <a:t>Think Tank</a:t>
            </a:r>
          </a:p>
        </p:txBody>
      </p:sp>
      <p:pic>
        <p:nvPicPr>
          <p:cNvPr id="9" name="Picture 8">
            <a:extLst>
              <a:ext uri="{FF2B5EF4-FFF2-40B4-BE49-F238E27FC236}">
                <a16:creationId xmlns:a16="http://schemas.microsoft.com/office/drawing/2014/main" id="{0F4288ED-529C-F8E3-66C3-0277CD25DEF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1" y="2037031"/>
            <a:ext cx="4440247" cy="2963110"/>
          </a:xfrm>
          <a:prstGeom prst="rect">
            <a:avLst/>
          </a:prstGeom>
        </p:spPr>
      </p:pic>
      <p:sp>
        <p:nvSpPr>
          <p:cNvPr id="7" name="TextBox 6">
            <a:extLst>
              <a:ext uri="{FF2B5EF4-FFF2-40B4-BE49-F238E27FC236}">
                <a16:creationId xmlns:a16="http://schemas.microsoft.com/office/drawing/2014/main" id="{824A9C3F-F9C3-C87C-EA58-0D2818D08FB6}"/>
              </a:ext>
            </a:extLst>
          </p:cNvPr>
          <p:cNvSpPr txBox="1"/>
          <p:nvPr/>
        </p:nvSpPr>
        <p:spPr>
          <a:xfrm>
            <a:off x="4737654" y="5496404"/>
            <a:ext cx="3956539" cy="369332"/>
          </a:xfrm>
          <a:prstGeom prst="rect">
            <a:avLst/>
          </a:prstGeom>
          <a:noFill/>
        </p:spPr>
        <p:txBody>
          <a:bodyPr wrap="square" rtlCol="0">
            <a:spAutoFit/>
          </a:bodyPr>
          <a:lstStyle/>
          <a:p>
            <a:pPr algn="ctr"/>
            <a:r>
              <a:rPr lang="en-US" b="1"/>
              <a:t>Let’s t</a:t>
            </a:r>
            <a:r>
              <a:rPr lang="en-US" sz="1800" b="1"/>
              <a:t>alk about it…</a:t>
            </a:r>
            <a:endParaRPr lang="en-US" b="1"/>
          </a:p>
        </p:txBody>
      </p:sp>
      <p:sp>
        <p:nvSpPr>
          <p:cNvPr id="4" name="Slide Number Placeholder 3">
            <a:extLst>
              <a:ext uri="{FF2B5EF4-FFF2-40B4-BE49-F238E27FC236}">
                <a16:creationId xmlns:a16="http://schemas.microsoft.com/office/drawing/2014/main" id="{9ADCFE45-9AB3-73E4-BD6F-0D8A1F2AA60B}"/>
              </a:ext>
            </a:extLst>
          </p:cNvPr>
          <p:cNvSpPr>
            <a:spLocks noGrp="1"/>
          </p:cNvSpPr>
          <p:nvPr>
            <p:ph type="sldNum" sz="quarter" idx="12"/>
          </p:nvPr>
        </p:nvSpPr>
        <p:spPr/>
        <p:txBody>
          <a:bodyPr anchor="ctr">
            <a:normAutofit/>
          </a:bodyPr>
          <a:lstStyle/>
          <a:p>
            <a:pPr>
              <a:spcAft>
                <a:spcPts val="600"/>
              </a:spcAft>
            </a:pPr>
            <a:fld id="{3264D530-B60B-4A5A-91C0-C766C58A4783}" type="slidenum">
              <a:rPr lang="en-US" smtClean="0"/>
              <a:pPr>
                <a:spcAft>
                  <a:spcPts val="600"/>
                </a:spcAft>
              </a:pPr>
              <a:t>20</a:t>
            </a:fld>
            <a:endParaRPr lang="en-US"/>
          </a:p>
        </p:txBody>
      </p:sp>
    </p:spTree>
    <p:extLst>
      <p:ext uri="{BB962C8B-B14F-4D97-AF65-F5344CB8AC3E}">
        <p14:creationId xmlns:p14="http://schemas.microsoft.com/office/powerpoint/2010/main" val="404202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07634" y="3216699"/>
            <a:ext cx="7886700" cy="1114960"/>
          </a:xfrm>
        </p:spPr>
        <p:txBody>
          <a:bodyPr/>
          <a:lstStyle/>
          <a:p>
            <a:r>
              <a:rPr lang="en-US">
                <a:latin typeface="+mj-lt"/>
              </a:rPr>
              <a:t>Thank you</a:t>
            </a:r>
          </a:p>
        </p:txBody>
      </p:sp>
      <p:sp>
        <p:nvSpPr>
          <p:cNvPr id="7" name="Text Placeholder 6"/>
          <p:cNvSpPr>
            <a:spLocks noGrp="1"/>
          </p:cNvSpPr>
          <p:nvPr>
            <p:ph type="body" sz="quarter" idx="13"/>
          </p:nvPr>
        </p:nvSpPr>
        <p:spPr>
          <a:xfrm>
            <a:off x="2870198" y="4828693"/>
            <a:ext cx="6319331" cy="1480668"/>
          </a:xfrm>
        </p:spPr>
        <p:txBody>
          <a:bodyPr>
            <a:normAutofit/>
          </a:bodyPr>
          <a:lstStyle/>
          <a:p>
            <a:r>
              <a:rPr lang="en-US" sz="2000">
                <a:solidFill>
                  <a:srgbClr val="1058FA"/>
                </a:solidFill>
                <a:hlinkClick r:id="rId3">
                  <a:extLst>
                    <a:ext uri="{A12FA001-AC4F-418D-AE19-62706E023703}">
                      <ahyp:hlinkClr xmlns:ahyp="http://schemas.microsoft.com/office/drawing/2018/hyperlinkcolor" val="tx"/>
                    </a:ext>
                  </a:extLst>
                </a:hlinkClick>
              </a:rPr>
              <a:t>Miracle.Akortha@hhs.texas.gov</a:t>
            </a:r>
            <a:endParaRPr lang="en-US" sz="2000">
              <a:solidFill>
                <a:srgbClr val="1058FA"/>
              </a:solidFill>
            </a:endParaRPr>
          </a:p>
          <a:p>
            <a:r>
              <a:rPr lang="en-US" sz="2000">
                <a:hlinkClick r:id="rId4"/>
              </a:rPr>
              <a:t>Carole.Blackmon@hhs.texas.gov</a:t>
            </a:r>
            <a:endParaRPr lang="en-US" sz="2000"/>
          </a:p>
          <a:p>
            <a:endParaRPr lang="en-US" sz="2000"/>
          </a:p>
          <a:p>
            <a:endParaRPr lang="en-US" sz="2000"/>
          </a:p>
          <a:p>
            <a:endParaRPr lang="en-US" sz="2000"/>
          </a:p>
        </p:txBody>
      </p:sp>
      <p:sp>
        <p:nvSpPr>
          <p:cNvPr id="4" name="Slide Number Placeholder 3"/>
          <p:cNvSpPr>
            <a:spLocks noGrp="1"/>
          </p:cNvSpPr>
          <p:nvPr>
            <p:ph type="sldNum" sz="quarter" idx="12"/>
          </p:nvPr>
        </p:nvSpPr>
        <p:spPr/>
        <p:txBody>
          <a:bodyPr/>
          <a:lstStyle/>
          <a:p>
            <a:fld id="{3264D530-B60B-4A5A-91C0-C766C58A4783}" type="slidenum">
              <a:rPr lang="en-US" smtClean="0"/>
              <a:t>21</a:t>
            </a:fld>
            <a:endParaRPr lang="en-US"/>
          </a:p>
        </p:txBody>
      </p:sp>
    </p:spTree>
    <p:extLst>
      <p:ext uri="{BB962C8B-B14F-4D97-AF65-F5344CB8AC3E}">
        <p14:creationId xmlns:p14="http://schemas.microsoft.com/office/powerpoint/2010/main" val="279426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22B78-4461-46FF-978C-BCA9F7D50B06}"/>
              </a:ext>
            </a:extLst>
          </p:cNvPr>
          <p:cNvSpPr>
            <a:spLocks noGrp="1"/>
          </p:cNvSpPr>
          <p:nvPr>
            <p:ph type="title"/>
          </p:nvPr>
        </p:nvSpPr>
        <p:spPr/>
        <p:txBody>
          <a:bodyPr/>
          <a:lstStyle/>
          <a:p>
            <a:pPr algn="ctr"/>
            <a:r>
              <a:rPr lang="en-US" sz="4000">
                <a:latin typeface="+mj-lt"/>
              </a:rPr>
              <a:t>Peer Specialists</a:t>
            </a:r>
          </a:p>
        </p:txBody>
      </p:sp>
      <p:sp>
        <p:nvSpPr>
          <p:cNvPr id="7" name="Content Placeholder 6">
            <a:extLst>
              <a:ext uri="{FF2B5EF4-FFF2-40B4-BE49-F238E27FC236}">
                <a16:creationId xmlns:a16="http://schemas.microsoft.com/office/drawing/2014/main" id="{B9EC12B1-1F5B-E4B7-8A1B-2A8D407F33CE}"/>
              </a:ext>
            </a:extLst>
          </p:cNvPr>
          <p:cNvSpPr>
            <a:spLocks noGrp="1"/>
          </p:cNvSpPr>
          <p:nvPr>
            <p:ph sz="quarter" idx="14"/>
          </p:nvPr>
        </p:nvSpPr>
        <p:spPr>
          <a:xfrm>
            <a:off x="1371600" y="1554480"/>
            <a:ext cx="5029200" cy="4572000"/>
          </a:xfrm>
        </p:spPr>
        <p:txBody>
          <a:bodyPr/>
          <a:lstStyle/>
          <a:p>
            <a:r>
              <a:rPr lang="en-US" b="1">
                <a:latin typeface="+mj-lt"/>
              </a:rPr>
              <a:t>Types of Peer Specialists:</a:t>
            </a:r>
          </a:p>
          <a:p>
            <a:pPr marL="342900" indent="-342900">
              <a:buFont typeface="Arial" panose="020B0604020202020204" pitchFamily="34" charset="0"/>
              <a:buChar char="•"/>
            </a:pPr>
            <a:r>
              <a:rPr lang="en-US" sz="2000"/>
              <a:t>Mental Health Peer Specialist (MHPS)</a:t>
            </a:r>
          </a:p>
          <a:p>
            <a:pPr marL="342900" indent="-342900">
              <a:buFont typeface="Arial" panose="020B0604020202020204" pitchFamily="34" charset="0"/>
              <a:buChar char="•"/>
            </a:pPr>
            <a:r>
              <a:rPr lang="en-US" sz="2000"/>
              <a:t>Recovery Support Peer Specialist (RSPS)</a:t>
            </a:r>
          </a:p>
          <a:p>
            <a:pPr marL="342900" indent="-342900">
              <a:buFont typeface="Arial" panose="020B0604020202020204" pitchFamily="34" charset="0"/>
              <a:buChar char="•"/>
            </a:pPr>
            <a:r>
              <a:rPr lang="en-US" sz="2000"/>
              <a:t>Re-entry Peer Specialist (RPS)</a:t>
            </a:r>
          </a:p>
        </p:txBody>
      </p:sp>
      <p:sp>
        <p:nvSpPr>
          <p:cNvPr id="3" name="Text Placeholder 2">
            <a:extLst>
              <a:ext uri="{FF2B5EF4-FFF2-40B4-BE49-F238E27FC236}">
                <a16:creationId xmlns:a16="http://schemas.microsoft.com/office/drawing/2014/main" id="{2EDFDBC4-33AB-4EA1-A623-466DF89E58C4}"/>
              </a:ext>
            </a:extLst>
          </p:cNvPr>
          <p:cNvSpPr>
            <a:spLocks noGrp="1"/>
          </p:cNvSpPr>
          <p:nvPr>
            <p:ph sz="quarter" idx="13"/>
          </p:nvPr>
        </p:nvSpPr>
        <p:spPr>
          <a:xfrm>
            <a:off x="6675120" y="1554480"/>
            <a:ext cx="5029200" cy="4754880"/>
          </a:xfrm>
        </p:spPr>
        <p:txBody>
          <a:bodyPr vert="horz" lIns="91440" tIns="45720" rIns="91440" bIns="45720" rtlCol="0" anchor="t">
            <a:normAutofit fontScale="70000" lnSpcReduction="20000"/>
          </a:bodyPr>
          <a:lstStyle/>
          <a:p>
            <a:pPr marL="0" indent="0">
              <a:buNone/>
            </a:pPr>
            <a:r>
              <a:rPr lang="en-US" sz="3400" b="1">
                <a:latin typeface="+mj-lt"/>
              </a:rPr>
              <a:t>Eligibility Requirements:</a:t>
            </a:r>
          </a:p>
          <a:p>
            <a:pPr marL="346075" indent="-346075" fontAlgn="base">
              <a:lnSpc>
                <a:spcPct val="90000"/>
              </a:lnSpc>
              <a:spcBef>
                <a:spcPts val="1000"/>
              </a:spcBef>
              <a:buFont typeface="Arial" panose="020B0604020202020204" pitchFamily="34" charset="0"/>
              <a:buChar char="•"/>
            </a:pPr>
            <a:r>
              <a:rPr lang="en-US" sz="2900">
                <a:solidFill>
                  <a:schemeClr val="tx2"/>
                </a:solidFill>
              </a:rPr>
              <a:t>Be at least 18 years of age</a:t>
            </a:r>
          </a:p>
          <a:p>
            <a:pPr marL="346075" indent="-346075" fontAlgn="base">
              <a:lnSpc>
                <a:spcPct val="90000"/>
              </a:lnSpc>
              <a:spcBef>
                <a:spcPts val="1000"/>
              </a:spcBef>
              <a:buFont typeface="Arial" panose="020B0604020202020204" pitchFamily="34" charset="0"/>
              <a:buChar char="•"/>
            </a:pPr>
            <a:r>
              <a:rPr lang="en-US" sz="2900">
                <a:solidFill>
                  <a:schemeClr val="tx2"/>
                </a:solidFill>
              </a:rPr>
              <a:t>Have lived experience with mental health, substance use or justice involvement </a:t>
            </a:r>
          </a:p>
          <a:p>
            <a:pPr marL="346075" indent="-346075" fontAlgn="base">
              <a:lnSpc>
                <a:spcPct val="90000"/>
              </a:lnSpc>
              <a:spcBef>
                <a:spcPts val="1000"/>
              </a:spcBef>
              <a:buFont typeface="Arial" panose="020B0604020202020204" pitchFamily="34" charset="0"/>
              <a:buChar char="•"/>
            </a:pPr>
            <a:r>
              <a:rPr lang="en-US" sz="2900">
                <a:solidFill>
                  <a:schemeClr val="tx2"/>
                </a:solidFill>
              </a:rPr>
              <a:t>Have a high school diploma or complete the General Education Development (GED) test</a:t>
            </a:r>
          </a:p>
          <a:p>
            <a:pPr marL="346075" indent="-346075" fontAlgn="base">
              <a:lnSpc>
                <a:spcPct val="90000"/>
              </a:lnSpc>
              <a:spcBef>
                <a:spcPts val="1000"/>
              </a:spcBef>
              <a:buFont typeface="Arial" panose="020B0604020202020204" pitchFamily="34" charset="0"/>
              <a:buChar char="•"/>
            </a:pPr>
            <a:r>
              <a:rPr lang="en-US" sz="2900">
                <a:solidFill>
                  <a:schemeClr val="tx2"/>
                </a:solidFill>
              </a:rPr>
              <a:t>Be willing to appropriately share your recovery story with recipients</a:t>
            </a:r>
          </a:p>
          <a:p>
            <a:pPr marL="346075" indent="-346075" fontAlgn="base">
              <a:lnSpc>
                <a:spcPct val="90000"/>
              </a:lnSpc>
              <a:spcBef>
                <a:spcPts val="1000"/>
              </a:spcBef>
              <a:buFont typeface="Arial" panose="020B0604020202020204" pitchFamily="34" charset="0"/>
              <a:buChar char="•"/>
            </a:pPr>
            <a:r>
              <a:rPr lang="en-US" sz="2900">
                <a:solidFill>
                  <a:schemeClr val="tx2"/>
                </a:solidFill>
              </a:rPr>
              <a:t>Be able to demonstrate current self-directed recovery</a:t>
            </a:r>
          </a:p>
          <a:p>
            <a:pPr marL="346075" indent="-346075" fontAlgn="base">
              <a:lnSpc>
                <a:spcPct val="90000"/>
              </a:lnSpc>
              <a:spcBef>
                <a:spcPts val="1000"/>
              </a:spcBef>
              <a:buFont typeface="Arial" panose="020B0604020202020204" pitchFamily="34" charset="0"/>
              <a:buChar char="•"/>
            </a:pPr>
            <a:r>
              <a:rPr lang="en-US" sz="2900">
                <a:solidFill>
                  <a:schemeClr val="tx2"/>
                </a:solidFill>
              </a:rPr>
              <a:t>Pass criminal history and registry checks</a:t>
            </a:r>
          </a:p>
          <a:p>
            <a:pPr marL="342900" indent="-342900">
              <a:buFont typeface="Arial" panose="020B0604020202020204" pitchFamily="34" charset="0"/>
              <a:buChar char="•"/>
            </a:pPr>
            <a:endParaRPr lang="en-US" b="1">
              <a:latin typeface="+mj-lt"/>
            </a:endParaRPr>
          </a:p>
          <a:p>
            <a:pPr marL="0" indent="0">
              <a:buNone/>
            </a:pPr>
            <a:endParaRPr lang="en-US" sz="2700" b="1"/>
          </a:p>
          <a:p>
            <a:pPr marL="0" indent="0">
              <a:buNone/>
            </a:pPr>
            <a:endParaRPr lang="en-US" sz="2700" b="1"/>
          </a:p>
          <a:p>
            <a:pPr marL="0" indent="0">
              <a:buNone/>
            </a:pPr>
            <a:endParaRPr lang="en-US" sz="1800"/>
          </a:p>
        </p:txBody>
      </p:sp>
      <p:sp>
        <p:nvSpPr>
          <p:cNvPr id="4" name="Slide Number Placeholder 3">
            <a:extLst>
              <a:ext uri="{FF2B5EF4-FFF2-40B4-BE49-F238E27FC236}">
                <a16:creationId xmlns:a16="http://schemas.microsoft.com/office/drawing/2014/main" id="{4781F1DD-E881-46B1-BE41-E606ED923E4E}"/>
              </a:ext>
            </a:extLst>
          </p:cNvPr>
          <p:cNvSpPr>
            <a:spLocks noGrp="1"/>
          </p:cNvSpPr>
          <p:nvPr>
            <p:ph type="sldNum" sz="quarter" idx="12"/>
          </p:nvPr>
        </p:nvSpPr>
        <p:spPr/>
        <p:txBody>
          <a:bodyPr/>
          <a:lstStyle/>
          <a:p>
            <a:fld id="{330EA680-D336-4FF7-8B7A-9848BB0A1C32}" type="slidenum">
              <a:rPr lang="en-US" smtClean="0"/>
              <a:pPr/>
              <a:t>3</a:t>
            </a:fld>
            <a:endParaRPr lang="en-US"/>
          </a:p>
        </p:txBody>
      </p:sp>
    </p:spTree>
    <p:extLst>
      <p:ext uri="{BB962C8B-B14F-4D97-AF65-F5344CB8AC3E}">
        <p14:creationId xmlns:p14="http://schemas.microsoft.com/office/powerpoint/2010/main" val="210844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22B78-4461-46FF-978C-BCA9F7D50B06}"/>
              </a:ext>
            </a:extLst>
          </p:cNvPr>
          <p:cNvSpPr>
            <a:spLocks noGrp="1"/>
          </p:cNvSpPr>
          <p:nvPr>
            <p:ph type="title"/>
          </p:nvPr>
        </p:nvSpPr>
        <p:spPr/>
        <p:txBody>
          <a:bodyPr vert="horz" lIns="68580" tIns="34290" rIns="68580" bIns="34290" rtlCol="0" anchor="b">
            <a:noAutofit/>
          </a:bodyPr>
          <a:lstStyle/>
          <a:p>
            <a:pPr algn="ctr"/>
            <a:r>
              <a:rPr lang="en-US" sz="4000">
                <a:latin typeface="+mj-lt"/>
              </a:rPr>
              <a:t>Peer Specialist Certification Process</a:t>
            </a:r>
            <a:endParaRPr lang="en-US" sz="3600">
              <a:latin typeface="+mj-lt"/>
            </a:endParaRPr>
          </a:p>
        </p:txBody>
      </p:sp>
      <p:sp>
        <p:nvSpPr>
          <p:cNvPr id="3" name="Text Placeholder 2">
            <a:extLst>
              <a:ext uri="{FF2B5EF4-FFF2-40B4-BE49-F238E27FC236}">
                <a16:creationId xmlns:a16="http://schemas.microsoft.com/office/drawing/2014/main" id="{2EDFDBC4-33AB-4EA1-A623-466DF89E58C4}"/>
              </a:ext>
            </a:extLst>
          </p:cNvPr>
          <p:cNvSpPr>
            <a:spLocks noGrp="1"/>
          </p:cNvSpPr>
          <p:nvPr>
            <p:ph sz="quarter" idx="13"/>
          </p:nvPr>
        </p:nvSpPr>
        <p:spPr/>
        <p:txBody>
          <a:bodyPr vert="horz" lIns="68580" tIns="34290" rIns="68580" bIns="34290" rtlCol="0" anchor="t">
            <a:normAutofit/>
          </a:bodyPr>
          <a:lstStyle/>
          <a:p>
            <a:pPr marL="342900" indent="-342900" fontAlgn="base">
              <a:buFont typeface="Arial" panose="020B0604020202020204" pitchFamily="34" charset="0"/>
              <a:buChar char="•"/>
            </a:pPr>
            <a:r>
              <a:rPr lang="en-US" sz="2000"/>
              <a:t>Complete the Texas Peer Specialist Orientation and Self-Attestation on the Texas Health and Human Services Commission (HHSC) website. </a:t>
            </a:r>
          </a:p>
          <a:p>
            <a:pPr marL="342900" indent="-342900" fontAlgn="base">
              <a:buFont typeface="Arial" panose="020B0604020202020204" pitchFamily="34" charset="0"/>
              <a:buChar char="•"/>
            </a:pPr>
            <a:r>
              <a:rPr lang="en-US" sz="2000"/>
              <a:t>Register for training with a certified training entity.</a:t>
            </a:r>
          </a:p>
          <a:p>
            <a:pPr marL="800100" lvl="1" indent="-342900" fontAlgn="base">
              <a:buFont typeface="Wingdings 3" panose="05040102010807070707" pitchFamily="18" charset="2"/>
              <a:buChar char="}"/>
            </a:pPr>
            <a:r>
              <a:rPr lang="en-US" sz="2000"/>
              <a:t>Complete the CORE training</a:t>
            </a:r>
            <a:r>
              <a:rPr lang="en-US" sz="2000">
                <a:solidFill>
                  <a:srgbClr val="FF0000"/>
                </a:solidFill>
              </a:rPr>
              <a:t>.</a:t>
            </a:r>
          </a:p>
          <a:p>
            <a:pPr marL="342900" indent="-342900" fontAlgn="base">
              <a:buFont typeface="Arial" panose="020B0604020202020204" pitchFamily="34" charset="0"/>
              <a:buChar char="•"/>
            </a:pPr>
            <a:r>
              <a:rPr lang="en-US" sz="2000"/>
              <a:t> Complete Supplemental Training (MHPS, RSPS, JIPS).</a:t>
            </a:r>
          </a:p>
          <a:p>
            <a:pPr marL="342900" indent="-342900" fontAlgn="base">
              <a:buFont typeface="Arial" panose="020B0604020202020204" pitchFamily="34" charset="0"/>
              <a:buChar char="•"/>
            </a:pPr>
            <a:r>
              <a:rPr lang="en-US" sz="2000"/>
              <a:t>Apply for certification with the Texas Certification Board.</a:t>
            </a:r>
          </a:p>
          <a:p>
            <a:pPr marL="342900" indent="-342900" fontAlgn="base">
              <a:buFont typeface="Arial" panose="020B0604020202020204" pitchFamily="34" charset="0"/>
              <a:buChar char="•"/>
            </a:pPr>
            <a:r>
              <a:rPr lang="en-US" sz="2000"/>
              <a:t>Complete 250 supervised work experience hours.</a:t>
            </a:r>
          </a:p>
          <a:p>
            <a:pPr marL="342900" indent="-342900" fontAlgn="base">
              <a:buFont typeface="Arial" panose="020B0604020202020204" pitchFamily="34" charset="0"/>
              <a:buChar char="•"/>
            </a:pPr>
            <a:r>
              <a:rPr lang="en-US" sz="2000"/>
              <a:t>Submit your application.</a:t>
            </a:r>
          </a:p>
          <a:p>
            <a:pPr marL="171450" indent="-171450">
              <a:buFont typeface="Arial" panose="020B0604020202020204" pitchFamily="34" charset="0"/>
              <a:buChar char="•"/>
            </a:pPr>
            <a:endParaRPr lang="en-US" sz="1200" b="1">
              <a:solidFill>
                <a:schemeClr val="tx1">
                  <a:lumMod val="75000"/>
                </a:schemeClr>
              </a:solidFill>
            </a:endParaRPr>
          </a:p>
          <a:p>
            <a:endParaRPr lang="en-US" sz="2200"/>
          </a:p>
          <a:p>
            <a:endParaRPr lang="en-US" sz="2200"/>
          </a:p>
        </p:txBody>
      </p:sp>
      <p:sp>
        <p:nvSpPr>
          <p:cNvPr id="4" name="Slide Number Placeholder 3">
            <a:extLst>
              <a:ext uri="{FF2B5EF4-FFF2-40B4-BE49-F238E27FC236}">
                <a16:creationId xmlns:a16="http://schemas.microsoft.com/office/drawing/2014/main" id="{457D1A3C-C253-4EDA-8556-3F2721A8DED4}"/>
              </a:ext>
            </a:extLst>
          </p:cNvPr>
          <p:cNvSpPr>
            <a:spLocks noGrp="1"/>
          </p:cNvSpPr>
          <p:nvPr>
            <p:ph type="sldNum" sz="quarter" idx="12"/>
          </p:nvPr>
        </p:nvSpPr>
        <p:spPr/>
        <p:txBody>
          <a:bodyPr vert="horz" lIns="68580" tIns="34290" rIns="68580" bIns="34290" rtlCol="0" anchor="ctr">
            <a:normAutofit/>
          </a:bodyPr>
          <a:lstStyle/>
          <a:p>
            <a:pPr defTabSz="685800">
              <a:spcAft>
                <a:spcPts val="450"/>
              </a:spcAft>
            </a:pPr>
            <a:fld id="{330EA680-D336-4FF7-8B7A-9848BB0A1C32}" type="slidenum">
              <a:rPr lang="en-US" smtClean="0"/>
              <a:pPr defTabSz="685800">
                <a:spcAft>
                  <a:spcPts val="450"/>
                </a:spcAft>
              </a:pPr>
              <a:t>4</a:t>
            </a:fld>
            <a:endParaRPr lang="en-US"/>
          </a:p>
        </p:txBody>
      </p:sp>
    </p:spTree>
    <p:extLst>
      <p:ext uri="{BB962C8B-B14F-4D97-AF65-F5344CB8AC3E}">
        <p14:creationId xmlns:p14="http://schemas.microsoft.com/office/powerpoint/2010/main" val="2957426439"/>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750F-EF85-E9FA-BB7A-4404B954E369}"/>
              </a:ext>
            </a:extLst>
          </p:cNvPr>
          <p:cNvSpPr>
            <a:spLocks noGrp="1"/>
          </p:cNvSpPr>
          <p:nvPr>
            <p:ph type="title"/>
          </p:nvPr>
        </p:nvSpPr>
        <p:spPr>
          <a:xfrm>
            <a:off x="2053883" y="582050"/>
            <a:ext cx="9509760" cy="903849"/>
          </a:xfrm>
        </p:spPr>
        <p:txBody>
          <a:bodyPr/>
          <a:lstStyle/>
          <a:p>
            <a:pPr algn="ctr"/>
            <a:r>
              <a:rPr lang="en-US" sz="4000"/>
              <a:t>Certified Family Partner (CFP)</a:t>
            </a:r>
          </a:p>
        </p:txBody>
      </p:sp>
      <p:sp>
        <p:nvSpPr>
          <p:cNvPr id="3" name="Text Placeholder 2">
            <a:extLst>
              <a:ext uri="{FF2B5EF4-FFF2-40B4-BE49-F238E27FC236}">
                <a16:creationId xmlns:a16="http://schemas.microsoft.com/office/drawing/2014/main" id="{A3CB90BA-19F3-738A-C39A-E920188D849E}"/>
              </a:ext>
            </a:extLst>
          </p:cNvPr>
          <p:cNvSpPr>
            <a:spLocks noGrp="1"/>
          </p:cNvSpPr>
          <p:nvPr>
            <p:ph sz="quarter" idx="13"/>
          </p:nvPr>
        </p:nvSpPr>
        <p:spPr>
          <a:xfrm>
            <a:off x="2194560" y="1737359"/>
            <a:ext cx="9509760" cy="4832773"/>
          </a:xfrm>
        </p:spPr>
        <p:txBody>
          <a:bodyPr>
            <a:normAutofit fontScale="55000" lnSpcReduction="20000"/>
          </a:bodyPr>
          <a:lstStyle/>
          <a:p>
            <a:r>
              <a:rPr lang="en-US" sz="3600" b="1"/>
              <a:t>Eligibility Requirements: </a:t>
            </a:r>
          </a:p>
          <a:p>
            <a:pPr marL="457200" indent="-457200">
              <a:buFont typeface="Arial" panose="020B0604020202020204" pitchFamily="34" charset="0"/>
              <a:buChar char="•"/>
            </a:pPr>
            <a:r>
              <a:rPr lang="en-US" sz="3100"/>
              <a:t>Be a parent (birth, adoptive or foster), </a:t>
            </a:r>
            <a:r>
              <a:rPr lang="en-US" sz="3200"/>
              <a:t>legally authorized representative (LAR)</a:t>
            </a:r>
            <a:r>
              <a:rPr lang="en-US" sz="3100"/>
              <a:t>, or primary caregiver with lived experience parenting or raising a child or youth with a serious emotional disturbance or mental or substance use condition. </a:t>
            </a:r>
          </a:p>
          <a:p>
            <a:pPr marL="457200" indent="-457200" algn="l">
              <a:buFont typeface="Arial" panose="020B0604020202020204" pitchFamily="34" charset="0"/>
              <a:buChar char="•"/>
            </a:pPr>
            <a:r>
              <a:rPr lang="en-US" sz="3100"/>
              <a:t>Be at least 18 years or older.</a:t>
            </a:r>
          </a:p>
          <a:p>
            <a:pPr marL="457200" indent="-457200" algn="l">
              <a:buFont typeface="Arial" panose="020B0604020202020204" pitchFamily="34" charset="0"/>
              <a:buChar char="•"/>
            </a:pPr>
            <a:r>
              <a:rPr lang="en-US" sz="3100"/>
              <a:t>Have a high school diploma or high school equivalency certificate issued in accordance with the law of the issuing state.</a:t>
            </a:r>
          </a:p>
          <a:p>
            <a:pPr marL="457200" indent="-457200" algn="l">
              <a:buFont typeface="Arial" panose="020B0604020202020204" pitchFamily="34" charset="0"/>
              <a:buChar char="•"/>
            </a:pPr>
            <a:r>
              <a:rPr lang="en-US" sz="3100"/>
              <a:t>Have lived experience navigating a child-service system, such as a mental health, juvenile justice, social security or special education system, as a parent, LAR, or primary caregiver of a child or youth with an SED or mental health or substance use condition.</a:t>
            </a:r>
          </a:p>
          <a:p>
            <a:pPr marL="457200" indent="-457200" algn="l">
              <a:buFont typeface="Arial" panose="020B0604020202020204" pitchFamily="34" charset="0"/>
              <a:buChar char="•"/>
            </a:pPr>
            <a:r>
              <a:rPr lang="en-US" sz="3100"/>
              <a:t>Be willing to appropriately share their own recovery story with recipients of CFP services.</a:t>
            </a:r>
          </a:p>
          <a:p>
            <a:pPr marL="457200" indent="-457200" algn="l">
              <a:buFont typeface="Arial" panose="020B0604020202020204" pitchFamily="34" charset="0"/>
              <a:buChar char="•"/>
            </a:pPr>
            <a:r>
              <a:rPr lang="en-US" sz="3100"/>
              <a:t>Have successfully completed and passed the HHSC approved certification process. </a:t>
            </a:r>
          </a:p>
          <a:p>
            <a:endParaRPr lang="en-US"/>
          </a:p>
        </p:txBody>
      </p:sp>
      <p:sp>
        <p:nvSpPr>
          <p:cNvPr id="5" name="Slide Number Placeholder 4">
            <a:extLst>
              <a:ext uri="{FF2B5EF4-FFF2-40B4-BE49-F238E27FC236}">
                <a16:creationId xmlns:a16="http://schemas.microsoft.com/office/drawing/2014/main" id="{B862EE97-16C5-7552-68F5-4461E7C01CE2}"/>
              </a:ext>
            </a:extLst>
          </p:cNvPr>
          <p:cNvSpPr>
            <a:spLocks noGrp="1"/>
          </p:cNvSpPr>
          <p:nvPr>
            <p:ph type="sldNum" sz="quarter" idx="12"/>
          </p:nvPr>
        </p:nvSpPr>
        <p:spPr/>
        <p:txBody>
          <a:bodyPr/>
          <a:lstStyle/>
          <a:p>
            <a:fld id="{3264D530-B60B-4A5A-91C0-C766C58A4783}" type="slidenum">
              <a:rPr lang="en-US" smtClean="0"/>
              <a:t>5</a:t>
            </a:fld>
            <a:endParaRPr lang="en-US"/>
          </a:p>
        </p:txBody>
      </p:sp>
    </p:spTree>
    <p:extLst>
      <p:ext uri="{BB962C8B-B14F-4D97-AF65-F5344CB8AC3E}">
        <p14:creationId xmlns:p14="http://schemas.microsoft.com/office/powerpoint/2010/main" val="2424255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5C6E3-2BAB-1F10-C946-EA97EEBFDA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87F007-37C2-EAE9-D997-BDF5616D7BDC}"/>
              </a:ext>
            </a:extLst>
          </p:cNvPr>
          <p:cNvSpPr>
            <a:spLocks noGrp="1"/>
          </p:cNvSpPr>
          <p:nvPr>
            <p:ph type="title"/>
          </p:nvPr>
        </p:nvSpPr>
        <p:spPr>
          <a:xfrm>
            <a:off x="2795597" y="638168"/>
            <a:ext cx="8423456" cy="743000"/>
          </a:xfrm>
        </p:spPr>
        <p:txBody>
          <a:bodyPr anchor="b">
            <a:noAutofit/>
          </a:bodyPr>
          <a:lstStyle/>
          <a:p>
            <a:pPr algn="ctr"/>
            <a:r>
              <a:rPr lang="en-US" sz="4000">
                <a:solidFill>
                  <a:schemeClr val="tx1"/>
                </a:solidFill>
                <a:latin typeface="+mj-lt"/>
              </a:rPr>
              <a:t>CFP Certification Process</a:t>
            </a:r>
          </a:p>
        </p:txBody>
      </p:sp>
      <p:sp>
        <p:nvSpPr>
          <p:cNvPr id="3" name="Text Placeholder 2">
            <a:extLst>
              <a:ext uri="{FF2B5EF4-FFF2-40B4-BE49-F238E27FC236}">
                <a16:creationId xmlns:a16="http://schemas.microsoft.com/office/drawing/2014/main" id="{D6E9C059-92DB-E4F8-0D3E-319B56324831}"/>
              </a:ext>
            </a:extLst>
          </p:cNvPr>
          <p:cNvSpPr>
            <a:spLocks noGrp="1"/>
          </p:cNvSpPr>
          <p:nvPr>
            <p:ph sz="half" idx="1"/>
          </p:nvPr>
        </p:nvSpPr>
        <p:spPr/>
        <p:txBody>
          <a:bodyPr vert="horz" lIns="91440" tIns="45720" rIns="91440" bIns="45720" rtlCol="0" anchor="t">
            <a:normAutofit/>
          </a:bodyPr>
          <a:lstStyle/>
          <a:p>
            <a:pPr>
              <a:lnSpc>
                <a:spcPct val="80000"/>
              </a:lnSpc>
              <a:spcBef>
                <a:spcPts val="1200"/>
              </a:spcBef>
              <a:buFont typeface="Arial" panose="020B0604020202020204" pitchFamily="34" charset="0"/>
              <a:buChar char="•"/>
            </a:pPr>
            <a:r>
              <a:rPr lang="en-US" sz="2000">
                <a:ea typeface="Verdana"/>
              </a:rPr>
              <a:t>Confirm you meet the eligibility requirements.</a:t>
            </a:r>
          </a:p>
          <a:p>
            <a:pPr>
              <a:lnSpc>
                <a:spcPct val="80000"/>
              </a:lnSpc>
              <a:spcBef>
                <a:spcPts val="1200"/>
              </a:spcBef>
              <a:buFont typeface="Arial" panose="020B0604020202020204" pitchFamily="34" charset="0"/>
              <a:buChar char="•"/>
            </a:pPr>
            <a:r>
              <a:rPr lang="en-US" sz="2000">
                <a:ea typeface="Verdana"/>
              </a:rPr>
              <a:t>Create a profile on the Centralized Training Infrastructure (CTI) website.</a:t>
            </a:r>
          </a:p>
          <a:p>
            <a:pPr>
              <a:lnSpc>
                <a:spcPct val="80000"/>
              </a:lnSpc>
              <a:spcBef>
                <a:spcPts val="1200"/>
              </a:spcBef>
              <a:buFont typeface="Arial" panose="020B0604020202020204" pitchFamily="34" charset="0"/>
              <a:buChar char="•"/>
            </a:pPr>
            <a:r>
              <a:rPr lang="en-US" sz="2000">
                <a:ea typeface="Verdana"/>
              </a:rPr>
              <a:t>Register for CFP training and fill out the application.</a:t>
            </a:r>
          </a:p>
          <a:p>
            <a:pPr>
              <a:lnSpc>
                <a:spcPct val="80000"/>
              </a:lnSpc>
              <a:spcBef>
                <a:spcPts val="1200"/>
              </a:spcBef>
              <a:buFont typeface="Arial" panose="020B0604020202020204" pitchFamily="34" charset="0"/>
              <a:buChar char="•"/>
            </a:pPr>
            <a:r>
              <a:rPr lang="en-US" sz="2000">
                <a:ea typeface="Verdana"/>
              </a:rPr>
              <a:t>Complete phone screen interview with training facilitator.</a:t>
            </a:r>
          </a:p>
          <a:p>
            <a:pPr>
              <a:lnSpc>
                <a:spcPct val="80000"/>
              </a:lnSpc>
              <a:spcBef>
                <a:spcPts val="1200"/>
              </a:spcBef>
              <a:buFont typeface="Arial" panose="020B0604020202020204" pitchFamily="34" charset="0"/>
              <a:buChar char="•"/>
            </a:pPr>
            <a:r>
              <a:rPr lang="en-US" sz="2000">
                <a:ea typeface="Verdana"/>
              </a:rPr>
              <a:t>Attend CFP training.</a:t>
            </a:r>
          </a:p>
          <a:p>
            <a:pPr>
              <a:lnSpc>
                <a:spcPct val="80000"/>
              </a:lnSpc>
              <a:spcBef>
                <a:spcPts val="1200"/>
              </a:spcBef>
              <a:buFont typeface="Arial" panose="020B0604020202020204" pitchFamily="34" charset="0"/>
              <a:buChar char="•"/>
            </a:pPr>
            <a:r>
              <a:rPr lang="en-US" sz="2000">
                <a:ea typeface="Verdana"/>
              </a:rPr>
              <a:t>Apply for initial certification with the Texas Certification Board.</a:t>
            </a:r>
          </a:p>
          <a:p>
            <a:pPr fontAlgn="base">
              <a:buFont typeface="Rockwell"/>
              <a:buAutoNum type="arabicPeriod"/>
            </a:pPr>
            <a:endParaRPr lang="en-US" sz="1900">
              <a:ea typeface="Verdana"/>
            </a:endParaRPr>
          </a:p>
        </p:txBody>
      </p:sp>
      <p:sp>
        <p:nvSpPr>
          <p:cNvPr id="5" name="Slide Number Placeholder 4">
            <a:extLst>
              <a:ext uri="{FF2B5EF4-FFF2-40B4-BE49-F238E27FC236}">
                <a16:creationId xmlns:a16="http://schemas.microsoft.com/office/drawing/2014/main" id="{97622503-3DB1-9480-910E-EAD30B565B90}"/>
              </a:ext>
            </a:extLst>
          </p:cNvPr>
          <p:cNvSpPr>
            <a:spLocks noGrp="1"/>
          </p:cNvSpPr>
          <p:nvPr>
            <p:ph type="sldNum" sz="quarter" idx="12"/>
          </p:nvPr>
        </p:nvSpPr>
        <p:spPr/>
        <p:txBody>
          <a:bodyPr anchor="ctr">
            <a:normAutofit/>
          </a:bodyPr>
          <a:lstStyle/>
          <a:p>
            <a:pPr>
              <a:spcAft>
                <a:spcPts val="600"/>
              </a:spcAft>
            </a:pPr>
            <a:fld id="{3264D530-B60B-4A5A-91C0-C766C58A4783}" type="slidenum">
              <a:rPr lang="en-US" smtClean="0"/>
              <a:pPr>
                <a:spcAft>
                  <a:spcPts val="600"/>
                </a:spcAft>
              </a:pPr>
              <a:t>6</a:t>
            </a:fld>
            <a:endParaRPr lang="en-US"/>
          </a:p>
        </p:txBody>
      </p:sp>
    </p:spTree>
    <p:extLst>
      <p:ext uri="{BB962C8B-B14F-4D97-AF65-F5344CB8AC3E}">
        <p14:creationId xmlns:p14="http://schemas.microsoft.com/office/powerpoint/2010/main" val="317154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55550-7BA8-8C34-0862-AB6AB51EF694}"/>
              </a:ext>
            </a:extLst>
          </p:cNvPr>
          <p:cNvSpPr>
            <a:spLocks noGrp="1"/>
          </p:cNvSpPr>
          <p:nvPr>
            <p:ph type="title"/>
          </p:nvPr>
        </p:nvSpPr>
        <p:spPr/>
        <p:txBody>
          <a:bodyPr/>
          <a:lstStyle/>
          <a:p>
            <a:pPr algn="ctr"/>
            <a:r>
              <a:rPr lang="en-US">
                <a:latin typeface="+mj-lt"/>
              </a:rPr>
              <a:t>Do </a:t>
            </a:r>
            <a:r>
              <a:rPr lang="en-US">
                <a:solidFill>
                  <a:schemeClr val="tx1"/>
                </a:solidFill>
                <a:latin typeface="+mj-lt"/>
              </a:rPr>
              <a:t>you bill</a:t>
            </a:r>
            <a:r>
              <a:rPr lang="en-US">
                <a:latin typeface="+mj-lt"/>
              </a:rPr>
              <a:t>?</a:t>
            </a:r>
          </a:p>
        </p:txBody>
      </p:sp>
      <p:sp>
        <p:nvSpPr>
          <p:cNvPr id="3" name="Text Placeholder 2">
            <a:extLst>
              <a:ext uri="{FF2B5EF4-FFF2-40B4-BE49-F238E27FC236}">
                <a16:creationId xmlns:a16="http://schemas.microsoft.com/office/drawing/2014/main" id="{E96F4918-EE9B-71B6-535F-F563CEA5449F}"/>
              </a:ext>
            </a:extLst>
          </p:cNvPr>
          <p:cNvSpPr>
            <a:spLocks noGrp="1"/>
          </p:cNvSpPr>
          <p:nvPr>
            <p:ph sz="half" idx="1"/>
          </p:nvPr>
        </p:nvSpPr>
        <p:spPr/>
        <p:txBody>
          <a:bodyPr/>
          <a:lstStyle/>
          <a:p>
            <a:pPr>
              <a:buFont typeface="Arial" panose="020B0604020202020204" pitchFamily="34" charset="0"/>
              <a:buChar char="•"/>
            </a:pPr>
            <a:r>
              <a:rPr lang="en-US"/>
              <a:t>Why and why not? </a:t>
            </a:r>
          </a:p>
          <a:p>
            <a:pPr>
              <a:buFont typeface="Arial" panose="020B0604020202020204" pitchFamily="34" charset="0"/>
              <a:buChar char="•"/>
            </a:pPr>
            <a:r>
              <a:rPr lang="en-US"/>
              <a:t>Barriers to billing</a:t>
            </a:r>
          </a:p>
          <a:p>
            <a:pPr>
              <a:buFont typeface="Arial" panose="020B0604020202020204" pitchFamily="34" charset="0"/>
              <a:buChar char="•"/>
            </a:pPr>
            <a:r>
              <a:rPr lang="en-US"/>
              <a:t>Understanding the requirements</a:t>
            </a:r>
          </a:p>
          <a:p>
            <a:pPr>
              <a:buFont typeface="Arial" panose="020B0604020202020204" pitchFamily="34" charset="0"/>
              <a:buChar char="•"/>
            </a:pPr>
            <a:r>
              <a:rPr lang="en-US"/>
              <a:t>Documentation training </a:t>
            </a:r>
          </a:p>
          <a:p>
            <a:endParaRPr lang="en-US"/>
          </a:p>
        </p:txBody>
      </p:sp>
      <p:sp>
        <p:nvSpPr>
          <p:cNvPr id="6" name="Slide Number Placeholder 5">
            <a:extLst>
              <a:ext uri="{FF2B5EF4-FFF2-40B4-BE49-F238E27FC236}">
                <a16:creationId xmlns:a16="http://schemas.microsoft.com/office/drawing/2014/main" id="{F7ADF664-98DB-B9EA-3C68-81F10001E696}"/>
              </a:ext>
            </a:extLst>
          </p:cNvPr>
          <p:cNvSpPr>
            <a:spLocks noGrp="1"/>
          </p:cNvSpPr>
          <p:nvPr>
            <p:ph type="sldNum" sz="quarter" idx="12"/>
          </p:nvPr>
        </p:nvSpPr>
        <p:spPr/>
        <p:txBody>
          <a:bodyPr/>
          <a:lstStyle/>
          <a:p>
            <a:fld id="{3264D530-B60B-4A5A-91C0-C766C58A4783}" type="slidenum">
              <a:rPr lang="en-US" smtClean="0"/>
              <a:t>7</a:t>
            </a:fld>
            <a:endParaRPr lang="en-US"/>
          </a:p>
        </p:txBody>
      </p:sp>
    </p:spTree>
    <p:extLst>
      <p:ext uri="{BB962C8B-B14F-4D97-AF65-F5344CB8AC3E}">
        <p14:creationId xmlns:p14="http://schemas.microsoft.com/office/powerpoint/2010/main" val="3511912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22B78-4461-46FF-978C-BCA9F7D50B06}"/>
              </a:ext>
            </a:extLst>
          </p:cNvPr>
          <p:cNvSpPr>
            <a:spLocks noGrp="1"/>
          </p:cNvSpPr>
          <p:nvPr>
            <p:ph type="title"/>
          </p:nvPr>
        </p:nvSpPr>
        <p:spPr>
          <a:xfrm>
            <a:off x="2909072" y="135865"/>
            <a:ext cx="7130278" cy="1325563"/>
          </a:xfrm>
        </p:spPr>
        <p:txBody>
          <a:bodyPr vert="horz" lIns="68580" tIns="34290" rIns="68580" bIns="34290" rtlCol="0" anchor="b">
            <a:normAutofit/>
          </a:bodyPr>
          <a:lstStyle/>
          <a:p>
            <a:pPr algn="ctr"/>
            <a:r>
              <a:rPr lang="en-US" sz="4400">
                <a:latin typeface="+mj-lt"/>
              </a:rPr>
              <a:t>Why </a:t>
            </a:r>
            <a:r>
              <a:rPr lang="en-US" sz="4400">
                <a:solidFill>
                  <a:schemeClr val="tx1"/>
                </a:solidFill>
                <a:latin typeface="+mj-lt"/>
              </a:rPr>
              <a:t>bill</a:t>
            </a:r>
            <a:r>
              <a:rPr lang="en-US" sz="4400">
                <a:latin typeface="+mj-lt"/>
              </a:rPr>
              <a:t> Medicaid?</a:t>
            </a:r>
          </a:p>
        </p:txBody>
      </p:sp>
      <p:graphicFrame>
        <p:nvGraphicFramePr>
          <p:cNvPr id="3" name="Diagram 2">
            <a:extLst>
              <a:ext uri="{FF2B5EF4-FFF2-40B4-BE49-F238E27FC236}">
                <a16:creationId xmlns:a16="http://schemas.microsoft.com/office/drawing/2014/main" id="{4BBA3D26-DCBC-A4DF-934B-DFD29D4151F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9166991"/>
              </p:ext>
            </p:extLst>
          </p:nvPr>
        </p:nvGraphicFramePr>
        <p:xfrm>
          <a:off x="1707852" y="1714297"/>
          <a:ext cx="8953499" cy="4867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BD217C0-BD2D-4679-B8E2-C1028254436E}"/>
              </a:ext>
            </a:extLst>
          </p:cNvPr>
          <p:cNvSpPr>
            <a:spLocks noGrp="1"/>
          </p:cNvSpPr>
          <p:nvPr>
            <p:ph type="sldNum" sz="quarter" idx="12"/>
          </p:nvPr>
        </p:nvSpPr>
        <p:spPr/>
        <p:txBody>
          <a:bodyPr vert="horz" lIns="68580" tIns="34290" rIns="68580" bIns="34290" rtlCol="0" anchor="ctr">
            <a:normAutofit/>
          </a:bodyPr>
          <a:lstStyle/>
          <a:p>
            <a:pPr defTabSz="685800">
              <a:spcAft>
                <a:spcPts val="450"/>
              </a:spcAft>
            </a:pPr>
            <a:fld id="{330EA680-D336-4FF7-8B7A-9848BB0A1C32}" type="slidenum">
              <a:rPr lang="en-US"/>
              <a:pPr defTabSz="685800">
                <a:spcAft>
                  <a:spcPts val="450"/>
                </a:spcAft>
              </a:pPr>
              <a:t>8</a:t>
            </a:fld>
            <a:endParaRPr lang="en-US"/>
          </a:p>
        </p:txBody>
      </p:sp>
    </p:spTree>
    <p:extLst>
      <p:ext uri="{BB962C8B-B14F-4D97-AF65-F5344CB8AC3E}">
        <p14:creationId xmlns:p14="http://schemas.microsoft.com/office/powerpoint/2010/main" val="44090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56ED-B70A-2EAA-0323-B93B45032AD0}"/>
              </a:ext>
            </a:extLst>
          </p:cNvPr>
          <p:cNvSpPr>
            <a:spLocks noGrp="1"/>
          </p:cNvSpPr>
          <p:nvPr>
            <p:ph type="title"/>
          </p:nvPr>
        </p:nvSpPr>
        <p:spPr/>
        <p:txBody>
          <a:bodyPr anchor="b">
            <a:noAutofit/>
          </a:bodyPr>
          <a:lstStyle/>
          <a:p>
            <a:pPr algn="ctr"/>
            <a:r>
              <a:rPr lang="en-US" sz="4400">
                <a:latin typeface="+mj-lt"/>
              </a:rPr>
              <a:t>Peer Benefit (1 of 2) </a:t>
            </a:r>
          </a:p>
        </p:txBody>
      </p:sp>
      <p:sp>
        <p:nvSpPr>
          <p:cNvPr id="7" name="TextBox 6">
            <a:extLst>
              <a:ext uri="{FF2B5EF4-FFF2-40B4-BE49-F238E27FC236}">
                <a16:creationId xmlns:a16="http://schemas.microsoft.com/office/drawing/2014/main" id="{888A96D4-04FE-119E-FF61-276A17A597B6}"/>
              </a:ext>
            </a:extLst>
          </p:cNvPr>
          <p:cNvSpPr txBox="1"/>
          <p:nvPr/>
        </p:nvSpPr>
        <p:spPr>
          <a:xfrm>
            <a:off x="3001483" y="1524180"/>
            <a:ext cx="8352316" cy="1754326"/>
          </a:xfrm>
          <a:prstGeom prst="rect">
            <a:avLst/>
          </a:prstGeom>
          <a:noFill/>
        </p:spPr>
        <p:txBody>
          <a:bodyPr wrap="square">
            <a:spAutoFit/>
          </a:bodyPr>
          <a:lstStyle/>
          <a:p>
            <a:pPr rtl="0" fontAlgn="base"/>
            <a:r>
              <a:rPr lang="en-US">
                <a:solidFill>
                  <a:schemeClr val="tx2"/>
                </a:solidFill>
              </a:rPr>
              <a:t>Effective March 1, 2022, the new rates reflect </a:t>
            </a:r>
            <a:r>
              <a:rPr lang="en-US"/>
              <a:t>efforts of many stakeholders, including Community Centers and the Texas Council, to urge HHSC to take a bolder step than initially proposed. While advocacy efforts must continue to make sure decision, </a:t>
            </a:r>
            <a:r>
              <a:rPr lang="en-US">
                <a:solidFill>
                  <a:schemeClr val="tx2"/>
                </a:solidFill>
              </a:rPr>
              <a:t>makers understand the value of peer support services, the approved rates are a step in the right direction.</a:t>
            </a:r>
          </a:p>
        </p:txBody>
      </p:sp>
      <p:graphicFrame>
        <p:nvGraphicFramePr>
          <p:cNvPr id="4" name="Table 3">
            <a:extLst>
              <a:ext uri="{FF2B5EF4-FFF2-40B4-BE49-F238E27FC236}">
                <a16:creationId xmlns:a16="http://schemas.microsoft.com/office/drawing/2014/main" id="{A392BBBE-3BEF-CA50-3DF7-70CC9AA11DCB}"/>
              </a:ext>
            </a:extLst>
          </p:cNvPr>
          <p:cNvGraphicFramePr>
            <a:graphicFrameLocks noGrp="1"/>
          </p:cNvGraphicFramePr>
          <p:nvPr>
            <p:extLst>
              <p:ext uri="{D42A27DB-BD31-4B8C-83A1-F6EECF244321}">
                <p14:modId xmlns:p14="http://schemas.microsoft.com/office/powerpoint/2010/main" val="4160071187"/>
              </p:ext>
            </p:extLst>
          </p:nvPr>
        </p:nvGraphicFramePr>
        <p:xfrm>
          <a:off x="3411415" y="3446584"/>
          <a:ext cx="6635201" cy="2270880"/>
        </p:xfrm>
        <a:graphic>
          <a:graphicData uri="http://schemas.openxmlformats.org/drawingml/2006/table">
            <a:tbl>
              <a:tblPr firstRow="1" firstCol="1" bandRow="1">
                <a:tableStyleId>{5C22544A-7EE6-4342-B048-85BDC9FD1C3A}</a:tableStyleId>
              </a:tblPr>
              <a:tblGrid>
                <a:gridCol w="1125156">
                  <a:extLst>
                    <a:ext uri="{9D8B030D-6E8A-4147-A177-3AD203B41FA5}">
                      <a16:colId xmlns:a16="http://schemas.microsoft.com/office/drawing/2014/main" val="249029006"/>
                    </a:ext>
                  </a:extLst>
                </a:gridCol>
                <a:gridCol w="1125156">
                  <a:extLst>
                    <a:ext uri="{9D8B030D-6E8A-4147-A177-3AD203B41FA5}">
                      <a16:colId xmlns:a16="http://schemas.microsoft.com/office/drawing/2014/main" val="3786125893"/>
                    </a:ext>
                  </a:extLst>
                </a:gridCol>
                <a:gridCol w="1125156">
                  <a:extLst>
                    <a:ext uri="{9D8B030D-6E8A-4147-A177-3AD203B41FA5}">
                      <a16:colId xmlns:a16="http://schemas.microsoft.com/office/drawing/2014/main" val="536768365"/>
                    </a:ext>
                  </a:extLst>
                </a:gridCol>
                <a:gridCol w="1125156">
                  <a:extLst>
                    <a:ext uri="{9D8B030D-6E8A-4147-A177-3AD203B41FA5}">
                      <a16:colId xmlns:a16="http://schemas.microsoft.com/office/drawing/2014/main" val="2361465770"/>
                    </a:ext>
                  </a:extLst>
                </a:gridCol>
                <a:gridCol w="1008698">
                  <a:extLst>
                    <a:ext uri="{9D8B030D-6E8A-4147-A177-3AD203B41FA5}">
                      <a16:colId xmlns:a16="http://schemas.microsoft.com/office/drawing/2014/main" val="1891317247"/>
                    </a:ext>
                  </a:extLst>
                </a:gridCol>
                <a:gridCol w="1125879">
                  <a:extLst>
                    <a:ext uri="{9D8B030D-6E8A-4147-A177-3AD203B41FA5}">
                      <a16:colId xmlns:a16="http://schemas.microsoft.com/office/drawing/2014/main" val="855578887"/>
                    </a:ext>
                  </a:extLst>
                </a:gridCol>
              </a:tblGrid>
              <a:tr h="756960">
                <a:tc>
                  <a:txBody>
                    <a:bodyPr/>
                    <a:lstStyle/>
                    <a:p>
                      <a:pPr marL="0" marR="0" algn="ctr">
                        <a:lnSpc>
                          <a:spcPct val="107000"/>
                        </a:lnSpc>
                        <a:spcBef>
                          <a:spcPts val="0"/>
                        </a:spcBef>
                        <a:spcAft>
                          <a:spcPts val="0"/>
                        </a:spcAft>
                      </a:pPr>
                      <a:endParaRPr lang="en-US" sz="1200" b="1" kern="100">
                        <a:effectLst/>
                        <a:latin typeface="Verdana"/>
                        <a:ea typeface="Calibri"/>
                        <a:cs typeface="Times New Roman"/>
                      </a:endParaRPr>
                    </a:p>
                  </a:txBody>
                  <a:tcPr marL="68580" marR="68580" marT="0" marB="0">
                    <a:solidFill>
                      <a:schemeClr val="tx1">
                        <a:lumMod val="20000"/>
                        <a:lumOff val="80000"/>
                      </a:schemeClr>
                    </a:solidFill>
                  </a:tcPr>
                </a:tc>
                <a:tc>
                  <a:txBody>
                    <a:bodyPr/>
                    <a:lstStyle/>
                    <a:p>
                      <a:pPr marL="0" marR="0" algn="ctr">
                        <a:lnSpc>
                          <a:spcPct val="107000"/>
                        </a:lnSpc>
                        <a:spcBef>
                          <a:spcPts val="0"/>
                        </a:spcBef>
                        <a:spcAft>
                          <a:spcPts val="0"/>
                        </a:spcAft>
                      </a:pPr>
                      <a:r>
                        <a:rPr lang="en-US" sz="1200" kern="100">
                          <a:solidFill>
                            <a:schemeClr val="tx1"/>
                          </a:solidFill>
                          <a:effectLst/>
                        </a:rPr>
                        <a:t>Current</a:t>
                      </a:r>
                      <a:endParaRPr lang="en-US" sz="1200" b="1" kern="100">
                        <a:solidFill>
                          <a:schemeClr val="tx1"/>
                        </a:solidFill>
                        <a:effectLst/>
                        <a:latin typeface="Verdana"/>
                        <a:ea typeface="Calibri"/>
                        <a:cs typeface="Times New Roman"/>
                      </a:endParaRPr>
                    </a:p>
                  </a:txBody>
                  <a:tcPr marL="68580" marR="68580" marT="0" marB="0" anchor="ctr" anchorCtr="1">
                    <a:solidFill>
                      <a:schemeClr val="tx1">
                        <a:lumMod val="20000"/>
                        <a:lumOff val="80000"/>
                      </a:schemeClr>
                    </a:solidFill>
                  </a:tcPr>
                </a:tc>
                <a:tc>
                  <a:txBody>
                    <a:bodyPr/>
                    <a:lstStyle/>
                    <a:p>
                      <a:pPr marL="0" marR="0" algn="ctr">
                        <a:lnSpc>
                          <a:spcPct val="107000"/>
                        </a:lnSpc>
                        <a:spcBef>
                          <a:spcPts val="0"/>
                        </a:spcBef>
                        <a:spcAft>
                          <a:spcPts val="0"/>
                        </a:spcAft>
                      </a:pPr>
                      <a:r>
                        <a:rPr lang="en-US" sz="1200" kern="100">
                          <a:solidFill>
                            <a:schemeClr val="tx1"/>
                          </a:solidFill>
                          <a:effectLst/>
                        </a:rPr>
                        <a:t>Proposed</a:t>
                      </a:r>
                      <a:endParaRPr lang="en-US" sz="1200" b="1" kern="100">
                        <a:solidFill>
                          <a:schemeClr val="tx1"/>
                        </a:solidFill>
                        <a:effectLst/>
                        <a:latin typeface="Verdana"/>
                        <a:ea typeface="Calibri"/>
                        <a:cs typeface="Times New Roman"/>
                      </a:endParaRPr>
                    </a:p>
                  </a:txBody>
                  <a:tcPr marL="68580" marR="68580" marT="0" marB="0" anchor="ctr" anchorCtr="1">
                    <a:solidFill>
                      <a:schemeClr val="tx1">
                        <a:lumMod val="20000"/>
                        <a:lumOff val="80000"/>
                      </a:schemeClr>
                    </a:solidFill>
                  </a:tcPr>
                </a:tc>
                <a:tc>
                  <a:txBody>
                    <a:bodyPr/>
                    <a:lstStyle/>
                    <a:p>
                      <a:pPr marL="0" marR="0" algn="ctr">
                        <a:lnSpc>
                          <a:spcPct val="107000"/>
                        </a:lnSpc>
                        <a:spcBef>
                          <a:spcPts val="0"/>
                        </a:spcBef>
                        <a:spcAft>
                          <a:spcPts val="0"/>
                        </a:spcAft>
                      </a:pPr>
                      <a:r>
                        <a:rPr lang="en-US" sz="1200" kern="100">
                          <a:solidFill>
                            <a:schemeClr val="tx1"/>
                          </a:solidFill>
                          <a:effectLst/>
                        </a:rPr>
                        <a:t>% Increase</a:t>
                      </a:r>
                      <a:endParaRPr lang="en-US" sz="1200" b="1" kern="100">
                        <a:solidFill>
                          <a:schemeClr val="tx1"/>
                        </a:solidFill>
                        <a:effectLst/>
                        <a:latin typeface="Verdana"/>
                        <a:ea typeface="Calibri"/>
                        <a:cs typeface="Times New Roman"/>
                      </a:endParaRPr>
                    </a:p>
                  </a:txBody>
                  <a:tcPr marL="68580" marR="68580" marT="0" marB="0" anchor="ctr" anchorCtr="1">
                    <a:solidFill>
                      <a:schemeClr val="tx1">
                        <a:lumMod val="20000"/>
                        <a:lumOff val="80000"/>
                      </a:schemeClr>
                    </a:solidFill>
                  </a:tcPr>
                </a:tc>
                <a:tc>
                  <a:txBody>
                    <a:bodyPr/>
                    <a:lstStyle/>
                    <a:p>
                      <a:pPr marL="0" marR="0" algn="ctr">
                        <a:lnSpc>
                          <a:spcPct val="107000"/>
                        </a:lnSpc>
                        <a:spcBef>
                          <a:spcPts val="0"/>
                        </a:spcBef>
                        <a:spcAft>
                          <a:spcPts val="0"/>
                        </a:spcAft>
                      </a:pPr>
                      <a:r>
                        <a:rPr lang="en-US" sz="1200" kern="100">
                          <a:solidFill>
                            <a:schemeClr val="tx1"/>
                          </a:solidFill>
                          <a:effectLst/>
                        </a:rPr>
                        <a:t>Approved</a:t>
                      </a:r>
                      <a:endParaRPr lang="en-US" sz="1200" b="1" kern="100">
                        <a:solidFill>
                          <a:schemeClr val="tx1"/>
                        </a:solidFill>
                        <a:effectLst/>
                        <a:latin typeface="Verdana"/>
                        <a:ea typeface="Calibri"/>
                        <a:cs typeface="Times New Roman"/>
                      </a:endParaRPr>
                    </a:p>
                  </a:txBody>
                  <a:tcPr marL="68580" marR="68580" marT="0" marB="0" anchor="ctr" anchorCtr="1">
                    <a:solidFill>
                      <a:schemeClr val="tx1">
                        <a:lumMod val="20000"/>
                        <a:lumOff val="80000"/>
                      </a:schemeClr>
                    </a:solidFill>
                  </a:tcPr>
                </a:tc>
                <a:tc>
                  <a:txBody>
                    <a:bodyPr/>
                    <a:lstStyle/>
                    <a:p>
                      <a:pPr marL="0" marR="0" algn="ctr">
                        <a:lnSpc>
                          <a:spcPct val="107000"/>
                        </a:lnSpc>
                        <a:spcBef>
                          <a:spcPts val="0"/>
                        </a:spcBef>
                        <a:spcAft>
                          <a:spcPts val="0"/>
                        </a:spcAft>
                      </a:pPr>
                      <a:r>
                        <a:rPr lang="en-US" sz="1200" kern="100">
                          <a:solidFill>
                            <a:schemeClr val="tx1"/>
                          </a:solidFill>
                          <a:effectLst/>
                        </a:rPr>
                        <a:t>% Increase</a:t>
                      </a:r>
                      <a:endParaRPr lang="en-US" sz="1200" b="1" kern="100">
                        <a:solidFill>
                          <a:schemeClr val="tx1"/>
                        </a:solidFill>
                        <a:effectLst/>
                        <a:latin typeface="Verdana"/>
                        <a:ea typeface="Calibri"/>
                        <a:cs typeface="Times New Roman"/>
                      </a:endParaRPr>
                    </a:p>
                  </a:txBody>
                  <a:tcPr marL="68580" marR="68580" marT="0" marB="0" anchor="ctr" anchorCtr="1">
                    <a:solidFill>
                      <a:schemeClr val="tx1">
                        <a:lumMod val="20000"/>
                        <a:lumOff val="80000"/>
                      </a:schemeClr>
                    </a:solidFill>
                  </a:tcPr>
                </a:tc>
                <a:extLst>
                  <a:ext uri="{0D108BD9-81ED-4DB2-BD59-A6C34878D82A}">
                    <a16:rowId xmlns:a16="http://schemas.microsoft.com/office/drawing/2014/main" val="1526940139"/>
                  </a:ext>
                </a:extLst>
              </a:tr>
              <a:tr h="756960">
                <a:tc>
                  <a:txBody>
                    <a:bodyPr/>
                    <a:lstStyle/>
                    <a:p>
                      <a:pPr marL="0" marR="0" algn="ctr">
                        <a:lnSpc>
                          <a:spcPct val="107000"/>
                        </a:lnSpc>
                        <a:spcBef>
                          <a:spcPts val="0"/>
                        </a:spcBef>
                        <a:spcAft>
                          <a:spcPts val="0"/>
                        </a:spcAft>
                      </a:pPr>
                      <a:r>
                        <a:rPr lang="en-US" sz="1200" kern="100">
                          <a:solidFill>
                            <a:schemeClr val="bg1"/>
                          </a:solidFill>
                          <a:effectLst/>
                        </a:rPr>
                        <a:t>Individual</a:t>
                      </a:r>
                      <a:endParaRPr lang="en-US" sz="1200" b="1" kern="100">
                        <a:solidFill>
                          <a:schemeClr val="bg1"/>
                        </a:solidFill>
                        <a:effectLst/>
                        <a:latin typeface="Verdana"/>
                        <a:ea typeface="Calibri"/>
                        <a:cs typeface="Times New Roman"/>
                      </a:endParaRPr>
                    </a:p>
                  </a:txBody>
                  <a:tcPr marL="68580" marR="68580" marT="0" marB="0" anchor="ctr" anchorCtr="1"/>
                </a:tc>
                <a:tc>
                  <a:txBody>
                    <a:bodyPr/>
                    <a:lstStyle/>
                    <a:p>
                      <a:pPr marL="0" marR="0" algn="ctr">
                        <a:lnSpc>
                          <a:spcPct val="107000"/>
                        </a:lnSpc>
                        <a:spcBef>
                          <a:spcPts val="0"/>
                        </a:spcBef>
                        <a:spcAft>
                          <a:spcPts val="0"/>
                        </a:spcAft>
                      </a:pPr>
                      <a:r>
                        <a:rPr lang="en-US" sz="1200" kern="100">
                          <a:effectLst/>
                        </a:rPr>
                        <a:t>$7.58</a:t>
                      </a:r>
                      <a:endParaRPr lang="en-US" sz="1200" b="1" kern="100">
                        <a:effectLst/>
                        <a:latin typeface="Verdana"/>
                        <a:ea typeface="Calibri"/>
                        <a:cs typeface="Times New Roman"/>
                      </a:endParaRPr>
                    </a:p>
                  </a:txBody>
                  <a:tcPr marL="68580" marR="68580" marT="0" marB="0" anchor="ctr" anchorCtr="1"/>
                </a:tc>
                <a:tc>
                  <a:txBody>
                    <a:bodyPr/>
                    <a:lstStyle/>
                    <a:p>
                      <a:pPr marL="0" marR="0" algn="ctr">
                        <a:lnSpc>
                          <a:spcPct val="107000"/>
                        </a:lnSpc>
                        <a:spcBef>
                          <a:spcPts val="0"/>
                        </a:spcBef>
                        <a:spcAft>
                          <a:spcPts val="0"/>
                        </a:spcAft>
                      </a:pPr>
                      <a:r>
                        <a:rPr lang="en-US" sz="1200" kern="100">
                          <a:effectLst/>
                        </a:rPr>
                        <a:t>$9.53</a:t>
                      </a:r>
                      <a:endParaRPr lang="en-US" sz="1200" b="1" kern="100">
                        <a:effectLst/>
                        <a:latin typeface="Verdana"/>
                        <a:ea typeface="Calibri"/>
                        <a:cs typeface="Times New Roman"/>
                      </a:endParaRPr>
                    </a:p>
                  </a:txBody>
                  <a:tcPr marL="68580" marR="68580" marT="0" marB="0" anchor="ctr" anchorCtr="1"/>
                </a:tc>
                <a:tc>
                  <a:txBody>
                    <a:bodyPr/>
                    <a:lstStyle/>
                    <a:p>
                      <a:pPr marL="0" marR="0" algn="ctr">
                        <a:lnSpc>
                          <a:spcPct val="107000"/>
                        </a:lnSpc>
                        <a:spcBef>
                          <a:spcPts val="0"/>
                        </a:spcBef>
                        <a:spcAft>
                          <a:spcPts val="0"/>
                        </a:spcAft>
                      </a:pPr>
                      <a:r>
                        <a:rPr lang="en-US" sz="1200" kern="100">
                          <a:effectLst/>
                        </a:rPr>
                        <a:t>25.73%</a:t>
                      </a:r>
                      <a:endParaRPr lang="en-US" sz="1200" b="1" kern="100">
                        <a:effectLst/>
                        <a:latin typeface="Verdana"/>
                        <a:ea typeface="Calibri"/>
                        <a:cs typeface="Times New Roman"/>
                      </a:endParaRPr>
                    </a:p>
                  </a:txBody>
                  <a:tcPr marL="68580" marR="68580" marT="0" marB="0" anchor="ctr" anchorCtr="1"/>
                </a:tc>
                <a:tc>
                  <a:txBody>
                    <a:bodyPr/>
                    <a:lstStyle/>
                    <a:p>
                      <a:pPr marL="0" marR="0" algn="ctr">
                        <a:lnSpc>
                          <a:spcPct val="107000"/>
                        </a:lnSpc>
                        <a:spcBef>
                          <a:spcPts val="0"/>
                        </a:spcBef>
                        <a:spcAft>
                          <a:spcPts val="0"/>
                        </a:spcAft>
                      </a:pPr>
                      <a:r>
                        <a:rPr lang="en-US" sz="1200" kern="100">
                          <a:effectLst/>
                        </a:rPr>
                        <a:t>$11.25</a:t>
                      </a:r>
                      <a:endParaRPr lang="en-US" sz="1200" b="1" kern="100">
                        <a:effectLst/>
                        <a:latin typeface="Verdana"/>
                        <a:ea typeface="Calibri"/>
                        <a:cs typeface="Times New Roman"/>
                      </a:endParaRPr>
                    </a:p>
                  </a:txBody>
                  <a:tcPr marL="68580" marR="68580" marT="0" marB="0" anchor="ctr" anchorCtr="1"/>
                </a:tc>
                <a:tc>
                  <a:txBody>
                    <a:bodyPr/>
                    <a:lstStyle/>
                    <a:p>
                      <a:pPr marL="0" marR="0" algn="ctr">
                        <a:lnSpc>
                          <a:spcPct val="107000"/>
                        </a:lnSpc>
                        <a:spcBef>
                          <a:spcPts val="0"/>
                        </a:spcBef>
                        <a:spcAft>
                          <a:spcPts val="0"/>
                        </a:spcAft>
                      </a:pPr>
                      <a:r>
                        <a:rPr lang="en-US" sz="1200" kern="100">
                          <a:effectLst/>
                        </a:rPr>
                        <a:t>48.42%</a:t>
                      </a:r>
                      <a:endParaRPr lang="en-US" sz="1200" b="1" kern="100">
                        <a:effectLst/>
                        <a:latin typeface="Verdana"/>
                        <a:ea typeface="Calibri"/>
                        <a:cs typeface="Times New Roman"/>
                      </a:endParaRPr>
                    </a:p>
                  </a:txBody>
                  <a:tcPr marL="68580" marR="68580" marT="0" marB="0" anchor="ctr" anchorCtr="1">
                    <a:solidFill>
                      <a:srgbClr val="E2CCCD"/>
                    </a:solidFill>
                  </a:tcPr>
                </a:tc>
                <a:extLst>
                  <a:ext uri="{0D108BD9-81ED-4DB2-BD59-A6C34878D82A}">
                    <a16:rowId xmlns:a16="http://schemas.microsoft.com/office/drawing/2014/main" val="423898910"/>
                  </a:ext>
                </a:extLst>
              </a:tr>
              <a:tr h="756960">
                <a:tc>
                  <a:txBody>
                    <a:bodyPr/>
                    <a:lstStyle/>
                    <a:p>
                      <a:pPr marL="0" marR="0" algn="ctr">
                        <a:lnSpc>
                          <a:spcPct val="107000"/>
                        </a:lnSpc>
                        <a:spcBef>
                          <a:spcPts val="0"/>
                        </a:spcBef>
                        <a:spcAft>
                          <a:spcPts val="0"/>
                        </a:spcAft>
                      </a:pPr>
                      <a:r>
                        <a:rPr lang="en-US" sz="1200" kern="100">
                          <a:solidFill>
                            <a:schemeClr val="bg1"/>
                          </a:solidFill>
                          <a:effectLst/>
                        </a:rPr>
                        <a:t>Group</a:t>
                      </a:r>
                      <a:endParaRPr lang="en-US" sz="1200" b="1" kern="100">
                        <a:solidFill>
                          <a:schemeClr val="bg1"/>
                        </a:solidFill>
                        <a:effectLst/>
                        <a:latin typeface="Verdana"/>
                        <a:ea typeface="Calibri"/>
                        <a:cs typeface="Times New Roman"/>
                      </a:endParaRPr>
                    </a:p>
                  </a:txBody>
                  <a:tcPr marL="68580" marR="68580" marT="0" marB="0" anchor="ctr" anchorCtr="1"/>
                </a:tc>
                <a:tc>
                  <a:txBody>
                    <a:bodyPr/>
                    <a:lstStyle/>
                    <a:p>
                      <a:pPr marL="0" marR="0" algn="ctr">
                        <a:lnSpc>
                          <a:spcPct val="107000"/>
                        </a:lnSpc>
                        <a:spcBef>
                          <a:spcPts val="0"/>
                        </a:spcBef>
                        <a:spcAft>
                          <a:spcPts val="0"/>
                        </a:spcAft>
                      </a:pPr>
                      <a:r>
                        <a:rPr lang="en-US" sz="1200" kern="100">
                          <a:effectLst/>
                        </a:rPr>
                        <a:t>$1.09</a:t>
                      </a:r>
                      <a:endParaRPr lang="en-US" sz="1200" b="1" kern="100">
                        <a:effectLst/>
                        <a:latin typeface="Verdana"/>
                        <a:ea typeface="Calibri"/>
                        <a:cs typeface="Times New Roman"/>
                      </a:endParaRPr>
                    </a:p>
                  </a:txBody>
                  <a:tcPr marL="68580" marR="68580" marT="0" marB="0" anchor="ctr" anchorCtr="1"/>
                </a:tc>
                <a:tc>
                  <a:txBody>
                    <a:bodyPr/>
                    <a:lstStyle/>
                    <a:p>
                      <a:pPr marL="0" marR="0" algn="ctr">
                        <a:lnSpc>
                          <a:spcPct val="107000"/>
                        </a:lnSpc>
                        <a:spcBef>
                          <a:spcPts val="0"/>
                        </a:spcBef>
                        <a:spcAft>
                          <a:spcPts val="0"/>
                        </a:spcAft>
                      </a:pPr>
                      <a:r>
                        <a:rPr lang="en-US" sz="1200" kern="100">
                          <a:effectLst/>
                        </a:rPr>
                        <a:t>$1.36</a:t>
                      </a:r>
                      <a:endParaRPr lang="en-US" sz="1200" b="1" kern="100">
                        <a:effectLst/>
                        <a:latin typeface="Verdana"/>
                        <a:ea typeface="Calibri"/>
                        <a:cs typeface="Times New Roman"/>
                      </a:endParaRPr>
                    </a:p>
                  </a:txBody>
                  <a:tcPr marL="68580" marR="68580" marT="0" marB="0" anchor="ctr" anchorCtr="1"/>
                </a:tc>
                <a:tc>
                  <a:txBody>
                    <a:bodyPr/>
                    <a:lstStyle/>
                    <a:p>
                      <a:pPr marL="0" marR="0" algn="ctr">
                        <a:lnSpc>
                          <a:spcPct val="107000"/>
                        </a:lnSpc>
                        <a:spcBef>
                          <a:spcPts val="0"/>
                        </a:spcBef>
                        <a:spcAft>
                          <a:spcPts val="0"/>
                        </a:spcAft>
                      </a:pPr>
                      <a:r>
                        <a:rPr lang="en-US" sz="1200" kern="100">
                          <a:effectLst/>
                        </a:rPr>
                        <a:t>24.77%</a:t>
                      </a:r>
                      <a:endParaRPr lang="en-US" sz="1200" b="1" kern="100">
                        <a:effectLst/>
                        <a:latin typeface="Verdana"/>
                        <a:ea typeface="Calibri"/>
                        <a:cs typeface="Times New Roman"/>
                      </a:endParaRPr>
                    </a:p>
                  </a:txBody>
                  <a:tcPr marL="68580" marR="68580" marT="0" marB="0" anchor="ctr" anchorCtr="1"/>
                </a:tc>
                <a:tc>
                  <a:txBody>
                    <a:bodyPr/>
                    <a:lstStyle/>
                    <a:p>
                      <a:pPr marL="0" marR="0" algn="ctr">
                        <a:lnSpc>
                          <a:spcPct val="107000"/>
                        </a:lnSpc>
                        <a:spcBef>
                          <a:spcPts val="0"/>
                        </a:spcBef>
                        <a:spcAft>
                          <a:spcPts val="0"/>
                        </a:spcAft>
                      </a:pPr>
                      <a:r>
                        <a:rPr lang="en-US" sz="1200" kern="100">
                          <a:effectLst/>
                        </a:rPr>
                        <a:t>$1.61</a:t>
                      </a:r>
                      <a:endParaRPr lang="en-US" sz="1200" b="1" kern="100">
                        <a:effectLst/>
                        <a:latin typeface="Verdana"/>
                        <a:ea typeface="Calibri"/>
                        <a:cs typeface="Times New Roman"/>
                      </a:endParaRPr>
                    </a:p>
                  </a:txBody>
                  <a:tcPr marL="68580" marR="68580" marT="0" marB="0" anchor="ctr" anchorCtr="1"/>
                </a:tc>
                <a:tc>
                  <a:txBody>
                    <a:bodyPr/>
                    <a:lstStyle/>
                    <a:p>
                      <a:pPr marL="0" marR="0" algn="ctr">
                        <a:lnSpc>
                          <a:spcPct val="107000"/>
                        </a:lnSpc>
                        <a:spcBef>
                          <a:spcPts val="0"/>
                        </a:spcBef>
                        <a:spcAft>
                          <a:spcPts val="0"/>
                        </a:spcAft>
                      </a:pPr>
                      <a:r>
                        <a:rPr lang="en-US" sz="1200" kern="100">
                          <a:effectLst/>
                        </a:rPr>
                        <a:t>47.71%</a:t>
                      </a:r>
                      <a:endParaRPr lang="en-US" sz="1200" b="1" kern="100">
                        <a:effectLst/>
                        <a:latin typeface="Verdana"/>
                        <a:ea typeface="Calibri"/>
                        <a:cs typeface="Times New Roman"/>
                      </a:endParaRPr>
                    </a:p>
                  </a:txBody>
                  <a:tcPr marL="68580" marR="68580" marT="0" marB="0" anchor="ctr" anchorCtr="1"/>
                </a:tc>
                <a:extLst>
                  <a:ext uri="{0D108BD9-81ED-4DB2-BD59-A6C34878D82A}">
                    <a16:rowId xmlns:a16="http://schemas.microsoft.com/office/drawing/2014/main" val="403947333"/>
                  </a:ext>
                </a:extLst>
              </a:tr>
            </a:tbl>
          </a:graphicData>
        </a:graphic>
      </p:graphicFrame>
      <p:sp>
        <p:nvSpPr>
          <p:cNvPr id="5" name="Slide Number Placeholder 4">
            <a:extLst>
              <a:ext uri="{FF2B5EF4-FFF2-40B4-BE49-F238E27FC236}">
                <a16:creationId xmlns:a16="http://schemas.microsoft.com/office/drawing/2014/main" id="{01760B63-0C85-4517-6113-EAD380A9CE8A}"/>
              </a:ext>
            </a:extLst>
          </p:cNvPr>
          <p:cNvSpPr>
            <a:spLocks noGrp="1"/>
          </p:cNvSpPr>
          <p:nvPr>
            <p:ph type="sldNum" sz="quarter" idx="12"/>
          </p:nvPr>
        </p:nvSpPr>
        <p:spPr/>
        <p:txBody>
          <a:bodyPr anchor="ctr">
            <a:normAutofit/>
          </a:bodyPr>
          <a:lstStyle/>
          <a:p>
            <a:pPr>
              <a:spcAft>
                <a:spcPts val="600"/>
              </a:spcAft>
            </a:pPr>
            <a:fld id="{3264D530-B60B-4A5A-91C0-C766C58A4783}" type="slidenum">
              <a:rPr lang="en-US" smtClean="0"/>
              <a:pPr>
                <a:spcAft>
                  <a:spcPts val="600"/>
                </a:spcAft>
              </a:pPr>
              <a:t>9</a:t>
            </a:fld>
            <a:endParaRPr lang="en-US"/>
          </a:p>
        </p:txBody>
      </p:sp>
    </p:spTree>
    <p:extLst>
      <p:ext uri="{BB962C8B-B14F-4D97-AF65-F5344CB8AC3E}">
        <p14:creationId xmlns:p14="http://schemas.microsoft.com/office/powerpoint/2010/main" val="1978169876"/>
      </p:ext>
    </p:extLst>
  </p:cSld>
  <p:clrMapOvr>
    <a:masterClrMapping/>
  </p:clrMapOvr>
</p:sld>
</file>

<file path=ppt/theme/theme1.xml><?xml version="1.0" encoding="utf-8"?>
<a:theme xmlns:a="http://schemas.openxmlformats.org/drawingml/2006/main" name="Body Tex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s-external-presentation-16x9-bright.potx" id="{CD01DA17-FC2F-4ABD-AA7F-0C130C9FDE0C}" vid="{8A067D76-F162-4D8A-AD52-87DA37A7BC80}"/>
    </a:ext>
  </a:extLst>
</a:theme>
</file>

<file path=ppt/theme/theme2.xml><?xml version="1.0" encoding="utf-8"?>
<a:theme xmlns:a="http://schemas.openxmlformats.org/drawingml/2006/main" name="Bullet Lis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s-external-presentation-16x9-bright.potx" id="{CD01DA17-FC2F-4ABD-AA7F-0C130C9FDE0C}" vid="{660CA473-E98F-4EAB-8989-455C605F94F2}"/>
    </a:ext>
  </a:extLst>
</a:theme>
</file>

<file path=ppt/theme/theme3.xml><?xml version="1.0" encoding="utf-8"?>
<a:theme xmlns:a="http://schemas.openxmlformats.org/drawingml/2006/main" name="Numbered Lis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s-external-presentation-16x9-bright.potx" id="{CD01DA17-FC2F-4ABD-AA7F-0C130C9FDE0C}" vid="{B8FCCC5E-E883-4D3A-93C1-21FA0475960C}"/>
    </a:ext>
  </a:extLst>
</a:theme>
</file>

<file path=ppt/theme/theme4.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BE2880B56EE34B8802056447253F94" ma:contentTypeVersion="27" ma:contentTypeDescription="Create a new document." ma:contentTypeScope="" ma:versionID="8fa8446d40761eabd8a6e2b76c5ae982">
  <xsd:schema xmlns:xsd="http://www.w3.org/2001/XMLSchema" xmlns:xs="http://www.w3.org/2001/XMLSchema" xmlns:p="http://schemas.microsoft.com/office/2006/metadata/properties" xmlns:ns2="edc4fa76-4578-4dbc-af3c-21933bbbf574" xmlns:ns3="8f671624-94ca-42c5-840c-d294a1e25981" xmlns:ns4="d853a810-d2a2-4c28-9ad9-9100c9a22e04" targetNamespace="http://schemas.microsoft.com/office/2006/metadata/properties" ma:root="true" ma:fieldsID="c46ae5a1f8a0b7652f7421deff63b110" ns2:_="" ns3:_="" ns4:_="">
    <xsd:import namespace="edc4fa76-4578-4dbc-af3c-21933bbbf574"/>
    <xsd:import namespace="8f671624-94ca-42c5-840c-d294a1e25981"/>
    <xsd:import namespace="d853a810-d2a2-4c28-9ad9-9100c9a22e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Completed" minOccurs="0"/>
                <xsd:element ref="ns2:PrimaryContact" minOccurs="0"/>
                <xsd:element ref="ns2:Specialist" minOccurs="0"/>
                <xsd:element ref="ns2:Pages" minOccurs="0"/>
                <xsd:element ref="ns2:Department" minOccurs="0"/>
                <xsd:element ref="ns2:MediaServiceDateTaken" minOccurs="0"/>
                <xsd:element ref="ns2:CompletedDate" minOccurs="0"/>
                <xsd:element ref="ns2:MediaServiceAutoTags" minOccurs="0"/>
                <xsd:element ref="ns2:MediaServiceOCR" minOccurs="0"/>
                <xsd:element ref="ns2:MediaServiceGenerationTime" minOccurs="0"/>
                <xsd:element ref="ns2:MediaServiceEventHashCode" minOccurs="0"/>
                <xsd:element ref="ns2:Notes" minOccurs="0"/>
                <xsd:element ref="ns2:zhvx" minOccurs="0"/>
                <xsd:element ref="ns2:PDFAttachment"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c4fa76-4578-4dbc-af3c-21933bbbf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Completed" ma:index="14" nillable="true" ma:displayName="Completed" ma:default="0" ma:format="Dropdown" ma:indexed="true" ma:internalName="Completed">
      <xsd:simpleType>
        <xsd:restriction base="dms:Boolean"/>
      </xsd:simpleType>
    </xsd:element>
    <xsd:element name="PrimaryContact" ma:index="15" nillable="true" ma:displayName="Primary Contact" ma:format="Dropdown" ma:list="UserInfo" ma:SharePointGroup="0" ma:internalName="PrimaryContact"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pecialist" ma:index="16" nillable="true" ma:displayName="Assigned To" ma:description="Accessibility Expert" ma:format="Dropdown" ma:list="UserInfo" ma:SharePointGroup="0" ma:internalName="Specialis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ages" ma:index="17" nillable="true" ma:displayName="Pages" ma:format="Dropdown" ma:internalName="Pages" ma:percentage="FALSE">
      <xsd:simpleType>
        <xsd:restriction base="dms:Number"/>
      </xsd:simpleType>
    </xsd:element>
    <xsd:element name="Department" ma:index="18" nillable="true" ma:displayName="Department" ma:description="Department that we are doing the work for. (DEC level)" ma:format="Dropdown" ma:internalName="Department">
      <xsd:simpleType>
        <xsd:restriction base="dms:Text">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CompletedDate" ma:index="20" nillable="true" ma:displayName="Completed Date" ma:format="DateOnly" ma:internalName="CompletedDate">
      <xsd:simpleType>
        <xsd:restriction base="dms:DateTime"/>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Notes" ma:index="25" nillable="true" ma:displayName="Notes" ma:format="Dropdown" ma:internalName="Notes">
      <xsd:simpleType>
        <xsd:restriction base="dms:Note">
          <xsd:maxLength value="255"/>
        </xsd:restriction>
      </xsd:simpleType>
    </xsd:element>
    <xsd:element name="zhvx" ma:index="26" nillable="true" ma:displayName="Person or Group" ma:list="UserInfo" ma:internalName="zhvx">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DFAttachment" ma:index="27" nillable="true" ma:displayName="PDF Attachment" ma:format="Thumbnail" ma:internalName="PDFAttachment">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0c590b57-b2b8-4f92-a7a2-a2c14f8ff43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671624-94ca-42c5-840c-d294a1e2598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53a810-d2a2-4c28-9ad9-9100c9a22e04" elementFormDefault="qualified">
    <xsd:import namespace="http://schemas.microsoft.com/office/2006/documentManagement/types"/>
    <xsd:import namespace="http://schemas.microsoft.com/office/infopath/2007/PartnerControls"/>
    <xsd:element name="TaxCatchAll" ma:index="30" nillable="true" ma:displayName="Taxonomy Catch All Column" ma:hidden="true" ma:list="{ca4713ca-8f77-420d-acfa-4581159be2cd}" ma:internalName="TaxCatchAll" ma:showField="CatchAllData" ma:web="8f671624-94ca-42c5-840c-d294a1e259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853a810-d2a2-4c28-9ad9-9100c9a22e04" xsi:nil="true"/>
    <lcf76f155ced4ddcb4097134ff3c332f xmlns="edc4fa76-4578-4dbc-af3c-21933bbbf574">
      <Terms xmlns="http://schemas.microsoft.com/office/infopath/2007/PartnerControls"/>
    </lcf76f155ced4ddcb4097134ff3c332f>
    <Pages xmlns="edc4fa76-4578-4dbc-af3c-21933bbbf574" xsi:nil="true"/>
    <Completed xmlns="edc4fa76-4578-4dbc-af3c-21933bbbf574">false</Completed>
    <Department xmlns="edc4fa76-4578-4dbc-af3c-21933bbbf574" xsi:nil="true"/>
    <Notes xmlns="edc4fa76-4578-4dbc-af3c-21933bbbf574" xsi:nil="true"/>
    <Specialist xmlns="edc4fa76-4578-4dbc-af3c-21933bbbf574">
      <UserInfo>
        <DisplayName/>
        <AccountId xsi:nil="true"/>
        <AccountType/>
      </UserInfo>
    </Specialist>
    <CompletedDate xmlns="edc4fa76-4578-4dbc-af3c-21933bbbf574" xsi:nil="true"/>
    <zhvx xmlns="edc4fa76-4578-4dbc-af3c-21933bbbf574">
      <UserInfo>
        <DisplayName/>
        <AccountId xsi:nil="true"/>
        <AccountType/>
      </UserInfo>
    </zhvx>
    <PrimaryContact xmlns="edc4fa76-4578-4dbc-af3c-21933bbbf574">
      <UserInfo>
        <DisplayName/>
        <AccountId xsi:nil="true"/>
        <AccountType/>
      </UserInfo>
    </PrimaryContact>
    <PDFAttachment xmlns="edc4fa76-4578-4dbc-af3c-21933bbbf574" xsi:nil="true"/>
  </documentManagement>
</p:properties>
</file>

<file path=customXml/itemProps1.xml><?xml version="1.0" encoding="utf-8"?>
<ds:datastoreItem xmlns:ds="http://schemas.openxmlformats.org/officeDocument/2006/customXml" ds:itemID="{703A7937-33CC-4110-A69D-BABA45B88E49}">
  <ds:schemaRefs>
    <ds:schemaRef ds:uri="8f671624-94ca-42c5-840c-d294a1e25981"/>
    <ds:schemaRef ds:uri="d853a810-d2a2-4c28-9ad9-9100c9a22e04"/>
    <ds:schemaRef ds:uri="edc4fa76-4578-4dbc-af3c-21933bbbf5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E5B0ED2-C1FC-4F8C-A4AE-FC5DD1A74C15}">
  <ds:schemaRefs>
    <ds:schemaRef ds:uri="http://schemas.microsoft.com/sharepoint/v3/contenttype/forms"/>
  </ds:schemaRefs>
</ds:datastoreItem>
</file>

<file path=customXml/itemProps3.xml><?xml version="1.0" encoding="utf-8"?>
<ds:datastoreItem xmlns:ds="http://schemas.openxmlformats.org/officeDocument/2006/customXml" ds:itemID="{28C47B07-4C0B-4051-8C54-A12F15701109}">
  <ds:schemaRefs>
    <ds:schemaRef ds:uri="8f671624-94ca-42c5-840c-d294a1e25981"/>
    <ds:schemaRef ds:uri="d853a810-d2a2-4c28-9ad9-9100c9a22e04"/>
    <ds:schemaRef ds:uri="edc4fa76-4578-4dbc-af3c-21933bbbf5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9bf97732-82b9-499b-b16a-a93e8ebd536b}" enabled="0" method="" siteId="{9bf97732-82b9-499b-b16a-a93e8ebd536b}" removed="1"/>
</clbl:labelList>
</file>

<file path=docProps/app.xml><?xml version="1.0" encoding="utf-8"?>
<Properties xmlns="http://schemas.openxmlformats.org/officeDocument/2006/extended-properties" xmlns:vt="http://schemas.openxmlformats.org/officeDocument/2006/docPropsVTypes">
  <Template>hhs-external-presentation-16x9-bright (1)</Template>
  <Application>Microsoft Office PowerPoint</Application>
  <PresentationFormat>Widescreen</PresentationFormat>
  <Slides>21</Slides>
  <Notes>13</Notes>
  <HiddenSlides>0</HiddenSlide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Body Text Style</vt:lpstr>
      <vt:lpstr>Bullet List Style</vt:lpstr>
      <vt:lpstr>Numbered List Style</vt:lpstr>
      <vt:lpstr>Yes, You Can: Discover the Roadmap to Bill for Peer and Family Partner Services</vt:lpstr>
      <vt:lpstr>Objectives</vt:lpstr>
      <vt:lpstr>Peer Specialists</vt:lpstr>
      <vt:lpstr>Peer Specialist Certification Process</vt:lpstr>
      <vt:lpstr>Certified Family Partner (CFP)</vt:lpstr>
      <vt:lpstr>CFP Certification Process</vt:lpstr>
      <vt:lpstr>Do you bill?</vt:lpstr>
      <vt:lpstr>Why bill Medicaid?</vt:lpstr>
      <vt:lpstr>Peer Benefit (1 of 2) </vt:lpstr>
      <vt:lpstr>Peer Benefit (2 of 2)</vt:lpstr>
      <vt:lpstr>Medicaid Codes Used by Peers </vt:lpstr>
      <vt:lpstr>The Peer Support Medicaid Benefit</vt:lpstr>
      <vt:lpstr>Peer Encounters</vt:lpstr>
      <vt:lpstr>Local Mental Health Authorities Utilization </vt:lpstr>
      <vt:lpstr>CFP Benefit </vt:lpstr>
      <vt:lpstr>CFP Codes </vt:lpstr>
      <vt:lpstr>CFP Performance Measure (1 of 2)</vt:lpstr>
      <vt:lpstr>CFP Performance Measure (2 of 2)</vt:lpstr>
      <vt:lpstr>Documentation </vt:lpstr>
      <vt:lpstr>Think Tank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Yes, You Can! Discover the Roadmap to Bill for Peer and Family Partner Services</dc:title>
  <dc:creator>Blackmon,Carole (HHSC)</dc:creator>
  <dc:description>Template updated 3/18/2024.</dc:description>
  <cp:revision>1</cp:revision>
  <dcterms:created xsi:type="dcterms:W3CDTF">2025-06-12T13:55:33Z</dcterms:created>
  <dcterms:modified xsi:type="dcterms:W3CDTF">2025-06-23T19:31:53Z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0x010100C3BE2880B56EE34B8802056447253F94</vt:lpwstr>
  </property>
  <property fmtid="{D5CDD505-2E9C-101B-9397-08002B2CF9AE}" pid="3" name="MediaServiceImageTags">
    <vt:lpwstr/>
  </property>
</Properties>
</file>