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56" r:id="rId3"/>
    <p:sldId id="294" r:id="rId4"/>
    <p:sldId id="295" r:id="rId5"/>
    <p:sldId id="263" r:id="rId6"/>
    <p:sldId id="296" r:id="rId7"/>
    <p:sldId id="297" r:id="rId8"/>
    <p:sldId id="298" r:id="rId9"/>
    <p:sldId id="299" r:id="rId10"/>
    <p:sldId id="258" r:id="rId11"/>
    <p:sldId id="257" r:id="rId12"/>
    <p:sldId id="261" r:id="rId13"/>
    <p:sldId id="285" r:id="rId14"/>
    <p:sldId id="284" r:id="rId15"/>
    <p:sldId id="300" r:id="rId16"/>
    <p:sldId id="262" r:id="rId17"/>
    <p:sldId id="286" r:id="rId18"/>
    <p:sldId id="264" r:id="rId19"/>
    <p:sldId id="287" r:id="rId20"/>
    <p:sldId id="289" r:id="rId21"/>
    <p:sldId id="290" r:id="rId22"/>
    <p:sldId id="274" r:id="rId23"/>
    <p:sldId id="301" r:id="rId24"/>
    <p:sldId id="302" r:id="rId25"/>
    <p:sldId id="303" r:id="rId26"/>
    <p:sldId id="307" r:id="rId27"/>
    <p:sldId id="306" r:id="rId28"/>
    <p:sldId id="288" r:id="rId29"/>
    <p:sldId id="278" r:id="rId30"/>
    <p:sldId id="272" r:id="rId31"/>
    <p:sldId id="282" r:id="rId32"/>
    <p:sldId id="30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936075-F3D7-4294-9538-CF606563BF1A}" v="21" dt="2026-05-29T21:43:07.1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83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sha Morris" userId="2b96fe1c-6397-43e0-afe2-6aa154021377" providerId="ADAL" clId="{10AC6B91-3454-4E42-9675-7D7B6613BC3E}"/>
    <pc:docChg chg="undo custSel addSld delSld modSld sldOrd">
      <pc:chgData name="Keisha Morris" userId="2b96fe1c-6397-43e0-afe2-6aa154021377" providerId="ADAL" clId="{10AC6B91-3454-4E42-9675-7D7B6613BC3E}" dt="2026-05-29T21:46:51.187" v="1056" actId="207"/>
      <pc:docMkLst>
        <pc:docMk/>
      </pc:docMkLst>
      <pc:sldChg chg="addSp delSp modSp add del mod setBg setClrOvrMap">
        <pc:chgData name="Keisha Morris" userId="2b96fe1c-6397-43e0-afe2-6aa154021377" providerId="ADAL" clId="{10AC6B91-3454-4E42-9675-7D7B6613BC3E}" dt="2026-05-29T19:48:36.071" v="24" actId="26606"/>
        <pc:sldMkLst>
          <pc:docMk/>
          <pc:sldMk cId="0" sldId="257"/>
        </pc:sldMkLst>
        <pc:spChg chg="mod">
          <ac:chgData name="Keisha Morris" userId="2b96fe1c-6397-43e0-afe2-6aa154021377" providerId="ADAL" clId="{10AC6B91-3454-4E42-9675-7D7B6613BC3E}" dt="2026-05-29T19:48:36.071" v="24" actId="26606"/>
          <ac:spMkLst>
            <pc:docMk/>
            <pc:sldMk cId="0" sldId="257"/>
            <ac:spMk id="2" creationId="{00000000-0000-0000-0000-000000000000}"/>
          </ac:spMkLst>
        </pc:spChg>
        <pc:spChg chg="add del mod">
          <ac:chgData name="Keisha Morris" userId="2b96fe1c-6397-43e0-afe2-6aa154021377" providerId="ADAL" clId="{10AC6B91-3454-4E42-9675-7D7B6613BC3E}" dt="2026-05-29T19:48:36.071" v="24" actId="26606"/>
          <ac:spMkLst>
            <pc:docMk/>
            <pc:sldMk cId="0" sldId="257"/>
            <ac:spMk id="3" creationId="{00000000-0000-0000-0000-000000000000}"/>
          </ac:spMkLst>
        </pc:spChg>
        <pc:spChg chg="add del">
          <ac:chgData name="Keisha Morris" userId="2b96fe1c-6397-43e0-afe2-6aa154021377" providerId="ADAL" clId="{10AC6B91-3454-4E42-9675-7D7B6613BC3E}" dt="2026-05-29T19:48:36.071" v="24" actId="26606"/>
          <ac:spMkLst>
            <pc:docMk/>
            <pc:sldMk cId="0" sldId="257"/>
            <ac:spMk id="8" creationId="{09588DA8-065E-4F6F-8EFD-43104AB2E0CF}"/>
          </ac:spMkLst>
        </pc:spChg>
        <pc:spChg chg="add del">
          <ac:chgData name="Keisha Morris" userId="2b96fe1c-6397-43e0-afe2-6aa154021377" providerId="ADAL" clId="{10AC6B91-3454-4E42-9675-7D7B6613BC3E}" dt="2026-05-29T19:48:36.071" v="24" actId="26606"/>
          <ac:spMkLst>
            <pc:docMk/>
            <pc:sldMk cId="0" sldId="257"/>
            <ac:spMk id="10" creationId="{C4285719-470E-454C-AF62-8323075F1F5B}"/>
          </ac:spMkLst>
        </pc:spChg>
        <pc:spChg chg="add del">
          <ac:chgData name="Keisha Morris" userId="2b96fe1c-6397-43e0-afe2-6aa154021377" providerId="ADAL" clId="{10AC6B91-3454-4E42-9675-7D7B6613BC3E}" dt="2026-05-29T19:48:36.071" v="24" actId="26606"/>
          <ac:spMkLst>
            <pc:docMk/>
            <pc:sldMk cId="0" sldId="257"/>
            <ac:spMk id="12" creationId="{CD9FE4EF-C4D8-49A0-B2FF-81D8DB7D8A24}"/>
          </ac:spMkLst>
        </pc:spChg>
        <pc:spChg chg="add del">
          <ac:chgData name="Keisha Morris" userId="2b96fe1c-6397-43e0-afe2-6aa154021377" providerId="ADAL" clId="{10AC6B91-3454-4E42-9675-7D7B6613BC3E}" dt="2026-05-29T19:48:36.071" v="24" actId="26606"/>
          <ac:spMkLst>
            <pc:docMk/>
            <pc:sldMk cId="0" sldId="257"/>
            <ac:spMk id="14" creationId="{4300840D-0A0B-4512-BACA-B439D5B9C57C}"/>
          </ac:spMkLst>
        </pc:spChg>
        <pc:spChg chg="add del">
          <ac:chgData name="Keisha Morris" userId="2b96fe1c-6397-43e0-afe2-6aa154021377" providerId="ADAL" clId="{10AC6B91-3454-4E42-9675-7D7B6613BC3E}" dt="2026-05-29T19:48:36.071" v="24" actId="26606"/>
          <ac:spMkLst>
            <pc:docMk/>
            <pc:sldMk cId="0" sldId="257"/>
            <ac:spMk id="16" creationId="{D2B78728-A580-49A7-84F9-6EF6F583ADE0}"/>
          </ac:spMkLst>
        </pc:spChg>
        <pc:spChg chg="add del">
          <ac:chgData name="Keisha Morris" userId="2b96fe1c-6397-43e0-afe2-6aa154021377" providerId="ADAL" clId="{10AC6B91-3454-4E42-9675-7D7B6613BC3E}" dt="2026-05-29T19:48:36.071" v="24" actId="26606"/>
          <ac:spMkLst>
            <pc:docMk/>
            <pc:sldMk cId="0" sldId="257"/>
            <ac:spMk id="18" creationId="{38FAA1A1-D861-433F-88FA-1E9D6FD31D11}"/>
          </ac:spMkLst>
        </pc:spChg>
        <pc:spChg chg="add del">
          <ac:chgData name="Keisha Morris" userId="2b96fe1c-6397-43e0-afe2-6aa154021377" providerId="ADAL" clId="{10AC6B91-3454-4E42-9675-7D7B6613BC3E}" dt="2026-05-29T19:48:36.071" v="24" actId="26606"/>
          <ac:spMkLst>
            <pc:docMk/>
            <pc:sldMk cId="0" sldId="257"/>
            <ac:spMk id="20" creationId="{8D71EDA1-87BF-4D5D-AB79-F346FD19278A}"/>
          </ac:spMkLst>
        </pc:spChg>
        <pc:spChg chg="add del">
          <ac:chgData name="Keisha Morris" userId="2b96fe1c-6397-43e0-afe2-6aa154021377" providerId="ADAL" clId="{10AC6B91-3454-4E42-9675-7D7B6613BC3E}" dt="2026-05-29T19:48:36.055" v="23" actId="26606"/>
          <ac:spMkLst>
            <pc:docMk/>
            <pc:sldMk cId="0" sldId="257"/>
            <ac:spMk id="26" creationId="{738F59A4-4431-460D-8E49-6E65C189A566}"/>
          </ac:spMkLst>
        </pc:spChg>
        <pc:picChg chg="add">
          <ac:chgData name="Keisha Morris" userId="2b96fe1c-6397-43e0-afe2-6aa154021377" providerId="ADAL" clId="{10AC6B91-3454-4E42-9675-7D7B6613BC3E}" dt="2026-05-29T19:48:36.071" v="24" actId="26606"/>
          <ac:picMkLst>
            <pc:docMk/>
            <pc:sldMk cId="0" sldId="257"/>
            <ac:picMk id="23" creationId="{CB7DE531-ABA6-36CD-F7EE-129328A7F23E}"/>
          </ac:picMkLst>
        </pc:picChg>
      </pc:sldChg>
      <pc:sldChg chg="del">
        <pc:chgData name="Keisha Morris" userId="2b96fe1c-6397-43e0-afe2-6aa154021377" providerId="ADAL" clId="{10AC6B91-3454-4E42-9675-7D7B6613BC3E}" dt="2026-05-29T17:02:19.185" v="0" actId="2696"/>
        <pc:sldMkLst>
          <pc:docMk/>
          <pc:sldMk cId="0" sldId="259"/>
        </pc:sldMkLst>
      </pc:sldChg>
      <pc:sldChg chg="del">
        <pc:chgData name="Keisha Morris" userId="2b96fe1c-6397-43e0-afe2-6aa154021377" providerId="ADAL" clId="{10AC6B91-3454-4E42-9675-7D7B6613BC3E}" dt="2026-05-29T19:45:01.403" v="4" actId="2696"/>
        <pc:sldMkLst>
          <pc:docMk/>
          <pc:sldMk cId="0" sldId="260"/>
        </pc:sldMkLst>
      </pc:sldChg>
      <pc:sldChg chg="addSp delSp modSp mod">
        <pc:chgData name="Keisha Morris" userId="2b96fe1c-6397-43e0-afe2-6aa154021377" providerId="ADAL" clId="{10AC6B91-3454-4E42-9675-7D7B6613BC3E}" dt="2026-05-29T19:49:41.555" v="27" actId="26606"/>
        <pc:sldMkLst>
          <pc:docMk/>
          <pc:sldMk cId="0" sldId="261"/>
        </pc:sldMkLst>
        <pc:spChg chg="mod">
          <ac:chgData name="Keisha Morris" userId="2b96fe1c-6397-43e0-afe2-6aa154021377" providerId="ADAL" clId="{10AC6B91-3454-4E42-9675-7D7B6613BC3E}" dt="2026-05-29T19:49:41.549" v="26" actId="26606"/>
          <ac:spMkLst>
            <pc:docMk/>
            <pc:sldMk cId="0" sldId="261"/>
            <ac:spMk id="2" creationId="{00000000-0000-0000-0000-000000000000}"/>
          </ac:spMkLst>
        </pc:spChg>
        <pc:spChg chg="add del">
          <ac:chgData name="Keisha Morris" userId="2b96fe1c-6397-43e0-afe2-6aa154021377" providerId="ADAL" clId="{10AC6B91-3454-4E42-9675-7D7B6613BC3E}" dt="2026-05-29T19:49:41.555" v="27" actId="26606"/>
          <ac:spMkLst>
            <pc:docMk/>
            <pc:sldMk cId="0" sldId="261"/>
            <ac:spMk id="39" creationId="{A8384FB5-9ADC-4DDC-881B-597D56F5B15D}"/>
          </ac:spMkLst>
        </pc:spChg>
        <pc:spChg chg="add del">
          <ac:chgData name="Keisha Morris" userId="2b96fe1c-6397-43e0-afe2-6aa154021377" providerId="ADAL" clId="{10AC6B91-3454-4E42-9675-7D7B6613BC3E}" dt="2026-05-29T19:49:41.555" v="27" actId="26606"/>
          <ac:spMkLst>
            <pc:docMk/>
            <pc:sldMk cId="0" sldId="261"/>
            <ac:spMk id="41" creationId="{91E5A9A7-95C6-4F4F-B00E-C82E07FE62EF}"/>
          </ac:spMkLst>
        </pc:spChg>
        <pc:spChg chg="add del">
          <ac:chgData name="Keisha Morris" userId="2b96fe1c-6397-43e0-afe2-6aa154021377" providerId="ADAL" clId="{10AC6B91-3454-4E42-9675-7D7B6613BC3E}" dt="2026-05-29T19:49:41.555" v="27" actId="26606"/>
          <ac:spMkLst>
            <pc:docMk/>
            <pc:sldMk cId="0" sldId="261"/>
            <ac:spMk id="43" creationId="{D07DD2DE-F619-49DD-B5E7-03A290FF4ED1}"/>
          </ac:spMkLst>
        </pc:spChg>
        <pc:spChg chg="add del">
          <ac:chgData name="Keisha Morris" userId="2b96fe1c-6397-43e0-afe2-6aa154021377" providerId="ADAL" clId="{10AC6B91-3454-4E42-9675-7D7B6613BC3E}" dt="2026-05-29T19:49:41.555" v="27" actId="26606"/>
          <ac:spMkLst>
            <pc:docMk/>
            <pc:sldMk cId="0" sldId="261"/>
            <ac:spMk id="45" creationId="{85149191-5F60-4A28-AAFF-039F96B0F3EC}"/>
          </ac:spMkLst>
        </pc:spChg>
        <pc:spChg chg="add del">
          <ac:chgData name="Keisha Morris" userId="2b96fe1c-6397-43e0-afe2-6aa154021377" providerId="ADAL" clId="{10AC6B91-3454-4E42-9675-7D7B6613BC3E}" dt="2026-05-29T19:49:41.555" v="27" actId="26606"/>
          <ac:spMkLst>
            <pc:docMk/>
            <pc:sldMk cId="0" sldId="261"/>
            <ac:spMk id="47" creationId="{F8260ED5-17F7-4158-B241-D51DD4CF1B7E}"/>
          </ac:spMkLst>
        </pc:spChg>
        <pc:spChg chg="add del">
          <ac:chgData name="Keisha Morris" userId="2b96fe1c-6397-43e0-afe2-6aa154021377" providerId="ADAL" clId="{10AC6B91-3454-4E42-9675-7D7B6613BC3E}" dt="2026-05-29T19:49:41.549" v="26" actId="26606"/>
          <ac:spMkLst>
            <pc:docMk/>
            <pc:sldMk cId="0" sldId="261"/>
            <ac:spMk id="52" creationId="{D12DDE76-C203-4047-9998-63900085B5E8}"/>
          </ac:spMkLst>
        </pc:spChg>
        <pc:spChg chg="add">
          <ac:chgData name="Keisha Morris" userId="2b96fe1c-6397-43e0-afe2-6aa154021377" providerId="ADAL" clId="{10AC6B91-3454-4E42-9675-7D7B6613BC3E}" dt="2026-05-29T19:49:41.555" v="27" actId="26606"/>
          <ac:spMkLst>
            <pc:docMk/>
            <pc:sldMk cId="0" sldId="261"/>
            <ac:spMk id="54" creationId="{91E5A9A7-95C6-4F4F-B00E-C82E07FE62EF}"/>
          </ac:spMkLst>
        </pc:spChg>
        <pc:spChg chg="add">
          <ac:chgData name="Keisha Morris" userId="2b96fe1c-6397-43e0-afe2-6aa154021377" providerId="ADAL" clId="{10AC6B91-3454-4E42-9675-7D7B6613BC3E}" dt="2026-05-29T19:49:41.555" v="27" actId="26606"/>
          <ac:spMkLst>
            <pc:docMk/>
            <pc:sldMk cId="0" sldId="261"/>
            <ac:spMk id="55" creationId="{A8384FB5-9ADC-4DDC-881B-597D56F5B15D}"/>
          </ac:spMkLst>
        </pc:spChg>
        <pc:spChg chg="add">
          <ac:chgData name="Keisha Morris" userId="2b96fe1c-6397-43e0-afe2-6aa154021377" providerId="ADAL" clId="{10AC6B91-3454-4E42-9675-7D7B6613BC3E}" dt="2026-05-29T19:49:41.555" v="27" actId="26606"/>
          <ac:spMkLst>
            <pc:docMk/>
            <pc:sldMk cId="0" sldId="261"/>
            <ac:spMk id="56" creationId="{D07DD2DE-F619-49DD-B5E7-03A290FF4ED1}"/>
          </ac:spMkLst>
        </pc:spChg>
        <pc:spChg chg="add">
          <ac:chgData name="Keisha Morris" userId="2b96fe1c-6397-43e0-afe2-6aa154021377" providerId="ADAL" clId="{10AC6B91-3454-4E42-9675-7D7B6613BC3E}" dt="2026-05-29T19:49:41.555" v="27" actId="26606"/>
          <ac:spMkLst>
            <pc:docMk/>
            <pc:sldMk cId="0" sldId="261"/>
            <ac:spMk id="58" creationId="{85149191-5F60-4A28-AAFF-039F96B0F3EC}"/>
          </ac:spMkLst>
        </pc:spChg>
        <pc:spChg chg="add">
          <ac:chgData name="Keisha Morris" userId="2b96fe1c-6397-43e0-afe2-6aa154021377" providerId="ADAL" clId="{10AC6B91-3454-4E42-9675-7D7B6613BC3E}" dt="2026-05-29T19:49:41.555" v="27" actId="26606"/>
          <ac:spMkLst>
            <pc:docMk/>
            <pc:sldMk cId="0" sldId="261"/>
            <ac:spMk id="60" creationId="{F8260ED5-17F7-4158-B241-D51DD4CF1B7E}"/>
          </ac:spMkLst>
        </pc:spChg>
      </pc:sldChg>
      <pc:sldChg chg="modSp mod">
        <pc:chgData name="Keisha Morris" userId="2b96fe1c-6397-43e0-afe2-6aa154021377" providerId="ADAL" clId="{10AC6B91-3454-4E42-9675-7D7B6613BC3E}" dt="2026-05-29T20:13:32.409" v="66" actId="20577"/>
        <pc:sldMkLst>
          <pc:docMk/>
          <pc:sldMk cId="0" sldId="262"/>
        </pc:sldMkLst>
        <pc:graphicFrameChg chg="modGraphic">
          <ac:chgData name="Keisha Morris" userId="2b96fe1c-6397-43e0-afe2-6aa154021377" providerId="ADAL" clId="{10AC6B91-3454-4E42-9675-7D7B6613BC3E}" dt="2026-05-29T20:13:32.409" v="66" actId="20577"/>
          <ac:graphicFrameMkLst>
            <pc:docMk/>
            <pc:sldMk cId="0" sldId="262"/>
            <ac:graphicFrameMk id="5" creationId="{B2D6FE2B-76FB-04B8-A9C9-A498B84C22D2}"/>
          </ac:graphicFrameMkLst>
        </pc:graphicFrameChg>
      </pc:sldChg>
      <pc:sldChg chg="del">
        <pc:chgData name="Keisha Morris" userId="2b96fe1c-6397-43e0-afe2-6aa154021377" providerId="ADAL" clId="{10AC6B91-3454-4E42-9675-7D7B6613BC3E}" dt="2026-05-29T21:08:41.270" v="864" actId="47"/>
        <pc:sldMkLst>
          <pc:docMk/>
          <pc:sldMk cId="0" sldId="268"/>
        </pc:sldMkLst>
      </pc:sldChg>
      <pc:sldChg chg="addSp delSp modSp mod">
        <pc:chgData name="Keisha Morris" userId="2b96fe1c-6397-43e0-afe2-6aa154021377" providerId="ADAL" clId="{10AC6B91-3454-4E42-9675-7D7B6613BC3E}" dt="2026-05-29T20:23:46.963" v="377" actId="20577"/>
        <pc:sldMkLst>
          <pc:docMk/>
          <pc:sldMk cId="3226039835" sldId="274"/>
        </pc:sldMkLst>
        <pc:spChg chg="del">
          <ac:chgData name="Keisha Morris" userId="2b96fe1c-6397-43e0-afe2-6aa154021377" providerId="ADAL" clId="{10AC6B91-3454-4E42-9675-7D7B6613BC3E}" dt="2026-05-29T20:20:08.970" v="183" actId="26606"/>
          <ac:spMkLst>
            <pc:docMk/>
            <pc:sldMk cId="3226039835" sldId="274"/>
            <ac:spMk id="38" creationId="{BACC6370-2D7E-4714-9D71-7542949D7D5D}"/>
          </ac:spMkLst>
        </pc:spChg>
        <pc:spChg chg="del">
          <ac:chgData name="Keisha Morris" userId="2b96fe1c-6397-43e0-afe2-6aa154021377" providerId="ADAL" clId="{10AC6B91-3454-4E42-9675-7D7B6613BC3E}" dt="2026-05-29T20:20:08.970" v="183" actId="26606"/>
          <ac:spMkLst>
            <pc:docMk/>
            <pc:sldMk cId="3226039835" sldId="274"/>
            <ac:spMk id="40" creationId="{F68B3F68-107C-434F-AA38-110D5EA91B85}"/>
          </ac:spMkLst>
        </pc:spChg>
        <pc:spChg chg="del">
          <ac:chgData name="Keisha Morris" userId="2b96fe1c-6397-43e0-afe2-6aa154021377" providerId="ADAL" clId="{10AC6B91-3454-4E42-9675-7D7B6613BC3E}" dt="2026-05-29T20:20:08.970" v="183" actId="26606"/>
          <ac:spMkLst>
            <pc:docMk/>
            <pc:sldMk cId="3226039835" sldId="274"/>
            <ac:spMk id="42" creationId="{AAD0DBB9-1A4B-4391-81D4-CB19F9AB918A}"/>
          </ac:spMkLst>
        </pc:spChg>
        <pc:spChg chg="del">
          <ac:chgData name="Keisha Morris" userId="2b96fe1c-6397-43e0-afe2-6aa154021377" providerId="ADAL" clId="{10AC6B91-3454-4E42-9675-7D7B6613BC3E}" dt="2026-05-29T20:20:08.970" v="183" actId="26606"/>
          <ac:spMkLst>
            <pc:docMk/>
            <pc:sldMk cId="3226039835" sldId="274"/>
            <ac:spMk id="44" creationId="{063BBA22-50EA-4C4D-BE05-F1CE4E63AA56}"/>
          </ac:spMkLst>
        </pc:spChg>
        <pc:spChg chg="add">
          <ac:chgData name="Keisha Morris" userId="2b96fe1c-6397-43e0-afe2-6aa154021377" providerId="ADAL" clId="{10AC6B91-3454-4E42-9675-7D7B6613BC3E}" dt="2026-05-29T20:20:08.970" v="183" actId="26606"/>
          <ac:spMkLst>
            <pc:docMk/>
            <pc:sldMk cId="3226039835" sldId="274"/>
            <ac:spMk id="49" creationId="{BACC6370-2D7E-4714-9D71-7542949D7D5D}"/>
          </ac:spMkLst>
        </pc:spChg>
        <pc:spChg chg="add">
          <ac:chgData name="Keisha Morris" userId="2b96fe1c-6397-43e0-afe2-6aa154021377" providerId="ADAL" clId="{10AC6B91-3454-4E42-9675-7D7B6613BC3E}" dt="2026-05-29T20:20:08.970" v="183" actId="26606"/>
          <ac:spMkLst>
            <pc:docMk/>
            <pc:sldMk cId="3226039835" sldId="274"/>
            <ac:spMk id="51" creationId="{F68B3F68-107C-434F-AA38-110D5EA91B85}"/>
          </ac:spMkLst>
        </pc:spChg>
        <pc:spChg chg="add">
          <ac:chgData name="Keisha Morris" userId="2b96fe1c-6397-43e0-afe2-6aa154021377" providerId="ADAL" clId="{10AC6B91-3454-4E42-9675-7D7B6613BC3E}" dt="2026-05-29T20:20:08.970" v="183" actId="26606"/>
          <ac:spMkLst>
            <pc:docMk/>
            <pc:sldMk cId="3226039835" sldId="274"/>
            <ac:spMk id="53" creationId="{AAD0DBB9-1A4B-4391-81D4-CB19F9AB918A}"/>
          </ac:spMkLst>
        </pc:spChg>
        <pc:spChg chg="add">
          <ac:chgData name="Keisha Morris" userId="2b96fe1c-6397-43e0-afe2-6aa154021377" providerId="ADAL" clId="{10AC6B91-3454-4E42-9675-7D7B6613BC3E}" dt="2026-05-29T20:20:08.970" v="183" actId="26606"/>
          <ac:spMkLst>
            <pc:docMk/>
            <pc:sldMk cId="3226039835" sldId="274"/>
            <ac:spMk id="55" creationId="{063BBA22-50EA-4C4D-BE05-F1CE4E63AA56}"/>
          </ac:spMkLst>
        </pc:spChg>
        <pc:graphicFrameChg chg="mod modGraphic">
          <ac:chgData name="Keisha Morris" userId="2b96fe1c-6397-43e0-afe2-6aa154021377" providerId="ADAL" clId="{10AC6B91-3454-4E42-9675-7D7B6613BC3E}" dt="2026-05-29T20:23:46.963" v="377" actId="20577"/>
          <ac:graphicFrameMkLst>
            <pc:docMk/>
            <pc:sldMk cId="3226039835" sldId="274"/>
            <ac:graphicFrameMk id="5" creationId="{4BF8B392-391A-62A0-47A0-7299EA132328}"/>
          </ac:graphicFrameMkLst>
        </pc:graphicFrameChg>
      </pc:sldChg>
      <pc:sldChg chg="del">
        <pc:chgData name="Keisha Morris" userId="2b96fe1c-6397-43e0-afe2-6aa154021377" providerId="ADAL" clId="{10AC6B91-3454-4E42-9675-7D7B6613BC3E}" dt="2026-05-29T21:08:39.208" v="863" actId="47"/>
        <pc:sldMkLst>
          <pc:docMk/>
          <pc:sldMk cId="1612069685" sldId="275"/>
        </pc:sldMkLst>
      </pc:sldChg>
      <pc:sldChg chg="del">
        <pc:chgData name="Keisha Morris" userId="2b96fe1c-6397-43e0-afe2-6aa154021377" providerId="ADAL" clId="{10AC6B91-3454-4E42-9675-7D7B6613BC3E}" dt="2026-05-29T20:24:03.962" v="379" actId="2696"/>
        <pc:sldMkLst>
          <pc:docMk/>
          <pc:sldMk cId="1425476535" sldId="276"/>
        </pc:sldMkLst>
      </pc:sldChg>
      <pc:sldChg chg="del">
        <pc:chgData name="Keisha Morris" userId="2b96fe1c-6397-43e0-afe2-6aa154021377" providerId="ADAL" clId="{10AC6B91-3454-4E42-9675-7D7B6613BC3E}" dt="2026-05-29T20:23:58.747" v="378" actId="2696"/>
        <pc:sldMkLst>
          <pc:docMk/>
          <pc:sldMk cId="2083539745" sldId="279"/>
        </pc:sldMkLst>
      </pc:sldChg>
      <pc:sldChg chg="addSp modSp mod">
        <pc:chgData name="Keisha Morris" userId="2b96fe1c-6397-43e0-afe2-6aa154021377" providerId="ADAL" clId="{10AC6B91-3454-4E42-9675-7D7B6613BC3E}" dt="2026-05-29T21:38:24.702" v="1022" actId="20577"/>
        <pc:sldMkLst>
          <pc:docMk/>
          <pc:sldMk cId="1962883999" sldId="282"/>
        </pc:sldMkLst>
        <pc:spChg chg="mod">
          <ac:chgData name="Keisha Morris" userId="2b96fe1c-6397-43e0-afe2-6aa154021377" providerId="ADAL" clId="{10AC6B91-3454-4E42-9675-7D7B6613BC3E}" dt="2026-05-29T21:38:24.702" v="1022" actId="20577"/>
          <ac:spMkLst>
            <pc:docMk/>
            <pc:sldMk cId="1962883999" sldId="282"/>
            <ac:spMk id="3" creationId="{4FE3AF2A-F17D-992E-46C9-FE6EE67AB754}"/>
          </ac:spMkLst>
        </pc:spChg>
        <pc:picChg chg="add mod">
          <ac:chgData name="Keisha Morris" userId="2b96fe1c-6397-43e0-afe2-6aa154021377" providerId="ADAL" clId="{10AC6B91-3454-4E42-9675-7D7B6613BC3E}" dt="2026-05-29T21:38:12.693" v="1007" actId="14100"/>
          <ac:picMkLst>
            <pc:docMk/>
            <pc:sldMk cId="1962883999" sldId="282"/>
            <ac:picMk id="5" creationId="{BB0D7E08-1878-FF17-22F0-DC767F0F4D72}"/>
          </ac:picMkLst>
        </pc:picChg>
      </pc:sldChg>
      <pc:sldChg chg="addSp modSp mod setBg">
        <pc:chgData name="Keisha Morris" userId="2b96fe1c-6397-43e0-afe2-6aa154021377" providerId="ADAL" clId="{10AC6B91-3454-4E42-9675-7D7B6613BC3E}" dt="2026-05-29T19:57:51.257" v="38" actId="14100"/>
        <pc:sldMkLst>
          <pc:docMk/>
          <pc:sldMk cId="3587241830" sldId="284"/>
        </pc:sldMkLst>
        <pc:spChg chg="mod">
          <ac:chgData name="Keisha Morris" userId="2b96fe1c-6397-43e0-afe2-6aa154021377" providerId="ADAL" clId="{10AC6B91-3454-4E42-9675-7D7B6613BC3E}" dt="2026-05-29T19:57:40.936" v="36" actId="26606"/>
          <ac:spMkLst>
            <pc:docMk/>
            <pc:sldMk cId="3587241830" sldId="284"/>
            <ac:spMk id="2" creationId="{01DBD18C-D1E0-3B99-01F5-C76F55B74226}"/>
          </ac:spMkLst>
        </pc:spChg>
        <pc:spChg chg="add">
          <ac:chgData name="Keisha Morris" userId="2b96fe1c-6397-43e0-afe2-6aa154021377" providerId="ADAL" clId="{10AC6B91-3454-4E42-9675-7D7B6613BC3E}" dt="2026-05-29T19:57:40.936" v="36" actId="26606"/>
          <ac:spMkLst>
            <pc:docMk/>
            <pc:sldMk cId="3587241830" sldId="284"/>
            <ac:spMk id="10" creationId="{A8384FB5-9ADC-4DDC-881B-597D56F5B15D}"/>
          </ac:spMkLst>
        </pc:spChg>
        <pc:spChg chg="add">
          <ac:chgData name="Keisha Morris" userId="2b96fe1c-6397-43e0-afe2-6aa154021377" providerId="ADAL" clId="{10AC6B91-3454-4E42-9675-7D7B6613BC3E}" dt="2026-05-29T19:57:40.936" v="36" actId="26606"/>
          <ac:spMkLst>
            <pc:docMk/>
            <pc:sldMk cId="3587241830" sldId="284"/>
            <ac:spMk id="12" creationId="{91E5A9A7-95C6-4F4F-B00E-C82E07FE62EF}"/>
          </ac:spMkLst>
        </pc:spChg>
        <pc:spChg chg="add">
          <ac:chgData name="Keisha Morris" userId="2b96fe1c-6397-43e0-afe2-6aa154021377" providerId="ADAL" clId="{10AC6B91-3454-4E42-9675-7D7B6613BC3E}" dt="2026-05-29T19:57:40.936" v="36" actId="26606"/>
          <ac:spMkLst>
            <pc:docMk/>
            <pc:sldMk cId="3587241830" sldId="284"/>
            <ac:spMk id="14" creationId="{D07DD2DE-F619-49DD-B5E7-03A290FF4ED1}"/>
          </ac:spMkLst>
        </pc:spChg>
        <pc:spChg chg="add">
          <ac:chgData name="Keisha Morris" userId="2b96fe1c-6397-43e0-afe2-6aa154021377" providerId="ADAL" clId="{10AC6B91-3454-4E42-9675-7D7B6613BC3E}" dt="2026-05-29T19:57:40.936" v="36" actId="26606"/>
          <ac:spMkLst>
            <pc:docMk/>
            <pc:sldMk cId="3587241830" sldId="284"/>
            <ac:spMk id="16" creationId="{85149191-5F60-4A28-AAFF-039F96B0F3EC}"/>
          </ac:spMkLst>
        </pc:spChg>
        <pc:spChg chg="add">
          <ac:chgData name="Keisha Morris" userId="2b96fe1c-6397-43e0-afe2-6aa154021377" providerId="ADAL" clId="{10AC6B91-3454-4E42-9675-7D7B6613BC3E}" dt="2026-05-29T19:57:40.936" v="36" actId="26606"/>
          <ac:spMkLst>
            <pc:docMk/>
            <pc:sldMk cId="3587241830" sldId="284"/>
            <ac:spMk id="18" creationId="{F8260ED5-17F7-4158-B241-D51DD4CF1B7E}"/>
          </ac:spMkLst>
        </pc:spChg>
        <pc:picChg chg="mod">
          <ac:chgData name="Keisha Morris" userId="2b96fe1c-6397-43e0-afe2-6aa154021377" providerId="ADAL" clId="{10AC6B91-3454-4E42-9675-7D7B6613BC3E}" dt="2026-05-29T19:57:51.257" v="38" actId="14100"/>
          <ac:picMkLst>
            <pc:docMk/>
            <pc:sldMk cId="3587241830" sldId="284"/>
            <ac:picMk id="5" creationId="{B9DEC038-92FC-A722-D596-8536A2703EF1}"/>
          </ac:picMkLst>
        </pc:picChg>
      </pc:sldChg>
      <pc:sldChg chg="addSp delSp modSp mod setBg">
        <pc:chgData name="Keisha Morris" userId="2b96fe1c-6397-43e0-afe2-6aa154021377" providerId="ADAL" clId="{10AC6B91-3454-4E42-9675-7D7B6613BC3E}" dt="2026-05-29T19:51:43.362" v="34" actId="14100"/>
        <pc:sldMkLst>
          <pc:docMk/>
          <pc:sldMk cId="1845999501" sldId="285"/>
        </pc:sldMkLst>
        <pc:spChg chg="mod ord">
          <ac:chgData name="Keisha Morris" userId="2b96fe1c-6397-43e0-afe2-6aa154021377" providerId="ADAL" clId="{10AC6B91-3454-4E42-9675-7D7B6613BC3E}" dt="2026-05-29T19:51:30.308" v="32" actId="26606"/>
          <ac:spMkLst>
            <pc:docMk/>
            <pc:sldMk cId="1845999501" sldId="285"/>
            <ac:spMk id="2" creationId="{B1DCC868-4144-F0FB-D2D4-B772EF6B6C83}"/>
          </ac:spMkLst>
        </pc:spChg>
        <pc:spChg chg="add del">
          <ac:chgData name="Keisha Morris" userId="2b96fe1c-6397-43e0-afe2-6aa154021377" providerId="ADAL" clId="{10AC6B91-3454-4E42-9675-7D7B6613BC3E}" dt="2026-05-29T19:51:23.955" v="29" actId="26606"/>
          <ac:spMkLst>
            <pc:docMk/>
            <pc:sldMk cId="1845999501" sldId="285"/>
            <ac:spMk id="10" creationId="{9203DE33-2CD4-4CA8-9AF3-37C3B65133B0}"/>
          </ac:spMkLst>
        </pc:spChg>
        <pc:spChg chg="add del">
          <ac:chgData name="Keisha Morris" userId="2b96fe1c-6397-43e0-afe2-6aa154021377" providerId="ADAL" clId="{10AC6B91-3454-4E42-9675-7D7B6613BC3E}" dt="2026-05-29T19:51:23.955" v="29" actId="26606"/>
          <ac:spMkLst>
            <pc:docMk/>
            <pc:sldMk cId="1845999501" sldId="285"/>
            <ac:spMk id="12" creationId="{0AF57B88-1D4C-41FA-A761-EC1DD10C35CB}"/>
          </ac:spMkLst>
        </pc:spChg>
        <pc:spChg chg="add del">
          <ac:chgData name="Keisha Morris" userId="2b96fe1c-6397-43e0-afe2-6aa154021377" providerId="ADAL" clId="{10AC6B91-3454-4E42-9675-7D7B6613BC3E}" dt="2026-05-29T19:51:23.955" v="29" actId="26606"/>
          <ac:spMkLst>
            <pc:docMk/>
            <pc:sldMk cId="1845999501" sldId="285"/>
            <ac:spMk id="14" creationId="{D2548F45-5164-4ABB-8212-7F293FDED8D4}"/>
          </ac:spMkLst>
        </pc:spChg>
        <pc:spChg chg="add del">
          <ac:chgData name="Keisha Morris" userId="2b96fe1c-6397-43e0-afe2-6aa154021377" providerId="ADAL" clId="{10AC6B91-3454-4E42-9675-7D7B6613BC3E}" dt="2026-05-29T19:51:23.955" v="29" actId="26606"/>
          <ac:spMkLst>
            <pc:docMk/>
            <pc:sldMk cId="1845999501" sldId="285"/>
            <ac:spMk id="16" creationId="{5E81CCFB-7BEF-4186-86FB-D09450B4D02D}"/>
          </ac:spMkLst>
        </pc:spChg>
        <pc:spChg chg="add del">
          <ac:chgData name="Keisha Morris" userId="2b96fe1c-6397-43e0-afe2-6aa154021377" providerId="ADAL" clId="{10AC6B91-3454-4E42-9675-7D7B6613BC3E}" dt="2026-05-29T19:51:30.308" v="31" actId="26606"/>
          <ac:spMkLst>
            <pc:docMk/>
            <pc:sldMk cId="1845999501" sldId="285"/>
            <ac:spMk id="18" creationId="{37C89E4B-3C9F-44B9-8B86-D9E3D112D8EC}"/>
          </ac:spMkLst>
        </pc:spChg>
        <pc:spChg chg="add">
          <ac:chgData name="Keisha Morris" userId="2b96fe1c-6397-43e0-afe2-6aa154021377" providerId="ADAL" clId="{10AC6B91-3454-4E42-9675-7D7B6613BC3E}" dt="2026-05-29T19:51:30.308" v="32" actId="26606"/>
          <ac:spMkLst>
            <pc:docMk/>
            <pc:sldMk cId="1845999501" sldId="285"/>
            <ac:spMk id="22" creationId="{A8384FB5-9ADC-4DDC-881B-597D56F5B15D}"/>
          </ac:spMkLst>
        </pc:spChg>
        <pc:spChg chg="add">
          <ac:chgData name="Keisha Morris" userId="2b96fe1c-6397-43e0-afe2-6aa154021377" providerId="ADAL" clId="{10AC6B91-3454-4E42-9675-7D7B6613BC3E}" dt="2026-05-29T19:51:30.308" v="32" actId="26606"/>
          <ac:spMkLst>
            <pc:docMk/>
            <pc:sldMk cId="1845999501" sldId="285"/>
            <ac:spMk id="23" creationId="{91E5A9A7-95C6-4F4F-B00E-C82E07FE62EF}"/>
          </ac:spMkLst>
        </pc:spChg>
        <pc:spChg chg="add">
          <ac:chgData name="Keisha Morris" userId="2b96fe1c-6397-43e0-afe2-6aa154021377" providerId="ADAL" clId="{10AC6B91-3454-4E42-9675-7D7B6613BC3E}" dt="2026-05-29T19:51:30.308" v="32" actId="26606"/>
          <ac:spMkLst>
            <pc:docMk/>
            <pc:sldMk cId="1845999501" sldId="285"/>
            <ac:spMk id="24" creationId="{D07DD2DE-F619-49DD-B5E7-03A290FF4ED1}"/>
          </ac:spMkLst>
        </pc:spChg>
        <pc:spChg chg="add">
          <ac:chgData name="Keisha Morris" userId="2b96fe1c-6397-43e0-afe2-6aa154021377" providerId="ADAL" clId="{10AC6B91-3454-4E42-9675-7D7B6613BC3E}" dt="2026-05-29T19:51:30.308" v="32" actId="26606"/>
          <ac:spMkLst>
            <pc:docMk/>
            <pc:sldMk cId="1845999501" sldId="285"/>
            <ac:spMk id="25" creationId="{85149191-5F60-4A28-AAFF-039F96B0F3EC}"/>
          </ac:spMkLst>
        </pc:spChg>
        <pc:spChg chg="add">
          <ac:chgData name="Keisha Morris" userId="2b96fe1c-6397-43e0-afe2-6aa154021377" providerId="ADAL" clId="{10AC6B91-3454-4E42-9675-7D7B6613BC3E}" dt="2026-05-29T19:51:30.308" v="32" actId="26606"/>
          <ac:spMkLst>
            <pc:docMk/>
            <pc:sldMk cId="1845999501" sldId="285"/>
            <ac:spMk id="26" creationId="{F8260ED5-17F7-4158-B241-D51DD4CF1B7E}"/>
          </ac:spMkLst>
        </pc:spChg>
        <pc:picChg chg="mod">
          <ac:chgData name="Keisha Morris" userId="2b96fe1c-6397-43e0-afe2-6aa154021377" providerId="ADAL" clId="{10AC6B91-3454-4E42-9675-7D7B6613BC3E}" dt="2026-05-29T19:51:43.362" v="34" actId="14100"/>
          <ac:picMkLst>
            <pc:docMk/>
            <pc:sldMk cId="1845999501" sldId="285"/>
            <ac:picMk id="5" creationId="{84373157-881B-7AB1-DBED-6563093A2658}"/>
          </ac:picMkLst>
        </pc:picChg>
        <pc:cxnChg chg="add del">
          <ac:chgData name="Keisha Morris" userId="2b96fe1c-6397-43e0-afe2-6aa154021377" providerId="ADAL" clId="{10AC6B91-3454-4E42-9675-7D7B6613BC3E}" dt="2026-05-29T19:51:30.308" v="31" actId="26606"/>
          <ac:cxnSpMkLst>
            <pc:docMk/>
            <pc:sldMk cId="1845999501" sldId="285"/>
            <ac:cxnSpMk id="19" creationId="{AA2EAA10-076F-46BD-8F0F-B9A2FB77A85C}"/>
          </ac:cxnSpMkLst>
        </pc:cxnChg>
        <pc:cxnChg chg="add del">
          <ac:chgData name="Keisha Morris" userId="2b96fe1c-6397-43e0-afe2-6aa154021377" providerId="ADAL" clId="{10AC6B91-3454-4E42-9675-7D7B6613BC3E}" dt="2026-05-29T19:51:30.308" v="31" actId="26606"/>
          <ac:cxnSpMkLst>
            <pc:docMk/>
            <pc:sldMk cId="1845999501" sldId="285"/>
            <ac:cxnSpMk id="20" creationId="{D891E407-403B-4764-86C9-33A56D3BCAA3}"/>
          </ac:cxnSpMkLst>
        </pc:cxnChg>
      </pc:sldChg>
      <pc:sldChg chg="modSp mod">
        <pc:chgData name="Keisha Morris" userId="2b96fe1c-6397-43e0-afe2-6aa154021377" providerId="ADAL" clId="{10AC6B91-3454-4E42-9675-7D7B6613BC3E}" dt="2026-05-29T20:17:07.432" v="180" actId="20577"/>
        <pc:sldMkLst>
          <pc:docMk/>
          <pc:sldMk cId="2858994019" sldId="286"/>
        </pc:sldMkLst>
        <pc:graphicFrameChg chg="mod modGraphic">
          <ac:chgData name="Keisha Morris" userId="2b96fe1c-6397-43e0-afe2-6aa154021377" providerId="ADAL" clId="{10AC6B91-3454-4E42-9675-7D7B6613BC3E}" dt="2026-05-29T20:17:07.432" v="180" actId="20577"/>
          <ac:graphicFrameMkLst>
            <pc:docMk/>
            <pc:sldMk cId="2858994019" sldId="286"/>
            <ac:graphicFrameMk id="20" creationId="{FB6DF294-5BF2-5793-DAF4-59BEE8524E5B}"/>
          </ac:graphicFrameMkLst>
        </pc:graphicFrameChg>
      </pc:sldChg>
      <pc:sldChg chg="addSp delSp modSp mod">
        <pc:chgData name="Keisha Morris" userId="2b96fe1c-6397-43e0-afe2-6aa154021377" providerId="ADAL" clId="{10AC6B91-3454-4E42-9675-7D7B6613BC3E}" dt="2026-05-29T21:35:57.561" v="979" actId="26606"/>
        <pc:sldMkLst>
          <pc:docMk/>
          <pc:sldMk cId="4060537406" sldId="288"/>
        </pc:sldMkLst>
        <pc:spChg chg="del">
          <ac:chgData name="Keisha Morris" userId="2b96fe1c-6397-43e0-afe2-6aa154021377" providerId="ADAL" clId="{10AC6B91-3454-4E42-9675-7D7B6613BC3E}" dt="2026-05-29T21:35:57.561" v="979" actId="26606"/>
          <ac:spMkLst>
            <pc:docMk/>
            <pc:sldMk cId="4060537406" sldId="288"/>
            <ac:spMk id="15" creationId="{AB8C311F-7253-4AED-9701-7FC0708C41C7}"/>
          </ac:spMkLst>
        </pc:spChg>
        <pc:spChg chg="del">
          <ac:chgData name="Keisha Morris" userId="2b96fe1c-6397-43e0-afe2-6aa154021377" providerId="ADAL" clId="{10AC6B91-3454-4E42-9675-7D7B6613BC3E}" dt="2026-05-29T21:35:57.561" v="979" actId="26606"/>
          <ac:spMkLst>
            <pc:docMk/>
            <pc:sldMk cId="4060537406" sldId="288"/>
            <ac:spMk id="17" creationId="{E2384209-CB15-4CDF-9D31-C44FD9A3F20D}"/>
          </ac:spMkLst>
        </pc:spChg>
        <pc:spChg chg="del">
          <ac:chgData name="Keisha Morris" userId="2b96fe1c-6397-43e0-afe2-6aa154021377" providerId="ADAL" clId="{10AC6B91-3454-4E42-9675-7D7B6613BC3E}" dt="2026-05-29T21:35:57.561" v="979" actId="26606"/>
          <ac:spMkLst>
            <pc:docMk/>
            <pc:sldMk cId="4060537406" sldId="288"/>
            <ac:spMk id="20" creationId="{2633B3B5-CC90-43F0-8714-D31D1F3F0209}"/>
          </ac:spMkLst>
        </pc:spChg>
        <pc:spChg chg="del">
          <ac:chgData name="Keisha Morris" userId="2b96fe1c-6397-43e0-afe2-6aa154021377" providerId="ADAL" clId="{10AC6B91-3454-4E42-9675-7D7B6613BC3E}" dt="2026-05-29T21:35:57.561" v="979" actId="26606"/>
          <ac:spMkLst>
            <pc:docMk/>
            <pc:sldMk cId="4060537406" sldId="288"/>
            <ac:spMk id="22" creationId="{A8D57A06-A426-446D-B02C-A2DC6B62E45E}"/>
          </ac:spMkLst>
        </pc:spChg>
        <pc:spChg chg="add">
          <ac:chgData name="Keisha Morris" userId="2b96fe1c-6397-43e0-afe2-6aa154021377" providerId="ADAL" clId="{10AC6B91-3454-4E42-9675-7D7B6613BC3E}" dt="2026-05-29T21:35:57.561" v="979" actId="26606"/>
          <ac:spMkLst>
            <pc:docMk/>
            <pc:sldMk cId="4060537406" sldId="288"/>
            <ac:spMk id="27" creationId="{AB8C311F-7253-4AED-9701-7FC0708C41C7}"/>
          </ac:spMkLst>
        </pc:spChg>
        <pc:spChg chg="add">
          <ac:chgData name="Keisha Morris" userId="2b96fe1c-6397-43e0-afe2-6aa154021377" providerId="ADAL" clId="{10AC6B91-3454-4E42-9675-7D7B6613BC3E}" dt="2026-05-29T21:35:57.561" v="979" actId="26606"/>
          <ac:spMkLst>
            <pc:docMk/>
            <pc:sldMk cId="4060537406" sldId="288"/>
            <ac:spMk id="29" creationId="{E2384209-CB15-4CDF-9D31-C44FD9A3F20D}"/>
          </ac:spMkLst>
        </pc:spChg>
        <pc:spChg chg="add">
          <ac:chgData name="Keisha Morris" userId="2b96fe1c-6397-43e0-afe2-6aa154021377" providerId="ADAL" clId="{10AC6B91-3454-4E42-9675-7D7B6613BC3E}" dt="2026-05-29T21:35:57.561" v="979" actId="26606"/>
          <ac:spMkLst>
            <pc:docMk/>
            <pc:sldMk cId="4060537406" sldId="288"/>
            <ac:spMk id="31" creationId="{2633B3B5-CC90-43F0-8714-D31D1F3F0209}"/>
          </ac:spMkLst>
        </pc:spChg>
        <pc:spChg chg="add">
          <ac:chgData name="Keisha Morris" userId="2b96fe1c-6397-43e0-afe2-6aa154021377" providerId="ADAL" clId="{10AC6B91-3454-4E42-9675-7D7B6613BC3E}" dt="2026-05-29T21:35:57.561" v="979" actId="26606"/>
          <ac:spMkLst>
            <pc:docMk/>
            <pc:sldMk cId="4060537406" sldId="288"/>
            <ac:spMk id="33" creationId="{A8D57A06-A426-446D-B02C-A2DC6B62E45E}"/>
          </ac:spMkLst>
        </pc:spChg>
        <pc:picChg chg="add mod">
          <ac:chgData name="Keisha Morris" userId="2b96fe1c-6397-43e0-afe2-6aa154021377" providerId="ADAL" clId="{10AC6B91-3454-4E42-9675-7D7B6613BC3E}" dt="2026-05-29T21:35:57.561" v="979" actId="26606"/>
          <ac:picMkLst>
            <pc:docMk/>
            <pc:sldMk cId="4060537406" sldId="288"/>
            <ac:picMk id="3" creationId="{D7A9D47E-F17F-807F-B074-E90CB15A9EE3}"/>
          </ac:picMkLst>
        </pc:picChg>
        <pc:picChg chg="del">
          <ac:chgData name="Keisha Morris" userId="2b96fe1c-6397-43e0-afe2-6aa154021377" providerId="ADAL" clId="{10AC6B91-3454-4E42-9675-7D7B6613BC3E}" dt="2026-05-29T21:35:14.300" v="976" actId="478"/>
          <ac:picMkLst>
            <pc:docMk/>
            <pc:sldMk cId="4060537406" sldId="288"/>
            <ac:picMk id="5" creationId="{147AC612-4B45-F167-0264-CCA4D9F147B6}"/>
          </ac:picMkLst>
        </pc:picChg>
      </pc:sldChg>
      <pc:sldChg chg="del">
        <pc:chgData name="Keisha Morris" userId="2b96fe1c-6397-43e0-afe2-6aa154021377" providerId="ADAL" clId="{10AC6B91-3454-4E42-9675-7D7B6613BC3E}" dt="2026-05-29T21:33:22.535" v="975" actId="47"/>
        <pc:sldMkLst>
          <pc:docMk/>
          <pc:sldMk cId="3979597266" sldId="291"/>
        </pc:sldMkLst>
      </pc:sldChg>
      <pc:sldChg chg="del">
        <pc:chgData name="Keisha Morris" userId="2b96fe1c-6397-43e0-afe2-6aa154021377" providerId="ADAL" clId="{10AC6B91-3454-4E42-9675-7D7B6613BC3E}" dt="2026-05-29T21:08:46.574" v="865" actId="47"/>
        <pc:sldMkLst>
          <pc:docMk/>
          <pc:sldMk cId="3406876137" sldId="292"/>
        </pc:sldMkLst>
      </pc:sldChg>
      <pc:sldChg chg="del">
        <pc:chgData name="Keisha Morris" userId="2b96fe1c-6397-43e0-afe2-6aa154021377" providerId="ADAL" clId="{10AC6B91-3454-4E42-9675-7D7B6613BC3E}" dt="2026-05-29T21:33:15.087" v="974" actId="47"/>
        <pc:sldMkLst>
          <pc:docMk/>
          <pc:sldMk cId="354195234" sldId="293"/>
        </pc:sldMkLst>
      </pc:sldChg>
      <pc:sldChg chg="modSp mod">
        <pc:chgData name="Keisha Morris" userId="2b96fe1c-6397-43e0-afe2-6aa154021377" providerId="ADAL" clId="{10AC6B91-3454-4E42-9675-7D7B6613BC3E}" dt="2026-05-29T19:43:44.528" v="2" actId="20577"/>
        <pc:sldMkLst>
          <pc:docMk/>
          <pc:sldMk cId="0" sldId="298"/>
        </pc:sldMkLst>
        <pc:spChg chg="mod">
          <ac:chgData name="Keisha Morris" userId="2b96fe1c-6397-43e0-afe2-6aa154021377" providerId="ADAL" clId="{10AC6B91-3454-4E42-9675-7D7B6613BC3E}" dt="2026-05-29T19:43:44.528" v="2" actId="20577"/>
          <ac:spMkLst>
            <pc:docMk/>
            <pc:sldMk cId="0" sldId="298"/>
            <ac:spMk id="6" creationId="{00000000-0000-0000-0000-000000000000}"/>
          </ac:spMkLst>
        </pc:spChg>
      </pc:sldChg>
      <pc:sldChg chg="add setBg">
        <pc:chgData name="Keisha Morris" userId="2b96fe1c-6397-43e0-afe2-6aa154021377" providerId="ADAL" clId="{10AC6B91-3454-4E42-9675-7D7B6613BC3E}" dt="2026-05-29T17:06:41.690" v="1"/>
        <pc:sldMkLst>
          <pc:docMk/>
          <pc:sldMk cId="0" sldId="299"/>
        </pc:sldMkLst>
      </pc:sldChg>
      <pc:sldChg chg="addSp delSp modSp new mod setBg">
        <pc:chgData name="Keisha Morris" userId="2b96fe1c-6397-43e0-afe2-6aa154021377" providerId="ADAL" clId="{10AC6B91-3454-4E42-9675-7D7B6613BC3E}" dt="2026-05-29T20:12:49.774" v="41" actId="26606"/>
        <pc:sldMkLst>
          <pc:docMk/>
          <pc:sldMk cId="2640659678" sldId="300"/>
        </pc:sldMkLst>
        <pc:spChg chg="del">
          <ac:chgData name="Keisha Morris" userId="2b96fe1c-6397-43e0-afe2-6aa154021377" providerId="ADAL" clId="{10AC6B91-3454-4E42-9675-7D7B6613BC3E}" dt="2026-05-29T20:12:49.774" v="41" actId="26606"/>
          <ac:spMkLst>
            <pc:docMk/>
            <pc:sldMk cId="2640659678" sldId="300"/>
            <ac:spMk id="2" creationId="{67C7A0C6-527A-88BA-C723-87D8A5811AD4}"/>
          </ac:spMkLst>
        </pc:spChg>
        <pc:spChg chg="del">
          <ac:chgData name="Keisha Morris" userId="2b96fe1c-6397-43e0-afe2-6aa154021377" providerId="ADAL" clId="{10AC6B91-3454-4E42-9675-7D7B6613BC3E}" dt="2026-05-29T20:12:30.712" v="39"/>
          <ac:spMkLst>
            <pc:docMk/>
            <pc:sldMk cId="2640659678" sldId="300"/>
            <ac:spMk id="3" creationId="{C539FA34-5351-E3C1-225A-FD82CB441BCD}"/>
          </ac:spMkLst>
        </pc:spChg>
        <pc:spChg chg="add del mod">
          <ac:chgData name="Keisha Morris" userId="2b96fe1c-6397-43e0-afe2-6aa154021377" providerId="ADAL" clId="{10AC6B91-3454-4E42-9675-7D7B6613BC3E}" dt="2026-05-29T20:12:37.157" v="40" actId="22"/>
          <ac:spMkLst>
            <pc:docMk/>
            <pc:sldMk cId="2640659678" sldId="300"/>
            <ac:spMk id="4" creationId="{F24E5DDC-5357-3EB7-8066-F8DFD42308D6}"/>
          </ac:spMkLst>
        </pc:spChg>
        <pc:spChg chg="add">
          <ac:chgData name="Keisha Morris" userId="2b96fe1c-6397-43e0-afe2-6aa154021377" providerId="ADAL" clId="{10AC6B91-3454-4E42-9675-7D7B6613BC3E}" dt="2026-05-29T20:12:49.774" v="41" actId="26606"/>
          <ac:spMkLst>
            <pc:docMk/>
            <pc:sldMk cId="2640659678" sldId="300"/>
            <ac:spMk id="11" creationId="{AB8C311F-7253-4AED-9701-7FC0708C41C7}"/>
          </ac:spMkLst>
        </pc:spChg>
        <pc:spChg chg="add">
          <ac:chgData name="Keisha Morris" userId="2b96fe1c-6397-43e0-afe2-6aa154021377" providerId="ADAL" clId="{10AC6B91-3454-4E42-9675-7D7B6613BC3E}" dt="2026-05-29T20:12:49.774" v="41" actId="26606"/>
          <ac:spMkLst>
            <pc:docMk/>
            <pc:sldMk cId="2640659678" sldId="300"/>
            <ac:spMk id="13" creationId="{FD073016-B734-483B-8953-5BADEE145112}"/>
          </ac:spMkLst>
        </pc:spChg>
        <pc:spChg chg="add">
          <ac:chgData name="Keisha Morris" userId="2b96fe1c-6397-43e0-afe2-6aa154021377" providerId="ADAL" clId="{10AC6B91-3454-4E42-9675-7D7B6613BC3E}" dt="2026-05-29T20:12:49.774" v="41" actId="26606"/>
          <ac:spMkLst>
            <pc:docMk/>
            <pc:sldMk cId="2640659678" sldId="300"/>
            <ac:spMk id="15" creationId="{90A7EAB6-59D3-4325-8DE6-E0CA4009CE53}"/>
          </ac:spMkLst>
        </pc:spChg>
        <pc:spChg chg="add">
          <ac:chgData name="Keisha Morris" userId="2b96fe1c-6397-43e0-afe2-6aa154021377" providerId="ADAL" clId="{10AC6B91-3454-4E42-9675-7D7B6613BC3E}" dt="2026-05-29T20:12:49.774" v="41" actId="26606"/>
          <ac:spMkLst>
            <pc:docMk/>
            <pc:sldMk cId="2640659678" sldId="300"/>
            <ac:spMk id="17" creationId="{A8D57A06-A426-446D-B02C-A2DC6B62E45E}"/>
          </ac:spMkLst>
        </pc:spChg>
        <pc:picChg chg="add mod ord">
          <ac:chgData name="Keisha Morris" userId="2b96fe1c-6397-43e0-afe2-6aa154021377" providerId="ADAL" clId="{10AC6B91-3454-4E42-9675-7D7B6613BC3E}" dt="2026-05-29T20:12:49.774" v="41" actId="26606"/>
          <ac:picMkLst>
            <pc:docMk/>
            <pc:sldMk cId="2640659678" sldId="300"/>
            <ac:picMk id="6" creationId="{814A727A-60F9-FC59-F860-1E5AC81F2712}"/>
          </ac:picMkLst>
        </pc:picChg>
      </pc:sldChg>
      <pc:sldChg chg="addSp modSp new mod setBg">
        <pc:chgData name="Keisha Morris" userId="2b96fe1c-6397-43e0-afe2-6aa154021377" providerId="ADAL" clId="{10AC6B91-3454-4E42-9675-7D7B6613BC3E}" dt="2026-05-29T20:34:47.521" v="516" actId="14100"/>
        <pc:sldMkLst>
          <pc:docMk/>
          <pc:sldMk cId="3860151483" sldId="301"/>
        </pc:sldMkLst>
        <pc:spChg chg="mod">
          <ac:chgData name="Keisha Morris" userId="2b96fe1c-6397-43e0-afe2-6aa154021377" providerId="ADAL" clId="{10AC6B91-3454-4E42-9675-7D7B6613BC3E}" dt="2026-05-29T20:33:44.766" v="510" actId="26606"/>
          <ac:spMkLst>
            <pc:docMk/>
            <pc:sldMk cId="3860151483" sldId="301"/>
            <ac:spMk id="2" creationId="{82D7FF8F-B98C-10FF-1A56-45E0EF576139}"/>
          </ac:spMkLst>
        </pc:spChg>
        <pc:spChg chg="mod ord">
          <ac:chgData name="Keisha Morris" userId="2b96fe1c-6397-43e0-afe2-6aa154021377" providerId="ADAL" clId="{10AC6B91-3454-4E42-9675-7D7B6613BC3E}" dt="2026-05-29T20:33:44.766" v="510" actId="26606"/>
          <ac:spMkLst>
            <pc:docMk/>
            <pc:sldMk cId="3860151483" sldId="301"/>
            <ac:spMk id="3" creationId="{66974442-3211-E236-D802-D5EF31F9374F}"/>
          </ac:spMkLst>
        </pc:spChg>
        <pc:spChg chg="add">
          <ac:chgData name="Keisha Morris" userId="2b96fe1c-6397-43e0-afe2-6aa154021377" providerId="ADAL" clId="{10AC6B91-3454-4E42-9675-7D7B6613BC3E}" dt="2026-05-29T20:33:44.766" v="510" actId="26606"/>
          <ac:spMkLst>
            <pc:docMk/>
            <pc:sldMk cId="3860151483" sldId="301"/>
            <ac:spMk id="10" creationId="{1B15ED52-F352-441B-82BF-E0EA34836D08}"/>
          </ac:spMkLst>
        </pc:spChg>
        <pc:spChg chg="add">
          <ac:chgData name="Keisha Morris" userId="2b96fe1c-6397-43e0-afe2-6aa154021377" providerId="ADAL" clId="{10AC6B91-3454-4E42-9675-7D7B6613BC3E}" dt="2026-05-29T20:33:44.766" v="510" actId="26606"/>
          <ac:spMkLst>
            <pc:docMk/>
            <pc:sldMk cId="3860151483" sldId="301"/>
            <ac:spMk id="12" creationId="{3B2E3793-BFE6-45A2-9B7B-E18844431C99}"/>
          </ac:spMkLst>
        </pc:spChg>
        <pc:spChg chg="add">
          <ac:chgData name="Keisha Morris" userId="2b96fe1c-6397-43e0-afe2-6aa154021377" providerId="ADAL" clId="{10AC6B91-3454-4E42-9675-7D7B6613BC3E}" dt="2026-05-29T20:33:44.766" v="510" actId="26606"/>
          <ac:spMkLst>
            <pc:docMk/>
            <pc:sldMk cId="3860151483" sldId="301"/>
            <ac:spMk id="14" creationId="{BC4C4868-CB8F-4AF9-9CDB-8108F2C19B67}"/>
          </ac:spMkLst>
        </pc:spChg>
        <pc:spChg chg="add">
          <ac:chgData name="Keisha Morris" userId="2b96fe1c-6397-43e0-afe2-6aa154021377" providerId="ADAL" clId="{10AC6B91-3454-4E42-9675-7D7B6613BC3E}" dt="2026-05-29T20:33:44.766" v="510" actId="26606"/>
          <ac:spMkLst>
            <pc:docMk/>
            <pc:sldMk cId="3860151483" sldId="301"/>
            <ac:spMk id="16" creationId="{375E0459-6403-40CD-989D-56A4407CA12E}"/>
          </ac:spMkLst>
        </pc:spChg>
        <pc:spChg chg="add">
          <ac:chgData name="Keisha Morris" userId="2b96fe1c-6397-43e0-afe2-6aa154021377" providerId="ADAL" clId="{10AC6B91-3454-4E42-9675-7D7B6613BC3E}" dt="2026-05-29T20:33:44.766" v="510" actId="26606"/>
          <ac:spMkLst>
            <pc:docMk/>
            <pc:sldMk cId="3860151483" sldId="301"/>
            <ac:spMk id="18" creationId="{53E5B1A8-3AC9-4BD1-9BBC-78CA94F2D1BA}"/>
          </ac:spMkLst>
        </pc:spChg>
        <pc:picChg chg="add mod">
          <ac:chgData name="Keisha Morris" userId="2b96fe1c-6397-43e0-afe2-6aa154021377" providerId="ADAL" clId="{10AC6B91-3454-4E42-9675-7D7B6613BC3E}" dt="2026-05-29T20:34:47.521" v="516" actId="14100"/>
          <ac:picMkLst>
            <pc:docMk/>
            <pc:sldMk cId="3860151483" sldId="301"/>
            <ac:picMk id="5" creationId="{7CBD4565-720C-C0FD-D618-959B8FBE8628}"/>
          </ac:picMkLst>
        </pc:picChg>
      </pc:sldChg>
      <pc:sldChg chg="addSp delSp modSp new mod setBg">
        <pc:chgData name="Keisha Morris" userId="2b96fe1c-6397-43e0-afe2-6aa154021377" providerId="ADAL" clId="{10AC6B91-3454-4E42-9675-7D7B6613BC3E}" dt="2026-05-29T20:52:48.531" v="655" actId="6549"/>
        <pc:sldMkLst>
          <pc:docMk/>
          <pc:sldMk cId="4254557020" sldId="302"/>
        </pc:sldMkLst>
        <pc:spChg chg="mod">
          <ac:chgData name="Keisha Morris" userId="2b96fe1c-6397-43e0-afe2-6aa154021377" providerId="ADAL" clId="{10AC6B91-3454-4E42-9675-7D7B6613BC3E}" dt="2026-05-29T20:52:19.201" v="648" actId="26606"/>
          <ac:spMkLst>
            <pc:docMk/>
            <pc:sldMk cId="4254557020" sldId="302"/>
            <ac:spMk id="2" creationId="{CF401694-9F2B-E95D-7B37-47B741077759}"/>
          </ac:spMkLst>
        </pc:spChg>
        <pc:spChg chg="mod ord">
          <ac:chgData name="Keisha Morris" userId="2b96fe1c-6397-43e0-afe2-6aa154021377" providerId="ADAL" clId="{10AC6B91-3454-4E42-9675-7D7B6613BC3E}" dt="2026-05-29T20:52:48.531" v="655" actId="6549"/>
          <ac:spMkLst>
            <pc:docMk/>
            <pc:sldMk cId="4254557020" sldId="302"/>
            <ac:spMk id="3" creationId="{51D8FFEC-077B-688F-71A4-0E53FB9E0BDB}"/>
          </ac:spMkLst>
        </pc:spChg>
        <pc:spChg chg="add del">
          <ac:chgData name="Keisha Morris" userId="2b96fe1c-6397-43e0-afe2-6aa154021377" providerId="ADAL" clId="{10AC6B91-3454-4E42-9675-7D7B6613BC3E}" dt="2026-05-29T20:46:28.926" v="597" actId="26606"/>
          <ac:spMkLst>
            <pc:docMk/>
            <pc:sldMk cId="4254557020" sldId="302"/>
            <ac:spMk id="9" creationId="{C0763A76-9F1C-4FC5-82B7-DD475DA461B2}"/>
          </ac:spMkLst>
        </pc:spChg>
        <pc:spChg chg="add del">
          <ac:chgData name="Keisha Morris" userId="2b96fe1c-6397-43e0-afe2-6aa154021377" providerId="ADAL" clId="{10AC6B91-3454-4E42-9675-7D7B6613BC3E}" dt="2026-05-29T20:36:38.201" v="557" actId="26606"/>
          <ac:spMkLst>
            <pc:docMk/>
            <pc:sldMk cId="4254557020" sldId="302"/>
            <ac:spMk id="10" creationId="{1B15ED52-F352-441B-82BF-E0EA34836D08}"/>
          </ac:spMkLst>
        </pc:spChg>
        <pc:spChg chg="add del">
          <ac:chgData name="Keisha Morris" userId="2b96fe1c-6397-43e0-afe2-6aa154021377" providerId="ADAL" clId="{10AC6B91-3454-4E42-9675-7D7B6613BC3E}" dt="2026-05-29T20:46:28.926" v="597" actId="26606"/>
          <ac:spMkLst>
            <pc:docMk/>
            <pc:sldMk cId="4254557020" sldId="302"/>
            <ac:spMk id="11" creationId="{E81BF4F6-F2CF-4984-9D14-D6966D92F99F}"/>
          </ac:spMkLst>
        </pc:spChg>
        <pc:spChg chg="add del">
          <ac:chgData name="Keisha Morris" userId="2b96fe1c-6397-43e0-afe2-6aa154021377" providerId="ADAL" clId="{10AC6B91-3454-4E42-9675-7D7B6613BC3E}" dt="2026-05-29T20:36:38.201" v="557" actId="26606"/>
          <ac:spMkLst>
            <pc:docMk/>
            <pc:sldMk cId="4254557020" sldId="302"/>
            <ac:spMk id="12" creationId="{3B2E3793-BFE6-45A2-9B7B-E18844431C99}"/>
          </ac:spMkLst>
        </pc:spChg>
        <pc:spChg chg="add del">
          <ac:chgData name="Keisha Morris" userId="2b96fe1c-6397-43e0-afe2-6aa154021377" providerId="ADAL" clId="{10AC6B91-3454-4E42-9675-7D7B6613BC3E}" dt="2026-05-29T20:42:36.210" v="592" actId="26606"/>
          <ac:spMkLst>
            <pc:docMk/>
            <pc:sldMk cId="4254557020" sldId="302"/>
            <ac:spMk id="13" creationId="{1B15ED52-F352-441B-82BF-E0EA34836D08}"/>
          </ac:spMkLst>
        </pc:spChg>
        <pc:spChg chg="add del">
          <ac:chgData name="Keisha Morris" userId="2b96fe1c-6397-43e0-afe2-6aa154021377" providerId="ADAL" clId="{10AC6B91-3454-4E42-9675-7D7B6613BC3E}" dt="2026-05-29T20:36:38.201" v="557" actId="26606"/>
          <ac:spMkLst>
            <pc:docMk/>
            <pc:sldMk cId="4254557020" sldId="302"/>
            <ac:spMk id="14" creationId="{BC4C4868-CB8F-4AF9-9CDB-8108F2C19B67}"/>
          </ac:spMkLst>
        </pc:spChg>
        <pc:spChg chg="add del">
          <ac:chgData name="Keisha Morris" userId="2b96fe1c-6397-43e0-afe2-6aa154021377" providerId="ADAL" clId="{10AC6B91-3454-4E42-9675-7D7B6613BC3E}" dt="2026-05-29T20:42:36.210" v="592" actId="26606"/>
          <ac:spMkLst>
            <pc:docMk/>
            <pc:sldMk cId="4254557020" sldId="302"/>
            <ac:spMk id="15" creationId="{3B2E3793-BFE6-45A2-9B7B-E18844431C99}"/>
          </ac:spMkLst>
        </pc:spChg>
        <pc:spChg chg="add del">
          <ac:chgData name="Keisha Morris" userId="2b96fe1c-6397-43e0-afe2-6aa154021377" providerId="ADAL" clId="{10AC6B91-3454-4E42-9675-7D7B6613BC3E}" dt="2026-05-29T20:36:38.201" v="557" actId="26606"/>
          <ac:spMkLst>
            <pc:docMk/>
            <pc:sldMk cId="4254557020" sldId="302"/>
            <ac:spMk id="16" creationId="{375E0459-6403-40CD-989D-56A4407CA12E}"/>
          </ac:spMkLst>
        </pc:spChg>
        <pc:spChg chg="add del">
          <ac:chgData name="Keisha Morris" userId="2b96fe1c-6397-43e0-afe2-6aa154021377" providerId="ADAL" clId="{10AC6B91-3454-4E42-9675-7D7B6613BC3E}" dt="2026-05-29T20:47:18.088" v="608" actId="26606"/>
          <ac:spMkLst>
            <pc:docMk/>
            <pc:sldMk cId="4254557020" sldId="302"/>
            <ac:spMk id="17" creationId="{C0763A76-9F1C-4FC5-82B7-DD475DA461B2}"/>
          </ac:spMkLst>
        </pc:spChg>
        <pc:spChg chg="add del">
          <ac:chgData name="Keisha Morris" userId="2b96fe1c-6397-43e0-afe2-6aa154021377" providerId="ADAL" clId="{10AC6B91-3454-4E42-9675-7D7B6613BC3E}" dt="2026-05-29T20:36:38.201" v="557" actId="26606"/>
          <ac:spMkLst>
            <pc:docMk/>
            <pc:sldMk cId="4254557020" sldId="302"/>
            <ac:spMk id="18" creationId="{53E5B1A8-3AC9-4BD1-9BBC-78CA94F2D1BA}"/>
          </ac:spMkLst>
        </pc:spChg>
        <pc:spChg chg="add del">
          <ac:chgData name="Keisha Morris" userId="2b96fe1c-6397-43e0-afe2-6aa154021377" providerId="ADAL" clId="{10AC6B91-3454-4E42-9675-7D7B6613BC3E}" dt="2026-05-29T20:47:18.088" v="608" actId="26606"/>
          <ac:spMkLst>
            <pc:docMk/>
            <pc:sldMk cId="4254557020" sldId="302"/>
            <ac:spMk id="19" creationId="{E81BF4F6-F2CF-4984-9D14-D6966D92F99F}"/>
          </ac:spMkLst>
        </pc:spChg>
        <pc:spChg chg="add del">
          <ac:chgData name="Keisha Morris" userId="2b96fe1c-6397-43e0-afe2-6aa154021377" providerId="ADAL" clId="{10AC6B91-3454-4E42-9675-7D7B6613BC3E}" dt="2026-05-29T20:42:36.210" v="592" actId="26606"/>
          <ac:spMkLst>
            <pc:docMk/>
            <pc:sldMk cId="4254557020" sldId="302"/>
            <ac:spMk id="20" creationId="{BC4C4868-CB8F-4AF9-9CDB-8108F2C19B67}"/>
          </ac:spMkLst>
        </pc:spChg>
        <pc:spChg chg="add del">
          <ac:chgData name="Keisha Morris" userId="2b96fe1c-6397-43e0-afe2-6aa154021377" providerId="ADAL" clId="{10AC6B91-3454-4E42-9675-7D7B6613BC3E}" dt="2026-05-29T20:47:10.870" v="601" actId="26606"/>
          <ac:spMkLst>
            <pc:docMk/>
            <pc:sldMk cId="4254557020" sldId="302"/>
            <ac:spMk id="21" creationId="{C0763A76-9F1C-4FC5-82B7-DD475DA461B2}"/>
          </ac:spMkLst>
        </pc:spChg>
        <pc:spChg chg="add del">
          <ac:chgData name="Keisha Morris" userId="2b96fe1c-6397-43e0-afe2-6aa154021377" providerId="ADAL" clId="{10AC6B91-3454-4E42-9675-7D7B6613BC3E}" dt="2026-05-29T20:42:36.210" v="592" actId="26606"/>
          <ac:spMkLst>
            <pc:docMk/>
            <pc:sldMk cId="4254557020" sldId="302"/>
            <ac:spMk id="22" creationId="{375E0459-6403-40CD-989D-56A4407CA12E}"/>
          </ac:spMkLst>
        </pc:spChg>
        <pc:spChg chg="add del">
          <ac:chgData name="Keisha Morris" userId="2b96fe1c-6397-43e0-afe2-6aa154021377" providerId="ADAL" clId="{10AC6B91-3454-4E42-9675-7D7B6613BC3E}" dt="2026-05-29T20:42:36.210" v="592" actId="26606"/>
          <ac:spMkLst>
            <pc:docMk/>
            <pc:sldMk cId="4254557020" sldId="302"/>
            <ac:spMk id="24" creationId="{53E5B1A8-3AC9-4BD1-9BBC-78CA94F2D1BA}"/>
          </ac:spMkLst>
        </pc:spChg>
        <pc:spChg chg="add del">
          <ac:chgData name="Keisha Morris" userId="2b96fe1c-6397-43e0-afe2-6aa154021377" providerId="ADAL" clId="{10AC6B91-3454-4E42-9675-7D7B6613BC3E}" dt="2026-05-29T20:47:10.870" v="601" actId="26606"/>
          <ac:spMkLst>
            <pc:docMk/>
            <pc:sldMk cId="4254557020" sldId="302"/>
            <ac:spMk id="26" creationId="{E81BF4F6-F2CF-4984-9D14-D6966D92F99F}"/>
          </ac:spMkLst>
        </pc:spChg>
        <pc:spChg chg="add del">
          <ac:chgData name="Keisha Morris" userId="2b96fe1c-6397-43e0-afe2-6aa154021377" providerId="ADAL" clId="{10AC6B91-3454-4E42-9675-7D7B6613BC3E}" dt="2026-05-29T20:47:13.698" v="603" actId="26606"/>
          <ac:spMkLst>
            <pc:docMk/>
            <pc:sldMk cId="4254557020" sldId="302"/>
            <ac:spMk id="28" creationId="{B210AC1D-4063-4C6E-9528-FA9C4C0C18E6}"/>
          </ac:spMkLst>
        </pc:spChg>
        <pc:spChg chg="add del">
          <ac:chgData name="Keisha Morris" userId="2b96fe1c-6397-43e0-afe2-6aa154021377" providerId="ADAL" clId="{10AC6B91-3454-4E42-9675-7D7B6613BC3E}" dt="2026-05-29T20:47:13.698" v="603" actId="26606"/>
          <ac:spMkLst>
            <pc:docMk/>
            <pc:sldMk cId="4254557020" sldId="302"/>
            <ac:spMk id="29" creationId="{02F8C595-E68C-4306-AED8-DC7826A0A506}"/>
          </ac:spMkLst>
        </pc:spChg>
        <pc:spChg chg="add del">
          <ac:chgData name="Keisha Morris" userId="2b96fe1c-6397-43e0-afe2-6aa154021377" providerId="ADAL" clId="{10AC6B91-3454-4E42-9675-7D7B6613BC3E}" dt="2026-05-29T20:47:15.003" v="605" actId="26606"/>
          <ac:spMkLst>
            <pc:docMk/>
            <pc:sldMk cId="4254557020" sldId="302"/>
            <ac:spMk id="31" creationId="{C0763A76-9F1C-4FC5-82B7-DD475DA461B2}"/>
          </ac:spMkLst>
        </pc:spChg>
        <pc:spChg chg="add del">
          <ac:chgData name="Keisha Morris" userId="2b96fe1c-6397-43e0-afe2-6aa154021377" providerId="ADAL" clId="{10AC6B91-3454-4E42-9675-7D7B6613BC3E}" dt="2026-05-29T20:47:15.003" v="605" actId="26606"/>
          <ac:spMkLst>
            <pc:docMk/>
            <pc:sldMk cId="4254557020" sldId="302"/>
            <ac:spMk id="32" creationId="{E81BF4F6-F2CF-4984-9D14-D6966D92F99F}"/>
          </ac:spMkLst>
        </pc:spChg>
        <pc:spChg chg="add del">
          <ac:chgData name="Keisha Morris" userId="2b96fe1c-6397-43e0-afe2-6aa154021377" providerId="ADAL" clId="{10AC6B91-3454-4E42-9675-7D7B6613BC3E}" dt="2026-05-29T20:47:18.088" v="607" actId="26606"/>
          <ac:spMkLst>
            <pc:docMk/>
            <pc:sldMk cId="4254557020" sldId="302"/>
            <ac:spMk id="34" creationId="{F13C74B1-5B17-4795-BED0-7140497B445A}"/>
          </ac:spMkLst>
        </pc:spChg>
        <pc:spChg chg="add del">
          <ac:chgData name="Keisha Morris" userId="2b96fe1c-6397-43e0-afe2-6aa154021377" providerId="ADAL" clId="{10AC6B91-3454-4E42-9675-7D7B6613BC3E}" dt="2026-05-29T20:47:18.088" v="607" actId="26606"/>
          <ac:spMkLst>
            <pc:docMk/>
            <pc:sldMk cId="4254557020" sldId="302"/>
            <ac:spMk id="35" creationId="{D4974D33-8DC5-464E-8C6D-BE58F0669C17}"/>
          </ac:spMkLst>
        </pc:spChg>
        <pc:spChg chg="add del">
          <ac:chgData name="Keisha Morris" userId="2b96fe1c-6397-43e0-afe2-6aa154021377" providerId="ADAL" clId="{10AC6B91-3454-4E42-9675-7D7B6613BC3E}" dt="2026-05-29T20:51:44.650" v="638" actId="26606"/>
          <ac:spMkLst>
            <pc:docMk/>
            <pc:sldMk cId="4254557020" sldId="302"/>
            <ac:spMk id="37" creationId="{C0763A76-9F1C-4FC5-82B7-DD475DA461B2}"/>
          </ac:spMkLst>
        </pc:spChg>
        <pc:spChg chg="add del">
          <ac:chgData name="Keisha Morris" userId="2b96fe1c-6397-43e0-afe2-6aa154021377" providerId="ADAL" clId="{10AC6B91-3454-4E42-9675-7D7B6613BC3E}" dt="2026-05-29T20:51:44.650" v="638" actId="26606"/>
          <ac:spMkLst>
            <pc:docMk/>
            <pc:sldMk cId="4254557020" sldId="302"/>
            <ac:spMk id="38" creationId="{E81BF4F6-F2CF-4984-9D14-D6966D92F99F}"/>
          </ac:spMkLst>
        </pc:spChg>
        <pc:spChg chg="add del">
          <ac:chgData name="Keisha Morris" userId="2b96fe1c-6397-43e0-afe2-6aa154021377" providerId="ADAL" clId="{10AC6B91-3454-4E42-9675-7D7B6613BC3E}" dt="2026-05-29T20:50:15.971" v="616" actId="26606"/>
          <ac:spMkLst>
            <pc:docMk/>
            <pc:sldMk cId="4254557020" sldId="302"/>
            <ac:spMk id="43" creationId="{979E27D9-03C7-44E2-9FF8-15D0C8506AF7}"/>
          </ac:spMkLst>
        </pc:spChg>
        <pc:spChg chg="add del">
          <ac:chgData name="Keisha Morris" userId="2b96fe1c-6397-43e0-afe2-6aa154021377" providerId="ADAL" clId="{10AC6B91-3454-4E42-9675-7D7B6613BC3E}" dt="2026-05-29T20:50:15.971" v="616" actId="26606"/>
          <ac:spMkLst>
            <pc:docMk/>
            <pc:sldMk cId="4254557020" sldId="302"/>
            <ac:spMk id="45" creationId="{EEBF1590-3B36-48EE-A89D-3B6F3CB256AB}"/>
          </ac:spMkLst>
        </pc:spChg>
        <pc:spChg chg="add del">
          <ac:chgData name="Keisha Morris" userId="2b96fe1c-6397-43e0-afe2-6aa154021377" providerId="ADAL" clId="{10AC6B91-3454-4E42-9675-7D7B6613BC3E}" dt="2026-05-29T20:52:19.201" v="649" actId="26606"/>
          <ac:spMkLst>
            <pc:docMk/>
            <pc:sldMk cId="4254557020" sldId="302"/>
            <ac:spMk id="46" creationId="{12609869-9E80-471B-A487-A53288E0E791}"/>
          </ac:spMkLst>
        </pc:spChg>
        <pc:spChg chg="add del">
          <ac:chgData name="Keisha Morris" userId="2b96fe1c-6397-43e0-afe2-6aa154021377" providerId="ADAL" clId="{10AC6B91-3454-4E42-9675-7D7B6613BC3E}" dt="2026-05-29T20:50:15.971" v="616" actId="26606"/>
          <ac:spMkLst>
            <pc:docMk/>
            <pc:sldMk cId="4254557020" sldId="302"/>
            <ac:spMk id="47" creationId="{AC8F6C8C-AB5A-4548-942D-E3FD40ACBC49}"/>
          </ac:spMkLst>
        </pc:spChg>
        <pc:spChg chg="add del">
          <ac:chgData name="Keisha Morris" userId="2b96fe1c-6397-43e0-afe2-6aa154021377" providerId="ADAL" clId="{10AC6B91-3454-4E42-9675-7D7B6613BC3E}" dt="2026-05-29T20:52:19.201" v="649" actId="26606"/>
          <ac:spMkLst>
            <pc:docMk/>
            <pc:sldMk cId="4254557020" sldId="302"/>
            <ac:spMk id="48" creationId="{7004738A-9D34-43E8-97D2-CA0EED4F8BE0}"/>
          </ac:spMkLst>
        </pc:spChg>
        <pc:spChg chg="add del">
          <ac:chgData name="Keisha Morris" userId="2b96fe1c-6397-43e0-afe2-6aa154021377" providerId="ADAL" clId="{10AC6B91-3454-4E42-9675-7D7B6613BC3E}" dt="2026-05-29T20:50:18.179" v="618" actId="26606"/>
          <ac:spMkLst>
            <pc:docMk/>
            <pc:sldMk cId="4254557020" sldId="302"/>
            <ac:spMk id="49" creationId="{3ECBE1F1-D69B-4AFA-ABD5-8E41720EF6DE}"/>
          </ac:spMkLst>
        </pc:spChg>
        <pc:spChg chg="add del">
          <ac:chgData name="Keisha Morris" userId="2b96fe1c-6397-43e0-afe2-6aa154021377" providerId="ADAL" clId="{10AC6B91-3454-4E42-9675-7D7B6613BC3E}" dt="2026-05-29T20:50:18.179" v="618" actId="26606"/>
          <ac:spMkLst>
            <pc:docMk/>
            <pc:sldMk cId="4254557020" sldId="302"/>
            <ac:spMk id="50" creationId="{603A6265-E10C-4B85-9C20-E75FCAF9CC63}"/>
          </ac:spMkLst>
        </pc:spChg>
        <pc:spChg chg="add del">
          <ac:chgData name="Keisha Morris" userId="2b96fe1c-6397-43e0-afe2-6aa154021377" providerId="ADAL" clId="{10AC6B91-3454-4E42-9675-7D7B6613BC3E}" dt="2026-05-29T20:52:19.201" v="649" actId="26606"/>
          <ac:spMkLst>
            <pc:docMk/>
            <pc:sldMk cId="4254557020" sldId="302"/>
            <ac:spMk id="51" creationId="{C3944F27-CA70-4E84-A51A-E6BF89558979}"/>
          </ac:spMkLst>
        </pc:spChg>
        <pc:spChg chg="add del">
          <ac:chgData name="Keisha Morris" userId="2b96fe1c-6397-43e0-afe2-6aa154021377" providerId="ADAL" clId="{10AC6B91-3454-4E42-9675-7D7B6613BC3E}" dt="2026-05-29T20:50:22.825" v="620" actId="26606"/>
          <ac:spMkLst>
            <pc:docMk/>
            <pc:sldMk cId="4254557020" sldId="302"/>
            <ac:spMk id="52" creationId="{B210AC1D-4063-4C6E-9528-FA9C4C0C18E6}"/>
          </ac:spMkLst>
        </pc:spChg>
        <pc:spChg chg="add del">
          <ac:chgData name="Keisha Morris" userId="2b96fe1c-6397-43e0-afe2-6aa154021377" providerId="ADAL" clId="{10AC6B91-3454-4E42-9675-7D7B6613BC3E}" dt="2026-05-29T20:50:22.825" v="620" actId="26606"/>
          <ac:spMkLst>
            <pc:docMk/>
            <pc:sldMk cId="4254557020" sldId="302"/>
            <ac:spMk id="53" creationId="{02F8C595-E68C-4306-AED8-DC7826A0A506}"/>
          </ac:spMkLst>
        </pc:spChg>
        <pc:spChg chg="add del">
          <ac:chgData name="Keisha Morris" userId="2b96fe1c-6397-43e0-afe2-6aa154021377" providerId="ADAL" clId="{10AC6B91-3454-4E42-9675-7D7B6613BC3E}" dt="2026-05-29T20:52:19.201" v="649" actId="26606"/>
          <ac:spMkLst>
            <pc:docMk/>
            <pc:sldMk cId="4254557020" sldId="302"/>
            <ac:spMk id="54" creationId="{B8B8D07F-F13E-443E-BA68-2D26672D76B9}"/>
          </ac:spMkLst>
        </pc:spChg>
        <pc:spChg chg="add del">
          <ac:chgData name="Keisha Morris" userId="2b96fe1c-6397-43e0-afe2-6aa154021377" providerId="ADAL" clId="{10AC6B91-3454-4E42-9675-7D7B6613BC3E}" dt="2026-05-29T20:50:56.006" v="632" actId="26606"/>
          <ac:spMkLst>
            <pc:docMk/>
            <pc:sldMk cId="4254557020" sldId="302"/>
            <ac:spMk id="55" creationId="{C0763A76-9F1C-4FC5-82B7-DD475DA461B2}"/>
          </ac:spMkLst>
        </pc:spChg>
        <pc:spChg chg="add del">
          <ac:chgData name="Keisha Morris" userId="2b96fe1c-6397-43e0-afe2-6aa154021377" providerId="ADAL" clId="{10AC6B91-3454-4E42-9675-7D7B6613BC3E}" dt="2026-05-29T20:50:56.006" v="632" actId="26606"/>
          <ac:spMkLst>
            <pc:docMk/>
            <pc:sldMk cId="4254557020" sldId="302"/>
            <ac:spMk id="56" creationId="{E81BF4F6-F2CF-4984-9D14-D6966D92F99F}"/>
          </ac:spMkLst>
        </pc:spChg>
        <pc:spChg chg="add del">
          <ac:chgData name="Keisha Morris" userId="2b96fe1c-6397-43e0-afe2-6aa154021377" providerId="ADAL" clId="{10AC6B91-3454-4E42-9675-7D7B6613BC3E}" dt="2026-05-29T20:52:19.201" v="649" actId="26606"/>
          <ac:spMkLst>
            <pc:docMk/>
            <pc:sldMk cId="4254557020" sldId="302"/>
            <ac:spMk id="57" creationId="{2813A4FA-24A5-41ED-A534-3807D1B2F344}"/>
          </ac:spMkLst>
        </pc:spChg>
        <pc:spChg chg="add del">
          <ac:chgData name="Keisha Morris" userId="2b96fe1c-6397-43e0-afe2-6aa154021377" providerId="ADAL" clId="{10AC6B91-3454-4E42-9675-7D7B6613BC3E}" dt="2026-05-29T20:52:15.005" v="644" actId="26606"/>
          <ac:spMkLst>
            <pc:docMk/>
            <pc:sldMk cId="4254557020" sldId="302"/>
            <ac:spMk id="62" creationId="{04812C46-200A-4DEB-A05E-3ED6C68C2387}"/>
          </ac:spMkLst>
        </pc:spChg>
        <pc:spChg chg="add del">
          <ac:chgData name="Keisha Morris" userId="2b96fe1c-6397-43e0-afe2-6aa154021377" providerId="ADAL" clId="{10AC6B91-3454-4E42-9675-7D7B6613BC3E}" dt="2026-05-29T20:52:15.005" v="644" actId="26606"/>
          <ac:spMkLst>
            <pc:docMk/>
            <pc:sldMk cId="4254557020" sldId="302"/>
            <ac:spMk id="64" creationId="{D1EA859B-E555-4109-94F3-6700E046E008}"/>
          </ac:spMkLst>
        </pc:spChg>
        <pc:spChg chg="add del">
          <ac:chgData name="Keisha Morris" userId="2b96fe1c-6397-43e0-afe2-6aa154021377" providerId="ADAL" clId="{10AC6B91-3454-4E42-9675-7D7B6613BC3E}" dt="2026-05-29T20:52:18.104" v="646" actId="26606"/>
          <ac:spMkLst>
            <pc:docMk/>
            <pc:sldMk cId="4254557020" sldId="302"/>
            <ac:spMk id="66" creationId="{B8B8D07F-F13E-443E-BA68-2D26672D76B9}"/>
          </ac:spMkLst>
        </pc:spChg>
        <pc:spChg chg="add del">
          <ac:chgData name="Keisha Morris" userId="2b96fe1c-6397-43e0-afe2-6aa154021377" providerId="ADAL" clId="{10AC6B91-3454-4E42-9675-7D7B6613BC3E}" dt="2026-05-29T20:52:18.104" v="646" actId="26606"/>
          <ac:spMkLst>
            <pc:docMk/>
            <pc:sldMk cId="4254557020" sldId="302"/>
            <ac:spMk id="67" creationId="{12609869-9E80-471B-A487-A53288E0E791}"/>
          </ac:spMkLst>
        </pc:spChg>
        <pc:spChg chg="add del">
          <ac:chgData name="Keisha Morris" userId="2b96fe1c-6397-43e0-afe2-6aa154021377" providerId="ADAL" clId="{10AC6B91-3454-4E42-9675-7D7B6613BC3E}" dt="2026-05-29T20:52:18.104" v="646" actId="26606"/>
          <ac:spMkLst>
            <pc:docMk/>
            <pc:sldMk cId="4254557020" sldId="302"/>
            <ac:spMk id="68" creationId="{2813A4FA-24A5-41ED-A534-3807D1B2F344}"/>
          </ac:spMkLst>
        </pc:spChg>
        <pc:spChg chg="add del">
          <ac:chgData name="Keisha Morris" userId="2b96fe1c-6397-43e0-afe2-6aa154021377" providerId="ADAL" clId="{10AC6B91-3454-4E42-9675-7D7B6613BC3E}" dt="2026-05-29T20:50:51.934" v="628" actId="26606"/>
          <ac:spMkLst>
            <pc:docMk/>
            <pc:sldMk cId="4254557020" sldId="302"/>
            <ac:spMk id="69" creationId="{AE3A741D-C19B-960A-5803-1C5887147820}"/>
          </ac:spMkLst>
        </pc:spChg>
        <pc:spChg chg="add del">
          <ac:chgData name="Keisha Morris" userId="2b96fe1c-6397-43e0-afe2-6aa154021377" providerId="ADAL" clId="{10AC6B91-3454-4E42-9675-7D7B6613BC3E}" dt="2026-05-29T20:52:18.104" v="646" actId="26606"/>
          <ac:spMkLst>
            <pc:docMk/>
            <pc:sldMk cId="4254557020" sldId="302"/>
            <ac:spMk id="70" creationId="{C3944F27-CA70-4E84-A51A-E6BF89558979}"/>
          </ac:spMkLst>
        </pc:spChg>
        <pc:spChg chg="add del">
          <ac:chgData name="Keisha Morris" userId="2b96fe1c-6397-43e0-afe2-6aa154021377" providerId="ADAL" clId="{10AC6B91-3454-4E42-9675-7D7B6613BC3E}" dt="2026-05-29T20:50:51.934" v="628" actId="26606"/>
          <ac:spMkLst>
            <pc:docMk/>
            <pc:sldMk cId="4254557020" sldId="302"/>
            <ac:spMk id="71" creationId="{DC39DE25-0E4E-0AA7-0932-1D78C2372786}"/>
          </ac:spMkLst>
        </pc:spChg>
        <pc:spChg chg="add del">
          <ac:chgData name="Keisha Morris" userId="2b96fe1c-6397-43e0-afe2-6aa154021377" providerId="ADAL" clId="{10AC6B91-3454-4E42-9675-7D7B6613BC3E}" dt="2026-05-29T20:52:18.104" v="646" actId="26606"/>
          <ac:spMkLst>
            <pc:docMk/>
            <pc:sldMk cId="4254557020" sldId="302"/>
            <ac:spMk id="72" creationId="{7004738A-9D34-43E8-97D2-CA0EED4F8BE0}"/>
          </ac:spMkLst>
        </pc:spChg>
        <pc:spChg chg="add del">
          <ac:chgData name="Keisha Morris" userId="2b96fe1c-6397-43e0-afe2-6aa154021377" providerId="ADAL" clId="{10AC6B91-3454-4E42-9675-7D7B6613BC3E}" dt="2026-05-29T20:50:51.934" v="628" actId="26606"/>
          <ac:spMkLst>
            <pc:docMk/>
            <pc:sldMk cId="4254557020" sldId="302"/>
            <ac:spMk id="73" creationId="{8D6EA299-0840-6DEA-E670-C49AEBC87E89}"/>
          </ac:spMkLst>
        </pc:spChg>
        <pc:spChg chg="add">
          <ac:chgData name="Keisha Morris" userId="2b96fe1c-6397-43e0-afe2-6aa154021377" providerId="ADAL" clId="{10AC6B91-3454-4E42-9675-7D7B6613BC3E}" dt="2026-05-29T20:52:19.201" v="649" actId="26606"/>
          <ac:spMkLst>
            <pc:docMk/>
            <pc:sldMk cId="4254557020" sldId="302"/>
            <ac:spMk id="77" creationId="{12609869-9E80-471B-A487-A53288E0E791}"/>
          </ac:spMkLst>
        </pc:spChg>
        <pc:spChg chg="add">
          <ac:chgData name="Keisha Morris" userId="2b96fe1c-6397-43e0-afe2-6aa154021377" providerId="ADAL" clId="{10AC6B91-3454-4E42-9675-7D7B6613BC3E}" dt="2026-05-29T20:52:19.201" v="649" actId="26606"/>
          <ac:spMkLst>
            <pc:docMk/>
            <pc:sldMk cId="4254557020" sldId="302"/>
            <ac:spMk id="78" creationId="{7004738A-9D34-43E8-97D2-CA0EED4F8BE0}"/>
          </ac:spMkLst>
        </pc:spChg>
        <pc:spChg chg="add">
          <ac:chgData name="Keisha Morris" userId="2b96fe1c-6397-43e0-afe2-6aa154021377" providerId="ADAL" clId="{10AC6B91-3454-4E42-9675-7D7B6613BC3E}" dt="2026-05-29T20:52:19.201" v="649" actId="26606"/>
          <ac:spMkLst>
            <pc:docMk/>
            <pc:sldMk cId="4254557020" sldId="302"/>
            <ac:spMk id="79" creationId="{B8B8D07F-F13E-443E-BA68-2D26672D76B9}"/>
          </ac:spMkLst>
        </pc:spChg>
        <pc:spChg chg="add">
          <ac:chgData name="Keisha Morris" userId="2b96fe1c-6397-43e0-afe2-6aa154021377" providerId="ADAL" clId="{10AC6B91-3454-4E42-9675-7D7B6613BC3E}" dt="2026-05-29T20:52:19.201" v="649" actId="26606"/>
          <ac:spMkLst>
            <pc:docMk/>
            <pc:sldMk cId="4254557020" sldId="302"/>
            <ac:spMk id="80" creationId="{2813A4FA-24A5-41ED-A534-3807D1B2F344}"/>
          </ac:spMkLst>
        </pc:spChg>
        <pc:spChg chg="add">
          <ac:chgData name="Keisha Morris" userId="2b96fe1c-6397-43e0-afe2-6aa154021377" providerId="ADAL" clId="{10AC6B91-3454-4E42-9675-7D7B6613BC3E}" dt="2026-05-29T20:52:19.201" v="649" actId="26606"/>
          <ac:spMkLst>
            <pc:docMk/>
            <pc:sldMk cId="4254557020" sldId="302"/>
            <ac:spMk id="81" creationId="{C3944F27-CA70-4E84-A51A-E6BF89558979}"/>
          </ac:spMkLst>
        </pc:spChg>
        <pc:grpChg chg="add del">
          <ac:chgData name="Keisha Morris" userId="2b96fe1c-6397-43e0-afe2-6aa154021377" providerId="ADAL" clId="{10AC6B91-3454-4E42-9675-7D7B6613BC3E}" dt="2026-05-29T20:51:44.629" v="637" actId="26606"/>
          <ac:grpSpMkLst>
            <pc:docMk/>
            <pc:sldMk cId="4254557020" sldId="302"/>
            <ac:grpSpMk id="40" creationId="{6258F736-B256-8039-9DC6-F4E49A5C5AD5}"/>
          </ac:grpSpMkLst>
        </pc:grpChg>
        <pc:grpChg chg="add del">
          <ac:chgData name="Keisha Morris" userId="2b96fe1c-6397-43e0-afe2-6aa154021377" providerId="ADAL" clId="{10AC6B91-3454-4E42-9675-7D7B6613BC3E}" dt="2026-05-29T20:50:53.277" v="630" actId="26606"/>
          <ac:grpSpMkLst>
            <pc:docMk/>
            <pc:sldMk cId="4254557020" sldId="302"/>
            <ac:grpSpMk id="61" creationId="{3AFCAD34-1AFC-BC1A-F6B2-C34C63912EAB}"/>
          </ac:grpSpMkLst>
        </pc:grpChg>
        <pc:grpChg chg="add del">
          <ac:chgData name="Keisha Morris" userId="2b96fe1c-6397-43e0-afe2-6aa154021377" providerId="ADAL" clId="{10AC6B91-3454-4E42-9675-7D7B6613BC3E}" dt="2026-05-29T20:52:19.201" v="648" actId="26606"/>
          <ac:grpSpMkLst>
            <pc:docMk/>
            <pc:sldMk cId="4254557020" sldId="302"/>
            <ac:grpSpMk id="74" creationId="{6258F736-B256-8039-9DC6-F4E49A5C5AD5}"/>
          </ac:grpSpMkLst>
        </pc:grpChg>
        <pc:picChg chg="add del mod">
          <ac:chgData name="Keisha Morris" userId="2b96fe1c-6397-43e0-afe2-6aa154021377" providerId="ADAL" clId="{10AC6B91-3454-4E42-9675-7D7B6613BC3E}" dt="2026-05-29T20:45:49.429" v="593" actId="478"/>
          <ac:picMkLst>
            <pc:docMk/>
            <pc:sldMk cId="4254557020" sldId="302"/>
            <ac:picMk id="5" creationId="{AE2433EA-C543-F000-C249-1F7F34EB5BCA}"/>
          </ac:picMkLst>
        </pc:picChg>
        <pc:picChg chg="add del mod modCrop">
          <ac:chgData name="Keisha Morris" userId="2b96fe1c-6397-43e0-afe2-6aa154021377" providerId="ADAL" clId="{10AC6B91-3454-4E42-9675-7D7B6613BC3E}" dt="2026-05-29T20:49:13.595" v="609" actId="478"/>
          <ac:picMkLst>
            <pc:docMk/>
            <pc:sldMk cId="4254557020" sldId="302"/>
            <ac:picMk id="6" creationId="{166F6F24-E471-52AC-CA88-1F49D16376CE}"/>
          </ac:picMkLst>
        </pc:picChg>
        <pc:picChg chg="add del">
          <ac:chgData name="Keisha Morris" userId="2b96fe1c-6397-43e0-afe2-6aa154021377" providerId="ADAL" clId="{10AC6B91-3454-4E42-9675-7D7B6613BC3E}" dt="2026-05-29T20:36:38.201" v="557" actId="26606"/>
          <ac:picMkLst>
            <pc:docMk/>
            <pc:sldMk cId="4254557020" sldId="302"/>
            <ac:picMk id="7" creationId="{94756DA1-3278-4253-548B-530E6F5F91CB}"/>
          </ac:picMkLst>
        </pc:picChg>
        <pc:picChg chg="add del mod ord">
          <ac:chgData name="Keisha Morris" userId="2b96fe1c-6397-43e0-afe2-6aa154021377" providerId="ADAL" clId="{10AC6B91-3454-4E42-9675-7D7B6613BC3E}" dt="2026-05-29T20:52:39.871" v="653" actId="14100"/>
          <ac:picMkLst>
            <pc:docMk/>
            <pc:sldMk cId="4254557020" sldId="302"/>
            <ac:picMk id="23" creationId="{554E07EE-AC02-F2DB-3471-0D6FB9E445D6}"/>
          </ac:picMkLst>
        </pc:picChg>
        <pc:picChg chg="add del">
          <ac:chgData name="Keisha Morris" userId="2b96fe1c-6397-43e0-afe2-6aa154021377" providerId="ADAL" clId="{10AC6B91-3454-4E42-9675-7D7B6613BC3E}" dt="2026-05-29T20:50:51.934" v="628" actId="26606"/>
          <ac:picMkLst>
            <pc:docMk/>
            <pc:sldMk cId="4254557020" sldId="302"/>
            <ac:picMk id="65" creationId="{DA60426F-DDEC-47EA-18B3-1CD68F39159E}"/>
          </ac:picMkLst>
        </pc:picChg>
      </pc:sldChg>
      <pc:sldChg chg="addSp delSp modSp new mod setBg">
        <pc:chgData name="Keisha Morris" userId="2b96fe1c-6397-43e0-afe2-6aa154021377" providerId="ADAL" clId="{10AC6B91-3454-4E42-9675-7D7B6613BC3E}" dt="2026-05-29T21:21:46.118" v="896" actId="26606"/>
        <pc:sldMkLst>
          <pc:docMk/>
          <pc:sldMk cId="4269562052" sldId="303"/>
        </pc:sldMkLst>
        <pc:spChg chg="mod">
          <ac:chgData name="Keisha Morris" userId="2b96fe1c-6397-43e0-afe2-6aa154021377" providerId="ADAL" clId="{10AC6B91-3454-4E42-9675-7D7B6613BC3E}" dt="2026-05-29T21:21:46.118" v="896" actId="26606"/>
          <ac:spMkLst>
            <pc:docMk/>
            <pc:sldMk cId="4269562052" sldId="303"/>
            <ac:spMk id="2" creationId="{250ADA24-6B80-6583-CA47-91DB2276ACE3}"/>
          </ac:spMkLst>
        </pc:spChg>
        <pc:spChg chg="add del mod">
          <ac:chgData name="Keisha Morris" userId="2b96fe1c-6397-43e0-afe2-6aa154021377" providerId="ADAL" clId="{10AC6B91-3454-4E42-9675-7D7B6613BC3E}" dt="2026-05-29T21:02:38.019" v="821" actId="26606"/>
          <ac:spMkLst>
            <pc:docMk/>
            <pc:sldMk cId="4269562052" sldId="303"/>
            <ac:spMk id="3" creationId="{0FF9CECA-4DDB-5BD1-2EB9-CD70598D2611}"/>
          </ac:spMkLst>
        </pc:spChg>
        <pc:spChg chg="add del">
          <ac:chgData name="Keisha Morris" userId="2b96fe1c-6397-43e0-afe2-6aa154021377" providerId="ADAL" clId="{10AC6B91-3454-4E42-9675-7D7B6613BC3E}" dt="2026-05-29T21:02:38.009" v="820" actId="26606"/>
          <ac:spMkLst>
            <pc:docMk/>
            <pc:sldMk cId="4269562052" sldId="303"/>
            <ac:spMk id="10" creationId="{12609869-9E80-471B-A487-A53288E0E791}"/>
          </ac:spMkLst>
        </pc:spChg>
        <pc:spChg chg="add del">
          <ac:chgData name="Keisha Morris" userId="2b96fe1c-6397-43e0-afe2-6aa154021377" providerId="ADAL" clId="{10AC6B91-3454-4E42-9675-7D7B6613BC3E}" dt="2026-05-29T21:02:38.019" v="821" actId="26606"/>
          <ac:spMkLst>
            <pc:docMk/>
            <pc:sldMk cId="4269562052" sldId="303"/>
            <ac:spMk id="12" creationId="{7004738A-9D34-43E8-97D2-CA0EED4F8BE0}"/>
          </ac:spMkLst>
        </pc:spChg>
        <pc:spChg chg="add del">
          <ac:chgData name="Keisha Morris" userId="2b96fe1c-6397-43e0-afe2-6aa154021377" providerId="ADAL" clId="{10AC6B91-3454-4E42-9675-7D7B6613BC3E}" dt="2026-05-29T21:02:38.019" v="821" actId="26606"/>
          <ac:spMkLst>
            <pc:docMk/>
            <pc:sldMk cId="4269562052" sldId="303"/>
            <ac:spMk id="14" creationId="{B8B8D07F-F13E-443E-BA68-2D26672D76B9}"/>
          </ac:spMkLst>
        </pc:spChg>
        <pc:spChg chg="add del">
          <ac:chgData name="Keisha Morris" userId="2b96fe1c-6397-43e0-afe2-6aa154021377" providerId="ADAL" clId="{10AC6B91-3454-4E42-9675-7D7B6613BC3E}" dt="2026-05-29T21:02:38.019" v="821" actId="26606"/>
          <ac:spMkLst>
            <pc:docMk/>
            <pc:sldMk cId="4269562052" sldId="303"/>
            <ac:spMk id="16" creationId="{2813A4FA-24A5-41ED-A534-3807D1B2F344}"/>
          </ac:spMkLst>
        </pc:spChg>
        <pc:spChg chg="add del">
          <ac:chgData name="Keisha Morris" userId="2b96fe1c-6397-43e0-afe2-6aa154021377" providerId="ADAL" clId="{10AC6B91-3454-4E42-9675-7D7B6613BC3E}" dt="2026-05-29T21:02:38.019" v="821" actId="26606"/>
          <ac:spMkLst>
            <pc:docMk/>
            <pc:sldMk cId="4269562052" sldId="303"/>
            <ac:spMk id="18" creationId="{C3944F27-CA70-4E84-A51A-E6BF89558979}"/>
          </ac:spMkLst>
        </pc:spChg>
        <pc:spChg chg="add del">
          <ac:chgData name="Keisha Morris" userId="2b96fe1c-6397-43e0-afe2-6aa154021377" providerId="ADAL" clId="{10AC6B91-3454-4E42-9675-7D7B6613BC3E}" dt="2026-05-29T20:56:07.253" v="714" actId="26606"/>
          <ac:spMkLst>
            <pc:docMk/>
            <pc:sldMk cId="4269562052" sldId="303"/>
            <ac:spMk id="23" creationId="{C4285719-470E-454C-AF62-8323075F1F5B}"/>
          </ac:spMkLst>
        </pc:spChg>
        <pc:spChg chg="add del">
          <ac:chgData name="Keisha Morris" userId="2b96fe1c-6397-43e0-afe2-6aa154021377" providerId="ADAL" clId="{10AC6B91-3454-4E42-9675-7D7B6613BC3E}" dt="2026-05-29T20:58:54.342" v="766" actId="26606"/>
          <ac:spMkLst>
            <pc:docMk/>
            <pc:sldMk cId="4269562052" sldId="303"/>
            <ac:spMk id="24" creationId="{12609869-9E80-471B-A487-A53288E0E791}"/>
          </ac:spMkLst>
        </pc:spChg>
        <pc:spChg chg="add del">
          <ac:chgData name="Keisha Morris" userId="2b96fe1c-6397-43e0-afe2-6aa154021377" providerId="ADAL" clId="{10AC6B91-3454-4E42-9675-7D7B6613BC3E}" dt="2026-05-29T20:56:07.253" v="714" actId="26606"/>
          <ac:spMkLst>
            <pc:docMk/>
            <pc:sldMk cId="4269562052" sldId="303"/>
            <ac:spMk id="25" creationId="{CD9FE4EF-C4D8-49A0-B2FF-81D8DB7D8A24}"/>
          </ac:spMkLst>
        </pc:spChg>
        <pc:spChg chg="add del">
          <ac:chgData name="Keisha Morris" userId="2b96fe1c-6397-43e0-afe2-6aa154021377" providerId="ADAL" clId="{10AC6B91-3454-4E42-9675-7D7B6613BC3E}" dt="2026-05-29T20:58:54.342" v="766" actId="26606"/>
          <ac:spMkLst>
            <pc:docMk/>
            <pc:sldMk cId="4269562052" sldId="303"/>
            <ac:spMk id="26" creationId="{7004738A-9D34-43E8-97D2-CA0EED4F8BE0}"/>
          </ac:spMkLst>
        </pc:spChg>
        <pc:spChg chg="add del">
          <ac:chgData name="Keisha Morris" userId="2b96fe1c-6397-43e0-afe2-6aa154021377" providerId="ADAL" clId="{10AC6B91-3454-4E42-9675-7D7B6613BC3E}" dt="2026-05-29T20:58:54.342" v="766" actId="26606"/>
          <ac:spMkLst>
            <pc:docMk/>
            <pc:sldMk cId="4269562052" sldId="303"/>
            <ac:spMk id="28" creationId="{B8B8D07F-F13E-443E-BA68-2D26672D76B9}"/>
          </ac:spMkLst>
        </pc:spChg>
        <pc:spChg chg="add del">
          <ac:chgData name="Keisha Morris" userId="2b96fe1c-6397-43e0-afe2-6aa154021377" providerId="ADAL" clId="{10AC6B91-3454-4E42-9675-7D7B6613BC3E}" dt="2026-05-29T20:56:07.253" v="714" actId="26606"/>
          <ac:spMkLst>
            <pc:docMk/>
            <pc:sldMk cId="4269562052" sldId="303"/>
            <ac:spMk id="29" creationId="{D2B78728-A580-49A7-84F9-6EF6F583ADE0}"/>
          </ac:spMkLst>
        </pc:spChg>
        <pc:spChg chg="add del">
          <ac:chgData name="Keisha Morris" userId="2b96fe1c-6397-43e0-afe2-6aa154021377" providerId="ADAL" clId="{10AC6B91-3454-4E42-9675-7D7B6613BC3E}" dt="2026-05-29T20:58:54.342" v="766" actId="26606"/>
          <ac:spMkLst>
            <pc:docMk/>
            <pc:sldMk cId="4269562052" sldId="303"/>
            <ac:spMk id="30" creationId="{2813A4FA-24A5-41ED-A534-3807D1B2F344}"/>
          </ac:spMkLst>
        </pc:spChg>
        <pc:spChg chg="add del">
          <ac:chgData name="Keisha Morris" userId="2b96fe1c-6397-43e0-afe2-6aa154021377" providerId="ADAL" clId="{10AC6B91-3454-4E42-9675-7D7B6613BC3E}" dt="2026-05-29T20:56:07.253" v="714" actId="26606"/>
          <ac:spMkLst>
            <pc:docMk/>
            <pc:sldMk cId="4269562052" sldId="303"/>
            <ac:spMk id="31" creationId="{38FAA1A1-D861-433F-88FA-1E9D6FD31D11}"/>
          </ac:spMkLst>
        </pc:spChg>
        <pc:spChg chg="add del">
          <ac:chgData name="Keisha Morris" userId="2b96fe1c-6397-43e0-afe2-6aa154021377" providerId="ADAL" clId="{10AC6B91-3454-4E42-9675-7D7B6613BC3E}" dt="2026-05-29T20:58:54.342" v="766" actId="26606"/>
          <ac:spMkLst>
            <pc:docMk/>
            <pc:sldMk cId="4269562052" sldId="303"/>
            <ac:spMk id="32" creationId="{C3944F27-CA70-4E84-A51A-E6BF89558979}"/>
          </ac:spMkLst>
        </pc:spChg>
        <pc:spChg chg="add del">
          <ac:chgData name="Keisha Morris" userId="2b96fe1c-6397-43e0-afe2-6aa154021377" providerId="ADAL" clId="{10AC6B91-3454-4E42-9675-7D7B6613BC3E}" dt="2026-05-29T20:56:07.253" v="714" actId="26606"/>
          <ac:spMkLst>
            <pc:docMk/>
            <pc:sldMk cId="4269562052" sldId="303"/>
            <ac:spMk id="33" creationId="{8D71EDA1-87BF-4D5D-AB79-F346FD19278A}"/>
          </ac:spMkLst>
        </pc:spChg>
        <pc:spChg chg="add del">
          <ac:chgData name="Keisha Morris" userId="2b96fe1c-6397-43e0-afe2-6aa154021377" providerId="ADAL" clId="{10AC6B91-3454-4E42-9675-7D7B6613BC3E}" dt="2026-05-29T20:57:38.398" v="752" actId="26606"/>
          <ac:spMkLst>
            <pc:docMk/>
            <pc:sldMk cId="4269562052" sldId="303"/>
            <ac:spMk id="35" creationId="{AA866F0E-F54B-4BF5-8A88-7D97BD45FC0C}"/>
          </ac:spMkLst>
        </pc:spChg>
        <pc:spChg chg="add del">
          <ac:chgData name="Keisha Morris" userId="2b96fe1c-6397-43e0-afe2-6aa154021377" providerId="ADAL" clId="{10AC6B91-3454-4E42-9675-7D7B6613BC3E}" dt="2026-05-29T20:57:38.398" v="752" actId="26606"/>
          <ac:spMkLst>
            <pc:docMk/>
            <pc:sldMk cId="4269562052" sldId="303"/>
            <ac:spMk id="36" creationId="{8229EC50-E910-4AE2-9EEA-604A81EF6147}"/>
          </ac:spMkLst>
        </pc:spChg>
        <pc:spChg chg="add del">
          <ac:chgData name="Keisha Morris" userId="2b96fe1c-6397-43e0-afe2-6aa154021377" providerId="ADAL" clId="{10AC6B91-3454-4E42-9675-7D7B6613BC3E}" dt="2026-05-29T21:00:52.007" v="786" actId="26606"/>
          <ac:spMkLst>
            <pc:docMk/>
            <pc:sldMk cId="4269562052" sldId="303"/>
            <ac:spMk id="37" creationId="{12609869-9E80-471B-A487-A53288E0E791}"/>
          </ac:spMkLst>
        </pc:spChg>
        <pc:spChg chg="add del">
          <ac:chgData name="Keisha Morris" userId="2b96fe1c-6397-43e0-afe2-6aa154021377" providerId="ADAL" clId="{10AC6B91-3454-4E42-9675-7D7B6613BC3E}" dt="2026-05-29T21:00:52.007" v="786" actId="26606"/>
          <ac:spMkLst>
            <pc:docMk/>
            <pc:sldMk cId="4269562052" sldId="303"/>
            <ac:spMk id="39" creationId="{B8B8D07F-F13E-443E-BA68-2D26672D76B9}"/>
          </ac:spMkLst>
        </pc:spChg>
        <pc:spChg chg="add del">
          <ac:chgData name="Keisha Morris" userId="2b96fe1c-6397-43e0-afe2-6aa154021377" providerId="ADAL" clId="{10AC6B91-3454-4E42-9675-7D7B6613BC3E}" dt="2026-05-29T21:00:52.007" v="786" actId="26606"/>
          <ac:spMkLst>
            <pc:docMk/>
            <pc:sldMk cId="4269562052" sldId="303"/>
            <ac:spMk id="41" creationId="{2813A4FA-24A5-41ED-A534-3807D1B2F344}"/>
          </ac:spMkLst>
        </pc:spChg>
        <pc:spChg chg="add del">
          <ac:chgData name="Keisha Morris" userId="2b96fe1c-6397-43e0-afe2-6aa154021377" providerId="ADAL" clId="{10AC6B91-3454-4E42-9675-7D7B6613BC3E}" dt="2026-05-29T21:00:52.007" v="786" actId="26606"/>
          <ac:spMkLst>
            <pc:docMk/>
            <pc:sldMk cId="4269562052" sldId="303"/>
            <ac:spMk id="42" creationId="{C3944F27-CA70-4E84-A51A-E6BF89558979}"/>
          </ac:spMkLst>
        </pc:spChg>
        <pc:spChg chg="add del">
          <ac:chgData name="Keisha Morris" userId="2b96fe1c-6397-43e0-afe2-6aa154021377" providerId="ADAL" clId="{10AC6B91-3454-4E42-9675-7D7B6613BC3E}" dt="2026-05-29T20:59:20.633" v="772" actId="26606"/>
          <ac:spMkLst>
            <pc:docMk/>
            <pc:sldMk cId="4269562052" sldId="303"/>
            <ac:spMk id="44" creationId="{12609869-9E80-471B-A487-A53288E0E791}"/>
          </ac:spMkLst>
        </pc:spChg>
        <pc:spChg chg="add del">
          <ac:chgData name="Keisha Morris" userId="2b96fe1c-6397-43e0-afe2-6aa154021377" providerId="ADAL" clId="{10AC6B91-3454-4E42-9675-7D7B6613BC3E}" dt="2026-05-29T20:59:20.633" v="772" actId="26606"/>
          <ac:spMkLst>
            <pc:docMk/>
            <pc:sldMk cId="4269562052" sldId="303"/>
            <ac:spMk id="45" creationId="{7004738A-9D34-43E8-97D2-CA0EED4F8BE0}"/>
          </ac:spMkLst>
        </pc:spChg>
        <pc:spChg chg="add del">
          <ac:chgData name="Keisha Morris" userId="2b96fe1c-6397-43e0-afe2-6aa154021377" providerId="ADAL" clId="{10AC6B91-3454-4E42-9675-7D7B6613BC3E}" dt="2026-05-29T20:59:20.633" v="772" actId="26606"/>
          <ac:spMkLst>
            <pc:docMk/>
            <pc:sldMk cId="4269562052" sldId="303"/>
            <ac:spMk id="46" creationId="{B8B8D07F-F13E-443E-BA68-2D26672D76B9}"/>
          </ac:spMkLst>
        </pc:spChg>
        <pc:spChg chg="add del">
          <ac:chgData name="Keisha Morris" userId="2b96fe1c-6397-43e0-afe2-6aa154021377" providerId="ADAL" clId="{10AC6B91-3454-4E42-9675-7D7B6613BC3E}" dt="2026-05-29T20:59:20.633" v="772" actId="26606"/>
          <ac:spMkLst>
            <pc:docMk/>
            <pc:sldMk cId="4269562052" sldId="303"/>
            <ac:spMk id="47" creationId="{2813A4FA-24A5-41ED-A534-3807D1B2F344}"/>
          </ac:spMkLst>
        </pc:spChg>
        <pc:spChg chg="add del">
          <ac:chgData name="Keisha Morris" userId="2b96fe1c-6397-43e0-afe2-6aa154021377" providerId="ADAL" clId="{10AC6B91-3454-4E42-9675-7D7B6613BC3E}" dt="2026-05-29T20:59:20.633" v="772" actId="26606"/>
          <ac:spMkLst>
            <pc:docMk/>
            <pc:sldMk cId="4269562052" sldId="303"/>
            <ac:spMk id="48" creationId="{C3944F27-CA70-4E84-A51A-E6BF89558979}"/>
          </ac:spMkLst>
        </pc:spChg>
        <pc:spChg chg="add del">
          <ac:chgData name="Keisha Morris" userId="2b96fe1c-6397-43e0-afe2-6aa154021377" providerId="ADAL" clId="{10AC6B91-3454-4E42-9675-7D7B6613BC3E}" dt="2026-05-29T21:02:38.009" v="820" actId="26606"/>
          <ac:spMkLst>
            <pc:docMk/>
            <pc:sldMk cId="4269562052" sldId="303"/>
            <ac:spMk id="53" creationId="{C734A5BD-E49E-42B8-98ED-D6E95FF1EC72}"/>
          </ac:spMkLst>
        </pc:spChg>
        <pc:spChg chg="add del">
          <ac:chgData name="Keisha Morris" userId="2b96fe1c-6397-43e0-afe2-6aa154021377" providerId="ADAL" clId="{10AC6B91-3454-4E42-9675-7D7B6613BC3E}" dt="2026-05-29T21:02:38.009" v="820" actId="26606"/>
          <ac:spMkLst>
            <pc:docMk/>
            <pc:sldMk cId="4269562052" sldId="303"/>
            <ac:spMk id="54" creationId="{0FF9CECA-4DDB-5BD1-2EB9-CD70598D2611}"/>
          </ac:spMkLst>
        </pc:spChg>
        <pc:spChg chg="add del">
          <ac:chgData name="Keisha Morris" userId="2b96fe1c-6397-43e0-afe2-6aa154021377" providerId="ADAL" clId="{10AC6B91-3454-4E42-9675-7D7B6613BC3E}" dt="2026-05-29T21:02:38.009" v="820" actId="26606"/>
          <ac:spMkLst>
            <pc:docMk/>
            <pc:sldMk cId="4269562052" sldId="303"/>
            <ac:spMk id="55" creationId="{57BB0BA7-0383-4937-8874-B01AAA08E2CB}"/>
          </ac:spMkLst>
        </pc:spChg>
        <pc:spChg chg="add del">
          <ac:chgData name="Keisha Morris" userId="2b96fe1c-6397-43e0-afe2-6aa154021377" providerId="ADAL" clId="{10AC6B91-3454-4E42-9675-7D7B6613BC3E}" dt="2026-05-29T20:59:26.862" v="776" actId="26606"/>
          <ac:spMkLst>
            <pc:docMk/>
            <pc:sldMk cId="4269562052" sldId="303"/>
            <ac:spMk id="56" creationId="{12609869-9E80-471B-A487-A53288E0E791}"/>
          </ac:spMkLst>
        </pc:spChg>
        <pc:spChg chg="add del">
          <ac:chgData name="Keisha Morris" userId="2b96fe1c-6397-43e0-afe2-6aa154021377" providerId="ADAL" clId="{10AC6B91-3454-4E42-9675-7D7B6613BC3E}" dt="2026-05-29T20:59:26.862" v="776" actId="26606"/>
          <ac:spMkLst>
            <pc:docMk/>
            <pc:sldMk cId="4269562052" sldId="303"/>
            <ac:spMk id="57" creationId="{7004738A-9D34-43E8-97D2-CA0EED4F8BE0}"/>
          </ac:spMkLst>
        </pc:spChg>
        <pc:spChg chg="add del">
          <ac:chgData name="Keisha Morris" userId="2b96fe1c-6397-43e0-afe2-6aa154021377" providerId="ADAL" clId="{10AC6B91-3454-4E42-9675-7D7B6613BC3E}" dt="2026-05-29T20:59:26.862" v="776" actId="26606"/>
          <ac:spMkLst>
            <pc:docMk/>
            <pc:sldMk cId="4269562052" sldId="303"/>
            <ac:spMk id="58" creationId="{B8B8D07F-F13E-443E-BA68-2D26672D76B9}"/>
          </ac:spMkLst>
        </pc:spChg>
        <pc:spChg chg="add del">
          <ac:chgData name="Keisha Morris" userId="2b96fe1c-6397-43e0-afe2-6aa154021377" providerId="ADAL" clId="{10AC6B91-3454-4E42-9675-7D7B6613BC3E}" dt="2026-05-29T20:59:26.862" v="776" actId="26606"/>
          <ac:spMkLst>
            <pc:docMk/>
            <pc:sldMk cId="4269562052" sldId="303"/>
            <ac:spMk id="59" creationId="{2813A4FA-24A5-41ED-A534-3807D1B2F344}"/>
          </ac:spMkLst>
        </pc:spChg>
        <pc:spChg chg="add del">
          <ac:chgData name="Keisha Morris" userId="2b96fe1c-6397-43e0-afe2-6aa154021377" providerId="ADAL" clId="{10AC6B91-3454-4E42-9675-7D7B6613BC3E}" dt="2026-05-29T20:59:26.862" v="776" actId="26606"/>
          <ac:spMkLst>
            <pc:docMk/>
            <pc:sldMk cId="4269562052" sldId="303"/>
            <ac:spMk id="60" creationId="{C3944F27-CA70-4E84-A51A-E6BF89558979}"/>
          </ac:spMkLst>
        </pc:spChg>
        <pc:spChg chg="add del">
          <ac:chgData name="Keisha Morris" userId="2b96fe1c-6397-43e0-afe2-6aa154021377" providerId="ADAL" clId="{10AC6B91-3454-4E42-9675-7D7B6613BC3E}" dt="2026-05-29T21:10:18.303" v="882" actId="26606"/>
          <ac:spMkLst>
            <pc:docMk/>
            <pc:sldMk cId="4269562052" sldId="303"/>
            <ac:spMk id="63" creationId="{C4285719-470E-454C-AF62-8323075F1F5B}"/>
          </ac:spMkLst>
        </pc:spChg>
        <pc:spChg chg="add del">
          <ac:chgData name="Keisha Morris" userId="2b96fe1c-6397-43e0-afe2-6aa154021377" providerId="ADAL" clId="{10AC6B91-3454-4E42-9675-7D7B6613BC3E}" dt="2026-05-29T21:10:18.303" v="882" actId="26606"/>
          <ac:spMkLst>
            <pc:docMk/>
            <pc:sldMk cId="4269562052" sldId="303"/>
            <ac:spMk id="64" creationId="{CD9FE4EF-C4D8-49A0-B2FF-81D8DB7D8A24}"/>
          </ac:spMkLst>
        </pc:spChg>
        <pc:spChg chg="add del">
          <ac:chgData name="Keisha Morris" userId="2b96fe1c-6397-43e0-afe2-6aa154021377" providerId="ADAL" clId="{10AC6B91-3454-4E42-9675-7D7B6613BC3E}" dt="2026-05-29T21:21:46.118" v="896" actId="26606"/>
          <ac:spMkLst>
            <pc:docMk/>
            <pc:sldMk cId="4269562052" sldId="303"/>
            <ac:spMk id="65" creationId="{4300840D-0A0B-4512-BACA-B439D5B9C57C}"/>
          </ac:spMkLst>
        </pc:spChg>
        <pc:spChg chg="add del">
          <ac:chgData name="Keisha Morris" userId="2b96fe1c-6397-43e0-afe2-6aa154021377" providerId="ADAL" clId="{10AC6B91-3454-4E42-9675-7D7B6613BC3E}" dt="2026-05-29T21:21:46.118" v="896" actId="26606"/>
          <ac:spMkLst>
            <pc:docMk/>
            <pc:sldMk cId="4269562052" sldId="303"/>
            <ac:spMk id="66" creationId="{D2B78728-A580-49A7-84F9-6EF6F583ADE0}"/>
          </ac:spMkLst>
        </pc:spChg>
        <pc:spChg chg="add del">
          <ac:chgData name="Keisha Morris" userId="2b96fe1c-6397-43e0-afe2-6aa154021377" providerId="ADAL" clId="{10AC6B91-3454-4E42-9675-7D7B6613BC3E}" dt="2026-05-29T21:10:18.303" v="882" actId="26606"/>
          <ac:spMkLst>
            <pc:docMk/>
            <pc:sldMk cId="4269562052" sldId="303"/>
            <ac:spMk id="67" creationId="{38FAA1A1-D861-433F-88FA-1E9D6FD31D11}"/>
          </ac:spMkLst>
        </pc:spChg>
        <pc:spChg chg="add del">
          <ac:chgData name="Keisha Morris" userId="2b96fe1c-6397-43e0-afe2-6aa154021377" providerId="ADAL" clId="{10AC6B91-3454-4E42-9675-7D7B6613BC3E}" dt="2026-05-29T21:21:46.118" v="896" actId="26606"/>
          <ac:spMkLst>
            <pc:docMk/>
            <pc:sldMk cId="4269562052" sldId="303"/>
            <ac:spMk id="68" creationId="{8D71EDA1-87BF-4D5D-AB79-F346FD19278A}"/>
          </ac:spMkLst>
        </pc:spChg>
        <pc:spChg chg="add mod">
          <ac:chgData name="Keisha Morris" userId="2b96fe1c-6397-43e0-afe2-6aa154021377" providerId="ADAL" clId="{10AC6B91-3454-4E42-9675-7D7B6613BC3E}" dt="2026-05-29T21:21:46.118" v="896" actId="26606"/>
          <ac:spMkLst>
            <pc:docMk/>
            <pc:sldMk cId="4269562052" sldId="303"/>
            <ac:spMk id="69" creationId="{0FF9CECA-4DDB-5BD1-2EB9-CD70598D2611}"/>
          </ac:spMkLst>
        </pc:spChg>
        <pc:spChg chg="add del">
          <ac:chgData name="Keisha Morris" userId="2b96fe1c-6397-43e0-afe2-6aa154021377" providerId="ADAL" clId="{10AC6B91-3454-4E42-9675-7D7B6613BC3E}" dt="2026-05-29T21:21:46.118" v="896" actId="26606"/>
          <ac:spMkLst>
            <pc:docMk/>
            <pc:sldMk cId="4269562052" sldId="303"/>
            <ac:spMk id="78" creationId="{B8B8D07F-F13E-443E-BA68-2D26672D76B9}"/>
          </ac:spMkLst>
        </pc:spChg>
        <pc:spChg chg="add del">
          <ac:chgData name="Keisha Morris" userId="2b96fe1c-6397-43e0-afe2-6aa154021377" providerId="ADAL" clId="{10AC6B91-3454-4E42-9675-7D7B6613BC3E}" dt="2026-05-29T21:21:46.118" v="896" actId="26606"/>
          <ac:spMkLst>
            <pc:docMk/>
            <pc:sldMk cId="4269562052" sldId="303"/>
            <ac:spMk id="79" creationId="{12609869-9E80-471B-A487-A53288E0E791}"/>
          </ac:spMkLst>
        </pc:spChg>
        <pc:spChg chg="add del">
          <ac:chgData name="Keisha Morris" userId="2b96fe1c-6397-43e0-afe2-6aa154021377" providerId="ADAL" clId="{10AC6B91-3454-4E42-9675-7D7B6613BC3E}" dt="2026-05-29T21:21:46.118" v="896" actId="26606"/>
          <ac:spMkLst>
            <pc:docMk/>
            <pc:sldMk cId="4269562052" sldId="303"/>
            <ac:spMk id="80" creationId="{2813A4FA-24A5-41ED-A534-3807D1B2F344}"/>
          </ac:spMkLst>
        </pc:spChg>
        <pc:spChg chg="add del">
          <ac:chgData name="Keisha Morris" userId="2b96fe1c-6397-43e0-afe2-6aa154021377" providerId="ADAL" clId="{10AC6B91-3454-4E42-9675-7D7B6613BC3E}" dt="2026-05-29T21:21:46.118" v="896" actId="26606"/>
          <ac:spMkLst>
            <pc:docMk/>
            <pc:sldMk cId="4269562052" sldId="303"/>
            <ac:spMk id="81" creationId="{7004738A-9D34-43E8-97D2-CA0EED4F8BE0}"/>
          </ac:spMkLst>
        </pc:spChg>
        <pc:spChg chg="add del">
          <ac:chgData name="Keisha Morris" userId="2b96fe1c-6397-43e0-afe2-6aa154021377" providerId="ADAL" clId="{10AC6B91-3454-4E42-9675-7D7B6613BC3E}" dt="2026-05-29T21:21:46.118" v="896" actId="26606"/>
          <ac:spMkLst>
            <pc:docMk/>
            <pc:sldMk cId="4269562052" sldId="303"/>
            <ac:spMk id="82" creationId="{C3944F27-CA70-4E84-A51A-E6BF89558979}"/>
          </ac:spMkLst>
        </pc:spChg>
        <pc:spChg chg="add del">
          <ac:chgData name="Keisha Morris" userId="2b96fe1c-6397-43e0-afe2-6aa154021377" providerId="ADAL" clId="{10AC6B91-3454-4E42-9675-7D7B6613BC3E}" dt="2026-05-29T21:21:38.195" v="895" actId="26606"/>
          <ac:spMkLst>
            <pc:docMk/>
            <pc:sldMk cId="4269562052" sldId="303"/>
            <ac:spMk id="87" creationId="{C4285719-470E-454C-AF62-8323075F1F5B}"/>
          </ac:spMkLst>
        </pc:spChg>
        <pc:spChg chg="add del">
          <ac:chgData name="Keisha Morris" userId="2b96fe1c-6397-43e0-afe2-6aa154021377" providerId="ADAL" clId="{10AC6B91-3454-4E42-9675-7D7B6613BC3E}" dt="2026-05-29T21:21:38.195" v="895" actId="26606"/>
          <ac:spMkLst>
            <pc:docMk/>
            <pc:sldMk cId="4269562052" sldId="303"/>
            <ac:spMk id="89" creationId="{CD9FE4EF-C4D8-49A0-B2FF-81D8DB7D8A24}"/>
          </ac:spMkLst>
        </pc:spChg>
        <pc:spChg chg="add del">
          <ac:chgData name="Keisha Morris" userId="2b96fe1c-6397-43e0-afe2-6aa154021377" providerId="ADAL" clId="{10AC6B91-3454-4E42-9675-7D7B6613BC3E}" dt="2026-05-29T21:21:38.195" v="895" actId="26606"/>
          <ac:spMkLst>
            <pc:docMk/>
            <pc:sldMk cId="4269562052" sldId="303"/>
            <ac:spMk id="93" creationId="{D2B78728-A580-49A7-84F9-6EF6F583ADE0}"/>
          </ac:spMkLst>
        </pc:spChg>
        <pc:spChg chg="add del">
          <ac:chgData name="Keisha Morris" userId="2b96fe1c-6397-43e0-afe2-6aa154021377" providerId="ADAL" clId="{10AC6B91-3454-4E42-9675-7D7B6613BC3E}" dt="2026-05-29T21:21:37.402" v="894" actId="26606"/>
          <ac:spMkLst>
            <pc:docMk/>
            <pc:sldMk cId="4269562052" sldId="303"/>
            <ac:spMk id="95" creationId="{38FAA1A1-D861-433F-88FA-1E9D6FD31D11}"/>
          </ac:spMkLst>
        </pc:spChg>
        <pc:spChg chg="add del">
          <ac:chgData name="Keisha Morris" userId="2b96fe1c-6397-43e0-afe2-6aa154021377" providerId="ADAL" clId="{10AC6B91-3454-4E42-9675-7D7B6613BC3E}" dt="2026-05-29T21:21:38.195" v="895" actId="26606"/>
          <ac:spMkLst>
            <pc:docMk/>
            <pc:sldMk cId="4269562052" sldId="303"/>
            <ac:spMk id="97" creationId="{8D71EDA1-87BF-4D5D-AB79-F346FD19278A}"/>
          </ac:spMkLst>
        </pc:spChg>
        <pc:spChg chg="add del">
          <ac:chgData name="Keisha Morris" userId="2b96fe1c-6397-43e0-afe2-6aa154021377" providerId="ADAL" clId="{10AC6B91-3454-4E42-9675-7D7B6613BC3E}" dt="2026-05-29T21:21:37.402" v="894" actId="26606"/>
          <ac:spMkLst>
            <pc:docMk/>
            <pc:sldMk cId="4269562052" sldId="303"/>
            <ac:spMk id="102" creationId="{12609869-9E80-471B-A487-A53288E0E791}"/>
          </ac:spMkLst>
        </pc:spChg>
        <pc:spChg chg="add del">
          <ac:chgData name="Keisha Morris" userId="2b96fe1c-6397-43e0-afe2-6aa154021377" providerId="ADAL" clId="{10AC6B91-3454-4E42-9675-7D7B6613BC3E}" dt="2026-05-29T21:21:37.402" v="894" actId="26606"/>
          <ac:spMkLst>
            <pc:docMk/>
            <pc:sldMk cId="4269562052" sldId="303"/>
            <ac:spMk id="104" creationId="{7004738A-9D34-43E8-97D2-CA0EED4F8BE0}"/>
          </ac:spMkLst>
        </pc:spChg>
        <pc:spChg chg="add del">
          <ac:chgData name="Keisha Morris" userId="2b96fe1c-6397-43e0-afe2-6aa154021377" providerId="ADAL" clId="{10AC6B91-3454-4E42-9675-7D7B6613BC3E}" dt="2026-05-29T21:21:37.402" v="894" actId="26606"/>
          <ac:spMkLst>
            <pc:docMk/>
            <pc:sldMk cId="4269562052" sldId="303"/>
            <ac:spMk id="110" creationId="{C3944F27-CA70-4E84-A51A-E6BF89558979}"/>
          </ac:spMkLst>
        </pc:spChg>
        <pc:grpChg chg="add del">
          <ac:chgData name="Keisha Morris" userId="2b96fe1c-6397-43e0-afe2-6aa154021377" providerId="ADAL" clId="{10AC6B91-3454-4E42-9675-7D7B6613BC3E}" dt="2026-05-29T20:59:10.178" v="768" actId="26606"/>
          <ac:grpSpMkLst>
            <pc:docMk/>
            <pc:sldMk cId="4269562052" sldId="303"/>
            <ac:grpSpMk id="34" creationId="{C54A2A4D-19EF-3552-F383-6AD9587C8AFC}"/>
          </ac:grpSpMkLst>
        </pc:grpChg>
        <pc:grpChg chg="add del">
          <ac:chgData name="Keisha Morris" userId="2b96fe1c-6397-43e0-afe2-6aa154021377" providerId="ADAL" clId="{10AC6B91-3454-4E42-9675-7D7B6613BC3E}" dt="2026-05-29T20:59:19.104" v="770" actId="26606"/>
          <ac:grpSpMkLst>
            <pc:docMk/>
            <pc:sldMk cId="4269562052" sldId="303"/>
            <ac:grpSpMk id="40" creationId="{C54A2A4D-19EF-3552-F383-6AD9587C8AFC}"/>
          </ac:grpSpMkLst>
        </pc:grpChg>
        <pc:grpChg chg="add del">
          <ac:chgData name="Keisha Morris" userId="2b96fe1c-6397-43e0-afe2-6aa154021377" providerId="ADAL" clId="{10AC6B91-3454-4E42-9675-7D7B6613BC3E}" dt="2026-05-29T20:59:22.180" v="774" actId="26606"/>
          <ac:grpSpMkLst>
            <pc:docMk/>
            <pc:sldMk cId="4269562052" sldId="303"/>
            <ac:grpSpMk id="50" creationId="{114ED94A-C85D-4CD3-4205-438D21CE6B38}"/>
          </ac:grpSpMkLst>
        </pc:grpChg>
        <pc:grpChg chg="add del">
          <ac:chgData name="Keisha Morris" userId="2b96fe1c-6397-43e0-afe2-6aa154021377" providerId="ADAL" clId="{10AC6B91-3454-4E42-9675-7D7B6613BC3E}" dt="2026-05-29T21:10:18.303" v="882" actId="26606"/>
          <ac:grpSpMkLst>
            <pc:docMk/>
            <pc:sldMk cId="4269562052" sldId="303"/>
            <ac:grpSpMk id="74" creationId="{C54A2A4D-19EF-3552-F383-6AD9587C8AFC}"/>
          </ac:grpSpMkLst>
        </pc:grpChg>
        <pc:graphicFrameChg chg="add del">
          <ac:chgData name="Keisha Morris" userId="2b96fe1c-6397-43e0-afe2-6aa154021377" providerId="ADAL" clId="{10AC6B91-3454-4E42-9675-7D7B6613BC3E}" dt="2026-05-29T20:58:19.864" v="762" actId="26606"/>
          <ac:graphicFrameMkLst>
            <pc:docMk/>
            <pc:sldMk cId="4269562052" sldId="303"/>
            <ac:graphicFrameMk id="20" creationId="{81E9B62E-1226-5154-F516-E10F39DC0EE7}"/>
          </ac:graphicFrameMkLst>
        </pc:graphicFrameChg>
        <pc:graphicFrameChg chg="add del">
          <ac:chgData name="Keisha Morris" userId="2b96fe1c-6397-43e0-afe2-6aa154021377" providerId="ADAL" clId="{10AC6B91-3454-4E42-9675-7D7B6613BC3E}" dt="2026-05-29T21:01:59.195" v="812" actId="26606"/>
          <ac:graphicFrameMkLst>
            <pc:docMk/>
            <pc:sldMk cId="4269562052" sldId="303"/>
            <ac:graphicFrameMk id="21" creationId="{8242466C-0623-2725-4332-8ADF2737C9B6}"/>
          </ac:graphicFrameMkLst>
        </pc:graphicFrameChg>
        <pc:graphicFrameChg chg="add del mod ord modGraphic">
          <ac:chgData name="Keisha Morris" userId="2b96fe1c-6397-43e0-afe2-6aa154021377" providerId="ADAL" clId="{10AC6B91-3454-4E42-9675-7D7B6613BC3E}" dt="2026-05-29T21:00:56.633" v="792" actId="26606"/>
          <ac:graphicFrameMkLst>
            <pc:docMk/>
            <pc:sldMk cId="4269562052" sldId="303"/>
            <ac:graphicFrameMk id="22" creationId="{3F01DAEC-39CC-90CC-794F-E0220C196C71}"/>
          </ac:graphicFrameMkLst>
        </pc:graphicFrameChg>
        <pc:graphicFrameChg chg="add del">
          <ac:chgData name="Keisha Morris" userId="2b96fe1c-6397-43e0-afe2-6aa154021377" providerId="ADAL" clId="{10AC6B91-3454-4E42-9675-7D7B6613BC3E}" dt="2026-05-29T21:02:05.614" v="814" actId="26606"/>
          <ac:graphicFrameMkLst>
            <pc:docMk/>
            <pc:sldMk cId="4269562052" sldId="303"/>
            <ac:graphicFrameMk id="43" creationId="{1B8A6E28-3F43-6398-91D3-1FA465DDFF01}"/>
          </ac:graphicFrameMkLst>
        </pc:graphicFrameChg>
        <pc:graphicFrameChg chg="add del">
          <ac:chgData name="Keisha Morris" userId="2b96fe1c-6397-43e0-afe2-6aa154021377" providerId="ADAL" clId="{10AC6B91-3454-4E42-9675-7D7B6613BC3E}" dt="2026-05-29T21:02:12.856" v="816" actId="26606"/>
          <ac:graphicFrameMkLst>
            <pc:docMk/>
            <pc:sldMk cId="4269562052" sldId="303"/>
            <ac:graphicFrameMk id="49" creationId="{8242466C-0623-2725-4332-8ADF2737C9B6}"/>
          </ac:graphicFrameMkLst>
        </pc:graphicFrameChg>
        <pc:graphicFrameChg chg="add del">
          <ac:chgData name="Keisha Morris" userId="2b96fe1c-6397-43e0-afe2-6aa154021377" providerId="ADAL" clId="{10AC6B91-3454-4E42-9675-7D7B6613BC3E}" dt="2026-05-29T21:02:21.789" v="818" actId="26606"/>
          <ac:graphicFrameMkLst>
            <pc:docMk/>
            <pc:sldMk cId="4269562052" sldId="303"/>
            <ac:graphicFrameMk id="51" creationId="{B6FE9233-AFB6-190E-C3C1-B79AFF24827C}"/>
          </ac:graphicFrameMkLst>
        </pc:graphicFrameChg>
        <pc:picChg chg="add mod">
          <ac:chgData name="Keisha Morris" userId="2b96fe1c-6397-43e0-afe2-6aa154021377" providerId="ADAL" clId="{10AC6B91-3454-4E42-9675-7D7B6613BC3E}" dt="2026-05-29T21:10:18.303" v="882" actId="26606"/>
          <ac:picMkLst>
            <pc:docMk/>
            <pc:sldMk cId="4269562052" sldId="303"/>
            <ac:picMk id="7" creationId="{768C0A7C-B3FD-BCA0-5735-DADAB53EA76D}"/>
          </ac:picMkLst>
        </pc:picChg>
      </pc:sldChg>
      <pc:sldChg chg="addSp delSp modSp new del mod setBg">
        <pc:chgData name="Keisha Morris" userId="2b96fe1c-6397-43e0-afe2-6aa154021377" providerId="ADAL" clId="{10AC6B91-3454-4E42-9675-7D7B6613BC3E}" dt="2026-05-29T21:22:02.967" v="897" actId="2696"/>
        <pc:sldMkLst>
          <pc:docMk/>
          <pc:sldMk cId="2159266565" sldId="304"/>
        </pc:sldMkLst>
        <pc:spChg chg="mod">
          <ac:chgData name="Keisha Morris" userId="2b96fe1c-6397-43e0-afe2-6aa154021377" providerId="ADAL" clId="{10AC6B91-3454-4E42-9675-7D7B6613BC3E}" dt="2026-05-29T21:21:24.957" v="891" actId="26606"/>
          <ac:spMkLst>
            <pc:docMk/>
            <pc:sldMk cId="2159266565" sldId="304"/>
            <ac:spMk id="2" creationId="{3AD9E718-D7D8-19DA-6343-9DD62D0E7834}"/>
          </ac:spMkLst>
        </pc:spChg>
        <pc:spChg chg="add del mod">
          <ac:chgData name="Keisha Morris" userId="2b96fe1c-6397-43e0-afe2-6aa154021377" providerId="ADAL" clId="{10AC6B91-3454-4E42-9675-7D7B6613BC3E}" dt="2026-05-29T21:06:59.342" v="862" actId="26606"/>
          <ac:spMkLst>
            <pc:docMk/>
            <pc:sldMk cId="2159266565" sldId="304"/>
            <ac:spMk id="3" creationId="{41B562C4-70DA-88C7-C0ED-33C11FF91487}"/>
          </ac:spMkLst>
        </pc:spChg>
        <pc:spChg chg="add del">
          <ac:chgData name="Keisha Morris" userId="2b96fe1c-6397-43e0-afe2-6aa154021377" providerId="ADAL" clId="{10AC6B91-3454-4E42-9675-7D7B6613BC3E}" dt="2026-05-29T21:06:56.140" v="859" actId="26606"/>
          <ac:spMkLst>
            <pc:docMk/>
            <pc:sldMk cId="2159266565" sldId="304"/>
            <ac:spMk id="9" creationId="{738F59A4-4431-460D-8E49-6E65C189A566}"/>
          </ac:spMkLst>
        </pc:spChg>
        <pc:spChg chg="add del">
          <ac:chgData name="Keisha Morris" userId="2b96fe1c-6397-43e0-afe2-6aa154021377" providerId="ADAL" clId="{10AC6B91-3454-4E42-9675-7D7B6613BC3E}" dt="2026-05-29T21:06:59.310" v="861" actId="26606"/>
          <ac:spMkLst>
            <pc:docMk/>
            <pc:sldMk cId="2159266565" sldId="304"/>
            <ac:spMk id="15" creationId="{3150CB11-0C61-439E-910F-5787759E72A0}"/>
          </ac:spMkLst>
        </pc:spChg>
        <pc:spChg chg="add del">
          <ac:chgData name="Keisha Morris" userId="2b96fe1c-6397-43e0-afe2-6aa154021377" providerId="ADAL" clId="{10AC6B91-3454-4E42-9675-7D7B6613BC3E}" dt="2026-05-29T21:06:59.310" v="861" actId="26606"/>
          <ac:spMkLst>
            <pc:docMk/>
            <pc:sldMk cId="2159266565" sldId="304"/>
            <ac:spMk id="16" creationId="{BACC6370-2D7E-4714-9D71-7542949D7D5D}"/>
          </ac:spMkLst>
        </pc:spChg>
        <pc:spChg chg="add del">
          <ac:chgData name="Keisha Morris" userId="2b96fe1c-6397-43e0-afe2-6aa154021377" providerId="ADAL" clId="{10AC6B91-3454-4E42-9675-7D7B6613BC3E}" dt="2026-05-29T21:06:59.310" v="861" actId="26606"/>
          <ac:spMkLst>
            <pc:docMk/>
            <pc:sldMk cId="2159266565" sldId="304"/>
            <ac:spMk id="17" creationId="{43F8A58B-5155-44CE-A5FF-7647B47D0A7A}"/>
          </ac:spMkLst>
        </pc:spChg>
        <pc:spChg chg="add del">
          <ac:chgData name="Keisha Morris" userId="2b96fe1c-6397-43e0-afe2-6aa154021377" providerId="ADAL" clId="{10AC6B91-3454-4E42-9675-7D7B6613BC3E}" dt="2026-05-29T21:06:59.310" v="861" actId="26606"/>
          <ac:spMkLst>
            <pc:docMk/>
            <pc:sldMk cId="2159266565" sldId="304"/>
            <ac:spMk id="18" creationId="{256B2C21-A230-48C0-8DF1-C46611373C44}"/>
          </ac:spMkLst>
        </pc:spChg>
        <pc:spChg chg="add del">
          <ac:chgData name="Keisha Morris" userId="2b96fe1c-6397-43e0-afe2-6aa154021377" providerId="ADAL" clId="{10AC6B91-3454-4E42-9675-7D7B6613BC3E}" dt="2026-05-29T21:06:59.310" v="861" actId="26606"/>
          <ac:spMkLst>
            <pc:docMk/>
            <pc:sldMk cId="2159266565" sldId="304"/>
            <ac:spMk id="19" creationId="{443F2ACA-E6D6-4028-82DD-F03C262D5DE6}"/>
          </ac:spMkLst>
        </pc:spChg>
        <pc:spChg chg="add del">
          <ac:chgData name="Keisha Morris" userId="2b96fe1c-6397-43e0-afe2-6aa154021377" providerId="ADAL" clId="{10AC6B91-3454-4E42-9675-7D7B6613BC3E}" dt="2026-05-29T21:06:59.310" v="861" actId="26606"/>
          <ac:spMkLst>
            <pc:docMk/>
            <pc:sldMk cId="2159266565" sldId="304"/>
            <ac:spMk id="20" creationId="{3847E18C-932D-4C95-AABA-FEC7C9499AD7}"/>
          </ac:spMkLst>
        </pc:spChg>
        <pc:spChg chg="add del">
          <ac:chgData name="Keisha Morris" userId="2b96fe1c-6397-43e0-afe2-6aa154021377" providerId="ADAL" clId="{10AC6B91-3454-4E42-9675-7D7B6613BC3E}" dt="2026-05-29T21:21:08.977" v="887" actId="26606"/>
          <ac:spMkLst>
            <pc:docMk/>
            <pc:sldMk cId="2159266565" sldId="304"/>
            <ac:spMk id="28" creationId="{12609869-9E80-471B-A487-A53288E0E791}"/>
          </ac:spMkLst>
        </pc:spChg>
        <pc:spChg chg="add del">
          <ac:chgData name="Keisha Morris" userId="2b96fe1c-6397-43e0-afe2-6aa154021377" providerId="ADAL" clId="{10AC6B91-3454-4E42-9675-7D7B6613BC3E}" dt="2026-05-29T21:21:08.977" v="887" actId="26606"/>
          <ac:spMkLst>
            <pc:docMk/>
            <pc:sldMk cId="2159266565" sldId="304"/>
            <ac:spMk id="30" creationId="{7004738A-9D34-43E8-97D2-CA0EED4F8BE0}"/>
          </ac:spMkLst>
        </pc:spChg>
        <pc:spChg chg="add del">
          <ac:chgData name="Keisha Morris" userId="2b96fe1c-6397-43e0-afe2-6aa154021377" providerId="ADAL" clId="{10AC6B91-3454-4E42-9675-7D7B6613BC3E}" dt="2026-05-29T21:21:08.977" v="887" actId="26606"/>
          <ac:spMkLst>
            <pc:docMk/>
            <pc:sldMk cId="2159266565" sldId="304"/>
            <ac:spMk id="32" creationId="{B8B8D07F-F13E-443E-BA68-2D26672D76B9}"/>
          </ac:spMkLst>
        </pc:spChg>
        <pc:spChg chg="add del">
          <ac:chgData name="Keisha Morris" userId="2b96fe1c-6397-43e0-afe2-6aa154021377" providerId="ADAL" clId="{10AC6B91-3454-4E42-9675-7D7B6613BC3E}" dt="2026-05-29T21:21:08.977" v="887" actId="26606"/>
          <ac:spMkLst>
            <pc:docMk/>
            <pc:sldMk cId="2159266565" sldId="304"/>
            <ac:spMk id="34" creationId="{2813A4FA-24A5-41ED-A534-3807D1B2F344}"/>
          </ac:spMkLst>
        </pc:spChg>
        <pc:spChg chg="add del">
          <ac:chgData name="Keisha Morris" userId="2b96fe1c-6397-43e0-afe2-6aa154021377" providerId="ADAL" clId="{10AC6B91-3454-4E42-9675-7D7B6613BC3E}" dt="2026-05-29T21:21:08.977" v="887" actId="26606"/>
          <ac:spMkLst>
            <pc:docMk/>
            <pc:sldMk cId="2159266565" sldId="304"/>
            <ac:spMk id="36" creationId="{C3944F27-CA70-4E84-A51A-E6BF89558979}"/>
          </ac:spMkLst>
        </pc:spChg>
        <pc:spChg chg="add del">
          <ac:chgData name="Keisha Morris" userId="2b96fe1c-6397-43e0-afe2-6aa154021377" providerId="ADAL" clId="{10AC6B91-3454-4E42-9675-7D7B6613BC3E}" dt="2026-05-29T21:21:18.897" v="889" actId="26606"/>
          <ac:spMkLst>
            <pc:docMk/>
            <pc:sldMk cId="2159266565" sldId="304"/>
            <ac:spMk id="38" creationId="{12609869-9E80-471B-A487-A53288E0E791}"/>
          </ac:spMkLst>
        </pc:spChg>
        <pc:spChg chg="add del">
          <ac:chgData name="Keisha Morris" userId="2b96fe1c-6397-43e0-afe2-6aa154021377" providerId="ADAL" clId="{10AC6B91-3454-4E42-9675-7D7B6613BC3E}" dt="2026-05-29T21:21:18.897" v="889" actId="26606"/>
          <ac:spMkLst>
            <pc:docMk/>
            <pc:sldMk cId="2159266565" sldId="304"/>
            <ac:spMk id="39" creationId="{7004738A-9D34-43E8-97D2-CA0EED4F8BE0}"/>
          </ac:spMkLst>
        </pc:spChg>
        <pc:spChg chg="add del">
          <ac:chgData name="Keisha Morris" userId="2b96fe1c-6397-43e0-afe2-6aa154021377" providerId="ADAL" clId="{10AC6B91-3454-4E42-9675-7D7B6613BC3E}" dt="2026-05-29T21:21:18.897" v="889" actId="26606"/>
          <ac:spMkLst>
            <pc:docMk/>
            <pc:sldMk cId="2159266565" sldId="304"/>
            <ac:spMk id="40" creationId="{B8B8D07F-F13E-443E-BA68-2D26672D76B9}"/>
          </ac:spMkLst>
        </pc:spChg>
        <pc:spChg chg="add del">
          <ac:chgData name="Keisha Morris" userId="2b96fe1c-6397-43e0-afe2-6aa154021377" providerId="ADAL" clId="{10AC6B91-3454-4E42-9675-7D7B6613BC3E}" dt="2026-05-29T21:21:18.897" v="889" actId="26606"/>
          <ac:spMkLst>
            <pc:docMk/>
            <pc:sldMk cId="2159266565" sldId="304"/>
            <ac:spMk id="41" creationId="{2813A4FA-24A5-41ED-A534-3807D1B2F344}"/>
          </ac:spMkLst>
        </pc:spChg>
        <pc:spChg chg="add del">
          <ac:chgData name="Keisha Morris" userId="2b96fe1c-6397-43e0-afe2-6aa154021377" providerId="ADAL" clId="{10AC6B91-3454-4E42-9675-7D7B6613BC3E}" dt="2026-05-29T21:21:18.897" v="889" actId="26606"/>
          <ac:spMkLst>
            <pc:docMk/>
            <pc:sldMk cId="2159266565" sldId="304"/>
            <ac:spMk id="42" creationId="{C3944F27-CA70-4E84-A51A-E6BF89558979}"/>
          </ac:spMkLst>
        </pc:spChg>
        <pc:spChg chg="add del">
          <ac:chgData name="Keisha Morris" userId="2b96fe1c-6397-43e0-afe2-6aa154021377" providerId="ADAL" clId="{10AC6B91-3454-4E42-9675-7D7B6613BC3E}" dt="2026-05-29T21:21:24.957" v="891" actId="26606"/>
          <ac:spMkLst>
            <pc:docMk/>
            <pc:sldMk cId="2159266565" sldId="304"/>
            <ac:spMk id="44" creationId="{12609869-9E80-471B-A487-A53288E0E791}"/>
          </ac:spMkLst>
        </pc:spChg>
        <pc:spChg chg="add del">
          <ac:chgData name="Keisha Morris" userId="2b96fe1c-6397-43e0-afe2-6aa154021377" providerId="ADAL" clId="{10AC6B91-3454-4E42-9675-7D7B6613BC3E}" dt="2026-05-29T21:21:24.957" v="891" actId="26606"/>
          <ac:spMkLst>
            <pc:docMk/>
            <pc:sldMk cId="2159266565" sldId="304"/>
            <ac:spMk id="45" creationId="{7004738A-9D34-43E8-97D2-CA0EED4F8BE0}"/>
          </ac:spMkLst>
        </pc:spChg>
        <pc:spChg chg="add del">
          <ac:chgData name="Keisha Morris" userId="2b96fe1c-6397-43e0-afe2-6aa154021377" providerId="ADAL" clId="{10AC6B91-3454-4E42-9675-7D7B6613BC3E}" dt="2026-05-29T21:21:24.957" v="891" actId="26606"/>
          <ac:spMkLst>
            <pc:docMk/>
            <pc:sldMk cId="2159266565" sldId="304"/>
            <ac:spMk id="46" creationId="{B8B8D07F-F13E-443E-BA68-2D26672D76B9}"/>
          </ac:spMkLst>
        </pc:spChg>
        <pc:spChg chg="add del">
          <ac:chgData name="Keisha Morris" userId="2b96fe1c-6397-43e0-afe2-6aa154021377" providerId="ADAL" clId="{10AC6B91-3454-4E42-9675-7D7B6613BC3E}" dt="2026-05-29T21:21:24.957" v="891" actId="26606"/>
          <ac:spMkLst>
            <pc:docMk/>
            <pc:sldMk cId="2159266565" sldId="304"/>
            <ac:spMk id="47" creationId="{2813A4FA-24A5-41ED-A534-3807D1B2F344}"/>
          </ac:spMkLst>
        </pc:spChg>
        <pc:spChg chg="add del">
          <ac:chgData name="Keisha Morris" userId="2b96fe1c-6397-43e0-afe2-6aa154021377" providerId="ADAL" clId="{10AC6B91-3454-4E42-9675-7D7B6613BC3E}" dt="2026-05-29T21:21:24.957" v="891" actId="26606"/>
          <ac:spMkLst>
            <pc:docMk/>
            <pc:sldMk cId="2159266565" sldId="304"/>
            <ac:spMk id="48" creationId="{C3944F27-CA70-4E84-A51A-E6BF89558979}"/>
          </ac:spMkLst>
        </pc:spChg>
        <pc:grpChg chg="add del">
          <ac:chgData name="Keisha Morris" userId="2b96fe1c-6397-43e0-afe2-6aa154021377" providerId="ADAL" clId="{10AC6B91-3454-4E42-9675-7D7B6613BC3E}" dt="2026-05-29T21:06:56.140" v="859" actId="26606"/>
          <ac:grpSpMkLst>
            <pc:docMk/>
            <pc:sldMk cId="2159266565" sldId="304"/>
            <ac:grpSpMk id="11" creationId="{8A919B9C-5C01-47E4-B2F2-45F589208ABF}"/>
          </ac:grpSpMkLst>
        </pc:grpChg>
        <pc:graphicFrameChg chg="add del">
          <ac:chgData name="Keisha Morris" userId="2b96fe1c-6397-43e0-afe2-6aa154021377" providerId="ADAL" clId="{10AC6B91-3454-4E42-9675-7D7B6613BC3E}" dt="2026-05-29T21:06:56.140" v="859" actId="26606"/>
          <ac:graphicFrameMkLst>
            <pc:docMk/>
            <pc:sldMk cId="2159266565" sldId="304"/>
            <ac:graphicFrameMk id="5" creationId="{D80F85C4-FE0A-6A36-662B-4593A9180511}"/>
          </ac:graphicFrameMkLst>
        </pc:graphicFrameChg>
        <pc:graphicFrameChg chg="add del">
          <ac:chgData name="Keisha Morris" userId="2b96fe1c-6397-43e0-afe2-6aa154021377" providerId="ADAL" clId="{10AC6B91-3454-4E42-9675-7D7B6613BC3E}" dt="2026-05-29T21:06:59.310" v="861" actId="26606"/>
          <ac:graphicFrameMkLst>
            <pc:docMk/>
            <pc:sldMk cId="2159266565" sldId="304"/>
            <ac:graphicFrameMk id="21" creationId="{FF95A2A5-86C0-BE06-3EE5-EF5074B52FEE}"/>
          </ac:graphicFrameMkLst>
        </pc:graphicFrameChg>
        <pc:graphicFrameChg chg="add mod modGraphic">
          <ac:chgData name="Keisha Morris" userId="2b96fe1c-6397-43e0-afe2-6aa154021377" providerId="ADAL" clId="{10AC6B91-3454-4E42-9675-7D7B6613BC3E}" dt="2026-05-29T21:21:33.270" v="893" actId="26606"/>
          <ac:graphicFrameMkLst>
            <pc:docMk/>
            <pc:sldMk cId="2159266565" sldId="304"/>
            <ac:graphicFrameMk id="23" creationId="{0BDB2B01-45E6-4787-9F32-0160CE003867}"/>
          </ac:graphicFrameMkLst>
        </pc:graphicFrameChg>
        <pc:picChg chg="add mod">
          <ac:chgData name="Keisha Morris" userId="2b96fe1c-6397-43e0-afe2-6aa154021377" providerId="ADAL" clId="{10AC6B91-3454-4E42-9675-7D7B6613BC3E}" dt="2026-05-29T21:21:24.957" v="891" actId="26606"/>
          <ac:picMkLst>
            <pc:docMk/>
            <pc:sldMk cId="2159266565" sldId="304"/>
            <ac:picMk id="6" creationId="{DFE6BDF1-928B-AD61-D1F8-6DDFA3B4460F}"/>
          </ac:picMkLst>
        </pc:picChg>
      </pc:sldChg>
      <pc:sldChg chg="modSp new del">
        <pc:chgData name="Keisha Morris" userId="2b96fe1c-6397-43e0-afe2-6aa154021377" providerId="ADAL" clId="{10AC6B91-3454-4E42-9675-7D7B6613BC3E}" dt="2026-05-29T21:23:52.782" v="930" actId="47"/>
        <pc:sldMkLst>
          <pc:docMk/>
          <pc:sldMk cId="3689976722" sldId="305"/>
        </pc:sldMkLst>
        <pc:spChg chg="mod">
          <ac:chgData name="Keisha Morris" userId="2b96fe1c-6397-43e0-afe2-6aa154021377" providerId="ADAL" clId="{10AC6B91-3454-4E42-9675-7D7B6613BC3E}" dt="2026-05-29T21:06:18.189" v="857"/>
          <ac:spMkLst>
            <pc:docMk/>
            <pc:sldMk cId="3689976722" sldId="305"/>
            <ac:spMk id="3" creationId="{130FDE1B-4356-CE33-1893-8A1CF7338F42}"/>
          </ac:spMkLst>
        </pc:spChg>
      </pc:sldChg>
      <pc:sldChg chg="addSp delSp modSp new mod setBg">
        <pc:chgData name="Keisha Morris" userId="2b96fe1c-6397-43e0-afe2-6aa154021377" providerId="ADAL" clId="{10AC6B91-3454-4E42-9675-7D7B6613BC3E}" dt="2026-05-29T21:23:41.402" v="929" actId="26606"/>
        <pc:sldMkLst>
          <pc:docMk/>
          <pc:sldMk cId="2289425093" sldId="306"/>
        </pc:sldMkLst>
        <pc:spChg chg="add del mod">
          <ac:chgData name="Keisha Morris" userId="2b96fe1c-6397-43e0-afe2-6aa154021377" providerId="ADAL" clId="{10AC6B91-3454-4E42-9675-7D7B6613BC3E}" dt="2026-05-29T21:23:41.402" v="929" actId="26606"/>
          <ac:spMkLst>
            <pc:docMk/>
            <pc:sldMk cId="2289425093" sldId="306"/>
            <ac:spMk id="2" creationId="{C40A0FE9-6B11-31CD-A4C5-7B0712CC1216}"/>
          </ac:spMkLst>
        </pc:spChg>
        <pc:spChg chg="del mod">
          <ac:chgData name="Keisha Morris" userId="2b96fe1c-6397-43e0-afe2-6aa154021377" providerId="ADAL" clId="{10AC6B91-3454-4E42-9675-7D7B6613BC3E}" dt="2026-05-29T21:23:14.198" v="914" actId="22"/>
          <ac:spMkLst>
            <pc:docMk/>
            <pc:sldMk cId="2289425093" sldId="306"/>
            <ac:spMk id="3" creationId="{2E3F2EED-BEB9-9C71-E58F-8366CBD12771}"/>
          </ac:spMkLst>
        </pc:spChg>
        <pc:spChg chg="add">
          <ac:chgData name="Keisha Morris" userId="2b96fe1c-6397-43e0-afe2-6aa154021377" providerId="ADAL" clId="{10AC6B91-3454-4E42-9675-7D7B6613BC3E}" dt="2026-05-29T21:23:41.402" v="929" actId="26606"/>
          <ac:spMkLst>
            <pc:docMk/>
            <pc:sldMk cId="2289425093" sldId="306"/>
            <ac:spMk id="16" creationId="{42A4FC2C-047E-45A5-965D-8E1E3BF09BC6}"/>
          </ac:spMkLst>
        </pc:spChg>
        <pc:grpChg chg="add del">
          <ac:chgData name="Keisha Morris" userId="2b96fe1c-6397-43e0-afe2-6aa154021377" providerId="ADAL" clId="{10AC6B91-3454-4E42-9675-7D7B6613BC3E}" dt="2026-05-29T21:23:41.392" v="928" actId="26606"/>
          <ac:grpSpMkLst>
            <pc:docMk/>
            <pc:sldMk cId="2289425093" sldId="306"/>
            <ac:grpSpMk id="10" creationId="{723C66ED-DBBF-12CA-7F5E-813E0E7D036A}"/>
          </ac:grpSpMkLst>
        </pc:grpChg>
        <pc:picChg chg="add mod ord">
          <ac:chgData name="Keisha Morris" userId="2b96fe1c-6397-43e0-afe2-6aa154021377" providerId="ADAL" clId="{10AC6B91-3454-4E42-9675-7D7B6613BC3E}" dt="2026-05-29T21:23:41.402" v="929" actId="26606"/>
          <ac:picMkLst>
            <pc:docMk/>
            <pc:sldMk cId="2289425093" sldId="306"/>
            <ac:picMk id="5" creationId="{7446FBFD-9789-B5C0-EA68-316A60CF2385}"/>
          </ac:picMkLst>
        </pc:picChg>
      </pc:sldChg>
      <pc:sldChg chg="addSp modSp new mod">
        <pc:chgData name="Keisha Morris" userId="2b96fe1c-6397-43e0-afe2-6aa154021377" providerId="ADAL" clId="{10AC6B91-3454-4E42-9675-7D7B6613BC3E}" dt="2026-05-29T21:32:32.889" v="973" actId="207"/>
        <pc:sldMkLst>
          <pc:docMk/>
          <pc:sldMk cId="2554585616" sldId="307"/>
        </pc:sldMkLst>
        <pc:spChg chg="mod">
          <ac:chgData name="Keisha Morris" userId="2b96fe1c-6397-43e0-afe2-6aa154021377" providerId="ADAL" clId="{10AC6B91-3454-4E42-9675-7D7B6613BC3E}" dt="2026-05-29T21:32:32.889" v="973" actId="207"/>
          <ac:spMkLst>
            <pc:docMk/>
            <pc:sldMk cId="2554585616" sldId="307"/>
            <ac:spMk id="2" creationId="{043A2A18-E7A7-E9B4-5FE9-300CA9177485}"/>
          </ac:spMkLst>
        </pc:spChg>
        <pc:spChg chg="mod">
          <ac:chgData name="Keisha Morris" userId="2b96fe1c-6397-43e0-afe2-6aa154021377" providerId="ADAL" clId="{10AC6B91-3454-4E42-9675-7D7B6613BC3E}" dt="2026-05-29T21:31:01.154" v="966" actId="21"/>
          <ac:spMkLst>
            <pc:docMk/>
            <pc:sldMk cId="2554585616" sldId="307"/>
            <ac:spMk id="3" creationId="{CD5D1F62-691F-8724-9B5B-F020A8217EE5}"/>
          </ac:spMkLst>
        </pc:spChg>
        <pc:picChg chg="add mod">
          <ac:chgData name="Keisha Morris" userId="2b96fe1c-6397-43e0-afe2-6aa154021377" providerId="ADAL" clId="{10AC6B91-3454-4E42-9675-7D7B6613BC3E}" dt="2026-05-29T21:31:54.348" v="972" actId="14100"/>
          <ac:picMkLst>
            <pc:docMk/>
            <pc:sldMk cId="2554585616" sldId="307"/>
            <ac:picMk id="7" creationId="{26ECC9C0-8852-0143-7A2F-F73175197581}"/>
          </ac:picMkLst>
        </pc:picChg>
      </pc:sldChg>
      <pc:sldChg chg="modSp add mod setBg">
        <pc:chgData name="Keisha Morris" userId="2b96fe1c-6397-43e0-afe2-6aa154021377" providerId="ADAL" clId="{10AC6B91-3454-4E42-9675-7D7B6613BC3E}" dt="2026-05-29T21:46:51.187" v="1056" actId="207"/>
        <pc:sldMkLst>
          <pc:docMk/>
          <pc:sldMk cId="0" sldId="308"/>
        </pc:sldMkLst>
        <pc:spChg chg="mod">
          <ac:chgData name="Keisha Morris" userId="2b96fe1c-6397-43e0-afe2-6aa154021377" providerId="ADAL" clId="{10AC6B91-3454-4E42-9675-7D7B6613BC3E}" dt="2026-05-29T21:45:39.126" v="1047" actId="207"/>
          <ac:spMkLst>
            <pc:docMk/>
            <pc:sldMk cId="0" sldId="308"/>
            <ac:spMk id="4" creationId="{00000000-0000-0000-0000-000000000000}"/>
          </ac:spMkLst>
        </pc:spChg>
        <pc:spChg chg="mod">
          <ac:chgData name="Keisha Morris" userId="2b96fe1c-6397-43e0-afe2-6aa154021377" providerId="ADAL" clId="{10AC6B91-3454-4E42-9675-7D7B6613BC3E}" dt="2026-05-29T21:45:50.582" v="1048" actId="207"/>
          <ac:spMkLst>
            <pc:docMk/>
            <pc:sldMk cId="0" sldId="308"/>
            <ac:spMk id="5" creationId="{00000000-0000-0000-0000-000000000000}"/>
          </ac:spMkLst>
        </pc:spChg>
        <pc:spChg chg="mod">
          <ac:chgData name="Keisha Morris" userId="2b96fe1c-6397-43e0-afe2-6aa154021377" providerId="ADAL" clId="{10AC6B91-3454-4E42-9675-7D7B6613BC3E}" dt="2026-05-29T21:46:16.817" v="1051" actId="207"/>
          <ac:spMkLst>
            <pc:docMk/>
            <pc:sldMk cId="0" sldId="308"/>
            <ac:spMk id="8" creationId="{00000000-0000-0000-0000-000000000000}"/>
          </ac:spMkLst>
        </pc:spChg>
        <pc:spChg chg="mod">
          <ac:chgData name="Keisha Morris" userId="2b96fe1c-6397-43e0-afe2-6aa154021377" providerId="ADAL" clId="{10AC6B91-3454-4E42-9675-7D7B6613BC3E}" dt="2026-05-29T21:46:24.192" v="1052" actId="207"/>
          <ac:spMkLst>
            <pc:docMk/>
            <pc:sldMk cId="0" sldId="308"/>
            <ac:spMk id="9" creationId="{00000000-0000-0000-0000-000000000000}"/>
          </ac:spMkLst>
        </pc:spChg>
        <pc:spChg chg="mod">
          <ac:chgData name="Keisha Morris" userId="2b96fe1c-6397-43e0-afe2-6aa154021377" providerId="ADAL" clId="{10AC6B91-3454-4E42-9675-7D7B6613BC3E}" dt="2026-05-29T21:46:29.688" v="1053" actId="207"/>
          <ac:spMkLst>
            <pc:docMk/>
            <pc:sldMk cId="0" sldId="308"/>
            <ac:spMk id="12" creationId="{00000000-0000-0000-0000-000000000000}"/>
          </ac:spMkLst>
        </pc:spChg>
        <pc:spChg chg="mod">
          <ac:chgData name="Keisha Morris" userId="2b96fe1c-6397-43e0-afe2-6aa154021377" providerId="ADAL" clId="{10AC6B91-3454-4E42-9675-7D7B6613BC3E}" dt="2026-05-29T21:46:38.064" v="1054" actId="207"/>
          <ac:spMkLst>
            <pc:docMk/>
            <pc:sldMk cId="0" sldId="308"/>
            <ac:spMk id="13" creationId="{00000000-0000-0000-0000-000000000000}"/>
          </ac:spMkLst>
        </pc:spChg>
        <pc:spChg chg="mod">
          <ac:chgData name="Keisha Morris" userId="2b96fe1c-6397-43e0-afe2-6aa154021377" providerId="ADAL" clId="{10AC6B91-3454-4E42-9675-7D7B6613BC3E}" dt="2026-05-29T21:46:45.280" v="1055" actId="207"/>
          <ac:spMkLst>
            <pc:docMk/>
            <pc:sldMk cId="0" sldId="308"/>
            <ac:spMk id="16" creationId="{00000000-0000-0000-0000-000000000000}"/>
          </ac:spMkLst>
        </pc:spChg>
        <pc:spChg chg="mod">
          <ac:chgData name="Keisha Morris" userId="2b96fe1c-6397-43e0-afe2-6aa154021377" providerId="ADAL" clId="{10AC6B91-3454-4E42-9675-7D7B6613BC3E}" dt="2026-05-29T21:46:51.187" v="1056" actId="207"/>
          <ac:spMkLst>
            <pc:docMk/>
            <pc:sldMk cId="0" sldId="308"/>
            <ac:spMk id="17" creationId="{00000000-0000-0000-0000-000000000000}"/>
          </ac:spMkLst>
        </pc:spChg>
        <pc:spChg chg="mod">
          <ac:chgData name="Keisha Morris" userId="2b96fe1c-6397-43e0-afe2-6aa154021377" providerId="ADAL" clId="{10AC6B91-3454-4E42-9675-7D7B6613BC3E}" dt="2026-05-29T21:43:42.745" v="1041" actId="207"/>
          <ac:spMkLst>
            <pc:docMk/>
            <pc:sldMk cId="0" sldId="308"/>
            <ac:spMk id="22" creationId="{00000000-0000-0000-0000-000000000000}"/>
          </ac:spMkLst>
        </pc:spChg>
        <pc:spChg chg="mod">
          <ac:chgData name="Keisha Morris" userId="2b96fe1c-6397-43e0-afe2-6aa154021377" providerId="ADAL" clId="{10AC6B91-3454-4E42-9675-7D7B6613BC3E}" dt="2026-05-29T21:43:22.240" v="1039" actId="20577"/>
          <ac:spMkLst>
            <pc:docMk/>
            <pc:sldMk cId="0" sldId="308"/>
            <ac:spMk id="23" creationId="{00000000-0000-0000-0000-000000000000}"/>
          </ac:spMkLst>
        </pc:spChg>
      </pc:sldChg>
      <pc:sldChg chg="addSp new del ord">
        <pc:chgData name="Keisha Morris" userId="2b96fe1c-6397-43e0-afe2-6aa154021377" providerId="ADAL" clId="{10AC6B91-3454-4E42-9675-7D7B6613BC3E}" dt="2026-05-29T21:41:41.087" v="1027" actId="47"/>
        <pc:sldMkLst>
          <pc:docMk/>
          <pc:sldMk cId="990477970" sldId="308"/>
        </pc:sldMkLst>
        <pc:picChg chg="add">
          <ac:chgData name="Keisha Morris" userId="2b96fe1c-6397-43e0-afe2-6aa154021377" providerId="ADAL" clId="{10AC6B91-3454-4E42-9675-7D7B6613BC3E}" dt="2026-05-29T21:41:35.492" v="1026"/>
          <ac:picMkLst>
            <pc:docMk/>
            <pc:sldMk cId="990477970" sldId="308"/>
            <ac:picMk id="2050" creationId="{DE94B1A3-98B9-8104-8F1D-0DF5383D06D3}"/>
          </ac:picMkLst>
        </pc:pic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811466-06F3-43E2-BC07-A3F78124108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3843D79-A98D-4DC6-99D4-0DB1E1F5F2D4}">
      <dgm:prSet/>
      <dgm:spPr/>
      <dgm:t>
        <a:bodyPr/>
        <a:lstStyle/>
        <a:p>
          <a:r>
            <a:rPr lang="en-US"/>
            <a:t>Behavioral health demand continues to increase</a:t>
          </a:r>
        </a:p>
      </dgm:t>
    </dgm:pt>
    <dgm:pt modelId="{E8991BA4-E524-4697-8978-B3F3C4F57EE2}" type="parTrans" cxnId="{82541838-74D6-4B99-8B32-FD2AADFD6D31}">
      <dgm:prSet/>
      <dgm:spPr/>
      <dgm:t>
        <a:bodyPr/>
        <a:lstStyle/>
        <a:p>
          <a:endParaRPr lang="en-US"/>
        </a:p>
      </dgm:t>
    </dgm:pt>
    <dgm:pt modelId="{94EFD80A-BAD0-413B-B703-F40EFC4C1A8F}" type="sibTrans" cxnId="{82541838-74D6-4B99-8B32-FD2AADFD6D31}">
      <dgm:prSet/>
      <dgm:spPr/>
      <dgm:t>
        <a:bodyPr/>
        <a:lstStyle/>
        <a:p>
          <a:endParaRPr lang="en-US"/>
        </a:p>
      </dgm:t>
    </dgm:pt>
    <dgm:pt modelId="{57745AC9-7067-480A-A9F7-250643922113}">
      <dgm:prSet/>
      <dgm:spPr/>
      <dgm:t>
        <a:bodyPr/>
        <a:lstStyle/>
        <a:p>
          <a:r>
            <a:rPr lang="en-US" dirty="0"/>
            <a:t> Improves mental health outcomes</a:t>
          </a:r>
        </a:p>
      </dgm:t>
    </dgm:pt>
    <dgm:pt modelId="{3A3FF013-2F67-4977-A35A-36038EAB3559}" type="parTrans" cxnId="{4183B7B3-C421-434D-BACF-5DCDD10870E8}">
      <dgm:prSet/>
      <dgm:spPr/>
      <dgm:t>
        <a:bodyPr/>
        <a:lstStyle/>
        <a:p>
          <a:endParaRPr lang="en-US"/>
        </a:p>
      </dgm:t>
    </dgm:pt>
    <dgm:pt modelId="{04D56E33-B374-400D-A6A1-ADEA1E2938A1}" type="sibTrans" cxnId="{4183B7B3-C421-434D-BACF-5DCDD10870E8}">
      <dgm:prSet/>
      <dgm:spPr/>
      <dgm:t>
        <a:bodyPr/>
        <a:lstStyle/>
        <a:p>
          <a:endParaRPr lang="en-US"/>
        </a:p>
      </dgm:t>
    </dgm:pt>
    <dgm:pt modelId="{E7EE15A6-5909-4C1B-9246-1AE7EFA7E328}">
      <dgm:prSet/>
      <dgm:spPr/>
      <dgm:t>
        <a:bodyPr/>
        <a:lstStyle/>
        <a:p>
          <a:r>
            <a:rPr lang="en-US" dirty="0"/>
            <a:t>Lowers cost and strains on jails</a:t>
          </a:r>
        </a:p>
      </dgm:t>
    </dgm:pt>
    <dgm:pt modelId="{4D706300-6751-47DF-82F0-3B71AB94FDCE}" type="parTrans" cxnId="{4BFACFDE-0D37-4E30-9333-4F95A57508F0}">
      <dgm:prSet/>
      <dgm:spPr/>
      <dgm:t>
        <a:bodyPr/>
        <a:lstStyle/>
        <a:p>
          <a:endParaRPr lang="en-US"/>
        </a:p>
      </dgm:t>
    </dgm:pt>
    <dgm:pt modelId="{001F15F7-992B-4DDA-8E16-E593590359DF}" type="sibTrans" cxnId="{4BFACFDE-0D37-4E30-9333-4F95A57508F0}">
      <dgm:prSet/>
      <dgm:spPr/>
      <dgm:t>
        <a:bodyPr/>
        <a:lstStyle/>
        <a:p>
          <a:endParaRPr lang="en-US"/>
        </a:p>
      </dgm:t>
    </dgm:pt>
    <dgm:pt modelId="{8543D37E-63DA-416C-B2AB-353EEB50DCAC}">
      <dgm:prSet/>
      <dgm:spPr/>
      <dgm:t>
        <a:bodyPr/>
        <a:lstStyle/>
        <a:p>
          <a:r>
            <a:rPr lang="en-US" dirty="0"/>
            <a:t>Speeds up the legal process</a:t>
          </a:r>
        </a:p>
      </dgm:t>
    </dgm:pt>
    <dgm:pt modelId="{8115A123-A912-4FDE-A2C8-E9F517B4F3D1}" type="parTrans" cxnId="{688A72FF-35ED-454B-95BB-EFAA3C93BF62}">
      <dgm:prSet/>
      <dgm:spPr/>
      <dgm:t>
        <a:bodyPr/>
        <a:lstStyle/>
        <a:p>
          <a:endParaRPr lang="en-US"/>
        </a:p>
      </dgm:t>
    </dgm:pt>
    <dgm:pt modelId="{655E6727-DB14-41D2-849E-0BE458927C54}" type="sibTrans" cxnId="{688A72FF-35ED-454B-95BB-EFAA3C93BF62}">
      <dgm:prSet/>
      <dgm:spPr/>
      <dgm:t>
        <a:bodyPr/>
        <a:lstStyle/>
        <a:p>
          <a:endParaRPr lang="en-US"/>
        </a:p>
      </dgm:t>
    </dgm:pt>
    <dgm:pt modelId="{DA39F1B0-EC15-4C07-87AE-8AD6A593D1B0}" type="pres">
      <dgm:prSet presAssocID="{9F811466-06F3-43E2-BC07-A3F781241082}" presName="vert0" presStyleCnt="0">
        <dgm:presLayoutVars>
          <dgm:dir/>
          <dgm:animOne val="branch"/>
          <dgm:animLvl val="lvl"/>
        </dgm:presLayoutVars>
      </dgm:prSet>
      <dgm:spPr/>
    </dgm:pt>
    <dgm:pt modelId="{F58CC098-0E37-4CC4-85CD-E6103F0C8A7F}" type="pres">
      <dgm:prSet presAssocID="{13843D79-A98D-4DC6-99D4-0DB1E1F5F2D4}" presName="thickLine" presStyleLbl="alignNode1" presStyleIdx="0" presStyleCnt="4"/>
      <dgm:spPr/>
    </dgm:pt>
    <dgm:pt modelId="{2F24C63F-F4AB-4A14-8340-CB132B33B6E1}" type="pres">
      <dgm:prSet presAssocID="{13843D79-A98D-4DC6-99D4-0DB1E1F5F2D4}" presName="horz1" presStyleCnt="0"/>
      <dgm:spPr/>
    </dgm:pt>
    <dgm:pt modelId="{28C14075-2C45-46C6-9A0F-370FAE5614E8}" type="pres">
      <dgm:prSet presAssocID="{13843D79-A98D-4DC6-99D4-0DB1E1F5F2D4}" presName="tx1" presStyleLbl="revTx" presStyleIdx="0" presStyleCnt="4"/>
      <dgm:spPr/>
    </dgm:pt>
    <dgm:pt modelId="{50CB3413-44F9-4C52-81F7-FB7AF1A2ACD6}" type="pres">
      <dgm:prSet presAssocID="{13843D79-A98D-4DC6-99D4-0DB1E1F5F2D4}" presName="vert1" presStyleCnt="0"/>
      <dgm:spPr/>
    </dgm:pt>
    <dgm:pt modelId="{E321BAC6-7EB5-49B5-A1FC-943AF2F78C23}" type="pres">
      <dgm:prSet presAssocID="{57745AC9-7067-480A-A9F7-250643922113}" presName="thickLine" presStyleLbl="alignNode1" presStyleIdx="1" presStyleCnt="4"/>
      <dgm:spPr/>
    </dgm:pt>
    <dgm:pt modelId="{A7B4F070-A6F2-40D0-88B3-42D9CBEF8CFD}" type="pres">
      <dgm:prSet presAssocID="{57745AC9-7067-480A-A9F7-250643922113}" presName="horz1" presStyleCnt="0"/>
      <dgm:spPr/>
    </dgm:pt>
    <dgm:pt modelId="{B1B077BB-5AB4-48C6-9709-0C3647281B89}" type="pres">
      <dgm:prSet presAssocID="{57745AC9-7067-480A-A9F7-250643922113}" presName="tx1" presStyleLbl="revTx" presStyleIdx="1" presStyleCnt="4"/>
      <dgm:spPr/>
    </dgm:pt>
    <dgm:pt modelId="{C60AB38C-8205-4491-BE75-03DE8B61E963}" type="pres">
      <dgm:prSet presAssocID="{57745AC9-7067-480A-A9F7-250643922113}" presName="vert1" presStyleCnt="0"/>
      <dgm:spPr/>
    </dgm:pt>
    <dgm:pt modelId="{DFA59D59-73CE-4967-81D8-5C07F2988E82}" type="pres">
      <dgm:prSet presAssocID="{E7EE15A6-5909-4C1B-9246-1AE7EFA7E328}" presName="thickLine" presStyleLbl="alignNode1" presStyleIdx="2" presStyleCnt="4"/>
      <dgm:spPr/>
    </dgm:pt>
    <dgm:pt modelId="{3309645A-3785-44A8-BC0E-43DE83E3FD25}" type="pres">
      <dgm:prSet presAssocID="{E7EE15A6-5909-4C1B-9246-1AE7EFA7E328}" presName="horz1" presStyleCnt="0"/>
      <dgm:spPr/>
    </dgm:pt>
    <dgm:pt modelId="{E57180FB-769D-4B8B-A414-799D65FC182F}" type="pres">
      <dgm:prSet presAssocID="{E7EE15A6-5909-4C1B-9246-1AE7EFA7E328}" presName="tx1" presStyleLbl="revTx" presStyleIdx="2" presStyleCnt="4"/>
      <dgm:spPr/>
    </dgm:pt>
    <dgm:pt modelId="{4C44BA70-02C6-4C14-9F07-06A78F3B045D}" type="pres">
      <dgm:prSet presAssocID="{E7EE15A6-5909-4C1B-9246-1AE7EFA7E328}" presName="vert1" presStyleCnt="0"/>
      <dgm:spPr/>
    </dgm:pt>
    <dgm:pt modelId="{31618DFE-5738-473A-8189-1C92A7605A6B}" type="pres">
      <dgm:prSet presAssocID="{8543D37E-63DA-416C-B2AB-353EEB50DCAC}" presName="thickLine" presStyleLbl="alignNode1" presStyleIdx="3" presStyleCnt="4"/>
      <dgm:spPr/>
    </dgm:pt>
    <dgm:pt modelId="{635FBD77-C875-4F1B-9B5C-87C300099A7D}" type="pres">
      <dgm:prSet presAssocID="{8543D37E-63DA-416C-B2AB-353EEB50DCAC}" presName="horz1" presStyleCnt="0"/>
      <dgm:spPr/>
    </dgm:pt>
    <dgm:pt modelId="{47074B7D-59DE-4F74-B727-12DFF4D38691}" type="pres">
      <dgm:prSet presAssocID="{8543D37E-63DA-416C-B2AB-353EEB50DCAC}" presName="tx1" presStyleLbl="revTx" presStyleIdx="3" presStyleCnt="4"/>
      <dgm:spPr/>
    </dgm:pt>
    <dgm:pt modelId="{3A99241C-9B3C-440E-ACCD-8BF44ED7835B}" type="pres">
      <dgm:prSet presAssocID="{8543D37E-63DA-416C-B2AB-353EEB50DCAC}" presName="vert1" presStyleCnt="0"/>
      <dgm:spPr/>
    </dgm:pt>
  </dgm:ptLst>
  <dgm:cxnLst>
    <dgm:cxn modelId="{A4B53709-F9F9-434D-B75A-54B482D43E35}" type="presOf" srcId="{57745AC9-7067-480A-A9F7-250643922113}" destId="{B1B077BB-5AB4-48C6-9709-0C3647281B89}" srcOrd="0" destOrd="0" presId="urn:microsoft.com/office/officeart/2008/layout/LinedList"/>
    <dgm:cxn modelId="{787C331E-3C14-45C7-B5A2-19E39D9CCE2A}" type="presOf" srcId="{13843D79-A98D-4DC6-99D4-0DB1E1F5F2D4}" destId="{28C14075-2C45-46C6-9A0F-370FAE5614E8}" srcOrd="0" destOrd="0" presId="urn:microsoft.com/office/officeart/2008/layout/LinedList"/>
    <dgm:cxn modelId="{82541838-74D6-4B99-8B32-FD2AADFD6D31}" srcId="{9F811466-06F3-43E2-BC07-A3F781241082}" destId="{13843D79-A98D-4DC6-99D4-0DB1E1F5F2D4}" srcOrd="0" destOrd="0" parTransId="{E8991BA4-E524-4697-8978-B3F3C4F57EE2}" sibTransId="{94EFD80A-BAD0-413B-B703-F40EFC4C1A8F}"/>
    <dgm:cxn modelId="{143E565A-E38C-416E-ADAE-420ABFF8E0A2}" type="presOf" srcId="{9F811466-06F3-43E2-BC07-A3F781241082}" destId="{DA39F1B0-EC15-4C07-87AE-8AD6A593D1B0}" srcOrd="0" destOrd="0" presId="urn:microsoft.com/office/officeart/2008/layout/LinedList"/>
    <dgm:cxn modelId="{4183B7B3-C421-434D-BACF-5DCDD10870E8}" srcId="{9F811466-06F3-43E2-BC07-A3F781241082}" destId="{57745AC9-7067-480A-A9F7-250643922113}" srcOrd="1" destOrd="0" parTransId="{3A3FF013-2F67-4977-A35A-36038EAB3559}" sibTransId="{04D56E33-B374-400D-A6A1-ADEA1E2938A1}"/>
    <dgm:cxn modelId="{644C6ECE-81ED-48E4-8090-6C9D615BF857}" type="presOf" srcId="{8543D37E-63DA-416C-B2AB-353EEB50DCAC}" destId="{47074B7D-59DE-4F74-B727-12DFF4D38691}" srcOrd="0" destOrd="0" presId="urn:microsoft.com/office/officeart/2008/layout/LinedList"/>
    <dgm:cxn modelId="{4BFACFDE-0D37-4E30-9333-4F95A57508F0}" srcId="{9F811466-06F3-43E2-BC07-A3F781241082}" destId="{E7EE15A6-5909-4C1B-9246-1AE7EFA7E328}" srcOrd="2" destOrd="0" parTransId="{4D706300-6751-47DF-82F0-3B71AB94FDCE}" sibTransId="{001F15F7-992B-4DDA-8E16-E593590359DF}"/>
    <dgm:cxn modelId="{D63C7EFC-9D7F-4DB7-B3BC-3F3FF1A326A8}" type="presOf" srcId="{E7EE15A6-5909-4C1B-9246-1AE7EFA7E328}" destId="{E57180FB-769D-4B8B-A414-799D65FC182F}" srcOrd="0" destOrd="0" presId="urn:microsoft.com/office/officeart/2008/layout/LinedList"/>
    <dgm:cxn modelId="{688A72FF-35ED-454B-95BB-EFAA3C93BF62}" srcId="{9F811466-06F3-43E2-BC07-A3F781241082}" destId="{8543D37E-63DA-416C-B2AB-353EEB50DCAC}" srcOrd="3" destOrd="0" parTransId="{8115A123-A912-4FDE-A2C8-E9F517B4F3D1}" sibTransId="{655E6727-DB14-41D2-849E-0BE458927C54}"/>
    <dgm:cxn modelId="{E9119F7E-4C18-4829-8DF9-3B6DA1FE270D}" type="presParOf" srcId="{DA39F1B0-EC15-4C07-87AE-8AD6A593D1B0}" destId="{F58CC098-0E37-4CC4-85CD-E6103F0C8A7F}" srcOrd="0" destOrd="0" presId="urn:microsoft.com/office/officeart/2008/layout/LinedList"/>
    <dgm:cxn modelId="{081F32BA-6ED6-4013-8217-68498B5F1179}" type="presParOf" srcId="{DA39F1B0-EC15-4C07-87AE-8AD6A593D1B0}" destId="{2F24C63F-F4AB-4A14-8340-CB132B33B6E1}" srcOrd="1" destOrd="0" presId="urn:microsoft.com/office/officeart/2008/layout/LinedList"/>
    <dgm:cxn modelId="{D99466F7-AB61-49A7-9E78-6BD61DEE9403}" type="presParOf" srcId="{2F24C63F-F4AB-4A14-8340-CB132B33B6E1}" destId="{28C14075-2C45-46C6-9A0F-370FAE5614E8}" srcOrd="0" destOrd="0" presId="urn:microsoft.com/office/officeart/2008/layout/LinedList"/>
    <dgm:cxn modelId="{9326A34A-A6DB-4585-9CF4-27EF0CED303A}" type="presParOf" srcId="{2F24C63F-F4AB-4A14-8340-CB132B33B6E1}" destId="{50CB3413-44F9-4C52-81F7-FB7AF1A2ACD6}" srcOrd="1" destOrd="0" presId="urn:microsoft.com/office/officeart/2008/layout/LinedList"/>
    <dgm:cxn modelId="{4E8A4339-CB5F-4C79-B225-71F8EA17E36F}" type="presParOf" srcId="{DA39F1B0-EC15-4C07-87AE-8AD6A593D1B0}" destId="{E321BAC6-7EB5-49B5-A1FC-943AF2F78C23}" srcOrd="2" destOrd="0" presId="urn:microsoft.com/office/officeart/2008/layout/LinedList"/>
    <dgm:cxn modelId="{7C81025F-921D-4971-B4EA-EBAD5D40DF8B}" type="presParOf" srcId="{DA39F1B0-EC15-4C07-87AE-8AD6A593D1B0}" destId="{A7B4F070-A6F2-40D0-88B3-42D9CBEF8CFD}" srcOrd="3" destOrd="0" presId="urn:microsoft.com/office/officeart/2008/layout/LinedList"/>
    <dgm:cxn modelId="{6097A822-9202-4DA6-8762-2254EE732343}" type="presParOf" srcId="{A7B4F070-A6F2-40D0-88B3-42D9CBEF8CFD}" destId="{B1B077BB-5AB4-48C6-9709-0C3647281B89}" srcOrd="0" destOrd="0" presId="urn:microsoft.com/office/officeart/2008/layout/LinedList"/>
    <dgm:cxn modelId="{AAF4E450-3188-42CF-A198-4BE49208E85C}" type="presParOf" srcId="{A7B4F070-A6F2-40D0-88B3-42D9CBEF8CFD}" destId="{C60AB38C-8205-4491-BE75-03DE8B61E963}" srcOrd="1" destOrd="0" presId="urn:microsoft.com/office/officeart/2008/layout/LinedList"/>
    <dgm:cxn modelId="{748BF4AC-B5E7-4D79-88A3-3B395DEDA640}" type="presParOf" srcId="{DA39F1B0-EC15-4C07-87AE-8AD6A593D1B0}" destId="{DFA59D59-73CE-4967-81D8-5C07F2988E82}" srcOrd="4" destOrd="0" presId="urn:microsoft.com/office/officeart/2008/layout/LinedList"/>
    <dgm:cxn modelId="{C2EB07F8-A677-4FE4-8E64-47344D1A579F}" type="presParOf" srcId="{DA39F1B0-EC15-4C07-87AE-8AD6A593D1B0}" destId="{3309645A-3785-44A8-BC0E-43DE83E3FD25}" srcOrd="5" destOrd="0" presId="urn:microsoft.com/office/officeart/2008/layout/LinedList"/>
    <dgm:cxn modelId="{1BEB13BE-6569-475B-9E71-7ACD813285AC}" type="presParOf" srcId="{3309645A-3785-44A8-BC0E-43DE83E3FD25}" destId="{E57180FB-769D-4B8B-A414-799D65FC182F}" srcOrd="0" destOrd="0" presId="urn:microsoft.com/office/officeart/2008/layout/LinedList"/>
    <dgm:cxn modelId="{3036D24F-C81C-4F23-8D18-0BB52424EEA3}" type="presParOf" srcId="{3309645A-3785-44A8-BC0E-43DE83E3FD25}" destId="{4C44BA70-02C6-4C14-9F07-06A78F3B045D}" srcOrd="1" destOrd="0" presId="urn:microsoft.com/office/officeart/2008/layout/LinedList"/>
    <dgm:cxn modelId="{AB0FD25B-2FBE-43C0-A5A3-B8EBF6E6DF51}" type="presParOf" srcId="{DA39F1B0-EC15-4C07-87AE-8AD6A593D1B0}" destId="{31618DFE-5738-473A-8189-1C92A7605A6B}" srcOrd="6" destOrd="0" presId="urn:microsoft.com/office/officeart/2008/layout/LinedList"/>
    <dgm:cxn modelId="{F86AB3CE-B546-4A6F-80D7-E3A5394F87DB}" type="presParOf" srcId="{DA39F1B0-EC15-4C07-87AE-8AD6A593D1B0}" destId="{635FBD77-C875-4F1B-9B5C-87C300099A7D}" srcOrd="7" destOrd="0" presId="urn:microsoft.com/office/officeart/2008/layout/LinedList"/>
    <dgm:cxn modelId="{F4C29AA2-A1D1-403C-8399-FC9654B52ED7}" type="presParOf" srcId="{635FBD77-C875-4F1B-9B5C-87C300099A7D}" destId="{47074B7D-59DE-4F74-B727-12DFF4D38691}" srcOrd="0" destOrd="0" presId="urn:microsoft.com/office/officeart/2008/layout/LinedList"/>
    <dgm:cxn modelId="{1CC98AE3-481E-49A5-BA2C-A5874EE4644B}" type="presParOf" srcId="{635FBD77-C875-4F1B-9B5C-87C300099A7D}" destId="{3A99241C-9B3C-440E-ACCD-8BF44ED7835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41A5F-55BD-429C-9B4D-566F6D78A19B}" type="doc">
      <dgm:prSet loTypeId="urn:microsoft.com/office/officeart/2005/8/layout/arrow5" loCatId="relationship" qsTypeId="urn:microsoft.com/office/officeart/2005/8/quickstyle/simple2" qsCatId="simple" csTypeId="urn:microsoft.com/office/officeart/2005/8/colors/accent1_2" csCatId="accent1"/>
      <dgm:spPr/>
      <dgm:t>
        <a:bodyPr/>
        <a:lstStyle/>
        <a:p>
          <a:endParaRPr lang="en-US"/>
        </a:p>
      </dgm:t>
    </dgm:pt>
    <dgm:pt modelId="{32A939CD-A5EA-48C0-9E0D-1D47A57577D3}">
      <dgm:prSet/>
      <dgm:spPr/>
      <dgm:t>
        <a:bodyPr/>
        <a:lstStyle/>
        <a:p>
          <a:r>
            <a:rPr lang="en-US"/>
            <a:t>Limited mental health resources and unstable nonprofit funding</a:t>
          </a:r>
        </a:p>
      </dgm:t>
    </dgm:pt>
    <dgm:pt modelId="{5F203844-58C7-4A37-B94C-452C00452798}" type="parTrans" cxnId="{28D7188C-3283-4AEB-ABB5-CCC0BA0CD59A}">
      <dgm:prSet/>
      <dgm:spPr/>
      <dgm:t>
        <a:bodyPr/>
        <a:lstStyle/>
        <a:p>
          <a:endParaRPr lang="en-US"/>
        </a:p>
      </dgm:t>
    </dgm:pt>
    <dgm:pt modelId="{28B711EB-C320-4ED6-A273-378B9401D72F}" type="sibTrans" cxnId="{28D7188C-3283-4AEB-ABB5-CCC0BA0CD59A}">
      <dgm:prSet/>
      <dgm:spPr/>
      <dgm:t>
        <a:bodyPr/>
        <a:lstStyle/>
        <a:p>
          <a:endParaRPr lang="en-US"/>
        </a:p>
      </dgm:t>
    </dgm:pt>
    <dgm:pt modelId="{85FBD56E-421F-448A-9392-D739A0DE7053}">
      <dgm:prSet/>
      <dgm:spPr/>
      <dgm:t>
        <a:bodyPr/>
        <a:lstStyle/>
        <a:p>
          <a:r>
            <a:rPr lang="en-US"/>
            <a:t>Community frustration with LMHA capacity limitations</a:t>
          </a:r>
        </a:p>
      </dgm:t>
    </dgm:pt>
    <dgm:pt modelId="{4522A525-2A10-41CC-A09E-1155D7ED3239}" type="parTrans" cxnId="{1F8CC661-3F4D-4D61-8FF7-F5648CE5D59E}">
      <dgm:prSet/>
      <dgm:spPr/>
      <dgm:t>
        <a:bodyPr/>
        <a:lstStyle/>
        <a:p>
          <a:endParaRPr lang="en-US"/>
        </a:p>
      </dgm:t>
    </dgm:pt>
    <dgm:pt modelId="{6DFD8933-B51B-475A-9828-78049DD98DE8}" type="sibTrans" cxnId="{1F8CC661-3F4D-4D61-8FF7-F5648CE5D59E}">
      <dgm:prSet/>
      <dgm:spPr/>
      <dgm:t>
        <a:bodyPr/>
        <a:lstStyle/>
        <a:p>
          <a:endParaRPr lang="en-US"/>
        </a:p>
      </dgm:t>
    </dgm:pt>
    <dgm:pt modelId="{43D80025-B15E-4A27-824A-9FFD7F4EA718}">
      <dgm:prSet/>
      <dgm:spPr/>
      <dgm:t>
        <a:bodyPr/>
        <a:lstStyle/>
        <a:p>
          <a:r>
            <a:rPr lang="en-US"/>
            <a:t>Strained relationships between hospitals, law enforcement, and crisis services</a:t>
          </a:r>
        </a:p>
      </dgm:t>
    </dgm:pt>
    <dgm:pt modelId="{BBEDF842-28EB-4440-89EF-54D36AA1178C}" type="parTrans" cxnId="{D7798934-A7C0-4AC1-AF25-B74B884A0E0F}">
      <dgm:prSet/>
      <dgm:spPr/>
      <dgm:t>
        <a:bodyPr/>
        <a:lstStyle/>
        <a:p>
          <a:endParaRPr lang="en-US"/>
        </a:p>
      </dgm:t>
    </dgm:pt>
    <dgm:pt modelId="{0FD0782B-3A56-4688-9BB9-8669C3EDCB1B}" type="sibTrans" cxnId="{D7798934-A7C0-4AC1-AF25-B74B884A0E0F}">
      <dgm:prSet/>
      <dgm:spPr/>
      <dgm:t>
        <a:bodyPr/>
        <a:lstStyle/>
        <a:p>
          <a:endParaRPr lang="en-US"/>
        </a:p>
      </dgm:t>
    </dgm:pt>
    <dgm:pt modelId="{4F1A3C25-5AFA-43E1-9468-B46610168777}">
      <dgm:prSet/>
      <dgm:spPr/>
      <dgm:t>
        <a:bodyPr/>
        <a:lstStyle/>
        <a:p>
          <a:r>
            <a:rPr lang="en-US"/>
            <a:t>Behavioral health challenges impacting public safety and healthcare systems</a:t>
          </a:r>
        </a:p>
      </dgm:t>
    </dgm:pt>
    <dgm:pt modelId="{3842248F-BAC8-45B5-9812-E3463A5D00B0}" type="parTrans" cxnId="{1DABA65F-A3B1-4362-B3CE-D599D5551D9C}">
      <dgm:prSet/>
      <dgm:spPr/>
      <dgm:t>
        <a:bodyPr/>
        <a:lstStyle/>
        <a:p>
          <a:endParaRPr lang="en-US"/>
        </a:p>
      </dgm:t>
    </dgm:pt>
    <dgm:pt modelId="{ADBD20FE-51E6-4EB7-9E1F-157C8C68678A}" type="sibTrans" cxnId="{1DABA65F-A3B1-4362-B3CE-D599D5551D9C}">
      <dgm:prSet/>
      <dgm:spPr/>
      <dgm:t>
        <a:bodyPr/>
        <a:lstStyle/>
        <a:p>
          <a:endParaRPr lang="en-US"/>
        </a:p>
      </dgm:t>
    </dgm:pt>
    <dgm:pt modelId="{A683CFE8-EA78-42F3-8970-779FABE72647}" type="pres">
      <dgm:prSet presAssocID="{2C941A5F-55BD-429C-9B4D-566F6D78A19B}" presName="diagram" presStyleCnt="0">
        <dgm:presLayoutVars>
          <dgm:dir/>
          <dgm:resizeHandles val="exact"/>
        </dgm:presLayoutVars>
      </dgm:prSet>
      <dgm:spPr/>
    </dgm:pt>
    <dgm:pt modelId="{19242D4E-B321-4A7A-8B1E-FE0760690B64}" type="pres">
      <dgm:prSet presAssocID="{32A939CD-A5EA-48C0-9E0D-1D47A57577D3}" presName="arrow" presStyleLbl="node1" presStyleIdx="0" presStyleCnt="4">
        <dgm:presLayoutVars>
          <dgm:bulletEnabled val="1"/>
        </dgm:presLayoutVars>
      </dgm:prSet>
      <dgm:spPr/>
    </dgm:pt>
    <dgm:pt modelId="{97B9DEAA-125A-4B85-9A01-4EE72E1080F7}" type="pres">
      <dgm:prSet presAssocID="{85FBD56E-421F-448A-9392-D739A0DE7053}" presName="arrow" presStyleLbl="node1" presStyleIdx="1" presStyleCnt="4">
        <dgm:presLayoutVars>
          <dgm:bulletEnabled val="1"/>
        </dgm:presLayoutVars>
      </dgm:prSet>
      <dgm:spPr/>
    </dgm:pt>
    <dgm:pt modelId="{98C10CA4-3D98-4820-8CAA-725A3C20A4B2}" type="pres">
      <dgm:prSet presAssocID="{43D80025-B15E-4A27-824A-9FFD7F4EA718}" presName="arrow" presStyleLbl="node1" presStyleIdx="2" presStyleCnt="4">
        <dgm:presLayoutVars>
          <dgm:bulletEnabled val="1"/>
        </dgm:presLayoutVars>
      </dgm:prSet>
      <dgm:spPr/>
    </dgm:pt>
    <dgm:pt modelId="{088912AE-DA68-42BF-930F-5B71CF8CAC90}" type="pres">
      <dgm:prSet presAssocID="{4F1A3C25-5AFA-43E1-9468-B46610168777}" presName="arrow" presStyleLbl="node1" presStyleIdx="3" presStyleCnt="4">
        <dgm:presLayoutVars>
          <dgm:bulletEnabled val="1"/>
        </dgm:presLayoutVars>
      </dgm:prSet>
      <dgm:spPr/>
    </dgm:pt>
  </dgm:ptLst>
  <dgm:cxnLst>
    <dgm:cxn modelId="{4224F227-1D12-4110-BB91-ECABA28BEB21}" type="presOf" srcId="{2C941A5F-55BD-429C-9B4D-566F6D78A19B}" destId="{A683CFE8-EA78-42F3-8970-779FABE72647}" srcOrd="0" destOrd="0" presId="urn:microsoft.com/office/officeart/2005/8/layout/arrow5"/>
    <dgm:cxn modelId="{7BF65729-3FD5-489B-A293-2BAB1A0CF740}" type="presOf" srcId="{43D80025-B15E-4A27-824A-9FFD7F4EA718}" destId="{98C10CA4-3D98-4820-8CAA-725A3C20A4B2}" srcOrd="0" destOrd="0" presId="urn:microsoft.com/office/officeart/2005/8/layout/arrow5"/>
    <dgm:cxn modelId="{D7798934-A7C0-4AC1-AF25-B74B884A0E0F}" srcId="{2C941A5F-55BD-429C-9B4D-566F6D78A19B}" destId="{43D80025-B15E-4A27-824A-9FFD7F4EA718}" srcOrd="2" destOrd="0" parTransId="{BBEDF842-28EB-4440-89EF-54D36AA1178C}" sibTransId="{0FD0782B-3A56-4688-9BB9-8669C3EDCB1B}"/>
    <dgm:cxn modelId="{1DABA65F-A3B1-4362-B3CE-D599D5551D9C}" srcId="{2C941A5F-55BD-429C-9B4D-566F6D78A19B}" destId="{4F1A3C25-5AFA-43E1-9468-B46610168777}" srcOrd="3" destOrd="0" parTransId="{3842248F-BAC8-45B5-9812-E3463A5D00B0}" sibTransId="{ADBD20FE-51E6-4EB7-9E1F-157C8C68678A}"/>
    <dgm:cxn modelId="{1F8CC661-3F4D-4D61-8FF7-F5648CE5D59E}" srcId="{2C941A5F-55BD-429C-9B4D-566F6D78A19B}" destId="{85FBD56E-421F-448A-9392-D739A0DE7053}" srcOrd="1" destOrd="0" parTransId="{4522A525-2A10-41CC-A09E-1155D7ED3239}" sibTransId="{6DFD8933-B51B-475A-9828-78049DD98DE8}"/>
    <dgm:cxn modelId="{DF088C6A-D765-4976-B8F6-6CBF85B41744}" type="presOf" srcId="{32A939CD-A5EA-48C0-9E0D-1D47A57577D3}" destId="{19242D4E-B321-4A7A-8B1E-FE0760690B64}" srcOrd="0" destOrd="0" presId="urn:microsoft.com/office/officeart/2005/8/layout/arrow5"/>
    <dgm:cxn modelId="{6B7C0A4B-1206-4338-B224-C8B3F3642186}" type="presOf" srcId="{4F1A3C25-5AFA-43E1-9468-B46610168777}" destId="{088912AE-DA68-42BF-930F-5B71CF8CAC90}" srcOrd="0" destOrd="0" presId="urn:microsoft.com/office/officeart/2005/8/layout/arrow5"/>
    <dgm:cxn modelId="{28D7188C-3283-4AEB-ABB5-CCC0BA0CD59A}" srcId="{2C941A5F-55BD-429C-9B4D-566F6D78A19B}" destId="{32A939CD-A5EA-48C0-9E0D-1D47A57577D3}" srcOrd="0" destOrd="0" parTransId="{5F203844-58C7-4A37-B94C-452C00452798}" sibTransId="{28B711EB-C320-4ED6-A273-378B9401D72F}"/>
    <dgm:cxn modelId="{7F669CAF-D5FA-4D3B-BD1C-C12A2630BF1E}" type="presOf" srcId="{85FBD56E-421F-448A-9392-D739A0DE7053}" destId="{97B9DEAA-125A-4B85-9A01-4EE72E1080F7}" srcOrd="0" destOrd="0" presId="urn:microsoft.com/office/officeart/2005/8/layout/arrow5"/>
    <dgm:cxn modelId="{254D3EC4-A025-4CCC-8CFA-026C5BC06E3F}" type="presParOf" srcId="{A683CFE8-EA78-42F3-8970-779FABE72647}" destId="{19242D4E-B321-4A7A-8B1E-FE0760690B64}" srcOrd="0" destOrd="0" presId="urn:microsoft.com/office/officeart/2005/8/layout/arrow5"/>
    <dgm:cxn modelId="{1BF7F069-91C0-497C-A348-9CE1B9CFFBB9}" type="presParOf" srcId="{A683CFE8-EA78-42F3-8970-779FABE72647}" destId="{97B9DEAA-125A-4B85-9A01-4EE72E1080F7}" srcOrd="1" destOrd="0" presId="urn:microsoft.com/office/officeart/2005/8/layout/arrow5"/>
    <dgm:cxn modelId="{986FCC26-42AA-4D99-9294-6FA9D424F77C}" type="presParOf" srcId="{A683CFE8-EA78-42F3-8970-779FABE72647}" destId="{98C10CA4-3D98-4820-8CAA-725A3C20A4B2}" srcOrd="2" destOrd="0" presId="urn:microsoft.com/office/officeart/2005/8/layout/arrow5"/>
    <dgm:cxn modelId="{790D3900-4B13-4CB9-A978-17A27BFC0663}" type="presParOf" srcId="{A683CFE8-EA78-42F3-8970-779FABE72647}" destId="{088912AE-DA68-42BF-930F-5B71CF8CAC90}" srcOrd="3"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F46861-C9BE-4491-B60A-CDC5427874A3}"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4155B959-7964-4EC3-B950-44FCEC8D96D6}">
      <dgm:prSet/>
      <dgm:spPr/>
      <dgm:t>
        <a:bodyPr/>
        <a:lstStyle/>
        <a:p>
          <a:r>
            <a:rPr lang="en-US" b="0" i="0" baseline="0" dirty="0"/>
            <a:t>On September 22-23, 2022, 75 stakeholders, in the Smith County community, gathered to invest time and passion into identifying barriers between mental health and the legal system. Participants included hospital staff, law enforcement, commissioners, judges, attorneys, justice of the peace, as well as peer, mental health and recovery supports. Over a day and a half, the four topics of most concern arose to become the priorities of our county. </a:t>
          </a:r>
          <a:endParaRPr lang="en-US" dirty="0"/>
        </a:p>
      </dgm:t>
    </dgm:pt>
    <dgm:pt modelId="{75D14968-B2C3-40B9-9F3C-D985C72E273A}" type="parTrans" cxnId="{3C247194-BADA-4ECF-BB84-E7966A046A95}">
      <dgm:prSet/>
      <dgm:spPr/>
      <dgm:t>
        <a:bodyPr/>
        <a:lstStyle/>
        <a:p>
          <a:endParaRPr lang="en-US"/>
        </a:p>
      </dgm:t>
    </dgm:pt>
    <dgm:pt modelId="{1E4921D5-3055-48AB-8087-CCFF04CC5705}" type="sibTrans" cxnId="{3C247194-BADA-4ECF-BB84-E7966A046A95}">
      <dgm:prSet/>
      <dgm:spPr/>
      <dgm:t>
        <a:bodyPr/>
        <a:lstStyle/>
        <a:p>
          <a:endParaRPr lang="en-US"/>
        </a:p>
      </dgm:t>
    </dgm:pt>
    <dgm:pt modelId="{3E2C32DA-4B31-4899-9C10-DEC52B163525}">
      <dgm:prSet/>
      <dgm:spPr/>
      <dgm:t>
        <a:bodyPr/>
        <a:lstStyle/>
        <a:p>
          <a:r>
            <a:rPr lang="en-US" b="0" i="0" baseline="0"/>
            <a:t>Jail Diversion (Deflection) Center</a:t>
          </a:r>
          <a:endParaRPr lang="en-US"/>
        </a:p>
      </dgm:t>
    </dgm:pt>
    <dgm:pt modelId="{0C344B8E-4E35-4046-9D16-F21B314A47FE}" type="parTrans" cxnId="{1F533C08-7D18-4D55-8EE2-72523CE7376E}">
      <dgm:prSet/>
      <dgm:spPr/>
      <dgm:t>
        <a:bodyPr/>
        <a:lstStyle/>
        <a:p>
          <a:endParaRPr lang="en-US"/>
        </a:p>
      </dgm:t>
    </dgm:pt>
    <dgm:pt modelId="{78190159-95F1-4CD8-9731-026C8B12B27D}" type="sibTrans" cxnId="{1F533C08-7D18-4D55-8EE2-72523CE7376E}">
      <dgm:prSet/>
      <dgm:spPr/>
      <dgm:t>
        <a:bodyPr/>
        <a:lstStyle/>
        <a:p>
          <a:endParaRPr lang="en-US"/>
        </a:p>
      </dgm:t>
    </dgm:pt>
    <dgm:pt modelId="{3FA20DD0-EAA7-4F97-A6C2-C0487DCD7B7E}">
      <dgm:prSet/>
      <dgm:spPr/>
      <dgm:t>
        <a:bodyPr/>
        <a:lstStyle/>
        <a:p>
          <a:r>
            <a:rPr lang="en-US" b="0" i="0" baseline="0"/>
            <a:t>16.22 Process- Mental Illness Identification at Earliest Stage of Criminal Proceeding</a:t>
          </a:r>
          <a:endParaRPr lang="en-US"/>
        </a:p>
      </dgm:t>
    </dgm:pt>
    <dgm:pt modelId="{4648E888-388A-426C-9AA6-7939CA4791C2}" type="parTrans" cxnId="{DD1EE430-B195-434E-9128-AF2661FB2EB2}">
      <dgm:prSet/>
      <dgm:spPr/>
      <dgm:t>
        <a:bodyPr/>
        <a:lstStyle/>
        <a:p>
          <a:endParaRPr lang="en-US"/>
        </a:p>
      </dgm:t>
    </dgm:pt>
    <dgm:pt modelId="{EB8B8972-FCCA-4756-BCA6-20B6EF3B9F7E}" type="sibTrans" cxnId="{DD1EE430-B195-434E-9128-AF2661FB2EB2}">
      <dgm:prSet/>
      <dgm:spPr/>
      <dgm:t>
        <a:bodyPr/>
        <a:lstStyle/>
        <a:p>
          <a:endParaRPr lang="en-US"/>
        </a:p>
      </dgm:t>
    </dgm:pt>
    <dgm:pt modelId="{810425B0-1EB9-4803-80D9-BC5C2BBBC8FB}">
      <dgm:prSet/>
      <dgm:spPr/>
      <dgm:t>
        <a:bodyPr/>
        <a:lstStyle/>
        <a:p>
          <a:r>
            <a:rPr lang="en-US" b="0" i="0" baseline="0"/>
            <a:t>Collaboration between Mental Health and Law Enforcement</a:t>
          </a:r>
          <a:endParaRPr lang="en-US"/>
        </a:p>
      </dgm:t>
    </dgm:pt>
    <dgm:pt modelId="{19DD5042-112C-48BA-A3E6-51AB20ED8141}" type="parTrans" cxnId="{ADD67723-CE9F-42A6-82B2-77863B10E2A4}">
      <dgm:prSet/>
      <dgm:spPr/>
      <dgm:t>
        <a:bodyPr/>
        <a:lstStyle/>
        <a:p>
          <a:endParaRPr lang="en-US"/>
        </a:p>
      </dgm:t>
    </dgm:pt>
    <dgm:pt modelId="{777AE9F1-7795-4BE1-9529-57717E8C3939}" type="sibTrans" cxnId="{ADD67723-CE9F-42A6-82B2-77863B10E2A4}">
      <dgm:prSet/>
      <dgm:spPr/>
      <dgm:t>
        <a:bodyPr/>
        <a:lstStyle/>
        <a:p>
          <a:endParaRPr lang="en-US"/>
        </a:p>
      </dgm:t>
    </dgm:pt>
    <dgm:pt modelId="{A039CF3F-2403-4B25-BD61-59FAFB01A45F}">
      <dgm:prSet/>
      <dgm:spPr/>
      <dgm:t>
        <a:bodyPr/>
        <a:lstStyle/>
        <a:p>
          <a:r>
            <a:rPr lang="en-US" b="0" i="0" baseline="0"/>
            <a:t>Secure funding for Children/Youth/Adult inpatient beds</a:t>
          </a:r>
          <a:endParaRPr lang="en-US"/>
        </a:p>
      </dgm:t>
    </dgm:pt>
    <dgm:pt modelId="{702DF795-B94C-4DC9-8C68-D2C4FB580FE1}" type="parTrans" cxnId="{B80A1792-2A5E-4D82-9E03-0E33BCD57A81}">
      <dgm:prSet/>
      <dgm:spPr/>
      <dgm:t>
        <a:bodyPr/>
        <a:lstStyle/>
        <a:p>
          <a:endParaRPr lang="en-US"/>
        </a:p>
      </dgm:t>
    </dgm:pt>
    <dgm:pt modelId="{51A847C1-3AFA-4B2C-B78B-4CC908B04D11}" type="sibTrans" cxnId="{B80A1792-2A5E-4D82-9E03-0E33BCD57A81}">
      <dgm:prSet/>
      <dgm:spPr/>
      <dgm:t>
        <a:bodyPr/>
        <a:lstStyle/>
        <a:p>
          <a:endParaRPr lang="en-US"/>
        </a:p>
      </dgm:t>
    </dgm:pt>
    <dgm:pt modelId="{DF54CF4E-8DF9-41F4-9E98-D87ED7C1C4D4}" type="pres">
      <dgm:prSet presAssocID="{0BF46861-C9BE-4491-B60A-CDC5427874A3}" presName="Name0" presStyleCnt="0">
        <dgm:presLayoutVars>
          <dgm:dir/>
          <dgm:animLvl val="lvl"/>
          <dgm:resizeHandles val="exact"/>
        </dgm:presLayoutVars>
      </dgm:prSet>
      <dgm:spPr/>
    </dgm:pt>
    <dgm:pt modelId="{2BBD9D83-FBC4-4AED-AE10-C71C289622B8}" type="pres">
      <dgm:prSet presAssocID="{4155B959-7964-4EC3-B950-44FCEC8D96D6}" presName="boxAndChildren" presStyleCnt="0"/>
      <dgm:spPr/>
    </dgm:pt>
    <dgm:pt modelId="{E277DC5F-DAB1-4458-BCCE-CAC2619C1BA2}" type="pres">
      <dgm:prSet presAssocID="{4155B959-7964-4EC3-B950-44FCEC8D96D6}" presName="parentTextBox" presStyleLbl="node1" presStyleIdx="0" presStyleCnt="1"/>
      <dgm:spPr/>
    </dgm:pt>
    <dgm:pt modelId="{EE107F2E-E553-4EBC-8D0D-6F278C2F862D}" type="pres">
      <dgm:prSet presAssocID="{4155B959-7964-4EC3-B950-44FCEC8D96D6}" presName="entireBox" presStyleLbl="node1" presStyleIdx="0" presStyleCnt="1"/>
      <dgm:spPr/>
    </dgm:pt>
    <dgm:pt modelId="{517F3602-7F3D-4947-8D49-C369D8AF515A}" type="pres">
      <dgm:prSet presAssocID="{4155B959-7964-4EC3-B950-44FCEC8D96D6}" presName="descendantBox" presStyleCnt="0"/>
      <dgm:spPr/>
    </dgm:pt>
    <dgm:pt modelId="{516F8AE5-2BAE-424D-A48E-3263FEE87EB9}" type="pres">
      <dgm:prSet presAssocID="{3E2C32DA-4B31-4899-9C10-DEC52B163525}" presName="childTextBox" presStyleLbl="fgAccFollowNode1" presStyleIdx="0" presStyleCnt="4">
        <dgm:presLayoutVars>
          <dgm:bulletEnabled val="1"/>
        </dgm:presLayoutVars>
      </dgm:prSet>
      <dgm:spPr/>
    </dgm:pt>
    <dgm:pt modelId="{5DFE9E66-FF1D-483C-8A2C-D54BAA8F569A}" type="pres">
      <dgm:prSet presAssocID="{3FA20DD0-EAA7-4F97-A6C2-C0487DCD7B7E}" presName="childTextBox" presStyleLbl="fgAccFollowNode1" presStyleIdx="1" presStyleCnt="4">
        <dgm:presLayoutVars>
          <dgm:bulletEnabled val="1"/>
        </dgm:presLayoutVars>
      </dgm:prSet>
      <dgm:spPr/>
    </dgm:pt>
    <dgm:pt modelId="{73176B3C-34C2-4B88-BE02-462E652B3235}" type="pres">
      <dgm:prSet presAssocID="{810425B0-1EB9-4803-80D9-BC5C2BBBC8FB}" presName="childTextBox" presStyleLbl="fgAccFollowNode1" presStyleIdx="2" presStyleCnt="4">
        <dgm:presLayoutVars>
          <dgm:bulletEnabled val="1"/>
        </dgm:presLayoutVars>
      </dgm:prSet>
      <dgm:spPr/>
    </dgm:pt>
    <dgm:pt modelId="{74DD89A7-0286-4CCC-8401-1301FA3C68CF}" type="pres">
      <dgm:prSet presAssocID="{A039CF3F-2403-4B25-BD61-59FAFB01A45F}" presName="childTextBox" presStyleLbl="fgAccFollowNode1" presStyleIdx="3" presStyleCnt="4">
        <dgm:presLayoutVars>
          <dgm:bulletEnabled val="1"/>
        </dgm:presLayoutVars>
      </dgm:prSet>
      <dgm:spPr/>
    </dgm:pt>
  </dgm:ptLst>
  <dgm:cxnLst>
    <dgm:cxn modelId="{1F533C08-7D18-4D55-8EE2-72523CE7376E}" srcId="{4155B959-7964-4EC3-B950-44FCEC8D96D6}" destId="{3E2C32DA-4B31-4899-9C10-DEC52B163525}" srcOrd="0" destOrd="0" parTransId="{0C344B8E-4E35-4046-9D16-F21B314A47FE}" sibTransId="{78190159-95F1-4CD8-9731-026C8B12B27D}"/>
    <dgm:cxn modelId="{ADD67723-CE9F-42A6-82B2-77863B10E2A4}" srcId="{4155B959-7964-4EC3-B950-44FCEC8D96D6}" destId="{810425B0-1EB9-4803-80D9-BC5C2BBBC8FB}" srcOrd="2" destOrd="0" parTransId="{19DD5042-112C-48BA-A3E6-51AB20ED8141}" sibTransId="{777AE9F1-7795-4BE1-9529-57717E8C3939}"/>
    <dgm:cxn modelId="{DD1EE430-B195-434E-9128-AF2661FB2EB2}" srcId="{4155B959-7964-4EC3-B950-44FCEC8D96D6}" destId="{3FA20DD0-EAA7-4F97-A6C2-C0487DCD7B7E}" srcOrd="1" destOrd="0" parTransId="{4648E888-388A-426C-9AA6-7939CA4791C2}" sibTransId="{EB8B8972-FCCA-4756-BCA6-20B6EF3B9F7E}"/>
    <dgm:cxn modelId="{B7B7BE4F-B3F8-4953-81BB-4CC7B7066444}" type="presOf" srcId="{0BF46861-C9BE-4491-B60A-CDC5427874A3}" destId="{DF54CF4E-8DF9-41F4-9E98-D87ED7C1C4D4}" srcOrd="0" destOrd="0" presId="urn:microsoft.com/office/officeart/2005/8/layout/process4"/>
    <dgm:cxn modelId="{897C4C82-81CD-4E0D-9B6C-2439E2BAB26A}" type="presOf" srcId="{3E2C32DA-4B31-4899-9C10-DEC52B163525}" destId="{516F8AE5-2BAE-424D-A48E-3263FEE87EB9}" srcOrd="0" destOrd="0" presId="urn:microsoft.com/office/officeart/2005/8/layout/process4"/>
    <dgm:cxn modelId="{B80A1792-2A5E-4D82-9E03-0E33BCD57A81}" srcId="{4155B959-7964-4EC3-B950-44FCEC8D96D6}" destId="{A039CF3F-2403-4B25-BD61-59FAFB01A45F}" srcOrd="3" destOrd="0" parTransId="{702DF795-B94C-4DC9-8C68-D2C4FB580FE1}" sibTransId="{51A847C1-3AFA-4B2C-B78B-4CC908B04D11}"/>
    <dgm:cxn modelId="{1A21C092-843B-44C1-8394-6B0ABBC08FF6}" type="presOf" srcId="{4155B959-7964-4EC3-B950-44FCEC8D96D6}" destId="{EE107F2E-E553-4EBC-8D0D-6F278C2F862D}" srcOrd="1" destOrd="0" presId="urn:microsoft.com/office/officeart/2005/8/layout/process4"/>
    <dgm:cxn modelId="{3C247194-BADA-4ECF-BB84-E7966A046A95}" srcId="{0BF46861-C9BE-4491-B60A-CDC5427874A3}" destId="{4155B959-7964-4EC3-B950-44FCEC8D96D6}" srcOrd="0" destOrd="0" parTransId="{75D14968-B2C3-40B9-9F3C-D985C72E273A}" sibTransId="{1E4921D5-3055-48AB-8087-CCFF04CC5705}"/>
    <dgm:cxn modelId="{C1C8AEC6-61C7-4AD3-BBCC-4937A899AF66}" type="presOf" srcId="{A039CF3F-2403-4B25-BD61-59FAFB01A45F}" destId="{74DD89A7-0286-4CCC-8401-1301FA3C68CF}" srcOrd="0" destOrd="0" presId="urn:microsoft.com/office/officeart/2005/8/layout/process4"/>
    <dgm:cxn modelId="{52103EC9-DE6A-477D-A812-E931B771477E}" type="presOf" srcId="{810425B0-1EB9-4803-80D9-BC5C2BBBC8FB}" destId="{73176B3C-34C2-4B88-BE02-462E652B3235}" srcOrd="0" destOrd="0" presId="urn:microsoft.com/office/officeart/2005/8/layout/process4"/>
    <dgm:cxn modelId="{2851B8E2-88D4-498A-A809-67CBC1EF8BBD}" type="presOf" srcId="{4155B959-7964-4EC3-B950-44FCEC8D96D6}" destId="{E277DC5F-DAB1-4458-BCCE-CAC2619C1BA2}" srcOrd="0" destOrd="0" presId="urn:microsoft.com/office/officeart/2005/8/layout/process4"/>
    <dgm:cxn modelId="{96EC2FF2-329A-4874-8E55-AE631252916A}" type="presOf" srcId="{3FA20DD0-EAA7-4F97-A6C2-C0487DCD7B7E}" destId="{5DFE9E66-FF1D-483C-8A2C-D54BAA8F569A}" srcOrd="0" destOrd="0" presId="urn:microsoft.com/office/officeart/2005/8/layout/process4"/>
    <dgm:cxn modelId="{CDD037FD-B804-4C7D-841B-F2BB81C3D9B0}" type="presParOf" srcId="{DF54CF4E-8DF9-41F4-9E98-D87ED7C1C4D4}" destId="{2BBD9D83-FBC4-4AED-AE10-C71C289622B8}" srcOrd="0" destOrd="0" presId="urn:microsoft.com/office/officeart/2005/8/layout/process4"/>
    <dgm:cxn modelId="{9E4B91D2-34CF-42C3-A3B8-DBBCD5E8BA73}" type="presParOf" srcId="{2BBD9D83-FBC4-4AED-AE10-C71C289622B8}" destId="{E277DC5F-DAB1-4458-BCCE-CAC2619C1BA2}" srcOrd="0" destOrd="0" presId="urn:microsoft.com/office/officeart/2005/8/layout/process4"/>
    <dgm:cxn modelId="{E332BDC8-16BD-4825-8DCD-2B3003135E60}" type="presParOf" srcId="{2BBD9D83-FBC4-4AED-AE10-C71C289622B8}" destId="{EE107F2E-E553-4EBC-8D0D-6F278C2F862D}" srcOrd="1" destOrd="0" presId="urn:microsoft.com/office/officeart/2005/8/layout/process4"/>
    <dgm:cxn modelId="{F69672A7-33A3-4A2E-B5C8-EA645AA1985E}" type="presParOf" srcId="{2BBD9D83-FBC4-4AED-AE10-C71C289622B8}" destId="{517F3602-7F3D-4947-8D49-C369D8AF515A}" srcOrd="2" destOrd="0" presId="urn:microsoft.com/office/officeart/2005/8/layout/process4"/>
    <dgm:cxn modelId="{56C76B97-DF88-4869-8307-995243FE56B8}" type="presParOf" srcId="{517F3602-7F3D-4947-8D49-C369D8AF515A}" destId="{516F8AE5-2BAE-424D-A48E-3263FEE87EB9}" srcOrd="0" destOrd="0" presId="urn:microsoft.com/office/officeart/2005/8/layout/process4"/>
    <dgm:cxn modelId="{91F4B07D-7EC4-40AB-ADB4-5EA847050315}" type="presParOf" srcId="{517F3602-7F3D-4947-8D49-C369D8AF515A}" destId="{5DFE9E66-FF1D-483C-8A2C-D54BAA8F569A}" srcOrd="1" destOrd="0" presId="urn:microsoft.com/office/officeart/2005/8/layout/process4"/>
    <dgm:cxn modelId="{38D08469-D37F-4D1E-96A7-54279D283C5A}" type="presParOf" srcId="{517F3602-7F3D-4947-8D49-C369D8AF515A}" destId="{73176B3C-34C2-4B88-BE02-462E652B3235}" srcOrd="2" destOrd="0" presId="urn:microsoft.com/office/officeart/2005/8/layout/process4"/>
    <dgm:cxn modelId="{47B6F6DA-E906-4E09-9E6A-3A0406A3E7D5}" type="presParOf" srcId="{517F3602-7F3D-4947-8D49-C369D8AF515A}" destId="{74DD89A7-0286-4CCC-8401-1301FA3C68CF}"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56811C-2CB6-46C1-B6C6-DC98AFA4E48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27A978A-D000-4473-BD01-BE232978864D}">
      <dgm:prSet/>
      <dgm:spPr/>
      <dgm:t>
        <a:bodyPr/>
        <a:lstStyle/>
        <a:p>
          <a:pPr>
            <a:lnSpc>
              <a:spcPct val="100000"/>
            </a:lnSpc>
            <a:defRPr cap="all"/>
          </a:pPr>
          <a:r>
            <a:rPr lang="en-US"/>
            <a:t>Leads cross-system coordination</a:t>
          </a:r>
        </a:p>
      </dgm:t>
    </dgm:pt>
    <dgm:pt modelId="{A7EFA060-4016-4234-B12B-7C20EAD46E0C}" type="parTrans" cxnId="{9F4EC139-E67D-4254-A3D5-B6ED630CFBF9}">
      <dgm:prSet/>
      <dgm:spPr/>
      <dgm:t>
        <a:bodyPr/>
        <a:lstStyle/>
        <a:p>
          <a:endParaRPr lang="en-US"/>
        </a:p>
      </dgm:t>
    </dgm:pt>
    <dgm:pt modelId="{C3A12BAA-39C7-4C22-ACFE-CFBAC4DEA0C7}" type="sibTrans" cxnId="{9F4EC139-E67D-4254-A3D5-B6ED630CFBF9}">
      <dgm:prSet/>
      <dgm:spPr/>
      <dgm:t>
        <a:bodyPr/>
        <a:lstStyle/>
        <a:p>
          <a:endParaRPr lang="en-US"/>
        </a:p>
      </dgm:t>
    </dgm:pt>
    <dgm:pt modelId="{613EE998-1081-4980-A42B-8DC7A3984AEB}">
      <dgm:prSet/>
      <dgm:spPr/>
      <dgm:t>
        <a:bodyPr/>
        <a:lstStyle/>
        <a:p>
          <a:pPr>
            <a:lnSpc>
              <a:spcPct val="100000"/>
            </a:lnSpc>
            <a:defRPr cap="all"/>
          </a:pPr>
          <a:r>
            <a:rPr lang="en-US"/>
            <a:t>Aligns agencies across all intercepts</a:t>
          </a:r>
        </a:p>
      </dgm:t>
    </dgm:pt>
    <dgm:pt modelId="{52248C98-67B7-4706-A958-01438232D279}" type="parTrans" cxnId="{C5A4A0D6-9BAC-49AD-8856-9E734E1DD260}">
      <dgm:prSet/>
      <dgm:spPr/>
      <dgm:t>
        <a:bodyPr/>
        <a:lstStyle/>
        <a:p>
          <a:endParaRPr lang="en-US"/>
        </a:p>
      </dgm:t>
    </dgm:pt>
    <dgm:pt modelId="{3EC5AA6C-D381-4D54-9848-3C2F267831A2}" type="sibTrans" cxnId="{C5A4A0D6-9BAC-49AD-8856-9E734E1DD260}">
      <dgm:prSet/>
      <dgm:spPr/>
      <dgm:t>
        <a:bodyPr/>
        <a:lstStyle/>
        <a:p>
          <a:endParaRPr lang="en-US"/>
        </a:p>
      </dgm:t>
    </dgm:pt>
    <dgm:pt modelId="{F5BBA666-AC1C-49D6-AA3B-4E3C7CA34A64}">
      <dgm:prSet/>
      <dgm:spPr/>
      <dgm:t>
        <a:bodyPr/>
        <a:lstStyle/>
        <a:p>
          <a:pPr>
            <a:lnSpc>
              <a:spcPct val="100000"/>
            </a:lnSpc>
            <a:defRPr cap="all"/>
          </a:pPr>
          <a:r>
            <a:rPr lang="en-US" dirty="0"/>
            <a:t>System improvement strategies</a:t>
          </a:r>
        </a:p>
      </dgm:t>
    </dgm:pt>
    <dgm:pt modelId="{EE151012-4072-4463-90B7-83DCFBA2A629}" type="parTrans" cxnId="{49B0CC64-F933-42F3-A994-CA86C15F5516}">
      <dgm:prSet/>
      <dgm:spPr/>
      <dgm:t>
        <a:bodyPr/>
        <a:lstStyle/>
        <a:p>
          <a:endParaRPr lang="en-US"/>
        </a:p>
      </dgm:t>
    </dgm:pt>
    <dgm:pt modelId="{2ED16E75-3A42-47FE-997D-A95517B71BF5}" type="sibTrans" cxnId="{49B0CC64-F933-42F3-A994-CA86C15F5516}">
      <dgm:prSet/>
      <dgm:spPr/>
      <dgm:t>
        <a:bodyPr/>
        <a:lstStyle/>
        <a:p>
          <a:endParaRPr lang="en-US"/>
        </a:p>
      </dgm:t>
    </dgm:pt>
    <dgm:pt modelId="{BDD0E9B1-04B9-44E2-BE91-2D3665F090E5}" type="pres">
      <dgm:prSet presAssocID="{5456811C-2CB6-46C1-B6C6-DC98AFA4E48A}" presName="root" presStyleCnt="0">
        <dgm:presLayoutVars>
          <dgm:dir/>
          <dgm:resizeHandles val="exact"/>
        </dgm:presLayoutVars>
      </dgm:prSet>
      <dgm:spPr/>
    </dgm:pt>
    <dgm:pt modelId="{68AEA15E-BB6E-402A-82EB-AFDB3379F952}" type="pres">
      <dgm:prSet presAssocID="{227A978A-D000-4473-BD01-BE232978864D}" presName="compNode" presStyleCnt="0"/>
      <dgm:spPr/>
    </dgm:pt>
    <dgm:pt modelId="{B2846D21-F8B3-494F-896D-833D9792F9C0}" type="pres">
      <dgm:prSet presAssocID="{227A978A-D000-4473-BD01-BE232978864D}" presName="iconBgRect" presStyleLbl="bgShp" presStyleIdx="0" presStyleCnt="3"/>
      <dgm:spPr/>
    </dgm:pt>
    <dgm:pt modelId="{23A90050-A124-4A35-814D-87F5B84B2775}" type="pres">
      <dgm:prSet presAssocID="{227A978A-D000-4473-BD01-BE232978864D}"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Network Diagram"/>
        </a:ext>
      </dgm:extLst>
    </dgm:pt>
    <dgm:pt modelId="{C63AFF6C-A776-4311-85E2-B4221CB37EA9}" type="pres">
      <dgm:prSet presAssocID="{227A978A-D000-4473-BD01-BE232978864D}" presName="spaceRect" presStyleCnt="0"/>
      <dgm:spPr/>
    </dgm:pt>
    <dgm:pt modelId="{EA85E958-7E33-4137-A35A-47603AD6ADDE}" type="pres">
      <dgm:prSet presAssocID="{227A978A-D000-4473-BD01-BE232978864D}" presName="textRect" presStyleLbl="revTx" presStyleIdx="0" presStyleCnt="3">
        <dgm:presLayoutVars>
          <dgm:chMax val="1"/>
          <dgm:chPref val="1"/>
        </dgm:presLayoutVars>
      </dgm:prSet>
      <dgm:spPr/>
    </dgm:pt>
    <dgm:pt modelId="{817308BA-945E-4B1C-9358-ADEF675B9CA3}" type="pres">
      <dgm:prSet presAssocID="{C3A12BAA-39C7-4C22-ACFE-CFBAC4DEA0C7}" presName="sibTrans" presStyleCnt="0"/>
      <dgm:spPr/>
    </dgm:pt>
    <dgm:pt modelId="{CF8CBBEA-7398-4D0E-828B-8EA2661B1888}" type="pres">
      <dgm:prSet presAssocID="{613EE998-1081-4980-A42B-8DC7A3984AEB}" presName="compNode" presStyleCnt="0"/>
      <dgm:spPr/>
    </dgm:pt>
    <dgm:pt modelId="{D7937197-DA68-4B25-AD85-A283BE9CA66A}" type="pres">
      <dgm:prSet presAssocID="{613EE998-1081-4980-A42B-8DC7A3984AEB}" presName="iconBgRect" presStyleLbl="bgShp" presStyleIdx="1" presStyleCnt="3"/>
      <dgm:spPr/>
    </dgm:pt>
    <dgm:pt modelId="{8E5F0053-CF65-41BA-B867-E3F6AB4BBAD1}" type="pres">
      <dgm:prSet presAssocID="{613EE998-1081-4980-A42B-8DC7A3984AEB}"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B07D528F-F741-42EE-934A-D949906EDF3A}" type="pres">
      <dgm:prSet presAssocID="{613EE998-1081-4980-A42B-8DC7A3984AEB}" presName="spaceRect" presStyleCnt="0"/>
      <dgm:spPr/>
    </dgm:pt>
    <dgm:pt modelId="{0E5C75D1-524E-4AD4-BE62-3A74CB8053EE}" type="pres">
      <dgm:prSet presAssocID="{613EE998-1081-4980-A42B-8DC7A3984AEB}" presName="textRect" presStyleLbl="revTx" presStyleIdx="1" presStyleCnt="3">
        <dgm:presLayoutVars>
          <dgm:chMax val="1"/>
          <dgm:chPref val="1"/>
        </dgm:presLayoutVars>
      </dgm:prSet>
      <dgm:spPr/>
    </dgm:pt>
    <dgm:pt modelId="{CDCFD2F6-0F0C-4131-85AD-FB584DBF0CC7}" type="pres">
      <dgm:prSet presAssocID="{3EC5AA6C-D381-4D54-9848-3C2F267831A2}" presName="sibTrans" presStyleCnt="0"/>
      <dgm:spPr/>
    </dgm:pt>
    <dgm:pt modelId="{769B9247-C53E-41B2-94DA-0F30C62A08B8}" type="pres">
      <dgm:prSet presAssocID="{F5BBA666-AC1C-49D6-AA3B-4E3C7CA34A64}" presName="compNode" presStyleCnt="0"/>
      <dgm:spPr/>
    </dgm:pt>
    <dgm:pt modelId="{0A853677-4E56-420C-AE28-C99D76EE7839}" type="pres">
      <dgm:prSet presAssocID="{F5BBA666-AC1C-49D6-AA3B-4E3C7CA34A64}" presName="iconBgRect" presStyleLbl="bgShp" presStyleIdx="2" presStyleCnt="3"/>
      <dgm:spPr/>
    </dgm:pt>
    <dgm:pt modelId="{042BB793-F31E-4A49-819F-623E84000F04}" type="pres">
      <dgm:prSet presAssocID="{F5BBA666-AC1C-49D6-AA3B-4E3C7CA34A64}"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7CA4432C-FCB1-422E-95CF-5D1C0BBE051F}" type="pres">
      <dgm:prSet presAssocID="{F5BBA666-AC1C-49D6-AA3B-4E3C7CA34A64}" presName="spaceRect" presStyleCnt="0"/>
      <dgm:spPr/>
    </dgm:pt>
    <dgm:pt modelId="{A52713CC-7270-4E1D-8E60-41B4316AECEA}" type="pres">
      <dgm:prSet presAssocID="{F5BBA666-AC1C-49D6-AA3B-4E3C7CA34A64}" presName="textRect" presStyleLbl="revTx" presStyleIdx="2" presStyleCnt="3">
        <dgm:presLayoutVars>
          <dgm:chMax val="1"/>
          <dgm:chPref val="1"/>
        </dgm:presLayoutVars>
      </dgm:prSet>
      <dgm:spPr/>
    </dgm:pt>
  </dgm:ptLst>
  <dgm:cxnLst>
    <dgm:cxn modelId="{9F4EC139-E67D-4254-A3D5-B6ED630CFBF9}" srcId="{5456811C-2CB6-46C1-B6C6-DC98AFA4E48A}" destId="{227A978A-D000-4473-BD01-BE232978864D}" srcOrd="0" destOrd="0" parTransId="{A7EFA060-4016-4234-B12B-7C20EAD46E0C}" sibTransId="{C3A12BAA-39C7-4C22-ACFE-CFBAC4DEA0C7}"/>
    <dgm:cxn modelId="{49B0CC64-F933-42F3-A994-CA86C15F5516}" srcId="{5456811C-2CB6-46C1-B6C6-DC98AFA4E48A}" destId="{F5BBA666-AC1C-49D6-AA3B-4E3C7CA34A64}" srcOrd="2" destOrd="0" parTransId="{EE151012-4072-4463-90B7-83DCFBA2A629}" sibTransId="{2ED16E75-3A42-47FE-997D-A95517B71BF5}"/>
    <dgm:cxn modelId="{0B1BC648-E794-4DB8-AD1F-119AF3A587EE}" type="presOf" srcId="{5456811C-2CB6-46C1-B6C6-DC98AFA4E48A}" destId="{BDD0E9B1-04B9-44E2-BE91-2D3665F090E5}" srcOrd="0" destOrd="0" presId="urn:microsoft.com/office/officeart/2018/5/layout/IconCircleLabelList"/>
    <dgm:cxn modelId="{EBFC097F-D9F6-420E-BEFD-8E2CD162BA4D}" type="presOf" srcId="{227A978A-D000-4473-BD01-BE232978864D}" destId="{EA85E958-7E33-4137-A35A-47603AD6ADDE}" srcOrd="0" destOrd="0" presId="urn:microsoft.com/office/officeart/2018/5/layout/IconCircleLabelList"/>
    <dgm:cxn modelId="{0F192B82-F28D-4DA5-A104-CDB2DDCDAB98}" type="presOf" srcId="{613EE998-1081-4980-A42B-8DC7A3984AEB}" destId="{0E5C75D1-524E-4AD4-BE62-3A74CB8053EE}" srcOrd="0" destOrd="0" presId="urn:microsoft.com/office/officeart/2018/5/layout/IconCircleLabelList"/>
    <dgm:cxn modelId="{C5A4A0D6-9BAC-49AD-8856-9E734E1DD260}" srcId="{5456811C-2CB6-46C1-B6C6-DC98AFA4E48A}" destId="{613EE998-1081-4980-A42B-8DC7A3984AEB}" srcOrd="1" destOrd="0" parTransId="{52248C98-67B7-4706-A958-01438232D279}" sibTransId="{3EC5AA6C-D381-4D54-9848-3C2F267831A2}"/>
    <dgm:cxn modelId="{84403CD9-E1F8-4F2A-A030-91367025222F}" type="presOf" srcId="{F5BBA666-AC1C-49D6-AA3B-4E3C7CA34A64}" destId="{A52713CC-7270-4E1D-8E60-41B4316AECEA}" srcOrd="0" destOrd="0" presId="urn:microsoft.com/office/officeart/2018/5/layout/IconCircleLabelList"/>
    <dgm:cxn modelId="{31EDC36D-9398-48B5-9975-6908595F7B0E}" type="presParOf" srcId="{BDD0E9B1-04B9-44E2-BE91-2D3665F090E5}" destId="{68AEA15E-BB6E-402A-82EB-AFDB3379F952}" srcOrd="0" destOrd="0" presId="urn:microsoft.com/office/officeart/2018/5/layout/IconCircleLabelList"/>
    <dgm:cxn modelId="{98221E63-1580-4DDE-9198-9C8693A0989F}" type="presParOf" srcId="{68AEA15E-BB6E-402A-82EB-AFDB3379F952}" destId="{B2846D21-F8B3-494F-896D-833D9792F9C0}" srcOrd="0" destOrd="0" presId="urn:microsoft.com/office/officeart/2018/5/layout/IconCircleLabelList"/>
    <dgm:cxn modelId="{126E04F8-8E8F-4770-9E06-971BE8CF07F5}" type="presParOf" srcId="{68AEA15E-BB6E-402A-82EB-AFDB3379F952}" destId="{23A90050-A124-4A35-814D-87F5B84B2775}" srcOrd="1" destOrd="0" presId="urn:microsoft.com/office/officeart/2018/5/layout/IconCircleLabelList"/>
    <dgm:cxn modelId="{7CAFE61F-1068-4A4F-87B5-263428C35388}" type="presParOf" srcId="{68AEA15E-BB6E-402A-82EB-AFDB3379F952}" destId="{C63AFF6C-A776-4311-85E2-B4221CB37EA9}" srcOrd="2" destOrd="0" presId="urn:microsoft.com/office/officeart/2018/5/layout/IconCircleLabelList"/>
    <dgm:cxn modelId="{892C341F-FD4C-49DE-A739-046DF5B8B98A}" type="presParOf" srcId="{68AEA15E-BB6E-402A-82EB-AFDB3379F952}" destId="{EA85E958-7E33-4137-A35A-47603AD6ADDE}" srcOrd="3" destOrd="0" presId="urn:microsoft.com/office/officeart/2018/5/layout/IconCircleLabelList"/>
    <dgm:cxn modelId="{D6DB949B-C41B-46CE-84CD-FC87B66E629C}" type="presParOf" srcId="{BDD0E9B1-04B9-44E2-BE91-2D3665F090E5}" destId="{817308BA-945E-4B1C-9358-ADEF675B9CA3}" srcOrd="1" destOrd="0" presId="urn:microsoft.com/office/officeart/2018/5/layout/IconCircleLabelList"/>
    <dgm:cxn modelId="{73A7F843-4FC6-4B8D-BA03-EB187D46E038}" type="presParOf" srcId="{BDD0E9B1-04B9-44E2-BE91-2D3665F090E5}" destId="{CF8CBBEA-7398-4D0E-828B-8EA2661B1888}" srcOrd="2" destOrd="0" presId="urn:microsoft.com/office/officeart/2018/5/layout/IconCircleLabelList"/>
    <dgm:cxn modelId="{E13E81DF-21E8-4CDB-9F76-B9BD50923A8F}" type="presParOf" srcId="{CF8CBBEA-7398-4D0E-828B-8EA2661B1888}" destId="{D7937197-DA68-4B25-AD85-A283BE9CA66A}" srcOrd="0" destOrd="0" presId="urn:microsoft.com/office/officeart/2018/5/layout/IconCircleLabelList"/>
    <dgm:cxn modelId="{3D4EE905-ABAE-4035-AF3D-C001C8620054}" type="presParOf" srcId="{CF8CBBEA-7398-4D0E-828B-8EA2661B1888}" destId="{8E5F0053-CF65-41BA-B867-E3F6AB4BBAD1}" srcOrd="1" destOrd="0" presId="urn:microsoft.com/office/officeart/2018/5/layout/IconCircleLabelList"/>
    <dgm:cxn modelId="{6A8FCAF1-AC76-4D61-B454-2735692C656F}" type="presParOf" srcId="{CF8CBBEA-7398-4D0E-828B-8EA2661B1888}" destId="{B07D528F-F741-42EE-934A-D949906EDF3A}" srcOrd="2" destOrd="0" presId="urn:microsoft.com/office/officeart/2018/5/layout/IconCircleLabelList"/>
    <dgm:cxn modelId="{D1A2BE47-AB29-41FC-A6E5-E8AF6EF19BB6}" type="presParOf" srcId="{CF8CBBEA-7398-4D0E-828B-8EA2661B1888}" destId="{0E5C75D1-524E-4AD4-BE62-3A74CB8053EE}" srcOrd="3" destOrd="0" presId="urn:microsoft.com/office/officeart/2018/5/layout/IconCircleLabelList"/>
    <dgm:cxn modelId="{858E69F1-7985-4318-AC6A-C64813D2984D}" type="presParOf" srcId="{BDD0E9B1-04B9-44E2-BE91-2D3665F090E5}" destId="{CDCFD2F6-0F0C-4131-85AD-FB584DBF0CC7}" srcOrd="3" destOrd="0" presId="urn:microsoft.com/office/officeart/2018/5/layout/IconCircleLabelList"/>
    <dgm:cxn modelId="{38A68D55-E826-4D01-A555-9ABF1E5CF3A6}" type="presParOf" srcId="{BDD0E9B1-04B9-44E2-BE91-2D3665F090E5}" destId="{769B9247-C53E-41B2-94DA-0F30C62A08B8}" srcOrd="4" destOrd="0" presId="urn:microsoft.com/office/officeart/2018/5/layout/IconCircleLabelList"/>
    <dgm:cxn modelId="{35BB975D-DDFF-4F7F-9B1E-248FF81EFC96}" type="presParOf" srcId="{769B9247-C53E-41B2-94DA-0F30C62A08B8}" destId="{0A853677-4E56-420C-AE28-C99D76EE7839}" srcOrd="0" destOrd="0" presId="urn:microsoft.com/office/officeart/2018/5/layout/IconCircleLabelList"/>
    <dgm:cxn modelId="{0B9C474E-D114-4C1F-8F19-D54766808137}" type="presParOf" srcId="{769B9247-C53E-41B2-94DA-0F30C62A08B8}" destId="{042BB793-F31E-4A49-819F-623E84000F04}" srcOrd="1" destOrd="0" presId="urn:microsoft.com/office/officeart/2018/5/layout/IconCircleLabelList"/>
    <dgm:cxn modelId="{63C3A7B1-3EAA-4509-8DA4-29303CD4D12C}" type="presParOf" srcId="{769B9247-C53E-41B2-94DA-0F30C62A08B8}" destId="{7CA4432C-FCB1-422E-95CF-5D1C0BBE051F}" srcOrd="2" destOrd="0" presId="urn:microsoft.com/office/officeart/2018/5/layout/IconCircleLabelList"/>
    <dgm:cxn modelId="{C41ED851-D2CD-49F2-91C8-7DC194D521DA}" type="presParOf" srcId="{769B9247-C53E-41B2-94DA-0F30C62A08B8}" destId="{A52713CC-7270-4E1D-8E60-41B4316AECE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396E14-6CB1-4A7A-ACD3-7AE41B0A03A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8BE71B2-A0D6-4DE9-9C3A-4CAC06BBF048}">
      <dgm:prSet/>
      <dgm:spPr/>
      <dgm:t>
        <a:bodyPr/>
        <a:lstStyle/>
        <a:p>
          <a:r>
            <a:rPr lang="en-US" dirty="0"/>
            <a:t>Mobil Crisis Outreach (MCOT) &amp; Crisis Respite </a:t>
          </a:r>
        </a:p>
      </dgm:t>
    </dgm:pt>
    <dgm:pt modelId="{6840E2E6-95E2-4268-ADAA-5D87418BF883}" type="parTrans" cxnId="{E20807DE-FEBF-4D6B-9877-040DB5BE2B4A}">
      <dgm:prSet/>
      <dgm:spPr/>
      <dgm:t>
        <a:bodyPr/>
        <a:lstStyle/>
        <a:p>
          <a:endParaRPr lang="en-US"/>
        </a:p>
      </dgm:t>
    </dgm:pt>
    <dgm:pt modelId="{2F782BCA-6016-49D7-975B-6A0DF2ECFE7F}" type="sibTrans" cxnId="{E20807DE-FEBF-4D6B-9877-040DB5BE2B4A}">
      <dgm:prSet/>
      <dgm:spPr/>
      <dgm:t>
        <a:bodyPr/>
        <a:lstStyle/>
        <a:p>
          <a:endParaRPr lang="en-US"/>
        </a:p>
      </dgm:t>
    </dgm:pt>
    <dgm:pt modelId="{B20D0417-1F3D-445A-82CD-661946C5D232}">
      <dgm:prSet/>
      <dgm:spPr/>
      <dgm:t>
        <a:bodyPr/>
        <a:lstStyle/>
        <a:p>
          <a:r>
            <a:rPr lang="en-US" dirty="0"/>
            <a:t>Substance Use (IOP, MAT, OSAR) </a:t>
          </a:r>
        </a:p>
      </dgm:t>
    </dgm:pt>
    <dgm:pt modelId="{771E0803-C95E-4036-B4E4-75E99B2337BA}" type="parTrans" cxnId="{C02D5609-5A4F-4EC1-9CBD-CD872AFA0694}">
      <dgm:prSet/>
      <dgm:spPr/>
      <dgm:t>
        <a:bodyPr/>
        <a:lstStyle/>
        <a:p>
          <a:endParaRPr lang="en-US"/>
        </a:p>
      </dgm:t>
    </dgm:pt>
    <dgm:pt modelId="{EAB259DB-319C-4D34-8B49-6555AFFFEC05}" type="sibTrans" cxnId="{C02D5609-5A4F-4EC1-9CBD-CD872AFA0694}">
      <dgm:prSet/>
      <dgm:spPr/>
      <dgm:t>
        <a:bodyPr/>
        <a:lstStyle/>
        <a:p>
          <a:endParaRPr lang="en-US"/>
        </a:p>
      </dgm:t>
    </dgm:pt>
    <dgm:pt modelId="{3DD983EA-DA0D-485C-AE59-440A94B6E7FA}">
      <dgm:prSet/>
      <dgm:spPr/>
      <dgm:t>
        <a:bodyPr/>
        <a:lstStyle/>
        <a:p>
          <a:r>
            <a:rPr lang="en-US" dirty="0"/>
            <a:t>Forensic Programs -JBCR, OCR, Jail Continuity of Care, (Jail Navigators) </a:t>
          </a:r>
        </a:p>
      </dgm:t>
    </dgm:pt>
    <dgm:pt modelId="{694B0B40-B9C7-4855-9F2C-315D584135E7}" type="parTrans" cxnId="{0FEFA413-6539-43B5-B9B3-D9EE77FE818F}">
      <dgm:prSet/>
      <dgm:spPr/>
      <dgm:t>
        <a:bodyPr/>
        <a:lstStyle/>
        <a:p>
          <a:endParaRPr lang="en-US"/>
        </a:p>
      </dgm:t>
    </dgm:pt>
    <dgm:pt modelId="{F460F59C-B9D8-457B-A0A5-1776645020A0}" type="sibTrans" cxnId="{0FEFA413-6539-43B5-B9B3-D9EE77FE818F}">
      <dgm:prSet/>
      <dgm:spPr/>
      <dgm:t>
        <a:bodyPr/>
        <a:lstStyle/>
        <a:p>
          <a:endParaRPr lang="en-US"/>
        </a:p>
      </dgm:t>
    </dgm:pt>
    <dgm:pt modelId="{F71CED06-1284-48AC-810E-B4B540F139E6}">
      <dgm:prSet/>
      <dgm:spPr/>
      <dgm:t>
        <a:bodyPr/>
        <a:lstStyle/>
        <a:p>
          <a:pPr>
            <a:buNone/>
          </a:pPr>
          <a:r>
            <a:rPr lang="en-US" dirty="0"/>
            <a:t>Texas Correctional Office on Offenders with Medical or Mental Impairments (TCOOMMI)</a:t>
          </a:r>
        </a:p>
      </dgm:t>
    </dgm:pt>
    <dgm:pt modelId="{89D1460B-45CE-4FA3-ACC0-4423EDFDE14A}" type="parTrans" cxnId="{D5CE55FB-A26D-4A1E-A8F3-1C9A4EDE7482}">
      <dgm:prSet/>
      <dgm:spPr/>
      <dgm:t>
        <a:bodyPr/>
        <a:lstStyle/>
        <a:p>
          <a:endParaRPr lang="en-US"/>
        </a:p>
      </dgm:t>
    </dgm:pt>
    <dgm:pt modelId="{0023A766-A521-4842-AEF8-E6674F9322C0}" type="sibTrans" cxnId="{D5CE55FB-A26D-4A1E-A8F3-1C9A4EDE7482}">
      <dgm:prSet/>
      <dgm:spPr/>
      <dgm:t>
        <a:bodyPr/>
        <a:lstStyle/>
        <a:p>
          <a:endParaRPr lang="en-US"/>
        </a:p>
      </dgm:t>
    </dgm:pt>
    <dgm:pt modelId="{6CFA3C9C-F489-4FBC-814B-843EB9FD8552}" type="pres">
      <dgm:prSet presAssocID="{B6396E14-6CB1-4A7A-ACD3-7AE41B0A03A0}" presName="outerComposite" presStyleCnt="0">
        <dgm:presLayoutVars>
          <dgm:chMax val="5"/>
          <dgm:dir/>
          <dgm:resizeHandles val="exact"/>
        </dgm:presLayoutVars>
      </dgm:prSet>
      <dgm:spPr/>
    </dgm:pt>
    <dgm:pt modelId="{5B96EA9F-993C-42B9-A6C6-621FE419A7AA}" type="pres">
      <dgm:prSet presAssocID="{B6396E14-6CB1-4A7A-ACD3-7AE41B0A03A0}" presName="dummyMaxCanvas" presStyleCnt="0">
        <dgm:presLayoutVars/>
      </dgm:prSet>
      <dgm:spPr/>
    </dgm:pt>
    <dgm:pt modelId="{06C98049-00A8-4BD4-91D5-D8C5689332CB}" type="pres">
      <dgm:prSet presAssocID="{B6396E14-6CB1-4A7A-ACD3-7AE41B0A03A0}" presName="FourNodes_1" presStyleLbl="node1" presStyleIdx="0" presStyleCnt="4">
        <dgm:presLayoutVars>
          <dgm:bulletEnabled val="1"/>
        </dgm:presLayoutVars>
      </dgm:prSet>
      <dgm:spPr/>
    </dgm:pt>
    <dgm:pt modelId="{1ED690C0-A8DE-426E-998A-5745C6849B90}" type="pres">
      <dgm:prSet presAssocID="{B6396E14-6CB1-4A7A-ACD3-7AE41B0A03A0}" presName="FourNodes_2" presStyleLbl="node1" presStyleIdx="1" presStyleCnt="4">
        <dgm:presLayoutVars>
          <dgm:bulletEnabled val="1"/>
        </dgm:presLayoutVars>
      </dgm:prSet>
      <dgm:spPr/>
    </dgm:pt>
    <dgm:pt modelId="{8D43D7F9-6D31-4225-AA7A-8A7E73F25FF7}" type="pres">
      <dgm:prSet presAssocID="{B6396E14-6CB1-4A7A-ACD3-7AE41B0A03A0}" presName="FourNodes_3" presStyleLbl="node1" presStyleIdx="2" presStyleCnt="4">
        <dgm:presLayoutVars>
          <dgm:bulletEnabled val="1"/>
        </dgm:presLayoutVars>
      </dgm:prSet>
      <dgm:spPr/>
    </dgm:pt>
    <dgm:pt modelId="{74A68170-83D4-4663-9532-F9EB8678F478}" type="pres">
      <dgm:prSet presAssocID="{B6396E14-6CB1-4A7A-ACD3-7AE41B0A03A0}" presName="FourNodes_4" presStyleLbl="node1" presStyleIdx="3" presStyleCnt="4" custLinFactNeighborX="0" custLinFactNeighborY="0">
        <dgm:presLayoutVars>
          <dgm:bulletEnabled val="1"/>
        </dgm:presLayoutVars>
      </dgm:prSet>
      <dgm:spPr/>
    </dgm:pt>
    <dgm:pt modelId="{773101C5-CCF3-421C-B13F-93DF3C9D0D63}" type="pres">
      <dgm:prSet presAssocID="{B6396E14-6CB1-4A7A-ACD3-7AE41B0A03A0}" presName="FourConn_1-2" presStyleLbl="fgAccFollowNode1" presStyleIdx="0" presStyleCnt="3">
        <dgm:presLayoutVars>
          <dgm:bulletEnabled val="1"/>
        </dgm:presLayoutVars>
      </dgm:prSet>
      <dgm:spPr/>
    </dgm:pt>
    <dgm:pt modelId="{5F327886-4717-406C-9AAF-CB549D33AFAC}" type="pres">
      <dgm:prSet presAssocID="{B6396E14-6CB1-4A7A-ACD3-7AE41B0A03A0}" presName="FourConn_2-3" presStyleLbl="fgAccFollowNode1" presStyleIdx="1" presStyleCnt="3">
        <dgm:presLayoutVars>
          <dgm:bulletEnabled val="1"/>
        </dgm:presLayoutVars>
      </dgm:prSet>
      <dgm:spPr/>
    </dgm:pt>
    <dgm:pt modelId="{433A7CEC-6DEF-47DA-AE39-2E38BB1EB630}" type="pres">
      <dgm:prSet presAssocID="{B6396E14-6CB1-4A7A-ACD3-7AE41B0A03A0}" presName="FourConn_3-4" presStyleLbl="fgAccFollowNode1" presStyleIdx="2" presStyleCnt="3">
        <dgm:presLayoutVars>
          <dgm:bulletEnabled val="1"/>
        </dgm:presLayoutVars>
      </dgm:prSet>
      <dgm:spPr/>
    </dgm:pt>
    <dgm:pt modelId="{23CAA0A3-26C4-4CAA-B213-BD71D42F0E0B}" type="pres">
      <dgm:prSet presAssocID="{B6396E14-6CB1-4A7A-ACD3-7AE41B0A03A0}" presName="FourNodes_1_text" presStyleLbl="node1" presStyleIdx="3" presStyleCnt="4">
        <dgm:presLayoutVars>
          <dgm:bulletEnabled val="1"/>
        </dgm:presLayoutVars>
      </dgm:prSet>
      <dgm:spPr/>
    </dgm:pt>
    <dgm:pt modelId="{705E403F-F582-44FB-A869-37657E05E241}" type="pres">
      <dgm:prSet presAssocID="{B6396E14-6CB1-4A7A-ACD3-7AE41B0A03A0}" presName="FourNodes_2_text" presStyleLbl="node1" presStyleIdx="3" presStyleCnt="4">
        <dgm:presLayoutVars>
          <dgm:bulletEnabled val="1"/>
        </dgm:presLayoutVars>
      </dgm:prSet>
      <dgm:spPr/>
    </dgm:pt>
    <dgm:pt modelId="{12696668-1D98-4C72-BD35-1F7BA276CC9D}" type="pres">
      <dgm:prSet presAssocID="{B6396E14-6CB1-4A7A-ACD3-7AE41B0A03A0}" presName="FourNodes_3_text" presStyleLbl="node1" presStyleIdx="3" presStyleCnt="4">
        <dgm:presLayoutVars>
          <dgm:bulletEnabled val="1"/>
        </dgm:presLayoutVars>
      </dgm:prSet>
      <dgm:spPr/>
    </dgm:pt>
    <dgm:pt modelId="{FFB904AD-CA1A-49DA-BC93-21E328067AFE}" type="pres">
      <dgm:prSet presAssocID="{B6396E14-6CB1-4A7A-ACD3-7AE41B0A03A0}" presName="FourNodes_4_text" presStyleLbl="node1" presStyleIdx="3" presStyleCnt="4">
        <dgm:presLayoutVars>
          <dgm:bulletEnabled val="1"/>
        </dgm:presLayoutVars>
      </dgm:prSet>
      <dgm:spPr/>
    </dgm:pt>
  </dgm:ptLst>
  <dgm:cxnLst>
    <dgm:cxn modelId="{7894C707-65FB-47B7-981F-EB7BBB0F664A}" type="presOf" srcId="{F460F59C-B9D8-457B-A0A5-1776645020A0}" destId="{433A7CEC-6DEF-47DA-AE39-2E38BB1EB630}" srcOrd="0" destOrd="0" presId="urn:microsoft.com/office/officeart/2005/8/layout/vProcess5"/>
    <dgm:cxn modelId="{2A845F09-131C-4656-B626-690997BF2DBA}" type="presOf" srcId="{F71CED06-1284-48AC-810E-B4B540F139E6}" destId="{FFB904AD-CA1A-49DA-BC93-21E328067AFE}" srcOrd="1" destOrd="0" presId="urn:microsoft.com/office/officeart/2005/8/layout/vProcess5"/>
    <dgm:cxn modelId="{C02D5609-5A4F-4EC1-9CBD-CD872AFA0694}" srcId="{B6396E14-6CB1-4A7A-ACD3-7AE41B0A03A0}" destId="{B20D0417-1F3D-445A-82CD-661946C5D232}" srcOrd="1" destOrd="0" parTransId="{771E0803-C95E-4036-B4E4-75E99B2337BA}" sibTransId="{EAB259DB-319C-4D34-8B49-6555AFFFEC05}"/>
    <dgm:cxn modelId="{BCE3310F-C22D-46D4-B045-AC540AD7CDB5}" type="presOf" srcId="{2F782BCA-6016-49D7-975B-6A0DF2ECFE7F}" destId="{773101C5-CCF3-421C-B13F-93DF3C9D0D63}" srcOrd="0" destOrd="0" presId="urn:microsoft.com/office/officeart/2005/8/layout/vProcess5"/>
    <dgm:cxn modelId="{0FEFA413-6539-43B5-B9B3-D9EE77FE818F}" srcId="{B6396E14-6CB1-4A7A-ACD3-7AE41B0A03A0}" destId="{3DD983EA-DA0D-485C-AE59-440A94B6E7FA}" srcOrd="2" destOrd="0" parTransId="{694B0B40-B9C7-4855-9F2C-315D584135E7}" sibTransId="{F460F59C-B9D8-457B-A0A5-1776645020A0}"/>
    <dgm:cxn modelId="{22745622-B674-4415-AFE4-4CD56AE2E353}" type="presOf" srcId="{3DD983EA-DA0D-485C-AE59-440A94B6E7FA}" destId="{12696668-1D98-4C72-BD35-1F7BA276CC9D}" srcOrd="1" destOrd="0" presId="urn:microsoft.com/office/officeart/2005/8/layout/vProcess5"/>
    <dgm:cxn modelId="{714A632A-C543-4F0A-B0E6-A2D017DA9A45}" type="presOf" srcId="{B6396E14-6CB1-4A7A-ACD3-7AE41B0A03A0}" destId="{6CFA3C9C-F489-4FBC-814B-843EB9FD8552}" srcOrd="0" destOrd="0" presId="urn:microsoft.com/office/officeart/2005/8/layout/vProcess5"/>
    <dgm:cxn modelId="{F5728D53-A2A4-40AB-A95D-A4B2B51F37CA}" type="presOf" srcId="{38BE71B2-A0D6-4DE9-9C3A-4CAC06BBF048}" destId="{06C98049-00A8-4BD4-91D5-D8C5689332CB}" srcOrd="0" destOrd="0" presId="urn:microsoft.com/office/officeart/2005/8/layout/vProcess5"/>
    <dgm:cxn modelId="{2F4FD98B-B2A3-41C9-B310-47247D704AEC}" type="presOf" srcId="{F71CED06-1284-48AC-810E-B4B540F139E6}" destId="{74A68170-83D4-4663-9532-F9EB8678F478}" srcOrd="0" destOrd="0" presId="urn:microsoft.com/office/officeart/2005/8/layout/vProcess5"/>
    <dgm:cxn modelId="{2145DD94-DDFF-4D93-80F1-893CD4141260}" type="presOf" srcId="{B20D0417-1F3D-445A-82CD-661946C5D232}" destId="{1ED690C0-A8DE-426E-998A-5745C6849B90}" srcOrd="0" destOrd="0" presId="urn:microsoft.com/office/officeart/2005/8/layout/vProcess5"/>
    <dgm:cxn modelId="{C46C96CF-F0C2-4FE2-B329-7269A2F22DF8}" type="presOf" srcId="{3DD983EA-DA0D-485C-AE59-440A94B6E7FA}" destId="{8D43D7F9-6D31-4225-AA7A-8A7E73F25FF7}" srcOrd="0" destOrd="0" presId="urn:microsoft.com/office/officeart/2005/8/layout/vProcess5"/>
    <dgm:cxn modelId="{874AE0DC-50AC-49AD-AC19-4C18EB691946}" type="presOf" srcId="{EAB259DB-319C-4D34-8B49-6555AFFFEC05}" destId="{5F327886-4717-406C-9AAF-CB549D33AFAC}" srcOrd="0" destOrd="0" presId="urn:microsoft.com/office/officeart/2005/8/layout/vProcess5"/>
    <dgm:cxn modelId="{E20807DE-FEBF-4D6B-9877-040DB5BE2B4A}" srcId="{B6396E14-6CB1-4A7A-ACD3-7AE41B0A03A0}" destId="{38BE71B2-A0D6-4DE9-9C3A-4CAC06BBF048}" srcOrd="0" destOrd="0" parTransId="{6840E2E6-95E2-4268-ADAA-5D87418BF883}" sibTransId="{2F782BCA-6016-49D7-975B-6A0DF2ECFE7F}"/>
    <dgm:cxn modelId="{4086D7EC-ACED-4453-9CD6-9ED74FEC3DDF}" type="presOf" srcId="{B20D0417-1F3D-445A-82CD-661946C5D232}" destId="{705E403F-F582-44FB-A869-37657E05E241}" srcOrd="1" destOrd="0" presId="urn:microsoft.com/office/officeart/2005/8/layout/vProcess5"/>
    <dgm:cxn modelId="{D5CE55FB-A26D-4A1E-A8F3-1C9A4EDE7482}" srcId="{B6396E14-6CB1-4A7A-ACD3-7AE41B0A03A0}" destId="{F71CED06-1284-48AC-810E-B4B540F139E6}" srcOrd="3" destOrd="0" parTransId="{89D1460B-45CE-4FA3-ACC0-4423EDFDE14A}" sibTransId="{0023A766-A521-4842-AEF8-E6674F9322C0}"/>
    <dgm:cxn modelId="{AA6573FE-33DF-4B04-9908-4E42A2AC0188}" type="presOf" srcId="{38BE71B2-A0D6-4DE9-9C3A-4CAC06BBF048}" destId="{23CAA0A3-26C4-4CAA-B213-BD71D42F0E0B}" srcOrd="1" destOrd="0" presId="urn:microsoft.com/office/officeart/2005/8/layout/vProcess5"/>
    <dgm:cxn modelId="{75A8C96C-802C-4B80-830F-29537D16A4BE}" type="presParOf" srcId="{6CFA3C9C-F489-4FBC-814B-843EB9FD8552}" destId="{5B96EA9F-993C-42B9-A6C6-621FE419A7AA}" srcOrd="0" destOrd="0" presId="urn:microsoft.com/office/officeart/2005/8/layout/vProcess5"/>
    <dgm:cxn modelId="{D0D78143-8D9A-4698-9714-49E3178C43A5}" type="presParOf" srcId="{6CFA3C9C-F489-4FBC-814B-843EB9FD8552}" destId="{06C98049-00A8-4BD4-91D5-D8C5689332CB}" srcOrd="1" destOrd="0" presId="urn:microsoft.com/office/officeart/2005/8/layout/vProcess5"/>
    <dgm:cxn modelId="{2743D6F2-F203-436B-979F-B0D58BAA94C9}" type="presParOf" srcId="{6CFA3C9C-F489-4FBC-814B-843EB9FD8552}" destId="{1ED690C0-A8DE-426E-998A-5745C6849B90}" srcOrd="2" destOrd="0" presId="urn:microsoft.com/office/officeart/2005/8/layout/vProcess5"/>
    <dgm:cxn modelId="{7B19B60D-450C-46CD-8687-8A930035D6A4}" type="presParOf" srcId="{6CFA3C9C-F489-4FBC-814B-843EB9FD8552}" destId="{8D43D7F9-6D31-4225-AA7A-8A7E73F25FF7}" srcOrd="3" destOrd="0" presId="urn:microsoft.com/office/officeart/2005/8/layout/vProcess5"/>
    <dgm:cxn modelId="{CD9DC811-D70C-44D5-83E9-CEE5C9A4D672}" type="presParOf" srcId="{6CFA3C9C-F489-4FBC-814B-843EB9FD8552}" destId="{74A68170-83D4-4663-9532-F9EB8678F478}" srcOrd="4" destOrd="0" presId="urn:microsoft.com/office/officeart/2005/8/layout/vProcess5"/>
    <dgm:cxn modelId="{37E44ED8-6028-4C06-BF11-AE3E2372E1EE}" type="presParOf" srcId="{6CFA3C9C-F489-4FBC-814B-843EB9FD8552}" destId="{773101C5-CCF3-421C-B13F-93DF3C9D0D63}" srcOrd="5" destOrd="0" presId="urn:microsoft.com/office/officeart/2005/8/layout/vProcess5"/>
    <dgm:cxn modelId="{AA94BE03-2346-4C14-9C0B-6B38F8CA96D7}" type="presParOf" srcId="{6CFA3C9C-F489-4FBC-814B-843EB9FD8552}" destId="{5F327886-4717-406C-9AAF-CB549D33AFAC}" srcOrd="6" destOrd="0" presId="urn:microsoft.com/office/officeart/2005/8/layout/vProcess5"/>
    <dgm:cxn modelId="{C60C6FBA-29A4-491D-9800-7F83308E09A4}" type="presParOf" srcId="{6CFA3C9C-F489-4FBC-814B-843EB9FD8552}" destId="{433A7CEC-6DEF-47DA-AE39-2E38BB1EB630}" srcOrd="7" destOrd="0" presId="urn:microsoft.com/office/officeart/2005/8/layout/vProcess5"/>
    <dgm:cxn modelId="{FC04BC2A-C74A-4BD1-AF06-2A3A877ABD71}" type="presParOf" srcId="{6CFA3C9C-F489-4FBC-814B-843EB9FD8552}" destId="{23CAA0A3-26C4-4CAA-B213-BD71D42F0E0B}" srcOrd="8" destOrd="0" presId="urn:microsoft.com/office/officeart/2005/8/layout/vProcess5"/>
    <dgm:cxn modelId="{A793DF6A-9F88-4383-AD9F-0D04FB8E6D3C}" type="presParOf" srcId="{6CFA3C9C-F489-4FBC-814B-843EB9FD8552}" destId="{705E403F-F582-44FB-A869-37657E05E241}" srcOrd="9" destOrd="0" presId="urn:microsoft.com/office/officeart/2005/8/layout/vProcess5"/>
    <dgm:cxn modelId="{F6E64E87-9288-4D97-AC04-9773967FB899}" type="presParOf" srcId="{6CFA3C9C-F489-4FBC-814B-843EB9FD8552}" destId="{12696668-1D98-4C72-BD35-1F7BA276CC9D}" srcOrd="10" destOrd="0" presId="urn:microsoft.com/office/officeart/2005/8/layout/vProcess5"/>
    <dgm:cxn modelId="{C53E744C-BBC5-471C-8338-2991D9CAC3DF}" type="presParOf" srcId="{6CFA3C9C-F489-4FBC-814B-843EB9FD8552}" destId="{FFB904AD-CA1A-49DA-BC93-21E328067AF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E79C9E-3342-485E-9AC2-5A227B3CE05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1B34714-ACBE-4B50-BAC9-ABBE6C0DB771}">
      <dgm:prSet/>
      <dgm:spPr/>
      <dgm:t>
        <a:bodyPr/>
        <a:lstStyle/>
        <a:p>
          <a:r>
            <a:rPr lang="en-US"/>
            <a:t>24/7 crisis response and field-based intervention</a:t>
          </a:r>
        </a:p>
      </dgm:t>
    </dgm:pt>
    <dgm:pt modelId="{2BF43A6D-B861-47C4-8B56-8993C651CCDB}" type="parTrans" cxnId="{CB79D392-1C7B-468E-BE71-A02696BF1666}">
      <dgm:prSet/>
      <dgm:spPr/>
      <dgm:t>
        <a:bodyPr/>
        <a:lstStyle/>
        <a:p>
          <a:endParaRPr lang="en-US"/>
        </a:p>
      </dgm:t>
    </dgm:pt>
    <dgm:pt modelId="{4727BB0A-CB3F-482B-B28A-CF7A8A18F6FE}" type="sibTrans" cxnId="{CB79D392-1C7B-468E-BE71-A02696BF1666}">
      <dgm:prSet/>
      <dgm:spPr/>
      <dgm:t>
        <a:bodyPr/>
        <a:lstStyle/>
        <a:p>
          <a:endParaRPr lang="en-US"/>
        </a:p>
      </dgm:t>
    </dgm:pt>
    <dgm:pt modelId="{A66C000C-81C3-4F55-B9A5-EB3540577FDE}">
      <dgm:prSet/>
      <dgm:spPr/>
      <dgm:t>
        <a:bodyPr/>
        <a:lstStyle/>
        <a:p>
          <a:r>
            <a:rPr lang="en-US" dirty="0"/>
            <a:t>Assist w/ de-escalation &amp; safety planning</a:t>
          </a:r>
        </a:p>
      </dgm:t>
    </dgm:pt>
    <dgm:pt modelId="{EE276B86-A40D-444F-BCCF-04BB9DBEBA38}" type="parTrans" cxnId="{DC901307-C807-4140-A6AC-1E10C5DC31E3}">
      <dgm:prSet/>
      <dgm:spPr/>
      <dgm:t>
        <a:bodyPr/>
        <a:lstStyle/>
        <a:p>
          <a:endParaRPr lang="en-US"/>
        </a:p>
      </dgm:t>
    </dgm:pt>
    <dgm:pt modelId="{5C97E15B-D441-40EA-BF35-2C3D8B74C709}" type="sibTrans" cxnId="{DC901307-C807-4140-A6AC-1E10C5DC31E3}">
      <dgm:prSet/>
      <dgm:spPr/>
      <dgm:t>
        <a:bodyPr/>
        <a:lstStyle/>
        <a:p>
          <a:endParaRPr lang="en-US"/>
        </a:p>
      </dgm:t>
    </dgm:pt>
    <dgm:pt modelId="{D5813CB7-832D-4C71-AB91-283BC30DF529}">
      <dgm:prSet/>
      <dgm:spPr/>
      <dgm:t>
        <a:bodyPr/>
        <a:lstStyle/>
        <a:p>
          <a:r>
            <a:rPr lang="en-US"/>
            <a:t>Rapid assessment and diversion to appropriate care</a:t>
          </a:r>
        </a:p>
      </dgm:t>
    </dgm:pt>
    <dgm:pt modelId="{02DABC4B-4300-4A35-A46E-5E62C35E079F}" type="parTrans" cxnId="{5F07B4CA-BEC4-44B0-85B9-AF9F0F884AF9}">
      <dgm:prSet/>
      <dgm:spPr/>
      <dgm:t>
        <a:bodyPr/>
        <a:lstStyle/>
        <a:p>
          <a:endParaRPr lang="en-US"/>
        </a:p>
      </dgm:t>
    </dgm:pt>
    <dgm:pt modelId="{1FE7463B-2EF0-4868-A0C3-F24A2686FD6B}" type="sibTrans" cxnId="{5F07B4CA-BEC4-44B0-85B9-AF9F0F884AF9}">
      <dgm:prSet/>
      <dgm:spPr/>
      <dgm:t>
        <a:bodyPr/>
        <a:lstStyle/>
        <a:p>
          <a:endParaRPr lang="en-US"/>
        </a:p>
      </dgm:t>
    </dgm:pt>
    <dgm:pt modelId="{91C78ACF-2DEC-4C49-9EF0-AA21601A5D62}" type="pres">
      <dgm:prSet presAssocID="{3BE79C9E-3342-485E-9AC2-5A227B3CE05E}" presName="hierChild1" presStyleCnt="0">
        <dgm:presLayoutVars>
          <dgm:chPref val="1"/>
          <dgm:dir/>
          <dgm:animOne val="branch"/>
          <dgm:animLvl val="lvl"/>
          <dgm:resizeHandles/>
        </dgm:presLayoutVars>
      </dgm:prSet>
      <dgm:spPr/>
    </dgm:pt>
    <dgm:pt modelId="{8B5D4234-19A3-4252-AC73-DF894AA08DCE}" type="pres">
      <dgm:prSet presAssocID="{21B34714-ACBE-4B50-BAC9-ABBE6C0DB771}" presName="hierRoot1" presStyleCnt="0"/>
      <dgm:spPr/>
    </dgm:pt>
    <dgm:pt modelId="{0F320492-B04C-49EB-8053-5DA5317A56E5}" type="pres">
      <dgm:prSet presAssocID="{21B34714-ACBE-4B50-BAC9-ABBE6C0DB771}" presName="composite" presStyleCnt="0"/>
      <dgm:spPr/>
    </dgm:pt>
    <dgm:pt modelId="{62157D25-10E1-411D-B528-AE85ACF2F989}" type="pres">
      <dgm:prSet presAssocID="{21B34714-ACBE-4B50-BAC9-ABBE6C0DB771}" presName="background" presStyleLbl="node0" presStyleIdx="0" presStyleCnt="3"/>
      <dgm:spPr/>
    </dgm:pt>
    <dgm:pt modelId="{E50B963C-6413-461F-A53E-F03C436DA08C}" type="pres">
      <dgm:prSet presAssocID="{21B34714-ACBE-4B50-BAC9-ABBE6C0DB771}" presName="text" presStyleLbl="fgAcc0" presStyleIdx="0" presStyleCnt="3">
        <dgm:presLayoutVars>
          <dgm:chPref val="3"/>
        </dgm:presLayoutVars>
      </dgm:prSet>
      <dgm:spPr/>
    </dgm:pt>
    <dgm:pt modelId="{473D282E-443B-4E00-BCED-2FFE7AE3AE90}" type="pres">
      <dgm:prSet presAssocID="{21B34714-ACBE-4B50-BAC9-ABBE6C0DB771}" presName="hierChild2" presStyleCnt="0"/>
      <dgm:spPr/>
    </dgm:pt>
    <dgm:pt modelId="{BD280E44-9E10-4492-AA5B-4B350E252125}" type="pres">
      <dgm:prSet presAssocID="{A66C000C-81C3-4F55-B9A5-EB3540577FDE}" presName="hierRoot1" presStyleCnt="0"/>
      <dgm:spPr/>
    </dgm:pt>
    <dgm:pt modelId="{C0094E91-E522-4746-AEDA-77403236F80D}" type="pres">
      <dgm:prSet presAssocID="{A66C000C-81C3-4F55-B9A5-EB3540577FDE}" presName="composite" presStyleCnt="0"/>
      <dgm:spPr/>
    </dgm:pt>
    <dgm:pt modelId="{668DF194-D12B-4B8F-B078-5FF8E57749AE}" type="pres">
      <dgm:prSet presAssocID="{A66C000C-81C3-4F55-B9A5-EB3540577FDE}" presName="background" presStyleLbl="node0" presStyleIdx="1" presStyleCnt="3"/>
      <dgm:spPr/>
    </dgm:pt>
    <dgm:pt modelId="{DB4FFBDC-443E-4539-8786-CAA8FD6489E4}" type="pres">
      <dgm:prSet presAssocID="{A66C000C-81C3-4F55-B9A5-EB3540577FDE}" presName="text" presStyleLbl="fgAcc0" presStyleIdx="1" presStyleCnt="3">
        <dgm:presLayoutVars>
          <dgm:chPref val="3"/>
        </dgm:presLayoutVars>
      </dgm:prSet>
      <dgm:spPr/>
    </dgm:pt>
    <dgm:pt modelId="{6329BAD9-97A6-4EFC-A47B-7DD83E0E80E2}" type="pres">
      <dgm:prSet presAssocID="{A66C000C-81C3-4F55-B9A5-EB3540577FDE}" presName="hierChild2" presStyleCnt="0"/>
      <dgm:spPr/>
    </dgm:pt>
    <dgm:pt modelId="{B93A5767-BEFF-429C-B665-8A13A40601D4}" type="pres">
      <dgm:prSet presAssocID="{D5813CB7-832D-4C71-AB91-283BC30DF529}" presName="hierRoot1" presStyleCnt="0"/>
      <dgm:spPr/>
    </dgm:pt>
    <dgm:pt modelId="{97F217FF-7C2E-4ECC-9E24-E2AD6D762095}" type="pres">
      <dgm:prSet presAssocID="{D5813CB7-832D-4C71-AB91-283BC30DF529}" presName="composite" presStyleCnt="0"/>
      <dgm:spPr/>
    </dgm:pt>
    <dgm:pt modelId="{CB104F3D-1766-42CD-BAC0-06E1E6DCF077}" type="pres">
      <dgm:prSet presAssocID="{D5813CB7-832D-4C71-AB91-283BC30DF529}" presName="background" presStyleLbl="node0" presStyleIdx="2" presStyleCnt="3"/>
      <dgm:spPr/>
    </dgm:pt>
    <dgm:pt modelId="{8CC79813-3718-4030-BE20-8BE107453A01}" type="pres">
      <dgm:prSet presAssocID="{D5813CB7-832D-4C71-AB91-283BC30DF529}" presName="text" presStyleLbl="fgAcc0" presStyleIdx="2" presStyleCnt="3">
        <dgm:presLayoutVars>
          <dgm:chPref val="3"/>
        </dgm:presLayoutVars>
      </dgm:prSet>
      <dgm:spPr/>
    </dgm:pt>
    <dgm:pt modelId="{11451728-6596-4991-BF9B-E1081FECEA31}" type="pres">
      <dgm:prSet presAssocID="{D5813CB7-832D-4C71-AB91-283BC30DF529}" presName="hierChild2" presStyleCnt="0"/>
      <dgm:spPr/>
    </dgm:pt>
  </dgm:ptLst>
  <dgm:cxnLst>
    <dgm:cxn modelId="{DC901307-C807-4140-A6AC-1E10C5DC31E3}" srcId="{3BE79C9E-3342-485E-9AC2-5A227B3CE05E}" destId="{A66C000C-81C3-4F55-B9A5-EB3540577FDE}" srcOrd="1" destOrd="0" parTransId="{EE276B86-A40D-444F-BCCF-04BB9DBEBA38}" sibTransId="{5C97E15B-D441-40EA-BF35-2C3D8B74C709}"/>
    <dgm:cxn modelId="{C03C3169-0AF7-4A36-81F3-88CAD718AE0F}" type="presOf" srcId="{21B34714-ACBE-4B50-BAC9-ABBE6C0DB771}" destId="{E50B963C-6413-461F-A53E-F03C436DA08C}" srcOrd="0" destOrd="0" presId="urn:microsoft.com/office/officeart/2005/8/layout/hierarchy1"/>
    <dgm:cxn modelId="{08C77E7D-DBDA-43E6-95BC-87BA3FDE65F9}" type="presOf" srcId="{D5813CB7-832D-4C71-AB91-283BC30DF529}" destId="{8CC79813-3718-4030-BE20-8BE107453A01}" srcOrd="0" destOrd="0" presId="urn:microsoft.com/office/officeart/2005/8/layout/hierarchy1"/>
    <dgm:cxn modelId="{84F6B48A-1E53-43FF-96A0-AE28809F12E2}" type="presOf" srcId="{3BE79C9E-3342-485E-9AC2-5A227B3CE05E}" destId="{91C78ACF-2DEC-4C49-9EF0-AA21601A5D62}" srcOrd="0" destOrd="0" presId="urn:microsoft.com/office/officeart/2005/8/layout/hierarchy1"/>
    <dgm:cxn modelId="{CB79D392-1C7B-468E-BE71-A02696BF1666}" srcId="{3BE79C9E-3342-485E-9AC2-5A227B3CE05E}" destId="{21B34714-ACBE-4B50-BAC9-ABBE6C0DB771}" srcOrd="0" destOrd="0" parTransId="{2BF43A6D-B861-47C4-8B56-8993C651CCDB}" sibTransId="{4727BB0A-CB3F-482B-B28A-CF7A8A18F6FE}"/>
    <dgm:cxn modelId="{5F07B4CA-BEC4-44B0-85B9-AF9F0F884AF9}" srcId="{3BE79C9E-3342-485E-9AC2-5A227B3CE05E}" destId="{D5813CB7-832D-4C71-AB91-283BC30DF529}" srcOrd="2" destOrd="0" parTransId="{02DABC4B-4300-4A35-A46E-5E62C35E079F}" sibTransId="{1FE7463B-2EF0-4868-A0C3-F24A2686FD6B}"/>
    <dgm:cxn modelId="{E08128E1-B100-49F8-80AD-36DAD0B92805}" type="presOf" srcId="{A66C000C-81C3-4F55-B9A5-EB3540577FDE}" destId="{DB4FFBDC-443E-4539-8786-CAA8FD6489E4}" srcOrd="0" destOrd="0" presId="urn:microsoft.com/office/officeart/2005/8/layout/hierarchy1"/>
    <dgm:cxn modelId="{D5CBFB02-60F5-4BA4-A10F-941ABF8A5605}" type="presParOf" srcId="{91C78ACF-2DEC-4C49-9EF0-AA21601A5D62}" destId="{8B5D4234-19A3-4252-AC73-DF894AA08DCE}" srcOrd="0" destOrd="0" presId="urn:microsoft.com/office/officeart/2005/8/layout/hierarchy1"/>
    <dgm:cxn modelId="{841A9189-5C38-48EF-8A9A-D295E1827250}" type="presParOf" srcId="{8B5D4234-19A3-4252-AC73-DF894AA08DCE}" destId="{0F320492-B04C-49EB-8053-5DA5317A56E5}" srcOrd="0" destOrd="0" presId="urn:microsoft.com/office/officeart/2005/8/layout/hierarchy1"/>
    <dgm:cxn modelId="{65BF24E3-64B7-424C-8A31-5DAEA25CB73D}" type="presParOf" srcId="{0F320492-B04C-49EB-8053-5DA5317A56E5}" destId="{62157D25-10E1-411D-B528-AE85ACF2F989}" srcOrd="0" destOrd="0" presId="urn:microsoft.com/office/officeart/2005/8/layout/hierarchy1"/>
    <dgm:cxn modelId="{9606350D-EDF8-46EE-9591-335E6370578A}" type="presParOf" srcId="{0F320492-B04C-49EB-8053-5DA5317A56E5}" destId="{E50B963C-6413-461F-A53E-F03C436DA08C}" srcOrd="1" destOrd="0" presId="urn:microsoft.com/office/officeart/2005/8/layout/hierarchy1"/>
    <dgm:cxn modelId="{C0390E97-F0D2-4423-AF6D-FAF9B6359564}" type="presParOf" srcId="{8B5D4234-19A3-4252-AC73-DF894AA08DCE}" destId="{473D282E-443B-4E00-BCED-2FFE7AE3AE90}" srcOrd="1" destOrd="0" presId="urn:microsoft.com/office/officeart/2005/8/layout/hierarchy1"/>
    <dgm:cxn modelId="{3FE76B4D-91D8-4767-AECA-720116C0C17C}" type="presParOf" srcId="{91C78ACF-2DEC-4C49-9EF0-AA21601A5D62}" destId="{BD280E44-9E10-4492-AA5B-4B350E252125}" srcOrd="1" destOrd="0" presId="urn:microsoft.com/office/officeart/2005/8/layout/hierarchy1"/>
    <dgm:cxn modelId="{C8134CD4-0F16-4A22-8DD6-DDAE4639E756}" type="presParOf" srcId="{BD280E44-9E10-4492-AA5B-4B350E252125}" destId="{C0094E91-E522-4746-AEDA-77403236F80D}" srcOrd="0" destOrd="0" presId="urn:microsoft.com/office/officeart/2005/8/layout/hierarchy1"/>
    <dgm:cxn modelId="{1C0B1812-1CB1-4443-A16A-97A9FBEF4055}" type="presParOf" srcId="{C0094E91-E522-4746-AEDA-77403236F80D}" destId="{668DF194-D12B-4B8F-B078-5FF8E57749AE}" srcOrd="0" destOrd="0" presId="urn:microsoft.com/office/officeart/2005/8/layout/hierarchy1"/>
    <dgm:cxn modelId="{76F75D1E-6D94-480F-8058-086E4C9DADE5}" type="presParOf" srcId="{C0094E91-E522-4746-AEDA-77403236F80D}" destId="{DB4FFBDC-443E-4539-8786-CAA8FD6489E4}" srcOrd="1" destOrd="0" presId="urn:microsoft.com/office/officeart/2005/8/layout/hierarchy1"/>
    <dgm:cxn modelId="{D8D58E5D-E6AD-44A3-96A3-2FC2F396A4AE}" type="presParOf" srcId="{BD280E44-9E10-4492-AA5B-4B350E252125}" destId="{6329BAD9-97A6-4EFC-A47B-7DD83E0E80E2}" srcOrd="1" destOrd="0" presId="urn:microsoft.com/office/officeart/2005/8/layout/hierarchy1"/>
    <dgm:cxn modelId="{DF540F8D-FC87-4AF7-A252-4530D8EF01F9}" type="presParOf" srcId="{91C78ACF-2DEC-4C49-9EF0-AA21601A5D62}" destId="{B93A5767-BEFF-429C-B665-8A13A40601D4}" srcOrd="2" destOrd="0" presId="urn:microsoft.com/office/officeart/2005/8/layout/hierarchy1"/>
    <dgm:cxn modelId="{42332C47-9D50-4519-B084-B54D09702DCD}" type="presParOf" srcId="{B93A5767-BEFF-429C-B665-8A13A40601D4}" destId="{97F217FF-7C2E-4ECC-9E24-E2AD6D762095}" srcOrd="0" destOrd="0" presId="urn:microsoft.com/office/officeart/2005/8/layout/hierarchy1"/>
    <dgm:cxn modelId="{BAA4F3AC-AE31-45AE-A3E2-BAF1D5B9BFE6}" type="presParOf" srcId="{97F217FF-7C2E-4ECC-9E24-E2AD6D762095}" destId="{CB104F3D-1766-42CD-BAC0-06E1E6DCF077}" srcOrd="0" destOrd="0" presId="urn:microsoft.com/office/officeart/2005/8/layout/hierarchy1"/>
    <dgm:cxn modelId="{61998F99-5761-47E7-A6C3-47E77D557962}" type="presParOf" srcId="{97F217FF-7C2E-4ECC-9E24-E2AD6D762095}" destId="{8CC79813-3718-4030-BE20-8BE107453A01}" srcOrd="1" destOrd="0" presId="urn:microsoft.com/office/officeart/2005/8/layout/hierarchy1"/>
    <dgm:cxn modelId="{DC713E8B-5C85-4EC2-BDFD-F63C3D6DFCC7}" type="presParOf" srcId="{B93A5767-BEFF-429C-B665-8A13A40601D4}" destId="{11451728-6596-4991-BF9B-E1081FECEA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E7F9E2-6FEF-4BDF-8940-D5194463DA2E}"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C5FCC9E8-2EE9-439D-A70A-86BEB136D30B}">
      <dgm:prSet/>
      <dgm:spPr/>
      <dgm:t>
        <a:bodyPr/>
        <a:lstStyle/>
        <a:p>
          <a:r>
            <a:rPr lang="en-US" b="1"/>
            <a:t>Respite Services</a:t>
          </a:r>
          <a:br>
            <a:rPr lang="en-US"/>
          </a:br>
          <a:r>
            <a:rPr lang="en-US"/>
            <a:t>Short-term, voluntary residential support that provides stabilization and serves as an alternative or step-down from hospitalization.</a:t>
          </a:r>
        </a:p>
      </dgm:t>
    </dgm:pt>
    <dgm:pt modelId="{8125A7F1-3B76-4E33-8239-599FD5F7DB78}" type="parTrans" cxnId="{E391D234-0FE5-4210-A7B0-2BBF4F007E28}">
      <dgm:prSet/>
      <dgm:spPr/>
      <dgm:t>
        <a:bodyPr/>
        <a:lstStyle/>
        <a:p>
          <a:endParaRPr lang="en-US"/>
        </a:p>
      </dgm:t>
    </dgm:pt>
    <dgm:pt modelId="{8D64E835-8868-48A6-BB28-244F9A028B6B}" type="sibTrans" cxnId="{E391D234-0FE5-4210-A7B0-2BBF4F007E28}">
      <dgm:prSet/>
      <dgm:spPr/>
      <dgm:t>
        <a:bodyPr/>
        <a:lstStyle/>
        <a:p>
          <a:endParaRPr lang="en-US"/>
        </a:p>
      </dgm:t>
    </dgm:pt>
    <dgm:pt modelId="{4314B02B-2541-4483-AF58-F88F751A0794}" type="pres">
      <dgm:prSet presAssocID="{BEE7F9E2-6FEF-4BDF-8940-D5194463DA2E}" presName="hierChild1" presStyleCnt="0">
        <dgm:presLayoutVars>
          <dgm:chPref val="1"/>
          <dgm:dir/>
          <dgm:animOne val="branch"/>
          <dgm:animLvl val="lvl"/>
          <dgm:resizeHandles/>
        </dgm:presLayoutVars>
      </dgm:prSet>
      <dgm:spPr/>
    </dgm:pt>
    <dgm:pt modelId="{B47DB6A3-9C93-4E56-92C6-84B9195164FC}" type="pres">
      <dgm:prSet presAssocID="{C5FCC9E8-2EE9-439D-A70A-86BEB136D30B}" presName="hierRoot1" presStyleCnt="0"/>
      <dgm:spPr/>
    </dgm:pt>
    <dgm:pt modelId="{B31103A7-9552-4CC7-BD9F-CCCDD8F60198}" type="pres">
      <dgm:prSet presAssocID="{C5FCC9E8-2EE9-439D-A70A-86BEB136D30B}" presName="composite" presStyleCnt="0"/>
      <dgm:spPr/>
    </dgm:pt>
    <dgm:pt modelId="{9CF229FC-17C1-48FB-ABF7-2079ACF3D88C}" type="pres">
      <dgm:prSet presAssocID="{C5FCC9E8-2EE9-439D-A70A-86BEB136D30B}" presName="background" presStyleLbl="node0" presStyleIdx="0" presStyleCnt="1"/>
      <dgm:spPr/>
    </dgm:pt>
    <dgm:pt modelId="{8975F6BD-9743-4DFE-AAA0-D503253ED831}" type="pres">
      <dgm:prSet presAssocID="{C5FCC9E8-2EE9-439D-A70A-86BEB136D30B}" presName="text" presStyleLbl="fgAcc0" presStyleIdx="0" presStyleCnt="1">
        <dgm:presLayoutVars>
          <dgm:chPref val="3"/>
        </dgm:presLayoutVars>
      </dgm:prSet>
      <dgm:spPr/>
    </dgm:pt>
    <dgm:pt modelId="{AB2ECE47-4A60-4CD4-AD7B-B6EFA3BE8EB1}" type="pres">
      <dgm:prSet presAssocID="{C5FCC9E8-2EE9-439D-A70A-86BEB136D30B}" presName="hierChild2" presStyleCnt="0"/>
      <dgm:spPr/>
    </dgm:pt>
  </dgm:ptLst>
  <dgm:cxnLst>
    <dgm:cxn modelId="{E391D234-0FE5-4210-A7B0-2BBF4F007E28}" srcId="{BEE7F9E2-6FEF-4BDF-8940-D5194463DA2E}" destId="{C5FCC9E8-2EE9-439D-A70A-86BEB136D30B}" srcOrd="0" destOrd="0" parTransId="{8125A7F1-3B76-4E33-8239-599FD5F7DB78}" sibTransId="{8D64E835-8868-48A6-BB28-244F9A028B6B}"/>
    <dgm:cxn modelId="{4CF30778-F009-437F-9D53-9D2C83D198D8}" type="presOf" srcId="{BEE7F9E2-6FEF-4BDF-8940-D5194463DA2E}" destId="{4314B02B-2541-4483-AF58-F88F751A0794}" srcOrd="0" destOrd="0" presId="urn:microsoft.com/office/officeart/2005/8/layout/hierarchy1"/>
    <dgm:cxn modelId="{DBCDC3BD-437C-4AA1-B518-CBEAD7B5FEFA}" type="presOf" srcId="{C5FCC9E8-2EE9-439D-A70A-86BEB136D30B}" destId="{8975F6BD-9743-4DFE-AAA0-D503253ED831}" srcOrd="0" destOrd="0" presId="urn:microsoft.com/office/officeart/2005/8/layout/hierarchy1"/>
    <dgm:cxn modelId="{195F380A-9D8C-4D79-A2CB-6032EA7D6C52}" type="presParOf" srcId="{4314B02B-2541-4483-AF58-F88F751A0794}" destId="{B47DB6A3-9C93-4E56-92C6-84B9195164FC}" srcOrd="0" destOrd="0" presId="urn:microsoft.com/office/officeart/2005/8/layout/hierarchy1"/>
    <dgm:cxn modelId="{4709C1F6-D990-4A88-ADEB-2F4A009EBE42}" type="presParOf" srcId="{B47DB6A3-9C93-4E56-92C6-84B9195164FC}" destId="{B31103A7-9552-4CC7-BD9F-CCCDD8F60198}" srcOrd="0" destOrd="0" presId="urn:microsoft.com/office/officeart/2005/8/layout/hierarchy1"/>
    <dgm:cxn modelId="{6689029E-AD9C-4914-B531-A22B31B78C14}" type="presParOf" srcId="{B31103A7-9552-4CC7-BD9F-CCCDD8F60198}" destId="{9CF229FC-17C1-48FB-ABF7-2079ACF3D88C}" srcOrd="0" destOrd="0" presId="urn:microsoft.com/office/officeart/2005/8/layout/hierarchy1"/>
    <dgm:cxn modelId="{40E558B5-320E-43D2-89BD-C21B893CAC1C}" type="presParOf" srcId="{B31103A7-9552-4CC7-BD9F-CCCDD8F60198}" destId="{8975F6BD-9743-4DFE-AAA0-D503253ED831}" srcOrd="1" destOrd="0" presId="urn:microsoft.com/office/officeart/2005/8/layout/hierarchy1"/>
    <dgm:cxn modelId="{EE5EFB5C-ADE0-4FF7-B144-43D86966C13B}" type="presParOf" srcId="{B47DB6A3-9C93-4E56-92C6-84B9195164FC}" destId="{AB2ECE47-4A60-4CD4-AD7B-B6EFA3BE8EB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F2D044-0B7B-4DFB-9F22-52F3314CEF01}"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6B707806-D64E-41F5-ABA0-BDFE6AFE898E}">
      <dgm:prSet/>
      <dgm:spPr/>
      <dgm:t>
        <a:bodyPr/>
        <a:lstStyle/>
        <a:p>
          <a:r>
            <a:rPr lang="en-US"/>
            <a:t>OCR community-based treatment that restores a person’s ability to participate in their legal case while remaining in a less restrictive setting.</a:t>
          </a:r>
        </a:p>
      </dgm:t>
    </dgm:pt>
    <dgm:pt modelId="{AAD1D370-CEC2-4EDA-B13C-6D663C3D2964}" type="parTrans" cxnId="{2B103E7D-B53E-4024-9BA8-568C64DFAAB0}">
      <dgm:prSet/>
      <dgm:spPr/>
      <dgm:t>
        <a:bodyPr/>
        <a:lstStyle/>
        <a:p>
          <a:endParaRPr lang="en-US"/>
        </a:p>
      </dgm:t>
    </dgm:pt>
    <dgm:pt modelId="{71A772F5-FD2E-4C44-93FD-060603FB4FD0}" type="sibTrans" cxnId="{2B103E7D-B53E-4024-9BA8-568C64DFAAB0}">
      <dgm:prSet/>
      <dgm:spPr/>
      <dgm:t>
        <a:bodyPr/>
        <a:lstStyle/>
        <a:p>
          <a:endParaRPr lang="en-US"/>
        </a:p>
      </dgm:t>
    </dgm:pt>
    <dgm:pt modelId="{A82E9B3B-EE5D-45B6-846F-E71AEEB0E9DE}">
      <dgm:prSet/>
      <dgm:spPr/>
      <dgm:t>
        <a:bodyPr/>
        <a:lstStyle/>
        <a:p>
          <a:r>
            <a:rPr lang="en-US"/>
            <a:t>JBCR - Provides timely competency restoration services in jail, reducing waitlists and improving access to appropriate care.</a:t>
          </a:r>
        </a:p>
      </dgm:t>
    </dgm:pt>
    <dgm:pt modelId="{747DA8A5-9243-4E41-959F-609D66320A4B}" type="parTrans" cxnId="{F54D2E6B-9E8A-43E6-9F27-2D9C148DB322}">
      <dgm:prSet/>
      <dgm:spPr/>
      <dgm:t>
        <a:bodyPr/>
        <a:lstStyle/>
        <a:p>
          <a:endParaRPr lang="en-US"/>
        </a:p>
      </dgm:t>
    </dgm:pt>
    <dgm:pt modelId="{88C4F62C-DF6D-4A4B-94EA-DB6A2354C5AA}" type="sibTrans" cxnId="{F54D2E6B-9E8A-43E6-9F27-2D9C148DB322}">
      <dgm:prSet/>
      <dgm:spPr/>
      <dgm:t>
        <a:bodyPr/>
        <a:lstStyle/>
        <a:p>
          <a:endParaRPr lang="en-US"/>
        </a:p>
      </dgm:t>
    </dgm:pt>
    <dgm:pt modelId="{3E24B61D-95F6-4324-8B3C-EC4A1A7BB087}">
      <dgm:prSet/>
      <dgm:spPr/>
      <dgm:t>
        <a:bodyPr/>
        <a:lstStyle/>
        <a:p>
          <a:r>
            <a:rPr lang="en-US" dirty="0"/>
            <a:t>Jail Continuity of Care- Early identification &amp; engagement, discharge &amp; re-entry planning, care coordination across jails, courts and community, warm handoffs</a:t>
          </a:r>
        </a:p>
      </dgm:t>
    </dgm:pt>
    <dgm:pt modelId="{14E87930-67CF-4616-B1F8-72EEFC154B67}" type="parTrans" cxnId="{81560B3A-33D0-4434-A6FC-87F8A6492FA9}">
      <dgm:prSet/>
      <dgm:spPr/>
      <dgm:t>
        <a:bodyPr/>
        <a:lstStyle/>
        <a:p>
          <a:endParaRPr lang="en-US"/>
        </a:p>
      </dgm:t>
    </dgm:pt>
    <dgm:pt modelId="{9D72E4CD-1541-4651-B52A-68650F07F25F}" type="sibTrans" cxnId="{81560B3A-33D0-4434-A6FC-87F8A6492FA9}">
      <dgm:prSet/>
      <dgm:spPr/>
      <dgm:t>
        <a:bodyPr/>
        <a:lstStyle/>
        <a:p>
          <a:endParaRPr lang="en-US"/>
        </a:p>
      </dgm:t>
    </dgm:pt>
    <dgm:pt modelId="{5932F46C-3084-44D1-9DDA-0F7716AAC9EF}">
      <dgm:prSet/>
      <dgm:spPr/>
      <dgm:t>
        <a:bodyPr/>
        <a:lstStyle/>
        <a:p>
          <a:r>
            <a:rPr lang="en-US"/>
            <a:t>TCOOMMI (Texas Correctional Office on Offenders with Medical or Mental Impairments) Provides case management and treatment support for individuals on probation or parole to support re-entry</a:t>
          </a:r>
          <a:endParaRPr lang="en-US" dirty="0"/>
        </a:p>
      </dgm:t>
    </dgm:pt>
    <dgm:pt modelId="{C05809D6-9A8B-47AE-8E11-5303FABCEC27}" type="parTrans" cxnId="{E3750C8F-E64B-4BE3-B047-00A42C9490F9}">
      <dgm:prSet/>
      <dgm:spPr/>
      <dgm:t>
        <a:bodyPr/>
        <a:lstStyle/>
        <a:p>
          <a:endParaRPr lang="en-US"/>
        </a:p>
      </dgm:t>
    </dgm:pt>
    <dgm:pt modelId="{4276484C-5F0C-459F-8635-4DD3A7197E8E}" type="sibTrans" cxnId="{E3750C8F-E64B-4BE3-B047-00A42C9490F9}">
      <dgm:prSet/>
      <dgm:spPr/>
      <dgm:t>
        <a:bodyPr/>
        <a:lstStyle/>
        <a:p>
          <a:endParaRPr lang="en-US"/>
        </a:p>
      </dgm:t>
    </dgm:pt>
    <dgm:pt modelId="{A511319A-4E94-42B2-97BA-2CC1977A6C58}" type="pres">
      <dgm:prSet presAssocID="{61F2D044-0B7B-4DFB-9F22-52F3314CEF01}" presName="Name0" presStyleCnt="0">
        <dgm:presLayoutVars>
          <dgm:dir/>
          <dgm:animLvl val="lvl"/>
          <dgm:resizeHandles val="exact"/>
        </dgm:presLayoutVars>
      </dgm:prSet>
      <dgm:spPr/>
    </dgm:pt>
    <dgm:pt modelId="{F49A880B-9F6F-4836-9C0A-1AE5C129C164}" type="pres">
      <dgm:prSet presAssocID="{5932F46C-3084-44D1-9DDA-0F7716AAC9EF}" presName="boxAndChildren" presStyleCnt="0"/>
      <dgm:spPr/>
    </dgm:pt>
    <dgm:pt modelId="{79DC5A15-3AFB-4CB6-9760-720B59E9847B}" type="pres">
      <dgm:prSet presAssocID="{5932F46C-3084-44D1-9DDA-0F7716AAC9EF}" presName="parentTextBox" presStyleLbl="node1" presStyleIdx="0" presStyleCnt="4"/>
      <dgm:spPr/>
    </dgm:pt>
    <dgm:pt modelId="{6B65B243-145B-475B-A269-CD0659C84D07}" type="pres">
      <dgm:prSet presAssocID="{9D72E4CD-1541-4651-B52A-68650F07F25F}" presName="sp" presStyleCnt="0"/>
      <dgm:spPr/>
    </dgm:pt>
    <dgm:pt modelId="{08AC29F3-C513-4982-8CA0-84509C08D1B6}" type="pres">
      <dgm:prSet presAssocID="{3E24B61D-95F6-4324-8B3C-EC4A1A7BB087}" presName="arrowAndChildren" presStyleCnt="0"/>
      <dgm:spPr/>
    </dgm:pt>
    <dgm:pt modelId="{36C04FE2-BE6A-4B5D-80EC-937154D99D45}" type="pres">
      <dgm:prSet presAssocID="{3E24B61D-95F6-4324-8B3C-EC4A1A7BB087}" presName="parentTextArrow" presStyleLbl="node1" presStyleIdx="1" presStyleCnt="4"/>
      <dgm:spPr/>
    </dgm:pt>
    <dgm:pt modelId="{75661155-F4CD-45AB-89CC-0F7D2EC4AE25}" type="pres">
      <dgm:prSet presAssocID="{88C4F62C-DF6D-4A4B-94EA-DB6A2354C5AA}" presName="sp" presStyleCnt="0"/>
      <dgm:spPr/>
    </dgm:pt>
    <dgm:pt modelId="{623E2663-D07A-4401-B14A-3F983BCAC13C}" type="pres">
      <dgm:prSet presAssocID="{A82E9B3B-EE5D-45B6-846F-E71AEEB0E9DE}" presName="arrowAndChildren" presStyleCnt="0"/>
      <dgm:spPr/>
    </dgm:pt>
    <dgm:pt modelId="{12AA5E0F-AD44-471F-B135-1B891E310BA4}" type="pres">
      <dgm:prSet presAssocID="{A82E9B3B-EE5D-45B6-846F-E71AEEB0E9DE}" presName="parentTextArrow" presStyleLbl="node1" presStyleIdx="2" presStyleCnt="4"/>
      <dgm:spPr/>
    </dgm:pt>
    <dgm:pt modelId="{4F6DF1CD-3E56-40A2-9561-317AAA29CB02}" type="pres">
      <dgm:prSet presAssocID="{71A772F5-FD2E-4C44-93FD-060603FB4FD0}" presName="sp" presStyleCnt="0"/>
      <dgm:spPr/>
    </dgm:pt>
    <dgm:pt modelId="{A72AFF76-2617-4E14-8E8F-F986C6FAB9A2}" type="pres">
      <dgm:prSet presAssocID="{6B707806-D64E-41F5-ABA0-BDFE6AFE898E}" presName="arrowAndChildren" presStyleCnt="0"/>
      <dgm:spPr/>
    </dgm:pt>
    <dgm:pt modelId="{E0FDC4FA-F2C5-4128-A547-6CE499E6D8F9}" type="pres">
      <dgm:prSet presAssocID="{6B707806-D64E-41F5-ABA0-BDFE6AFE898E}" presName="parentTextArrow" presStyleLbl="node1" presStyleIdx="3" presStyleCnt="4"/>
      <dgm:spPr/>
    </dgm:pt>
  </dgm:ptLst>
  <dgm:cxnLst>
    <dgm:cxn modelId="{11EAB501-0C4C-4014-9F6E-9DD09E2602E6}" type="presOf" srcId="{61F2D044-0B7B-4DFB-9F22-52F3314CEF01}" destId="{A511319A-4E94-42B2-97BA-2CC1977A6C58}" srcOrd="0" destOrd="0" presId="urn:microsoft.com/office/officeart/2005/8/layout/process4"/>
    <dgm:cxn modelId="{7732BB0A-7546-4F32-85A0-94F7E00F52E5}" type="presOf" srcId="{6B707806-D64E-41F5-ABA0-BDFE6AFE898E}" destId="{E0FDC4FA-F2C5-4128-A547-6CE499E6D8F9}" srcOrd="0" destOrd="0" presId="urn:microsoft.com/office/officeart/2005/8/layout/process4"/>
    <dgm:cxn modelId="{81560B3A-33D0-4434-A6FC-87F8A6492FA9}" srcId="{61F2D044-0B7B-4DFB-9F22-52F3314CEF01}" destId="{3E24B61D-95F6-4324-8B3C-EC4A1A7BB087}" srcOrd="2" destOrd="0" parTransId="{14E87930-67CF-4616-B1F8-72EEFC154B67}" sibTransId="{9D72E4CD-1541-4651-B52A-68650F07F25F}"/>
    <dgm:cxn modelId="{F54D2E6B-9E8A-43E6-9F27-2D9C148DB322}" srcId="{61F2D044-0B7B-4DFB-9F22-52F3314CEF01}" destId="{A82E9B3B-EE5D-45B6-846F-E71AEEB0E9DE}" srcOrd="1" destOrd="0" parTransId="{747DA8A5-9243-4E41-959F-609D66320A4B}" sibTransId="{88C4F62C-DF6D-4A4B-94EA-DB6A2354C5AA}"/>
    <dgm:cxn modelId="{5A9F8274-B7EE-4B63-982A-85790B52EF89}" type="presOf" srcId="{5932F46C-3084-44D1-9DDA-0F7716AAC9EF}" destId="{79DC5A15-3AFB-4CB6-9760-720B59E9847B}" srcOrd="0" destOrd="0" presId="urn:microsoft.com/office/officeart/2005/8/layout/process4"/>
    <dgm:cxn modelId="{2B103E7D-B53E-4024-9BA8-568C64DFAAB0}" srcId="{61F2D044-0B7B-4DFB-9F22-52F3314CEF01}" destId="{6B707806-D64E-41F5-ABA0-BDFE6AFE898E}" srcOrd="0" destOrd="0" parTransId="{AAD1D370-CEC2-4EDA-B13C-6D663C3D2964}" sibTransId="{71A772F5-FD2E-4C44-93FD-060603FB4FD0}"/>
    <dgm:cxn modelId="{E3750C8F-E64B-4BE3-B047-00A42C9490F9}" srcId="{61F2D044-0B7B-4DFB-9F22-52F3314CEF01}" destId="{5932F46C-3084-44D1-9DDA-0F7716AAC9EF}" srcOrd="3" destOrd="0" parTransId="{C05809D6-9A8B-47AE-8E11-5303FABCEC27}" sibTransId="{4276484C-5F0C-459F-8635-4DD3A7197E8E}"/>
    <dgm:cxn modelId="{5B0C8894-B4B9-4822-94FE-416DC97219EE}" type="presOf" srcId="{3E24B61D-95F6-4324-8B3C-EC4A1A7BB087}" destId="{36C04FE2-BE6A-4B5D-80EC-937154D99D45}" srcOrd="0" destOrd="0" presId="urn:microsoft.com/office/officeart/2005/8/layout/process4"/>
    <dgm:cxn modelId="{E9871DD0-3B6B-46C4-B55E-3D607DE98555}" type="presOf" srcId="{A82E9B3B-EE5D-45B6-846F-E71AEEB0E9DE}" destId="{12AA5E0F-AD44-471F-B135-1B891E310BA4}" srcOrd="0" destOrd="0" presId="urn:microsoft.com/office/officeart/2005/8/layout/process4"/>
    <dgm:cxn modelId="{7A2A9BB8-41FA-433E-8A63-F7AA4FD7B116}" type="presParOf" srcId="{A511319A-4E94-42B2-97BA-2CC1977A6C58}" destId="{F49A880B-9F6F-4836-9C0A-1AE5C129C164}" srcOrd="0" destOrd="0" presId="urn:microsoft.com/office/officeart/2005/8/layout/process4"/>
    <dgm:cxn modelId="{979C3A44-7D1E-4F91-B21F-106884F6EB06}" type="presParOf" srcId="{F49A880B-9F6F-4836-9C0A-1AE5C129C164}" destId="{79DC5A15-3AFB-4CB6-9760-720B59E9847B}" srcOrd="0" destOrd="0" presId="urn:microsoft.com/office/officeart/2005/8/layout/process4"/>
    <dgm:cxn modelId="{9CBC0DE6-14A0-48EE-B534-425841F1B4E4}" type="presParOf" srcId="{A511319A-4E94-42B2-97BA-2CC1977A6C58}" destId="{6B65B243-145B-475B-A269-CD0659C84D07}" srcOrd="1" destOrd="0" presId="urn:microsoft.com/office/officeart/2005/8/layout/process4"/>
    <dgm:cxn modelId="{6DD5C5A5-0B4E-4B6B-B53D-4E2C438DA969}" type="presParOf" srcId="{A511319A-4E94-42B2-97BA-2CC1977A6C58}" destId="{08AC29F3-C513-4982-8CA0-84509C08D1B6}" srcOrd="2" destOrd="0" presId="urn:microsoft.com/office/officeart/2005/8/layout/process4"/>
    <dgm:cxn modelId="{3281EDE6-8C0B-4694-89CB-2ADBA66177CC}" type="presParOf" srcId="{08AC29F3-C513-4982-8CA0-84509C08D1B6}" destId="{36C04FE2-BE6A-4B5D-80EC-937154D99D45}" srcOrd="0" destOrd="0" presId="urn:microsoft.com/office/officeart/2005/8/layout/process4"/>
    <dgm:cxn modelId="{5CDA861E-3679-41AD-BBAA-E4B90B56F654}" type="presParOf" srcId="{A511319A-4E94-42B2-97BA-2CC1977A6C58}" destId="{75661155-F4CD-45AB-89CC-0F7D2EC4AE25}" srcOrd="3" destOrd="0" presId="urn:microsoft.com/office/officeart/2005/8/layout/process4"/>
    <dgm:cxn modelId="{9ED669CF-57D2-4B68-9404-0B5B2044DE27}" type="presParOf" srcId="{A511319A-4E94-42B2-97BA-2CC1977A6C58}" destId="{623E2663-D07A-4401-B14A-3F983BCAC13C}" srcOrd="4" destOrd="0" presId="urn:microsoft.com/office/officeart/2005/8/layout/process4"/>
    <dgm:cxn modelId="{EC829AE7-8A7E-442A-86E3-6C4A1C6B83D3}" type="presParOf" srcId="{623E2663-D07A-4401-B14A-3F983BCAC13C}" destId="{12AA5E0F-AD44-471F-B135-1B891E310BA4}" srcOrd="0" destOrd="0" presId="urn:microsoft.com/office/officeart/2005/8/layout/process4"/>
    <dgm:cxn modelId="{E0352387-C95B-4C4E-A43C-40BAA2B2971B}" type="presParOf" srcId="{A511319A-4E94-42B2-97BA-2CC1977A6C58}" destId="{4F6DF1CD-3E56-40A2-9561-317AAA29CB02}" srcOrd="5" destOrd="0" presId="urn:microsoft.com/office/officeart/2005/8/layout/process4"/>
    <dgm:cxn modelId="{F628ACF6-0141-44FD-9765-9608DFA72C38}" type="presParOf" srcId="{A511319A-4E94-42B2-97BA-2CC1977A6C58}" destId="{A72AFF76-2617-4E14-8E8F-F986C6FAB9A2}" srcOrd="6" destOrd="0" presId="urn:microsoft.com/office/officeart/2005/8/layout/process4"/>
    <dgm:cxn modelId="{08BB00CE-C1B8-4F2A-80D2-DC5A2785CDEC}" type="presParOf" srcId="{A72AFF76-2617-4E14-8E8F-F986C6FAB9A2}" destId="{E0FDC4FA-F2C5-4128-A547-6CE499E6D8F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7AA861-422C-409B-9054-7A697755ED7A}"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AEDE4CF8-EA1E-46B8-B4D7-8F2DB993B40A}">
      <dgm:prSet custT="1"/>
      <dgm:spPr/>
      <dgm:t>
        <a:bodyPr/>
        <a:lstStyle/>
        <a:p>
          <a:r>
            <a:rPr lang="en-US" sz="2000" b="1" dirty="0"/>
            <a:t>FY2025</a:t>
          </a:r>
          <a:endParaRPr lang="en-US" sz="2000" dirty="0"/>
        </a:p>
      </dgm:t>
    </dgm:pt>
    <dgm:pt modelId="{DE13D90A-FDF1-460D-939C-A07BC94A936A}" type="parTrans" cxnId="{B01F51EA-2660-4A55-997E-695776265786}">
      <dgm:prSet/>
      <dgm:spPr/>
      <dgm:t>
        <a:bodyPr/>
        <a:lstStyle/>
        <a:p>
          <a:endParaRPr lang="en-US"/>
        </a:p>
      </dgm:t>
    </dgm:pt>
    <dgm:pt modelId="{82A20DBF-25A7-415F-997B-E3FEED5056BF}" type="sibTrans" cxnId="{B01F51EA-2660-4A55-997E-695776265786}">
      <dgm:prSet/>
      <dgm:spPr/>
      <dgm:t>
        <a:bodyPr/>
        <a:lstStyle/>
        <a:p>
          <a:endParaRPr lang="en-US"/>
        </a:p>
      </dgm:t>
    </dgm:pt>
    <dgm:pt modelId="{2FE4DC93-4F3B-4B0B-9FAF-311A260552F4}">
      <dgm:prSet custT="1"/>
      <dgm:spPr/>
      <dgm:t>
        <a:bodyPr/>
        <a:lstStyle/>
        <a:p>
          <a:r>
            <a:rPr lang="en-US" sz="1400" dirty="0"/>
            <a:t>(MHG-JII) (NCA) to support JBCR $200,000.00 x 2yrs $400,000.00</a:t>
          </a:r>
        </a:p>
      </dgm:t>
    </dgm:pt>
    <dgm:pt modelId="{3632417B-FADE-4979-87D6-6984ABFB72E9}" type="parTrans" cxnId="{3852D559-4B5D-47BC-BC0B-137ACA15A334}">
      <dgm:prSet/>
      <dgm:spPr/>
      <dgm:t>
        <a:bodyPr/>
        <a:lstStyle/>
        <a:p>
          <a:endParaRPr lang="en-US"/>
        </a:p>
      </dgm:t>
    </dgm:pt>
    <dgm:pt modelId="{C6B6F8A5-AF3C-4972-940C-907F119EA871}" type="sibTrans" cxnId="{3852D559-4B5D-47BC-BC0B-137ACA15A334}">
      <dgm:prSet/>
      <dgm:spPr/>
      <dgm:t>
        <a:bodyPr/>
        <a:lstStyle/>
        <a:p>
          <a:endParaRPr lang="en-US"/>
        </a:p>
      </dgm:t>
    </dgm:pt>
    <dgm:pt modelId="{BE905750-9FC5-47B0-94CB-C980DE746356}">
      <dgm:prSet custT="1"/>
      <dgm:spPr/>
      <dgm:t>
        <a:bodyPr/>
        <a:lstStyle/>
        <a:p>
          <a:r>
            <a:rPr lang="en-US" sz="1600" dirty="0"/>
            <a:t>Jail (CoC)  $250,000.00 x 2yrs $500,000.00</a:t>
          </a:r>
        </a:p>
      </dgm:t>
    </dgm:pt>
    <dgm:pt modelId="{12D0004F-4F46-40E9-9889-45710E8CAA02}" type="parTrans" cxnId="{B1346ECE-141B-4A2D-A2E6-7FE96AF7B17F}">
      <dgm:prSet/>
      <dgm:spPr/>
      <dgm:t>
        <a:bodyPr/>
        <a:lstStyle/>
        <a:p>
          <a:endParaRPr lang="en-US"/>
        </a:p>
      </dgm:t>
    </dgm:pt>
    <dgm:pt modelId="{966EA4E2-AB87-40D6-AF58-5660322B5D98}" type="sibTrans" cxnId="{B1346ECE-141B-4A2D-A2E6-7FE96AF7B17F}">
      <dgm:prSet/>
      <dgm:spPr/>
      <dgm:t>
        <a:bodyPr/>
        <a:lstStyle/>
        <a:p>
          <a:endParaRPr lang="en-US"/>
        </a:p>
      </dgm:t>
    </dgm:pt>
    <dgm:pt modelId="{A7F3F1F4-4669-4A4E-B7AD-B22FA96B7A93}">
      <dgm:prSet custT="1"/>
      <dgm:spPr/>
      <dgm:t>
        <a:bodyPr/>
        <a:lstStyle/>
        <a:p>
          <a:r>
            <a:rPr lang="en-US" sz="1600" dirty="0"/>
            <a:t>HHSC  Respite 694,574 x 2 yrs $1,389,148.00</a:t>
          </a:r>
        </a:p>
      </dgm:t>
    </dgm:pt>
    <dgm:pt modelId="{044473F4-07B9-4405-8621-C11D5860A8BF}" type="parTrans" cxnId="{B7969C99-E795-4D55-B866-6021C366E5AE}">
      <dgm:prSet/>
      <dgm:spPr/>
      <dgm:t>
        <a:bodyPr/>
        <a:lstStyle/>
        <a:p>
          <a:endParaRPr lang="en-US"/>
        </a:p>
      </dgm:t>
    </dgm:pt>
    <dgm:pt modelId="{5CD10013-40E1-4730-8F58-76DE2F05FA8F}" type="sibTrans" cxnId="{B7969C99-E795-4D55-B866-6021C366E5AE}">
      <dgm:prSet/>
      <dgm:spPr/>
      <dgm:t>
        <a:bodyPr/>
        <a:lstStyle/>
        <a:p>
          <a:endParaRPr lang="en-US"/>
        </a:p>
      </dgm:t>
    </dgm:pt>
    <dgm:pt modelId="{1873999A-116D-43F4-A238-46F073B58AA7}">
      <dgm:prSet custT="1"/>
      <dgm:spPr/>
      <dgm:t>
        <a:bodyPr/>
        <a:lstStyle/>
        <a:p>
          <a:r>
            <a:rPr lang="en-US" sz="1600" dirty="0"/>
            <a:t>Governors Grant for Equipment $198,716.07</a:t>
          </a:r>
        </a:p>
      </dgm:t>
    </dgm:pt>
    <dgm:pt modelId="{9CD7FADE-529B-4D0D-B272-CBAD25815073}" type="parTrans" cxnId="{DD9C021C-A309-4530-A573-5787623A307A}">
      <dgm:prSet/>
      <dgm:spPr/>
      <dgm:t>
        <a:bodyPr/>
        <a:lstStyle/>
        <a:p>
          <a:endParaRPr lang="en-US"/>
        </a:p>
      </dgm:t>
    </dgm:pt>
    <dgm:pt modelId="{12D050EA-3BB6-48F0-8476-D92F320D3EB9}" type="sibTrans" cxnId="{DD9C021C-A309-4530-A573-5787623A307A}">
      <dgm:prSet/>
      <dgm:spPr/>
      <dgm:t>
        <a:bodyPr/>
        <a:lstStyle/>
        <a:p>
          <a:endParaRPr lang="en-US"/>
        </a:p>
      </dgm:t>
    </dgm:pt>
    <dgm:pt modelId="{5EA852A0-84D7-4006-B560-7869A564A139}">
      <dgm:prSet custT="1"/>
      <dgm:spPr/>
      <dgm:t>
        <a:bodyPr/>
        <a:lstStyle/>
        <a:p>
          <a:r>
            <a:rPr lang="en-US" sz="1600" dirty="0"/>
            <a:t>HHSC Construction Grant $991,450.00</a:t>
          </a:r>
        </a:p>
      </dgm:t>
    </dgm:pt>
    <dgm:pt modelId="{44E2DD9B-6F24-49F5-B547-67DD286C3F20}" type="parTrans" cxnId="{ABC2CAE6-B5E3-40D1-B677-1E2F7EF80E76}">
      <dgm:prSet/>
      <dgm:spPr/>
      <dgm:t>
        <a:bodyPr/>
        <a:lstStyle/>
        <a:p>
          <a:endParaRPr lang="en-US"/>
        </a:p>
      </dgm:t>
    </dgm:pt>
    <dgm:pt modelId="{6A5A0B2B-CF63-43D1-91CC-6FFEEED1A695}" type="sibTrans" cxnId="{ABC2CAE6-B5E3-40D1-B677-1E2F7EF80E76}">
      <dgm:prSet/>
      <dgm:spPr/>
      <dgm:t>
        <a:bodyPr/>
        <a:lstStyle/>
        <a:p>
          <a:endParaRPr lang="en-US"/>
        </a:p>
      </dgm:t>
    </dgm:pt>
    <dgm:pt modelId="{502230D1-8950-40B0-B38B-38EAEB8465EE}">
      <dgm:prSet custT="1"/>
      <dgm:spPr/>
      <dgm:t>
        <a:bodyPr/>
        <a:lstStyle/>
        <a:p>
          <a:r>
            <a:rPr lang="en-US" sz="1600" i="1" dirty="0"/>
            <a:t>FY25 Subtotal: </a:t>
          </a:r>
          <a:r>
            <a:rPr lang="en-US" sz="1600" b="1" i="1" dirty="0"/>
            <a:t>$3,479,314.07</a:t>
          </a:r>
          <a:endParaRPr lang="en-US" sz="1600" dirty="0"/>
        </a:p>
      </dgm:t>
    </dgm:pt>
    <dgm:pt modelId="{A32ECDB1-CE78-441E-B9C9-803C48F2B957}" type="parTrans" cxnId="{96938DDA-E5AF-45D8-B5EB-D53219760215}">
      <dgm:prSet/>
      <dgm:spPr/>
      <dgm:t>
        <a:bodyPr/>
        <a:lstStyle/>
        <a:p>
          <a:endParaRPr lang="en-US"/>
        </a:p>
      </dgm:t>
    </dgm:pt>
    <dgm:pt modelId="{2B8AAAC1-F390-4150-9D0D-09BE6F41A3BB}" type="sibTrans" cxnId="{96938DDA-E5AF-45D8-B5EB-D53219760215}">
      <dgm:prSet/>
      <dgm:spPr/>
      <dgm:t>
        <a:bodyPr/>
        <a:lstStyle/>
        <a:p>
          <a:endParaRPr lang="en-US"/>
        </a:p>
      </dgm:t>
    </dgm:pt>
    <dgm:pt modelId="{14EA132C-AD5A-412D-AE8B-BABC1AD28A65}">
      <dgm:prSet custT="1"/>
      <dgm:spPr/>
      <dgm:t>
        <a:bodyPr/>
        <a:lstStyle/>
        <a:p>
          <a:r>
            <a:rPr lang="en-US" sz="2000" b="1" dirty="0"/>
            <a:t>FY2026</a:t>
          </a:r>
          <a:r>
            <a:rPr lang="en-US" sz="1600" dirty="0"/>
            <a:t> </a:t>
          </a:r>
        </a:p>
      </dgm:t>
    </dgm:pt>
    <dgm:pt modelId="{A6690256-EE12-4FF1-A352-21C8E475288E}" type="parTrans" cxnId="{949475BF-1AED-4A50-9502-41E6133D19DF}">
      <dgm:prSet/>
      <dgm:spPr/>
      <dgm:t>
        <a:bodyPr/>
        <a:lstStyle/>
        <a:p>
          <a:endParaRPr lang="en-US"/>
        </a:p>
      </dgm:t>
    </dgm:pt>
    <dgm:pt modelId="{F1BF8D83-C854-4EAB-B72D-BBC5E6B48FAB}" type="sibTrans" cxnId="{949475BF-1AED-4A50-9502-41E6133D19DF}">
      <dgm:prSet/>
      <dgm:spPr/>
      <dgm:t>
        <a:bodyPr/>
        <a:lstStyle/>
        <a:p>
          <a:endParaRPr lang="en-US"/>
        </a:p>
      </dgm:t>
    </dgm:pt>
    <dgm:pt modelId="{E3E3201F-F999-4D28-BAAA-C7545FE8A11A}">
      <dgm:prSet custT="1"/>
      <dgm:spPr/>
      <dgm:t>
        <a:bodyPr/>
        <a:lstStyle/>
        <a:p>
          <a:r>
            <a:rPr lang="en-US" sz="1400" dirty="0"/>
            <a:t>HHSC  Operations Diversion Center  $780,178.00  </a:t>
          </a:r>
        </a:p>
      </dgm:t>
    </dgm:pt>
    <dgm:pt modelId="{0D81365B-7305-44D3-9875-F8DDD7A04CCC}" type="parTrans" cxnId="{B7A993C9-901C-4BE0-B8C0-59229179C3D9}">
      <dgm:prSet/>
      <dgm:spPr/>
      <dgm:t>
        <a:bodyPr/>
        <a:lstStyle/>
        <a:p>
          <a:endParaRPr lang="en-US"/>
        </a:p>
      </dgm:t>
    </dgm:pt>
    <dgm:pt modelId="{BA37C038-346E-47E4-A53A-535E1B36994C}" type="sibTrans" cxnId="{B7A993C9-901C-4BE0-B8C0-59229179C3D9}">
      <dgm:prSet/>
      <dgm:spPr/>
      <dgm:t>
        <a:bodyPr/>
        <a:lstStyle/>
        <a:p>
          <a:endParaRPr lang="en-US"/>
        </a:p>
      </dgm:t>
    </dgm:pt>
    <dgm:pt modelId="{38DAD2C7-CAB6-4105-B342-7D53D215B1A3}">
      <dgm:prSet custT="1"/>
      <dgm:spPr/>
      <dgm:t>
        <a:bodyPr/>
        <a:lstStyle/>
        <a:p>
          <a:r>
            <a:rPr lang="en-US" sz="1600" dirty="0"/>
            <a:t>HHSC  </a:t>
          </a:r>
          <a:r>
            <a:rPr lang="en-US" sz="1600" b="1" dirty="0"/>
            <a:t>FY26-28 </a:t>
          </a:r>
          <a:r>
            <a:rPr lang="en-US" sz="1600" dirty="0"/>
            <a:t> $1,560,356.00</a:t>
          </a:r>
        </a:p>
      </dgm:t>
    </dgm:pt>
    <dgm:pt modelId="{8E3932D4-4EC0-427C-B302-5DA9AF66FE30}" type="parTrans" cxnId="{6EE4278E-04A4-47BF-B10E-F4FE9BFC29EA}">
      <dgm:prSet/>
      <dgm:spPr/>
      <dgm:t>
        <a:bodyPr/>
        <a:lstStyle/>
        <a:p>
          <a:endParaRPr lang="en-US"/>
        </a:p>
      </dgm:t>
    </dgm:pt>
    <dgm:pt modelId="{1670A435-99FD-4187-A7F0-39443E7D2BBE}" type="sibTrans" cxnId="{6EE4278E-04A4-47BF-B10E-F4FE9BFC29EA}">
      <dgm:prSet/>
      <dgm:spPr/>
      <dgm:t>
        <a:bodyPr/>
        <a:lstStyle/>
        <a:p>
          <a:endParaRPr lang="en-US"/>
        </a:p>
      </dgm:t>
    </dgm:pt>
    <dgm:pt modelId="{B109AD40-D9A5-4EB9-A9C2-E89EC27AC228}">
      <dgm:prSet custT="1"/>
      <dgm:spPr/>
      <dgm:t>
        <a:bodyPr/>
        <a:lstStyle/>
        <a:p>
          <a:r>
            <a:rPr lang="en-US" sz="1400" dirty="0"/>
            <a:t>HHSC Specialized Female Funding HHSC $50,477.00 </a:t>
          </a:r>
        </a:p>
      </dgm:t>
    </dgm:pt>
    <dgm:pt modelId="{A55D8569-9148-4C61-8EF1-0CE02FDCCAC6}" type="parTrans" cxnId="{F20F0CC9-227D-4F44-9112-30DF89125D1A}">
      <dgm:prSet/>
      <dgm:spPr/>
      <dgm:t>
        <a:bodyPr/>
        <a:lstStyle/>
        <a:p>
          <a:endParaRPr lang="en-US"/>
        </a:p>
      </dgm:t>
    </dgm:pt>
    <dgm:pt modelId="{28ED9033-B2F5-4182-AC1A-4FFDB21AB342}" type="sibTrans" cxnId="{F20F0CC9-227D-4F44-9112-30DF89125D1A}">
      <dgm:prSet/>
      <dgm:spPr/>
      <dgm:t>
        <a:bodyPr/>
        <a:lstStyle/>
        <a:p>
          <a:endParaRPr lang="en-US"/>
        </a:p>
      </dgm:t>
    </dgm:pt>
    <dgm:pt modelId="{785A4613-D8DE-49DA-9B49-9801F2C0084C}">
      <dgm:prSet custT="1"/>
      <dgm:spPr/>
      <dgm:t>
        <a:bodyPr/>
        <a:lstStyle/>
        <a:p>
          <a:r>
            <a:rPr lang="en-US" sz="1600" dirty="0"/>
            <a:t>Smith County Opioid Funds $110,000.00  </a:t>
          </a:r>
        </a:p>
      </dgm:t>
    </dgm:pt>
    <dgm:pt modelId="{806F57A8-B247-47C3-8CE5-5DDB5C236818}" type="parTrans" cxnId="{076E6787-8B8A-4B78-AC82-89FE0481B17A}">
      <dgm:prSet/>
      <dgm:spPr/>
      <dgm:t>
        <a:bodyPr/>
        <a:lstStyle/>
        <a:p>
          <a:endParaRPr lang="en-US"/>
        </a:p>
      </dgm:t>
    </dgm:pt>
    <dgm:pt modelId="{08D27813-EA85-46B8-A8BB-D9D64BFC4303}" type="sibTrans" cxnId="{076E6787-8B8A-4B78-AC82-89FE0481B17A}">
      <dgm:prSet/>
      <dgm:spPr/>
      <dgm:t>
        <a:bodyPr/>
        <a:lstStyle/>
        <a:p>
          <a:endParaRPr lang="en-US"/>
        </a:p>
      </dgm:t>
    </dgm:pt>
    <dgm:pt modelId="{1DC06A3F-4380-452C-8F73-C293A4E5819D}">
      <dgm:prSet custT="1"/>
      <dgm:spPr/>
      <dgm:t>
        <a:bodyPr/>
        <a:lstStyle/>
        <a:p>
          <a:r>
            <a:rPr lang="en-US" sz="1800" b="1" dirty="0"/>
            <a:t>FY27-29</a:t>
          </a:r>
          <a:r>
            <a:rPr lang="en-US" sz="2400" u="sng" dirty="0"/>
            <a:t> </a:t>
          </a:r>
          <a:r>
            <a:rPr lang="en-US" sz="1600" u="sng" dirty="0"/>
            <a:t>  </a:t>
          </a:r>
          <a:r>
            <a:rPr lang="en-US" sz="1200" u="sng" dirty="0"/>
            <a:t> </a:t>
          </a:r>
          <a:endParaRPr lang="en-US" sz="1200" dirty="0"/>
        </a:p>
      </dgm:t>
    </dgm:pt>
    <dgm:pt modelId="{82F10E83-7878-4730-AD3F-C8911AC04328}" type="parTrans" cxnId="{0C26E196-28D2-4A7A-B4FC-856AC9855EA8}">
      <dgm:prSet/>
      <dgm:spPr/>
      <dgm:t>
        <a:bodyPr/>
        <a:lstStyle/>
        <a:p>
          <a:endParaRPr lang="en-US"/>
        </a:p>
      </dgm:t>
    </dgm:pt>
    <dgm:pt modelId="{87FC5512-A4C8-4046-ABA8-10F67C308F57}" type="sibTrans" cxnId="{0C26E196-28D2-4A7A-B4FC-856AC9855EA8}">
      <dgm:prSet/>
      <dgm:spPr/>
      <dgm:t>
        <a:bodyPr/>
        <a:lstStyle/>
        <a:p>
          <a:endParaRPr lang="en-US"/>
        </a:p>
      </dgm:t>
    </dgm:pt>
    <dgm:pt modelId="{85DC08EB-ED2F-4ED9-98B4-4A52BC978276}">
      <dgm:prSet/>
      <dgm:spPr/>
      <dgm:t>
        <a:bodyPr/>
        <a:lstStyle/>
        <a:p>
          <a:r>
            <a:rPr lang="en-US" dirty="0"/>
            <a:t>Jail Co Extension $250.000.00 x3 yrs $750,00.00</a:t>
          </a:r>
        </a:p>
      </dgm:t>
    </dgm:pt>
    <dgm:pt modelId="{720354F6-F300-479D-91AC-47397C23EAE6}" type="parTrans" cxnId="{C2F1CAB0-DFA6-489C-9AA5-FDB88A2B6F40}">
      <dgm:prSet/>
      <dgm:spPr/>
      <dgm:t>
        <a:bodyPr/>
        <a:lstStyle/>
        <a:p>
          <a:endParaRPr lang="en-US"/>
        </a:p>
      </dgm:t>
    </dgm:pt>
    <dgm:pt modelId="{B5FBECC4-5493-4405-8D48-0979E3F36EBE}" type="sibTrans" cxnId="{C2F1CAB0-DFA6-489C-9AA5-FDB88A2B6F40}">
      <dgm:prSet/>
      <dgm:spPr/>
      <dgm:t>
        <a:bodyPr/>
        <a:lstStyle/>
        <a:p>
          <a:endParaRPr lang="en-US"/>
        </a:p>
      </dgm:t>
    </dgm:pt>
    <dgm:pt modelId="{2CA66534-ABC9-4ED4-B16C-ACD0681B225A}">
      <dgm:prSet/>
      <dgm:spPr/>
      <dgm:t>
        <a:bodyPr/>
        <a:lstStyle/>
        <a:p>
          <a:r>
            <a:rPr lang="en-US" i="1" dirty="0"/>
            <a:t>FY26–FY29 Total: </a:t>
          </a:r>
          <a:r>
            <a:rPr lang="en-US" b="1" i="1" dirty="0"/>
            <a:t>$3,251011.00</a:t>
          </a:r>
          <a:endParaRPr lang="en-US" dirty="0"/>
        </a:p>
      </dgm:t>
    </dgm:pt>
    <dgm:pt modelId="{209657D0-1101-4114-A5AB-A62C9860612F}" type="parTrans" cxnId="{048295F2-E435-4D10-B943-8192DAF6F31A}">
      <dgm:prSet/>
      <dgm:spPr/>
      <dgm:t>
        <a:bodyPr/>
        <a:lstStyle/>
        <a:p>
          <a:endParaRPr lang="en-US"/>
        </a:p>
      </dgm:t>
    </dgm:pt>
    <dgm:pt modelId="{FDBCCCDC-D42A-4863-B3BA-49991984637E}" type="sibTrans" cxnId="{048295F2-E435-4D10-B943-8192DAF6F31A}">
      <dgm:prSet/>
      <dgm:spPr/>
      <dgm:t>
        <a:bodyPr/>
        <a:lstStyle/>
        <a:p>
          <a:endParaRPr lang="en-US"/>
        </a:p>
      </dgm:t>
    </dgm:pt>
    <dgm:pt modelId="{5EA70A07-07DB-4AD1-A477-A66FDCBF3EE7}">
      <dgm:prSet custT="1"/>
      <dgm:spPr/>
      <dgm:t>
        <a:bodyPr/>
        <a:lstStyle/>
        <a:p>
          <a:r>
            <a:rPr lang="en-US" sz="1600" b="1" dirty="0"/>
            <a:t>Grand Total  </a:t>
          </a:r>
          <a:r>
            <a:rPr lang="en-US" sz="1600" b="1" i="1" dirty="0"/>
            <a:t>$</a:t>
          </a:r>
          <a:r>
            <a:rPr lang="en-US" sz="1600" b="1" i="1" u="sng" dirty="0"/>
            <a:t>6,730,325.07</a:t>
          </a:r>
          <a:endParaRPr lang="en-US" sz="1600" b="1" dirty="0"/>
        </a:p>
      </dgm:t>
    </dgm:pt>
    <dgm:pt modelId="{BEEB05EC-8AEC-46FE-BA03-3370B8800695}" type="parTrans" cxnId="{B0786DED-CCED-4813-8279-C8B181726462}">
      <dgm:prSet/>
      <dgm:spPr/>
      <dgm:t>
        <a:bodyPr/>
        <a:lstStyle/>
        <a:p>
          <a:endParaRPr lang="en-US"/>
        </a:p>
      </dgm:t>
    </dgm:pt>
    <dgm:pt modelId="{2490E7BB-4AB4-467B-81DD-A21CD73E56DD}" type="sibTrans" cxnId="{B0786DED-CCED-4813-8279-C8B181726462}">
      <dgm:prSet/>
      <dgm:spPr/>
      <dgm:t>
        <a:bodyPr/>
        <a:lstStyle/>
        <a:p>
          <a:endParaRPr lang="en-US"/>
        </a:p>
      </dgm:t>
    </dgm:pt>
    <dgm:pt modelId="{8476F7E4-CCAB-4C4C-9A86-F3763CBB46D5}" type="pres">
      <dgm:prSet presAssocID="{0A7AA861-422C-409B-9054-7A697755ED7A}" presName="Name0" presStyleCnt="0">
        <dgm:presLayoutVars>
          <dgm:dir/>
          <dgm:resizeHandles val="exact"/>
        </dgm:presLayoutVars>
      </dgm:prSet>
      <dgm:spPr/>
    </dgm:pt>
    <dgm:pt modelId="{150775B2-56BF-4450-8B73-318A60EC3C71}" type="pres">
      <dgm:prSet presAssocID="{AEDE4CF8-EA1E-46B8-B4D7-8F2DB993B40A}" presName="node" presStyleLbl="node1" presStyleIdx="0" presStyleCnt="16" custLinFactNeighborX="1477" custLinFactNeighborY="601">
        <dgm:presLayoutVars>
          <dgm:bulletEnabled val="1"/>
        </dgm:presLayoutVars>
      </dgm:prSet>
      <dgm:spPr/>
    </dgm:pt>
    <dgm:pt modelId="{401E8937-EC9A-4FFE-A469-CB7297816644}" type="pres">
      <dgm:prSet presAssocID="{82A20DBF-25A7-415F-997B-E3FEED5056BF}" presName="sibTrans" presStyleLbl="sibTrans1D1" presStyleIdx="0" presStyleCnt="15"/>
      <dgm:spPr/>
    </dgm:pt>
    <dgm:pt modelId="{2980CF95-D935-41C4-ADDE-2DC9CD541346}" type="pres">
      <dgm:prSet presAssocID="{82A20DBF-25A7-415F-997B-E3FEED5056BF}" presName="connectorText" presStyleLbl="sibTrans1D1" presStyleIdx="0" presStyleCnt="15"/>
      <dgm:spPr/>
    </dgm:pt>
    <dgm:pt modelId="{0BD03FFB-A831-474F-B3D1-F40E5FE28B25}" type="pres">
      <dgm:prSet presAssocID="{2FE4DC93-4F3B-4B0B-9FAF-311A260552F4}" presName="node" presStyleLbl="node1" presStyleIdx="1" presStyleCnt="16" custLinFactNeighborX="3463" custLinFactNeighborY="-573">
        <dgm:presLayoutVars>
          <dgm:bulletEnabled val="1"/>
        </dgm:presLayoutVars>
      </dgm:prSet>
      <dgm:spPr/>
    </dgm:pt>
    <dgm:pt modelId="{BEF6E5C3-B120-429E-A9CE-439B5CEAEDB9}" type="pres">
      <dgm:prSet presAssocID="{C6B6F8A5-AF3C-4972-940C-907F119EA871}" presName="sibTrans" presStyleLbl="sibTrans1D1" presStyleIdx="1" presStyleCnt="15"/>
      <dgm:spPr/>
    </dgm:pt>
    <dgm:pt modelId="{35A4378E-66B3-463F-A1AF-5C003C8888AF}" type="pres">
      <dgm:prSet presAssocID="{C6B6F8A5-AF3C-4972-940C-907F119EA871}" presName="connectorText" presStyleLbl="sibTrans1D1" presStyleIdx="1" presStyleCnt="15"/>
      <dgm:spPr/>
    </dgm:pt>
    <dgm:pt modelId="{1CB72A07-BB08-4BA6-80CD-53538F7EA0CE}" type="pres">
      <dgm:prSet presAssocID="{BE905750-9FC5-47B0-94CB-C980DE746356}" presName="node" presStyleLbl="node1" presStyleIdx="2" presStyleCnt="16">
        <dgm:presLayoutVars>
          <dgm:bulletEnabled val="1"/>
        </dgm:presLayoutVars>
      </dgm:prSet>
      <dgm:spPr/>
    </dgm:pt>
    <dgm:pt modelId="{32219FA0-86C8-4E8D-94A9-6053B260B58B}" type="pres">
      <dgm:prSet presAssocID="{966EA4E2-AB87-40D6-AF58-5660322B5D98}" presName="sibTrans" presStyleLbl="sibTrans1D1" presStyleIdx="2" presStyleCnt="15"/>
      <dgm:spPr/>
    </dgm:pt>
    <dgm:pt modelId="{106C353B-B7B1-4610-8C2B-513C06224932}" type="pres">
      <dgm:prSet presAssocID="{966EA4E2-AB87-40D6-AF58-5660322B5D98}" presName="connectorText" presStyleLbl="sibTrans1D1" presStyleIdx="2" presStyleCnt="15"/>
      <dgm:spPr/>
    </dgm:pt>
    <dgm:pt modelId="{601D1D88-5907-4A86-82D7-7332BC3A7CF8}" type="pres">
      <dgm:prSet presAssocID="{A7F3F1F4-4669-4A4E-B7AD-B22FA96B7A93}" presName="node" presStyleLbl="node1" presStyleIdx="3" presStyleCnt="16">
        <dgm:presLayoutVars>
          <dgm:bulletEnabled val="1"/>
        </dgm:presLayoutVars>
      </dgm:prSet>
      <dgm:spPr/>
    </dgm:pt>
    <dgm:pt modelId="{9026C954-4ABA-4C32-BF26-2D2312927698}" type="pres">
      <dgm:prSet presAssocID="{5CD10013-40E1-4730-8F58-76DE2F05FA8F}" presName="sibTrans" presStyleLbl="sibTrans1D1" presStyleIdx="3" presStyleCnt="15"/>
      <dgm:spPr/>
    </dgm:pt>
    <dgm:pt modelId="{B415AD00-73E9-4DC6-BE42-3518A422AA9A}" type="pres">
      <dgm:prSet presAssocID="{5CD10013-40E1-4730-8F58-76DE2F05FA8F}" presName="connectorText" presStyleLbl="sibTrans1D1" presStyleIdx="3" presStyleCnt="15"/>
      <dgm:spPr/>
    </dgm:pt>
    <dgm:pt modelId="{5CE3BC26-5A5A-4BBE-876A-5BD71F3C142E}" type="pres">
      <dgm:prSet presAssocID="{1873999A-116D-43F4-A238-46F073B58AA7}" presName="node" presStyleLbl="node1" presStyleIdx="4" presStyleCnt="16">
        <dgm:presLayoutVars>
          <dgm:bulletEnabled val="1"/>
        </dgm:presLayoutVars>
      </dgm:prSet>
      <dgm:spPr/>
    </dgm:pt>
    <dgm:pt modelId="{235D0C76-1CCE-461D-94CC-430DF1D92B18}" type="pres">
      <dgm:prSet presAssocID="{12D050EA-3BB6-48F0-8476-D92F320D3EB9}" presName="sibTrans" presStyleLbl="sibTrans1D1" presStyleIdx="4" presStyleCnt="15"/>
      <dgm:spPr/>
    </dgm:pt>
    <dgm:pt modelId="{950A297D-8EF7-4A5F-861C-3D6F3ECAC8A4}" type="pres">
      <dgm:prSet presAssocID="{12D050EA-3BB6-48F0-8476-D92F320D3EB9}" presName="connectorText" presStyleLbl="sibTrans1D1" presStyleIdx="4" presStyleCnt="15"/>
      <dgm:spPr/>
    </dgm:pt>
    <dgm:pt modelId="{89C9468A-6D29-4E41-9631-90D4CAAD4D6A}" type="pres">
      <dgm:prSet presAssocID="{5EA852A0-84D7-4006-B560-7869A564A139}" presName="node" presStyleLbl="node1" presStyleIdx="5" presStyleCnt="16">
        <dgm:presLayoutVars>
          <dgm:bulletEnabled val="1"/>
        </dgm:presLayoutVars>
      </dgm:prSet>
      <dgm:spPr/>
    </dgm:pt>
    <dgm:pt modelId="{49040F56-532C-4C95-B00D-AFAD034A9E62}" type="pres">
      <dgm:prSet presAssocID="{6A5A0B2B-CF63-43D1-91CC-6FFEEED1A695}" presName="sibTrans" presStyleLbl="sibTrans1D1" presStyleIdx="5" presStyleCnt="15"/>
      <dgm:spPr/>
    </dgm:pt>
    <dgm:pt modelId="{2B0FA031-6DF3-484A-AF98-D3B70306193C}" type="pres">
      <dgm:prSet presAssocID="{6A5A0B2B-CF63-43D1-91CC-6FFEEED1A695}" presName="connectorText" presStyleLbl="sibTrans1D1" presStyleIdx="5" presStyleCnt="15"/>
      <dgm:spPr/>
    </dgm:pt>
    <dgm:pt modelId="{F8552D7C-1185-4EA0-B02B-5760600AA806}" type="pres">
      <dgm:prSet presAssocID="{502230D1-8950-40B0-B38B-38EAEB8465EE}" presName="node" presStyleLbl="node1" presStyleIdx="6" presStyleCnt="16" custLinFactNeighborX="5909" custLinFactNeighborY="-1231">
        <dgm:presLayoutVars>
          <dgm:bulletEnabled val="1"/>
        </dgm:presLayoutVars>
      </dgm:prSet>
      <dgm:spPr/>
    </dgm:pt>
    <dgm:pt modelId="{2B1C0819-A479-454C-9DD7-4C8614A1AE6F}" type="pres">
      <dgm:prSet presAssocID="{2B8AAAC1-F390-4150-9D0D-09BE6F41A3BB}" presName="sibTrans" presStyleLbl="sibTrans1D1" presStyleIdx="6" presStyleCnt="15"/>
      <dgm:spPr/>
    </dgm:pt>
    <dgm:pt modelId="{B7F5CEFF-0B34-4D29-B8C6-94E850CFD990}" type="pres">
      <dgm:prSet presAssocID="{2B8AAAC1-F390-4150-9D0D-09BE6F41A3BB}" presName="connectorText" presStyleLbl="sibTrans1D1" presStyleIdx="6" presStyleCnt="15"/>
      <dgm:spPr/>
    </dgm:pt>
    <dgm:pt modelId="{C8999CB1-2394-4592-BB8A-C3FDFEA975A5}" type="pres">
      <dgm:prSet presAssocID="{14EA132C-AD5A-412D-AE8B-BABC1AD28A65}" presName="node" presStyleLbl="node1" presStyleIdx="7" presStyleCnt="16">
        <dgm:presLayoutVars>
          <dgm:bulletEnabled val="1"/>
        </dgm:presLayoutVars>
      </dgm:prSet>
      <dgm:spPr/>
    </dgm:pt>
    <dgm:pt modelId="{54A9C79B-A98D-4A29-A910-494562A92553}" type="pres">
      <dgm:prSet presAssocID="{F1BF8D83-C854-4EAB-B72D-BBC5E6B48FAB}" presName="sibTrans" presStyleLbl="sibTrans1D1" presStyleIdx="7" presStyleCnt="15"/>
      <dgm:spPr/>
    </dgm:pt>
    <dgm:pt modelId="{EF953615-04ED-4922-A7B1-7D45BF5C24D0}" type="pres">
      <dgm:prSet presAssocID="{F1BF8D83-C854-4EAB-B72D-BBC5E6B48FAB}" presName="connectorText" presStyleLbl="sibTrans1D1" presStyleIdx="7" presStyleCnt="15"/>
      <dgm:spPr/>
    </dgm:pt>
    <dgm:pt modelId="{50509782-7D39-48FC-BBE8-4AE56272DD2B}" type="pres">
      <dgm:prSet presAssocID="{E3E3201F-F999-4D28-BAAA-C7545FE8A11A}" presName="node" presStyleLbl="node1" presStyleIdx="8" presStyleCnt="16">
        <dgm:presLayoutVars>
          <dgm:bulletEnabled val="1"/>
        </dgm:presLayoutVars>
      </dgm:prSet>
      <dgm:spPr/>
    </dgm:pt>
    <dgm:pt modelId="{BC95B508-10E8-44C4-A5AF-7713D2CC6278}" type="pres">
      <dgm:prSet presAssocID="{BA37C038-346E-47E4-A53A-535E1B36994C}" presName="sibTrans" presStyleLbl="sibTrans1D1" presStyleIdx="8" presStyleCnt="15"/>
      <dgm:spPr/>
    </dgm:pt>
    <dgm:pt modelId="{7DB4CA42-0498-4EC2-BCAA-58F7ED410A4E}" type="pres">
      <dgm:prSet presAssocID="{BA37C038-346E-47E4-A53A-535E1B36994C}" presName="connectorText" presStyleLbl="sibTrans1D1" presStyleIdx="8" presStyleCnt="15"/>
      <dgm:spPr/>
    </dgm:pt>
    <dgm:pt modelId="{93DB85DB-F728-4A53-929F-F4AD1A296B64}" type="pres">
      <dgm:prSet presAssocID="{38DAD2C7-CAB6-4105-B342-7D53D215B1A3}" presName="node" presStyleLbl="node1" presStyleIdx="9" presStyleCnt="16">
        <dgm:presLayoutVars>
          <dgm:bulletEnabled val="1"/>
        </dgm:presLayoutVars>
      </dgm:prSet>
      <dgm:spPr/>
    </dgm:pt>
    <dgm:pt modelId="{A6A8D53D-F539-4FED-A7A6-C57E537A2A26}" type="pres">
      <dgm:prSet presAssocID="{1670A435-99FD-4187-A7F0-39443E7D2BBE}" presName="sibTrans" presStyleLbl="sibTrans1D1" presStyleIdx="9" presStyleCnt="15"/>
      <dgm:spPr/>
    </dgm:pt>
    <dgm:pt modelId="{BFF8A57B-B6D3-442A-BE59-7B340B95BD9D}" type="pres">
      <dgm:prSet presAssocID="{1670A435-99FD-4187-A7F0-39443E7D2BBE}" presName="connectorText" presStyleLbl="sibTrans1D1" presStyleIdx="9" presStyleCnt="15"/>
      <dgm:spPr/>
    </dgm:pt>
    <dgm:pt modelId="{36929214-6234-4AB7-9AB5-B73BAFCB45C4}" type="pres">
      <dgm:prSet presAssocID="{B109AD40-D9A5-4EB9-A9C2-E89EC27AC228}" presName="node" presStyleLbl="node1" presStyleIdx="10" presStyleCnt="16">
        <dgm:presLayoutVars>
          <dgm:bulletEnabled val="1"/>
        </dgm:presLayoutVars>
      </dgm:prSet>
      <dgm:spPr/>
    </dgm:pt>
    <dgm:pt modelId="{745BA2DE-4F2E-4728-9E5F-4101EF58F6CD}" type="pres">
      <dgm:prSet presAssocID="{28ED9033-B2F5-4182-AC1A-4FFDB21AB342}" presName="sibTrans" presStyleLbl="sibTrans1D1" presStyleIdx="10" presStyleCnt="15"/>
      <dgm:spPr/>
    </dgm:pt>
    <dgm:pt modelId="{1AD79355-CAAE-4E75-BE58-8BDCDA7EC1E7}" type="pres">
      <dgm:prSet presAssocID="{28ED9033-B2F5-4182-AC1A-4FFDB21AB342}" presName="connectorText" presStyleLbl="sibTrans1D1" presStyleIdx="10" presStyleCnt="15"/>
      <dgm:spPr/>
    </dgm:pt>
    <dgm:pt modelId="{A9B668F0-B70A-4E9D-AB3F-6C7EEC421683}" type="pres">
      <dgm:prSet presAssocID="{785A4613-D8DE-49DA-9B49-9801F2C0084C}" presName="node" presStyleLbl="node1" presStyleIdx="11" presStyleCnt="16">
        <dgm:presLayoutVars>
          <dgm:bulletEnabled val="1"/>
        </dgm:presLayoutVars>
      </dgm:prSet>
      <dgm:spPr/>
    </dgm:pt>
    <dgm:pt modelId="{845296E3-C3A4-4FB5-B297-21AB8D1E07BE}" type="pres">
      <dgm:prSet presAssocID="{08D27813-EA85-46B8-A8BB-D9D64BFC4303}" presName="sibTrans" presStyleLbl="sibTrans1D1" presStyleIdx="11" presStyleCnt="15"/>
      <dgm:spPr/>
    </dgm:pt>
    <dgm:pt modelId="{1C2C0F17-69E2-4D2F-A632-53CE2A9E0032}" type="pres">
      <dgm:prSet presAssocID="{08D27813-EA85-46B8-A8BB-D9D64BFC4303}" presName="connectorText" presStyleLbl="sibTrans1D1" presStyleIdx="11" presStyleCnt="15"/>
      <dgm:spPr/>
    </dgm:pt>
    <dgm:pt modelId="{44180303-4FF2-4D68-8BB4-C94B81BA2091}" type="pres">
      <dgm:prSet presAssocID="{1DC06A3F-4380-452C-8F73-C293A4E5819D}" presName="node" presStyleLbl="node1" presStyleIdx="12" presStyleCnt="16">
        <dgm:presLayoutVars>
          <dgm:bulletEnabled val="1"/>
        </dgm:presLayoutVars>
      </dgm:prSet>
      <dgm:spPr/>
    </dgm:pt>
    <dgm:pt modelId="{6D641DCD-B6D1-48EB-9BE5-F728656E328D}" type="pres">
      <dgm:prSet presAssocID="{87FC5512-A4C8-4046-ABA8-10F67C308F57}" presName="sibTrans" presStyleLbl="sibTrans1D1" presStyleIdx="12" presStyleCnt="15"/>
      <dgm:spPr/>
    </dgm:pt>
    <dgm:pt modelId="{2FF0AA4E-DE1E-4F96-A60E-A4D57C55D3CA}" type="pres">
      <dgm:prSet presAssocID="{87FC5512-A4C8-4046-ABA8-10F67C308F57}" presName="connectorText" presStyleLbl="sibTrans1D1" presStyleIdx="12" presStyleCnt="15"/>
      <dgm:spPr/>
    </dgm:pt>
    <dgm:pt modelId="{EF148456-5CCE-4AA2-A2F7-0641BB8C1619}" type="pres">
      <dgm:prSet presAssocID="{85DC08EB-ED2F-4ED9-98B4-4A52BC978276}" presName="node" presStyleLbl="node1" presStyleIdx="13" presStyleCnt="16">
        <dgm:presLayoutVars>
          <dgm:bulletEnabled val="1"/>
        </dgm:presLayoutVars>
      </dgm:prSet>
      <dgm:spPr/>
    </dgm:pt>
    <dgm:pt modelId="{E3FB4E87-77BF-4395-9029-FF5D3E7B0A6C}" type="pres">
      <dgm:prSet presAssocID="{B5FBECC4-5493-4405-8D48-0979E3F36EBE}" presName="sibTrans" presStyleLbl="sibTrans1D1" presStyleIdx="13" presStyleCnt="15"/>
      <dgm:spPr/>
    </dgm:pt>
    <dgm:pt modelId="{F0E8F629-8E98-4009-99C7-363705754531}" type="pres">
      <dgm:prSet presAssocID="{B5FBECC4-5493-4405-8D48-0979E3F36EBE}" presName="connectorText" presStyleLbl="sibTrans1D1" presStyleIdx="13" presStyleCnt="15"/>
      <dgm:spPr/>
    </dgm:pt>
    <dgm:pt modelId="{6509188A-CA4B-4CF7-9E93-A94C5678A8D2}" type="pres">
      <dgm:prSet presAssocID="{2CA66534-ABC9-4ED4-B16C-ACD0681B225A}" presName="node" presStyleLbl="node1" presStyleIdx="14" presStyleCnt="16">
        <dgm:presLayoutVars>
          <dgm:bulletEnabled val="1"/>
        </dgm:presLayoutVars>
      </dgm:prSet>
      <dgm:spPr/>
    </dgm:pt>
    <dgm:pt modelId="{1058F6D9-899E-4D86-83A7-5CA318751BB8}" type="pres">
      <dgm:prSet presAssocID="{FDBCCCDC-D42A-4863-B3BA-49991984637E}" presName="sibTrans" presStyleLbl="sibTrans1D1" presStyleIdx="14" presStyleCnt="15"/>
      <dgm:spPr/>
    </dgm:pt>
    <dgm:pt modelId="{94BEA6A0-13DB-4EEE-AE0C-11435C4C1872}" type="pres">
      <dgm:prSet presAssocID="{FDBCCCDC-D42A-4863-B3BA-49991984637E}" presName="connectorText" presStyleLbl="sibTrans1D1" presStyleIdx="14" presStyleCnt="15"/>
      <dgm:spPr/>
    </dgm:pt>
    <dgm:pt modelId="{B786DA8E-6E2A-4076-9BD8-817375B70F51}" type="pres">
      <dgm:prSet presAssocID="{5EA70A07-07DB-4AD1-A477-A66FDCBF3EE7}" presName="node" presStyleLbl="node1" presStyleIdx="15" presStyleCnt="16">
        <dgm:presLayoutVars>
          <dgm:bulletEnabled val="1"/>
        </dgm:presLayoutVars>
      </dgm:prSet>
      <dgm:spPr/>
    </dgm:pt>
  </dgm:ptLst>
  <dgm:cxnLst>
    <dgm:cxn modelId="{BE3B8F02-771B-454F-9984-FE50FD98A5A2}" type="presOf" srcId="{82A20DBF-25A7-415F-997B-E3FEED5056BF}" destId="{401E8937-EC9A-4FFE-A469-CB7297816644}" srcOrd="0" destOrd="0" presId="urn:microsoft.com/office/officeart/2016/7/layout/RepeatingBendingProcessNew"/>
    <dgm:cxn modelId="{8D875B07-6DCD-4993-A136-B39000EECE6D}" type="presOf" srcId="{F1BF8D83-C854-4EAB-B72D-BBC5E6B48FAB}" destId="{54A9C79B-A98D-4A29-A910-494562A92553}" srcOrd="0" destOrd="0" presId="urn:microsoft.com/office/officeart/2016/7/layout/RepeatingBendingProcessNew"/>
    <dgm:cxn modelId="{7473D508-E292-4D09-B645-2074E5EA479F}" type="presOf" srcId="{C6B6F8A5-AF3C-4972-940C-907F119EA871}" destId="{BEF6E5C3-B120-429E-A9CE-439B5CEAEDB9}" srcOrd="0" destOrd="0" presId="urn:microsoft.com/office/officeart/2016/7/layout/RepeatingBendingProcessNew"/>
    <dgm:cxn modelId="{92F7D10B-D7EF-4AF2-9E5B-3C925205C827}" type="presOf" srcId="{28ED9033-B2F5-4182-AC1A-4FFDB21AB342}" destId="{1AD79355-CAAE-4E75-BE58-8BDCDA7EC1E7}" srcOrd="1" destOrd="0" presId="urn:microsoft.com/office/officeart/2016/7/layout/RepeatingBendingProcessNew"/>
    <dgm:cxn modelId="{DD9C021C-A309-4530-A573-5787623A307A}" srcId="{0A7AA861-422C-409B-9054-7A697755ED7A}" destId="{1873999A-116D-43F4-A238-46F073B58AA7}" srcOrd="4" destOrd="0" parTransId="{9CD7FADE-529B-4D0D-B272-CBAD25815073}" sibTransId="{12D050EA-3BB6-48F0-8476-D92F320D3EB9}"/>
    <dgm:cxn modelId="{58C3121D-8E37-482F-88BE-7FE86B575873}" type="presOf" srcId="{5EA852A0-84D7-4006-B560-7869A564A139}" destId="{89C9468A-6D29-4E41-9631-90D4CAAD4D6A}" srcOrd="0" destOrd="0" presId="urn:microsoft.com/office/officeart/2016/7/layout/RepeatingBendingProcessNew"/>
    <dgm:cxn modelId="{2679551D-EF7F-4FB3-B0D7-96E355656969}" type="presOf" srcId="{5CD10013-40E1-4730-8F58-76DE2F05FA8F}" destId="{9026C954-4ABA-4C32-BF26-2D2312927698}" srcOrd="0" destOrd="0" presId="urn:microsoft.com/office/officeart/2016/7/layout/RepeatingBendingProcessNew"/>
    <dgm:cxn modelId="{D5FC661E-19F7-4F16-A67C-1E49B369F969}" type="presOf" srcId="{FDBCCCDC-D42A-4863-B3BA-49991984637E}" destId="{1058F6D9-899E-4D86-83A7-5CA318751BB8}" srcOrd="0" destOrd="0" presId="urn:microsoft.com/office/officeart/2016/7/layout/RepeatingBendingProcessNew"/>
    <dgm:cxn modelId="{5E7D6525-7750-495A-ADE3-A0A7FE0E7842}" type="presOf" srcId="{FDBCCCDC-D42A-4863-B3BA-49991984637E}" destId="{94BEA6A0-13DB-4EEE-AE0C-11435C4C1872}" srcOrd="1" destOrd="0" presId="urn:microsoft.com/office/officeart/2016/7/layout/RepeatingBendingProcessNew"/>
    <dgm:cxn modelId="{16369125-471E-4FD4-99A0-8FECA5077228}" type="presOf" srcId="{28ED9033-B2F5-4182-AC1A-4FFDB21AB342}" destId="{745BA2DE-4F2E-4728-9E5F-4101EF58F6CD}" srcOrd="0" destOrd="0" presId="urn:microsoft.com/office/officeart/2016/7/layout/RepeatingBendingProcessNew"/>
    <dgm:cxn modelId="{1DC2AB29-D3E8-4EA0-8064-12A5EBABEDBE}" type="presOf" srcId="{87FC5512-A4C8-4046-ABA8-10F67C308F57}" destId="{6D641DCD-B6D1-48EB-9BE5-F728656E328D}" srcOrd="0" destOrd="0" presId="urn:microsoft.com/office/officeart/2016/7/layout/RepeatingBendingProcessNew"/>
    <dgm:cxn modelId="{7126CA29-4E63-4ACF-99D8-486A9DA6483A}" type="presOf" srcId="{5EA70A07-07DB-4AD1-A477-A66FDCBF3EE7}" destId="{B786DA8E-6E2A-4076-9BD8-817375B70F51}" srcOrd="0" destOrd="0" presId="urn:microsoft.com/office/officeart/2016/7/layout/RepeatingBendingProcessNew"/>
    <dgm:cxn modelId="{4D7F572F-61FD-4226-B950-D1A9CDDF3A35}" type="presOf" srcId="{AEDE4CF8-EA1E-46B8-B4D7-8F2DB993B40A}" destId="{150775B2-56BF-4450-8B73-318A60EC3C71}" srcOrd="0" destOrd="0" presId="urn:microsoft.com/office/officeart/2016/7/layout/RepeatingBendingProcessNew"/>
    <dgm:cxn modelId="{E5AFC435-A0F1-4278-A2E0-077DF375C630}" type="presOf" srcId="{82A20DBF-25A7-415F-997B-E3FEED5056BF}" destId="{2980CF95-D935-41C4-ADDE-2DC9CD541346}" srcOrd="1" destOrd="0" presId="urn:microsoft.com/office/officeart/2016/7/layout/RepeatingBendingProcessNew"/>
    <dgm:cxn modelId="{519C2637-0CC9-4440-BF7B-C888528C8B45}" type="presOf" srcId="{12D050EA-3BB6-48F0-8476-D92F320D3EB9}" destId="{950A297D-8EF7-4A5F-861C-3D6F3ECAC8A4}" srcOrd="1" destOrd="0" presId="urn:microsoft.com/office/officeart/2016/7/layout/RepeatingBendingProcessNew"/>
    <dgm:cxn modelId="{78808739-D341-4A0C-BAE2-2B23A267B4EC}" type="presOf" srcId="{1670A435-99FD-4187-A7F0-39443E7D2BBE}" destId="{BFF8A57B-B6D3-442A-BE59-7B340B95BD9D}" srcOrd="1" destOrd="0" presId="urn:microsoft.com/office/officeart/2016/7/layout/RepeatingBendingProcessNew"/>
    <dgm:cxn modelId="{08ED3A3C-F5D8-4A6D-8125-7B80B032881D}" type="presOf" srcId="{6A5A0B2B-CF63-43D1-91CC-6FFEEED1A695}" destId="{49040F56-532C-4C95-B00D-AFAD034A9E62}" srcOrd="0" destOrd="0" presId="urn:microsoft.com/office/officeart/2016/7/layout/RepeatingBendingProcessNew"/>
    <dgm:cxn modelId="{DF768E42-1D4F-4DD2-84FF-AF4AE66492CF}" type="presOf" srcId="{6A5A0B2B-CF63-43D1-91CC-6FFEEED1A695}" destId="{2B0FA031-6DF3-484A-AF98-D3B70306193C}" srcOrd="1" destOrd="0" presId="urn:microsoft.com/office/officeart/2016/7/layout/RepeatingBendingProcessNew"/>
    <dgm:cxn modelId="{2742B165-CDC7-41A5-8A66-9BE57C7A42F0}" type="presOf" srcId="{2B8AAAC1-F390-4150-9D0D-09BE6F41A3BB}" destId="{B7F5CEFF-0B34-4D29-B8C6-94E850CFD990}" srcOrd="1" destOrd="0" presId="urn:microsoft.com/office/officeart/2016/7/layout/RepeatingBendingProcessNew"/>
    <dgm:cxn modelId="{9959BD65-E3FD-475E-993B-F4E92134BA1A}" type="presOf" srcId="{B109AD40-D9A5-4EB9-A9C2-E89EC27AC228}" destId="{36929214-6234-4AB7-9AB5-B73BAFCB45C4}" srcOrd="0" destOrd="0" presId="urn:microsoft.com/office/officeart/2016/7/layout/RepeatingBendingProcessNew"/>
    <dgm:cxn modelId="{9421CF46-BD89-401C-B08A-EEA6674FBE45}" type="presOf" srcId="{B5FBECC4-5493-4405-8D48-0979E3F36EBE}" destId="{F0E8F629-8E98-4009-99C7-363705754531}" srcOrd="1" destOrd="0" presId="urn:microsoft.com/office/officeart/2016/7/layout/RepeatingBendingProcessNew"/>
    <dgm:cxn modelId="{F6B04A4B-AE01-4BD5-941D-8BE4DB912CCB}" type="presOf" srcId="{B5FBECC4-5493-4405-8D48-0979E3F36EBE}" destId="{E3FB4E87-77BF-4395-9029-FF5D3E7B0A6C}" srcOrd="0" destOrd="0" presId="urn:microsoft.com/office/officeart/2016/7/layout/RepeatingBendingProcessNew"/>
    <dgm:cxn modelId="{BA813D4C-646C-426E-B3F6-0EAEF69D8481}" type="presOf" srcId="{12D050EA-3BB6-48F0-8476-D92F320D3EB9}" destId="{235D0C76-1CCE-461D-94CC-430DF1D92B18}" srcOrd="0" destOrd="0" presId="urn:microsoft.com/office/officeart/2016/7/layout/RepeatingBendingProcessNew"/>
    <dgm:cxn modelId="{3852D559-4B5D-47BC-BC0B-137ACA15A334}" srcId="{0A7AA861-422C-409B-9054-7A697755ED7A}" destId="{2FE4DC93-4F3B-4B0B-9FAF-311A260552F4}" srcOrd="1" destOrd="0" parTransId="{3632417B-FADE-4979-87D6-6984ABFB72E9}" sibTransId="{C6B6F8A5-AF3C-4972-940C-907F119EA871}"/>
    <dgm:cxn modelId="{247AD759-C568-48B6-90E7-23AA02943B3A}" type="presOf" srcId="{BA37C038-346E-47E4-A53A-535E1B36994C}" destId="{7DB4CA42-0498-4EC2-BCAA-58F7ED410A4E}" srcOrd="1" destOrd="0" presId="urn:microsoft.com/office/officeart/2016/7/layout/RepeatingBendingProcessNew"/>
    <dgm:cxn modelId="{CCFEA55A-726C-4472-BD77-25BFB0914F1E}" type="presOf" srcId="{E3E3201F-F999-4D28-BAAA-C7545FE8A11A}" destId="{50509782-7D39-48FC-BBE8-4AE56272DD2B}" srcOrd="0" destOrd="0" presId="urn:microsoft.com/office/officeart/2016/7/layout/RepeatingBendingProcessNew"/>
    <dgm:cxn modelId="{1F30367D-111D-4D35-BB64-CAE1D2254036}" type="presOf" srcId="{85DC08EB-ED2F-4ED9-98B4-4A52BC978276}" destId="{EF148456-5CCE-4AA2-A2F7-0641BB8C1619}" srcOrd="0" destOrd="0" presId="urn:microsoft.com/office/officeart/2016/7/layout/RepeatingBendingProcessNew"/>
    <dgm:cxn modelId="{17E3CA7D-C77F-4DFF-8AC0-2F77BD1F74AC}" type="presOf" srcId="{08D27813-EA85-46B8-A8BB-D9D64BFC4303}" destId="{1C2C0F17-69E2-4D2F-A632-53CE2A9E0032}" srcOrd="1" destOrd="0" presId="urn:microsoft.com/office/officeart/2016/7/layout/RepeatingBendingProcessNew"/>
    <dgm:cxn modelId="{076E6787-8B8A-4B78-AC82-89FE0481B17A}" srcId="{0A7AA861-422C-409B-9054-7A697755ED7A}" destId="{785A4613-D8DE-49DA-9B49-9801F2C0084C}" srcOrd="11" destOrd="0" parTransId="{806F57A8-B247-47C3-8CE5-5DDB5C236818}" sibTransId="{08D27813-EA85-46B8-A8BB-D9D64BFC4303}"/>
    <dgm:cxn modelId="{7AAF5988-2801-4CB6-993C-75F01012323D}" type="presOf" srcId="{1DC06A3F-4380-452C-8F73-C293A4E5819D}" destId="{44180303-4FF2-4D68-8BB4-C94B81BA2091}" srcOrd="0" destOrd="0" presId="urn:microsoft.com/office/officeart/2016/7/layout/RepeatingBendingProcessNew"/>
    <dgm:cxn modelId="{6EE4278E-04A4-47BF-B10E-F4FE9BFC29EA}" srcId="{0A7AA861-422C-409B-9054-7A697755ED7A}" destId="{38DAD2C7-CAB6-4105-B342-7D53D215B1A3}" srcOrd="9" destOrd="0" parTransId="{8E3932D4-4EC0-427C-B302-5DA9AF66FE30}" sibTransId="{1670A435-99FD-4187-A7F0-39443E7D2BBE}"/>
    <dgm:cxn modelId="{26607E92-3472-4201-84A4-90580955E7F3}" type="presOf" srcId="{2CA66534-ABC9-4ED4-B16C-ACD0681B225A}" destId="{6509188A-CA4B-4CF7-9E93-A94C5678A8D2}" srcOrd="0" destOrd="0" presId="urn:microsoft.com/office/officeart/2016/7/layout/RepeatingBendingProcessNew"/>
    <dgm:cxn modelId="{897F2093-25B8-4A18-974C-911563588885}" type="presOf" srcId="{785A4613-D8DE-49DA-9B49-9801F2C0084C}" destId="{A9B668F0-B70A-4E9D-AB3F-6C7EEC421683}" srcOrd="0" destOrd="0" presId="urn:microsoft.com/office/officeart/2016/7/layout/RepeatingBendingProcessNew"/>
    <dgm:cxn modelId="{D52BB894-BFFC-48DC-A2FB-60C6F9C86DAD}" type="presOf" srcId="{87FC5512-A4C8-4046-ABA8-10F67C308F57}" destId="{2FF0AA4E-DE1E-4F96-A60E-A4D57C55D3CA}" srcOrd="1" destOrd="0" presId="urn:microsoft.com/office/officeart/2016/7/layout/RepeatingBendingProcessNew"/>
    <dgm:cxn modelId="{0C26E196-28D2-4A7A-B4FC-856AC9855EA8}" srcId="{0A7AA861-422C-409B-9054-7A697755ED7A}" destId="{1DC06A3F-4380-452C-8F73-C293A4E5819D}" srcOrd="12" destOrd="0" parTransId="{82F10E83-7878-4730-AD3F-C8911AC04328}" sibTransId="{87FC5512-A4C8-4046-ABA8-10F67C308F57}"/>
    <dgm:cxn modelId="{B7969C99-E795-4D55-B866-6021C366E5AE}" srcId="{0A7AA861-422C-409B-9054-7A697755ED7A}" destId="{A7F3F1F4-4669-4A4E-B7AD-B22FA96B7A93}" srcOrd="3" destOrd="0" parTransId="{044473F4-07B9-4405-8621-C11D5860A8BF}" sibTransId="{5CD10013-40E1-4730-8F58-76DE2F05FA8F}"/>
    <dgm:cxn modelId="{9DF0B49D-94B8-4B78-BA53-FE6D13391DAD}" type="presOf" srcId="{966EA4E2-AB87-40D6-AF58-5660322B5D98}" destId="{106C353B-B7B1-4610-8C2B-513C06224932}" srcOrd="1" destOrd="0" presId="urn:microsoft.com/office/officeart/2016/7/layout/RepeatingBendingProcessNew"/>
    <dgm:cxn modelId="{83EE4C9E-B888-40E0-BAA7-DCB5B4E86A39}" type="presOf" srcId="{BE905750-9FC5-47B0-94CB-C980DE746356}" destId="{1CB72A07-BB08-4BA6-80CD-53538F7EA0CE}" srcOrd="0" destOrd="0" presId="urn:microsoft.com/office/officeart/2016/7/layout/RepeatingBendingProcessNew"/>
    <dgm:cxn modelId="{60E784A6-BBCC-4EA7-A18B-771354C58633}" type="presOf" srcId="{BA37C038-346E-47E4-A53A-535E1B36994C}" destId="{BC95B508-10E8-44C4-A5AF-7713D2CC6278}" srcOrd="0" destOrd="0" presId="urn:microsoft.com/office/officeart/2016/7/layout/RepeatingBendingProcessNew"/>
    <dgm:cxn modelId="{8C0E7DAF-6E56-493E-8775-57742E6EE131}" type="presOf" srcId="{A7F3F1F4-4669-4A4E-B7AD-B22FA96B7A93}" destId="{601D1D88-5907-4A86-82D7-7332BC3A7CF8}" srcOrd="0" destOrd="0" presId="urn:microsoft.com/office/officeart/2016/7/layout/RepeatingBendingProcessNew"/>
    <dgm:cxn modelId="{C2F1CAB0-DFA6-489C-9AA5-FDB88A2B6F40}" srcId="{0A7AA861-422C-409B-9054-7A697755ED7A}" destId="{85DC08EB-ED2F-4ED9-98B4-4A52BC978276}" srcOrd="13" destOrd="0" parTransId="{720354F6-F300-479D-91AC-47397C23EAE6}" sibTransId="{B5FBECC4-5493-4405-8D48-0979E3F36EBE}"/>
    <dgm:cxn modelId="{7568FEB0-D3A5-478A-8BA6-A2FECE851D78}" type="presOf" srcId="{2B8AAAC1-F390-4150-9D0D-09BE6F41A3BB}" destId="{2B1C0819-A479-454C-9DD7-4C8614A1AE6F}" srcOrd="0" destOrd="0" presId="urn:microsoft.com/office/officeart/2016/7/layout/RepeatingBendingProcessNew"/>
    <dgm:cxn modelId="{27A726B1-3E6C-488F-9EC9-15929D23018B}" type="presOf" srcId="{966EA4E2-AB87-40D6-AF58-5660322B5D98}" destId="{32219FA0-86C8-4E8D-94A9-6053B260B58B}" srcOrd="0" destOrd="0" presId="urn:microsoft.com/office/officeart/2016/7/layout/RepeatingBendingProcessNew"/>
    <dgm:cxn modelId="{B3C2A4B2-CF67-4B2D-A54E-6FA11BB11D29}" type="presOf" srcId="{502230D1-8950-40B0-B38B-38EAEB8465EE}" destId="{F8552D7C-1185-4EA0-B02B-5760600AA806}" srcOrd="0" destOrd="0" presId="urn:microsoft.com/office/officeart/2016/7/layout/RepeatingBendingProcessNew"/>
    <dgm:cxn modelId="{471C2CB5-FC66-4B8B-BB81-68C7AE4E4796}" type="presOf" srcId="{38DAD2C7-CAB6-4105-B342-7D53D215B1A3}" destId="{93DB85DB-F728-4A53-929F-F4AD1A296B64}" srcOrd="0" destOrd="0" presId="urn:microsoft.com/office/officeart/2016/7/layout/RepeatingBendingProcessNew"/>
    <dgm:cxn modelId="{949475BF-1AED-4A50-9502-41E6133D19DF}" srcId="{0A7AA861-422C-409B-9054-7A697755ED7A}" destId="{14EA132C-AD5A-412D-AE8B-BABC1AD28A65}" srcOrd="7" destOrd="0" parTransId="{A6690256-EE12-4FF1-A352-21C8E475288E}" sibTransId="{F1BF8D83-C854-4EAB-B72D-BBC5E6B48FAB}"/>
    <dgm:cxn modelId="{3BE207C3-5015-4A3D-8F75-1FBC49684A7D}" type="presOf" srcId="{08D27813-EA85-46B8-A8BB-D9D64BFC4303}" destId="{845296E3-C3A4-4FB5-B297-21AB8D1E07BE}" srcOrd="0" destOrd="0" presId="urn:microsoft.com/office/officeart/2016/7/layout/RepeatingBendingProcessNew"/>
    <dgm:cxn modelId="{75C774C8-AC92-446A-B3D6-0E6E5E717731}" type="presOf" srcId="{1873999A-116D-43F4-A238-46F073B58AA7}" destId="{5CE3BC26-5A5A-4BBE-876A-5BD71F3C142E}" srcOrd="0" destOrd="0" presId="urn:microsoft.com/office/officeart/2016/7/layout/RepeatingBendingProcessNew"/>
    <dgm:cxn modelId="{F20F0CC9-227D-4F44-9112-30DF89125D1A}" srcId="{0A7AA861-422C-409B-9054-7A697755ED7A}" destId="{B109AD40-D9A5-4EB9-A9C2-E89EC27AC228}" srcOrd="10" destOrd="0" parTransId="{A55D8569-9148-4C61-8EF1-0CE02FDCCAC6}" sibTransId="{28ED9033-B2F5-4182-AC1A-4FFDB21AB342}"/>
    <dgm:cxn modelId="{B7A993C9-901C-4BE0-B8C0-59229179C3D9}" srcId="{0A7AA861-422C-409B-9054-7A697755ED7A}" destId="{E3E3201F-F999-4D28-BAAA-C7545FE8A11A}" srcOrd="8" destOrd="0" parTransId="{0D81365B-7305-44D3-9875-F8DDD7A04CCC}" sibTransId="{BA37C038-346E-47E4-A53A-535E1B36994C}"/>
    <dgm:cxn modelId="{B1346ECE-141B-4A2D-A2E6-7FE96AF7B17F}" srcId="{0A7AA861-422C-409B-9054-7A697755ED7A}" destId="{BE905750-9FC5-47B0-94CB-C980DE746356}" srcOrd="2" destOrd="0" parTransId="{12D0004F-4F46-40E9-9889-45710E8CAA02}" sibTransId="{966EA4E2-AB87-40D6-AF58-5660322B5D98}"/>
    <dgm:cxn modelId="{96938DDA-E5AF-45D8-B5EB-D53219760215}" srcId="{0A7AA861-422C-409B-9054-7A697755ED7A}" destId="{502230D1-8950-40B0-B38B-38EAEB8465EE}" srcOrd="6" destOrd="0" parTransId="{A32ECDB1-CE78-441E-B9C9-803C48F2B957}" sibTransId="{2B8AAAC1-F390-4150-9D0D-09BE6F41A3BB}"/>
    <dgm:cxn modelId="{EC53C8E4-8837-4F45-9EA7-CA0F578B2E05}" type="presOf" srcId="{14EA132C-AD5A-412D-AE8B-BABC1AD28A65}" destId="{C8999CB1-2394-4592-BB8A-C3FDFEA975A5}" srcOrd="0" destOrd="0" presId="urn:microsoft.com/office/officeart/2016/7/layout/RepeatingBendingProcessNew"/>
    <dgm:cxn modelId="{B2DDF1E4-C62A-43B8-92E2-13278D648564}" type="presOf" srcId="{0A7AA861-422C-409B-9054-7A697755ED7A}" destId="{8476F7E4-CCAB-4C4C-9A86-F3763CBB46D5}" srcOrd="0" destOrd="0" presId="urn:microsoft.com/office/officeart/2016/7/layout/RepeatingBendingProcessNew"/>
    <dgm:cxn modelId="{ABC2CAE6-B5E3-40D1-B677-1E2F7EF80E76}" srcId="{0A7AA861-422C-409B-9054-7A697755ED7A}" destId="{5EA852A0-84D7-4006-B560-7869A564A139}" srcOrd="5" destOrd="0" parTransId="{44E2DD9B-6F24-49F5-B547-67DD286C3F20}" sibTransId="{6A5A0B2B-CF63-43D1-91CC-6FFEEED1A695}"/>
    <dgm:cxn modelId="{B01F51EA-2660-4A55-997E-695776265786}" srcId="{0A7AA861-422C-409B-9054-7A697755ED7A}" destId="{AEDE4CF8-EA1E-46B8-B4D7-8F2DB993B40A}" srcOrd="0" destOrd="0" parTransId="{DE13D90A-FDF1-460D-939C-A07BC94A936A}" sibTransId="{82A20DBF-25A7-415F-997B-E3FEED5056BF}"/>
    <dgm:cxn modelId="{B0786DED-CCED-4813-8279-C8B181726462}" srcId="{0A7AA861-422C-409B-9054-7A697755ED7A}" destId="{5EA70A07-07DB-4AD1-A477-A66FDCBF3EE7}" srcOrd="15" destOrd="0" parTransId="{BEEB05EC-8AEC-46FE-BA03-3370B8800695}" sibTransId="{2490E7BB-4AB4-467B-81DD-A21CD73E56DD}"/>
    <dgm:cxn modelId="{300257ED-6308-4D99-B835-FC2F119ED950}" type="presOf" srcId="{2FE4DC93-4F3B-4B0B-9FAF-311A260552F4}" destId="{0BD03FFB-A831-474F-B3D1-F40E5FE28B25}" srcOrd="0" destOrd="0" presId="urn:microsoft.com/office/officeart/2016/7/layout/RepeatingBendingProcessNew"/>
    <dgm:cxn modelId="{D52EDEED-C4F9-4D35-A975-674D13F921DB}" type="presOf" srcId="{F1BF8D83-C854-4EAB-B72D-BBC5E6B48FAB}" destId="{EF953615-04ED-4922-A7B1-7D45BF5C24D0}" srcOrd="1" destOrd="0" presId="urn:microsoft.com/office/officeart/2016/7/layout/RepeatingBendingProcessNew"/>
    <dgm:cxn modelId="{F92877EF-1486-4588-8C88-19E5DF31DBB9}" type="presOf" srcId="{C6B6F8A5-AF3C-4972-940C-907F119EA871}" destId="{35A4378E-66B3-463F-A1AF-5C003C8888AF}" srcOrd="1" destOrd="0" presId="urn:microsoft.com/office/officeart/2016/7/layout/RepeatingBendingProcessNew"/>
    <dgm:cxn modelId="{048295F2-E435-4D10-B943-8192DAF6F31A}" srcId="{0A7AA861-422C-409B-9054-7A697755ED7A}" destId="{2CA66534-ABC9-4ED4-B16C-ACD0681B225A}" srcOrd="14" destOrd="0" parTransId="{209657D0-1101-4114-A5AB-A62C9860612F}" sibTransId="{FDBCCCDC-D42A-4863-B3BA-49991984637E}"/>
    <dgm:cxn modelId="{444AE1FD-59A3-4729-A212-A041CDC50BB9}" type="presOf" srcId="{5CD10013-40E1-4730-8F58-76DE2F05FA8F}" destId="{B415AD00-73E9-4DC6-BE42-3518A422AA9A}" srcOrd="1" destOrd="0" presId="urn:microsoft.com/office/officeart/2016/7/layout/RepeatingBendingProcessNew"/>
    <dgm:cxn modelId="{0A3ADDFE-9802-407B-8E9A-A9B51A555FCC}" type="presOf" srcId="{1670A435-99FD-4187-A7F0-39443E7D2BBE}" destId="{A6A8D53D-F539-4FED-A7A6-C57E537A2A26}" srcOrd="0" destOrd="0" presId="urn:microsoft.com/office/officeart/2016/7/layout/RepeatingBendingProcessNew"/>
    <dgm:cxn modelId="{09AD598D-FC9D-4E3C-8C3A-309865B6FFF2}" type="presParOf" srcId="{8476F7E4-CCAB-4C4C-9A86-F3763CBB46D5}" destId="{150775B2-56BF-4450-8B73-318A60EC3C71}" srcOrd="0" destOrd="0" presId="urn:microsoft.com/office/officeart/2016/7/layout/RepeatingBendingProcessNew"/>
    <dgm:cxn modelId="{F7E720E8-2206-4A43-A4E5-6C4574C70F18}" type="presParOf" srcId="{8476F7E4-CCAB-4C4C-9A86-F3763CBB46D5}" destId="{401E8937-EC9A-4FFE-A469-CB7297816644}" srcOrd="1" destOrd="0" presId="urn:microsoft.com/office/officeart/2016/7/layout/RepeatingBendingProcessNew"/>
    <dgm:cxn modelId="{E662556D-9C3E-46A1-BE6F-456B730CACE4}" type="presParOf" srcId="{401E8937-EC9A-4FFE-A469-CB7297816644}" destId="{2980CF95-D935-41C4-ADDE-2DC9CD541346}" srcOrd="0" destOrd="0" presId="urn:microsoft.com/office/officeart/2016/7/layout/RepeatingBendingProcessNew"/>
    <dgm:cxn modelId="{85AB6AC4-9F07-4885-9BE7-646C672DFA11}" type="presParOf" srcId="{8476F7E4-CCAB-4C4C-9A86-F3763CBB46D5}" destId="{0BD03FFB-A831-474F-B3D1-F40E5FE28B25}" srcOrd="2" destOrd="0" presId="urn:microsoft.com/office/officeart/2016/7/layout/RepeatingBendingProcessNew"/>
    <dgm:cxn modelId="{FFA1E491-FBFF-4742-8B77-2CE113E53A32}" type="presParOf" srcId="{8476F7E4-CCAB-4C4C-9A86-F3763CBB46D5}" destId="{BEF6E5C3-B120-429E-A9CE-439B5CEAEDB9}" srcOrd="3" destOrd="0" presId="urn:microsoft.com/office/officeart/2016/7/layout/RepeatingBendingProcessNew"/>
    <dgm:cxn modelId="{8AED3506-04DB-483C-BF26-A857A873574B}" type="presParOf" srcId="{BEF6E5C3-B120-429E-A9CE-439B5CEAEDB9}" destId="{35A4378E-66B3-463F-A1AF-5C003C8888AF}" srcOrd="0" destOrd="0" presId="urn:microsoft.com/office/officeart/2016/7/layout/RepeatingBendingProcessNew"/>
    <dgm:cxn modelId="{C141B13B-AAEE-45EA-84D7-8E1D904084EC}" type="presParOf" srcId="{8476F7E4-CCAB-4C4C-9A86-F3763CBB46D5}" destId="{1CB72A07-BB08-4BA6-80CD-53538F7EA0CE}" srcOrd="4" destOrd="0" presId="urn:microsoft.com/office/officeart/2016/7/layout/RepeatingBendingProcessNew"/>
    <dgm:cxn modelId="{078FE3E6-D9C1-4E2D-A810-CBD5639BFFC6}" type="presParOf" srcId="{8476F7E4-CCAB-4C4C-9A86-F3763CBB46D5}" destId="{32219FA0-86C8-4E8D-94A9-6053B260B58B}" srcOrd="5" destOrd="0" presId="urn:microsoft.com/office/officeart/2016/7/layout/RepeatingBendingProcessNew"/>
    <dgm:cxn modelId="{3C1CD16E-53B8-4755-913B-32248DAD38BF}" type="presParOf" srcId="{32219FA0-86C8-4E8D-94A9-6053B260B58B}" destId="{106C353B-B7B1-4610-8C2B-513C06224932}" srcOrd="0" destOrd="0" presId="urn:microsoft.com/office/officeart/2016/7/layout/RepeatingBendingProcessNew"/>
    <dgm:cxn modelId="{43674356-449D-45FA-92DF-4C9A865C9D4A}" type="presParOf" srcId="{8476F7E4-CCAB-4C4C-9A86-F3763CBB46D5}" destId="{601D1D88-5907-4A86-82D7-7332BC3A7CF8}" srcOrd="6" destOrd="0" presId="urn:microsoft.com/office/officeart/2016/7/layout/RepeatingBendingProcessNew"/>
    <dgm:cxn modelId="{07DB5724-814E-4F22-BD78-13F9D4ACA58A}" type="presParOf" srcId="{8476F7E4-CCAB-4C4C-9A86-F3763CBB46D5}" destId="{9026C954-4ABA-4C32-BF26-2D2312927698}" srcOrd="7" destOrd="0" presId="urn:microsoft.com/office/officeart/2016/7/layout/RepeatingBendingProcessNew"/>
    <dgm:cxn modelId="{54F7986F-4D46-43A8-B27C-5DD4AB2DB9E6}" type="presParOf" srcId="{9026C954-4ABA-4C32-BF26-2D2312927698}" destId="{B415AD00-73E9-4DC6-BE42-3518A422AA9A}" srcOrd="0" destOrd="0" presId="urn:microsoft.com/office/officeart/2016/7/layout/RepeatingBendingProcessNew"/>
    <dgm:cxn modelId="{77762C9C-3367-43EF-8669-7C5FE0D4E5DC}" type="presParOf" srcId="{8476F7E4-CCAB-4C4C-9A86-F3763CBB46D5}" destId="{5CE3BC26-5A5A-4BBE-876A-5BD71F3C142E}" srcOrd="8" destOrd="0" presId="urn:microsoft.com/office/officeart/2016/7/layout/RepeatingBendingProcessNew"/>
    <dgm:cxn modelId="{7DD9DA70-9E92-4CC7-A111-2D9F436D00DC}" type="presParOf" srcId="{8476F7E4-CCAB-4C4C-9A86-F3763CBB46D5}" destId="{235D0C76-1CCE-461D-94CC-430DF1D92B18}" srcOrd="9" destOrd="0" presId="urn:microsoft.com/office/officeart/2016/7/layout/RepeatingBendingProcessNew"/>
    <dgm:cxn modelId="{29683C3F-18D1-416B-B3EC-C9A8559D5B48}" type="presParOf" srcId="{235D0C76-1CCE-461D-94CC-430DF1D92B18}" destId="{950A297D-8EF7-4A5F-861C-3D6F3ECAC8A4}" srcOrd="0" destOrd="0" presId="urn:microsoft.com/office/officeart/2016/7/layout/RepeatingBendingProcessNew"/>
    <dgm:cxn modelId="{27565F4C-F9EC-4BDA-89E1-766091E796AB}" type="presParOf" srcId="{8476F7E4-CCAB-4C4C-9A86-F3763CBB46D5}" destId="{89C9468A-6D29-4E41-9631-90D4CAAD4D6A}" srcOrd="10" destOrd="0" presId="urn:microsoft.com/office/officeart/2016/7/layout/RepeatingBendingProcessNew"/>
    <dgm:cxn modelId="{1890853F-DB96-4940-92C9-F2033512AD86}" type="presParOf" srcId="{8476F7E4-CCAB-4C4C-9A86-F3763CBB46D5}" destId="{49040F56-532C-4C95-B00D-AFAD034A9E62}" srcOrd="11" destOrd="0" presId="urn:microsoft.com/office/officeart/2016/7/layout/RepeatingBendingProcessNew"/>
    <dgm:cxn modelId="{093A688B-7303-4429-A93F-13EC8EFA5D86}" type="presParOf" srcId="{49040F56-532C-4C95-B00D-AFAD034A9E62}" destId="{2B0FA031-6DF3-484A-AF98-D3B70306193C}" srcOrd="0" destOrd="0" presId="urn:microsoft.com/office/officeart/2016/7/layout/RepeatingBendingProcessNew"/>
    <dgm:cxn modelId="{130B635F-0650-4C5D-86B8-5EEE005EC3F6}" type="presParOf" srcId="{8476F7E4-CCAB-4C4C-9A86-F3763CBB46D5}" destId="{F8552D7C-1185-4EA0-B02B-5760600AA806}" srcOrd="12" destOrd="0" presId="urn:microsoft.com/office/officeart/2016/7/layout/RepeatingBendingProcessNew"/>
    <dgm:cxn modelId="{7190C867-8B4E-40FF-91EE-7FF934051454}" type="presParOf" srcId="{8476F7E4-CCAB-4C4C-9A86-F3763CBB46D5}" destId="{2B1C0819-A479-454C-9DD7-4C8614A1AE6F}" srcOrd="13" destOrd="0" presId="urn:microsoft.com/office/officeart/2016/7/layout/RepeatingBendingProcessNew"/>
    <dgm:cxn modelId="{05E60D03-3A84-45CF-AD0F-AD83F2D29326}" type="presParOf" srcId="{2B1C0819-A479-454C-9DD7-4C8614A1AE6F}" destId="{B7F5CEFF-0B34-4D29-B8C6-94E850CFD990}" srcOrd="0" destOrd="0" presId="urn:microsoft.com/office/officeart/2016/7/layout/RepeatingBendingProcessNew"/>
    <dgm:cxn modelId="{DCC4F4BF-6AB2-4357-B1CA-CCB673A32298}" type="presParOf" srcId="{8476F7E4-CCAB-4C4C-9A86-F3763CBB46D5}" destId="{C8999CB1-2394-4592-BB8A-C3FDFEA975A5}" srcOrd="14" destOrd="0" presId="urn:microsoft.com/office/officeart/2016/7/layout/RepeatingBendingProcessNew"/>
    <dgm:cxn modelId="{B793F8E6-DB78-4877-B9E5-6C3702AB9231}" type="presParOf" srcId="{8476F7E4-CCAB-4C4C-9A86-F3763CBB46D5}" destId="{54A9C79B-A98D-4A29-A910-494562A92553}" srcOrd="15" destOrd="0" presId="urn:microsoft.com/office/officeart/2016/7/layout/RepeatingBendingProcessNew"/>
    <dgm:cxn modelId="{8CD1551E-65B3-4C6F-88B4-866D02E44EE6}" type="presParOf" srcId="{54A9C79B-A98D-4A29-A910-494562A92553}" destId="{EF953615-04ED-4922-A7B1-7D45BF5C24D0}" srcOrd="0" destOrd="0" presId="urn:microsoft.com/office/officeart/2016/7/layout/RepeatingBendingProcessNew"/>
    <dgm:cxn modelId="{369BE614-E850-4553-A3BF-04CAB0539E97}" type="presParOf" srcId="{8476F7E4-CCAB-4C4C-9A86-F3763CBB46D5}" destId="{50509782-7D39-48FC-BBE8-4AE56272DD2B}" srcOrd="16" destOrd="0" presId="urn:microsoft.com/office/officeart/2016/7/layout/RepeatingBendingProcessNew"/>
    <dgm:cxn modelId="{7DF7107A-A675-4FC8-A6C4-E397ECB803C1}" type="presParOf" srcId="{8476F7E4-CCAB-4C4C-9A86-F3763CBB46D5}" destId="{BC95B508-10E8-44C4-A5AF-7713D2CC6278}" srcOrd="17" destOrd="0" presId="urn:microsoft.com/office/officeart/2016/7/layout/RepeatingBendingProcessNew"/>
    <dgm:cxn modelId="{210D78C5-C657-47FA-9207-2F214F58168D}" type="presParOf" srcId="{BC95B508-10E8-44C4-A5AF-7713D2CC6278}" destId="{7DB4CA42-0498-4EC2-BCAA-58F7ED410A4E}" srcOrd="0" destOrd="0" presId="urn:microsoft.com/office/officeart/2016/7/layout/RepeatingBendingProcessNew"/>
    <dgm:cxn modelId="{CF50774F-3939-4AAB-B3CE-F602DADBDF18}" type="presParOf" srcId="{8476F7E4-CCAB-4C4C-9A86-F3763CBB46D5}" destId="{93DB85DB-F728-4A53-929F-F4AD1A296B64}" srcOrd="18" destOrd="0" presId="urn:microsoft.com/office/officeart/2016/7/layout/RepeatingBendingProcessNew"/>
    <dgm:cxn modelId="{F7755890-0A25-471A-AFFA-34FC4CAB81F2}" type="presParOf" srcId="{8476F7E4-CCAB-4C4C-9A86-F3763CBB46D5}" destId="{A6A8D53D-F539-4FED-A7A6-C57E537A2A26}" srcOrd="19" destOrd="0" presId="urn:microsoft.com/office/officeart/2016/7/layout/RepeatingBendingProcessNew"/>
    <dgm:cxn modelId="{D98D0D9A-6144-40F1-8147-5B95A44FA4AA}" type="presParOf" srcId="{A6A8D53D-F539-4FED-A7A6-C57E537A2A26}" destId="{BFF8A57B-B6D3-442A-BE59-7B340B95BD9D}" srcOrd="0" destOrd="0" presId="urn:microsoft.com/office/officeart/2016/7/layout/RepeatingBendingProcessNew"/>
    <dgm:cxn modelId="{C8FA2022-4BBF-43E3-8BB2-1A4C43D436FB}" type="presParOf" srcId="{8476F7E4-CCAB-4C4C-9A86-F3763CBB46D5}" destId="{36929214-6234-4AB7-9AB5-B73BAFCB45C4}" srcOrd="20" destOrd="0" presId="urn:microsoft.com/office/officeart/2016/7/layout/RepeatingBendingProcessNew"/>
    <dgm:cxn modelId="{8E5A0964-9A26-4756-90D1-A46EEF2A979B}" type="presParOf" srcId="{8476F7E4-CCAB-4C4C-9A86-F3763CBB46D5}" destId="{745BA2DE-4F2E-4728-9E5F-4101EF58F6CD}" srcOrd="21" destOrd="0" presId="urn:microsoft.com/office/officeart/2016/7/layout/RepeatingBendingProcessNew"/>
    <dgm:cxn modelId="{40002542-7C13-489F-A032-68AF3E62FE7A}" type="presParOf" srcId="{745BA2DE-4F2E-4728-9E5F-4101EF58F6CD}" destId="{1AD79355-CAAE-4E75-BE58-8BDCDA7EC1E7}" srcOrd="0" destOrd="0" presId="urn:microsoft.com/office/officeart/2016/7/layout/RepeatingBendingProcessNew"/>
    <dgm:cxn modelId="{9EA81628-ADBE-46AD-A9E2-115EFDB375D7}" type="presParOf" srcId="{8476F7E4-CCAB-4C4C-9A86-F3763CBB46D5}" destId="{A9B668F0-B70A-4E9D-AB3F-6C7EEC421683}" srcOrd="22" destOrd="0" presId="urn:microsoft.com/office/officeart/2016/7/layout/RepeatingBendingProcessNew"/>
    <dgm:cxn modelId="{D2537E4E-F55E-4504-B278-AEAD9761312A}" type="presParOf" srcId="{8476F7E4-CCAB-4C4C-9A86-F3763CBB46D5}" destId="{845296E3-C3A4-4FB5-B297-21AB8D1E07BE}" srcOrd="23" destOrd="0" presId="urn:microsoft.com/office/officeart/2016/7/layout/RepeatingBendingProcessNew"/>
    <dgm:cxn modelId="{E055381A-9E8D-468F-8AA8-82EA2CB32B0C}" type="presParOf" srcId="{845296E3-C3A4-4FB5-B297-21AB8D1E07BE}" destId="{1C2C0F17-69E2-4D2F-A632-53CE2A9E0032}" srcOrd="0" destOrd="0" presId="urn:microsoft.com/office/officeart/2016/7/layout/RepeatingBendingProcessNew"/>
    <dgm:cxn modelId="{800F62F3-5AAB-4976-9DE3-2C7F5348E3C7}" type="presParOf" srcId="{8476F7E4-CCAB-4C4C-9A86-F3763CBB46D5}" destId="{44180303-4FF2-4D68-8BB4-C94B81BA2091}" srcOrd="24" destOrd="0" presId="urn:microsoft.com/office/officeart/2016/7/layout/RepeatingBendingProcessNew"/>
    <dgm:cxn modelId="{A5D8F20A-E18F-4C29-A614-420E093039E0}" type="presParOf" srcId="{8476F7E4-CCAB-4C4C-9A86-F3763CBB46D5}" destId="{6D641DCD-B6D1-48EB-9BE5-F728656E328D}" srcOrd="25" destOrd="0" presId="urn:microsoft.com/office/officeart/2016/7/layout/RepeatingBendingProcessNew"/>
    <dgm:cxn modelId="{63F36F54-E6E7-43A0-9245-08F85F4E986A}" type="presParOf" srcId="{6D641DCD-B6D1-48EB-9BE5-F728656E328D}" destId="{2FF0AA4E-DE1E-4F96-A60E-A4D57C55D3CA}" srcOrd="0" destOrd="0" presId="urn:microsoft.com/office/officeart/2016/7/layout/RepeatingBendingProcessNew"/>
    <dgm:cxn modelId="{4D7319C2-AB8C-4CFE-9A66-3D10584C463F}" type="presParOf" srcId="{8476F7E4-CCAB-4C4C-9A86-F3763CBB46D5}" destId="{EF148456-5CCE-4AA2-A2F7-0641BB8C1619}" srcOrd="26" destOrd="0" presId="urn:microsoft.com/office/officeart/2016/7/layout/RepeatingBendingProcessNew"/>
    <dgm:cxn modelId="{4E119812-486D-4266-BF7B-13492200726A}" type="presParOf" srcId="{8476F7E4-CCAB-4C4C-9A86-F3763CBB46D5}" destId="{E3FB4E87-77BF-4395-9029-FF5D3E7B0A6C}" srcOrd="27" destOrd="0" presId="urn:microsoft.com/office/officeart/2016/7/layout/RepeatingBendingProcessNew"/>
    <dgm:cxn modelId="{59D35EE0-2EC6-4841-8288-49FC0676B732}" type="presParOf" srcId="{E3FB4E87-77BF-4395-9029-FF5D3E7B0A6C}" destId="{F0E8F629-8E98-4009-99C7-363705754531}" srcOrd="0" destOrd="0" presId="urn:microsoft.com/office/officeart/2016/7/layout/RepeatingBendingProcessNew"/>
    <dgm:cxn modelId="{08B48090-8A9D-4A56-BD81-396A9D36EACE}" type="presParOf" srcId="{8476F7E4-CCAB-4C4C-9A86-F3763CBB46D5}" destId="{6509188A-CA4B-4CF7-9E93-A94C5678A8D2}" srcOrd="28" destOrd="0" presId="urn:microsoft.com/office/officeart/2016/7/layout/RepeatingBendingProcessNew"/>
    <dgm:cxn modelId="{05D255AB-29FF-4871-B181-440980CE11F3}" type="presParOf" srcId="{8476F7E4-CCAB-4C4C-9A86-F3763CBB46D5}" destId="{1058F6D9-899E-4D86-83A7-5CA318751BB8}" srcOrd="29" destOrd="0" presId="urn:microsoft.com/office/officeart/2016/7/layout/RepeatingBendingProcessNew"/>
    <dgm:cxn modelId="{B12E2731-5D6C-4FE6-A548-D683277A22F9}" type="presParOf" srcId="{1058F6D9-899E-4D86-83A7-5CA318751BB8}" destId="{94BEA6A0-13DB-4EEE-AE0C-11435C4C1872}" srcOrd="0" destOrd="0" presId="urn:microsoft.com/office/officeart/2016/7/layout/RepeatingBendingProcessNew"/>
    <dgm:cxn modelId="{657F57B2-F43F-41A1-B171-EE036FAEA773}" type="presParOf" srcId="{8476F7E4-CCAB-4C4C-9A86-F3763CBB46D5}" destId="{B786DA8E-6E2A-4076-9BD8-817375B70F51}" srcOrd="3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CC098-0E37-4CC4-85CD-E6103F0C8A7F}">
      <dsp:nvSpPr>
        <dsp:cNvPr id="0" name=""/>
        <dsp:cNvSpPr/>
      </dsp:nvSpPr>
      <dsp:spPr>
        <a:xfrm>
          <a:off x="0" y="0"/>
          <a:ext cx="819587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14075-2C45-46C6-9A0F-370FAE5614E8}">
      <dsp:nvSpPr>
        <dsp:cNvPr id="0" name=""/>
        <dsp:cNvSpPr/>
      </dsp:nvSpPr>
      <dsp:spPr>
        <a:xfrm>
          <a:off x="0" y="0"/>
          <a:ext cx="8195871" cy="104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Behavioral health demand continues to increase</a:t>
          </a:r>
        </a:p>
      </dsp:txBody>
      <dsp:txXfrm>
        <a:off x="0" y="0"/>
        <a:ext cx="8195871" cy="1048201"/>
      </dsp:txXfrm>
    </dsp:sp>
    <dsp:sp modelId="{E321BAC6-7EB5-49B5-A1FC-943AF2F78C23}">
      <dsp:nvSpPr>
        <dsp:cNvPr id="0" name=""/>
        <dsp:cNvSpPr/>
      </dsp:nvSpPr>
      <dsp:spPr>
        <a:xfrm>
          <a:off x="0" y="1048201"/>
          <a:ext cx="8195871" cy="0"/>
        </a:xfrm>
        <a:prstGeom prst="lin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077BB-5AB4-48C6-9709-0C3647281B89}">
      <dsp:nvSpPr>
        <dsp:cNvPr id="0" name=""/>
        <dsp:cNvSpPr/>
      </dsp:nvSpPr>
      <dsp:spPr>
        <a:xfrm>
          <a:off x="0" y="1048201"/>
          <a:ext cx="8195871" cy="104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Improves mental health outcomes</a:t>
          </a:r>
        </a:p>
      </dsp:txBody>
      <dsp:txXfrm>
        <a:off x="0" y="1048201"/>
        <a:ext cx="8195871" cy="1048201"/>
      </dsp:txXfrm>
    </dsp:sp>
    <dsp:sp modelId="{DFA59D59-73CE-4967-81D8-5C07F2988E82}">
      <dsp:nvSpPr>
        <dsp:cNvPr id="0" name=""/>
        <dsp:cNvSpPr/>
      </dsp:nvSpPr>
      <dsp:spPr>
        <a:xfrm>
          <a:off x="0" y="2096402"/>
          <a:ext cx="8195871" cy="0"/>
        </a:xfrm>
        <a:prstGeom prst="lin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7180FB-769D-4B8B-A414-799D65FC182F}">
      <dsp:nvSpPr>
        <dsp:cNvPr id="0" name=""/>
        <dsp:cNvSpPr/>
      </dsp:nvSpPr>
      <dsp:spPr>
        <a:xfrm>
          <a:off x="0" y="2096402"/>
          <a:ext cx="8195871" cy="104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Lowers cost and strains on jails</a:t>
          </a:r>
        </a:p>
      </dsp:txBody>
      <dsp:txXfrm>
        <a:off x="0" y="2096402"/>
        <a:ext cx="8195871" cy="1048201"/>
      </dsp:txXfrm>
    </dsp:sp>
    <dsp:sp modelId="{31618DFE-5738-473A-8189-1C92A7605A6B}">
      <dsp:nvSpPr>
        <dsp:cNvPr id="0" name=""/>
        <dsp:cNvSpPr/>
      </dsp:nvSpPr>
      <dsp:spPr>
        <a:xfrm>
          <a:off x="0" y="3144603"/>
          <a:ext cx="8195871"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074B7D-59DE-4F74-B727-12DFF4D38691}">
      <dsp:nvSpPr>
        <dsp:cNvPr id="0" name=""/>
        <dsp:cNvSpPr/>
      </dsp:nvSpPr>
      <dsp:spPr>
        <a:xfrm>
          <a:off x="0" y="3144603"/>
          <a:ext cx="8195871" cy="1048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Speeds up the legal process</a:t>
          </a:r>
        </a:p>
      </dsp:txBody>
      <dsp:txXfrm>
        <a:off x="0" y="3144603"/>
        <a:ext cx="8195871" cy="1048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42D4E-B321-4A7A-8B1E-FE0760690B64}">
      <dsp:nvSpPr>
        <dsp:cNvPr id="0" name=""/>
        <dsp:cNvSpPr/>
      </dsp:nvSpPr>
      <dsp:spPr>
        <a:xfrm>
          <a:off x="3075928" y="551"/>
          <a:ext cx="1734842" cy="1734842"/>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Limited mental health resources and unstable nonprofit funding</a:t>
          </a:r>
        </a:p>
      </dsp:txBody>
      <dsp:txXfrm>
        <a:off x="3509639" y="551"/>
        <a:ext cx="867421" cy="1431245"/>
      </dsp:txXfrm>
    </dsp:sp>
    <dsp:sp modelId="{97B9DEAA-125A-4B85-9A01-4EE72E1080F7}">
      <dsp:nvSpPr>
        <dsp:cNvPr id="0" name=""/>
        <dsp:cNvSpPr/>
      </dsp:nvSpPr>
      <dsp:spPr>
        <a:xfrm rot="5400000">
          <a:off x="4383624" y="1308247"/>
          <a:ext cx="1734842" cy="1734842"/>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Community frustration with LMHA capacity limitations</a:t>
          </a:r>
        </a:p>
      </dsp:txBody>
      <dsp:txXfrm rot="-5400000">
        <a:off x="4687221" y="1741958"/>
        <a:ext cx="1431245" cy="867421"/>
      </dsp:txXfrm>
    </dsp:sp>
    <dsp:sp modelId="{98C10CA4-3D98-4820-8CAA-725A3C20A4B2}">
      <dsp:nvSpPr>
        <dsp:cNvPr id="0" name=""/>
        <dsp:cNvSpPr/>
      </dsp:nvSpPr>
      <dsp:spPr>
        <a:xfrm rot="10800000">
          <a:off x="3075928" y="2615943"/>
          <a:ext cx="1734842" cy="1734842"/>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Strained relationships between hospitals, law enforcement, and crisis services</a:t>
          </a:r>
        </a:p>
      </dsp:txBody>
      <dsp:txXfrm rot="10800000">
        <a:off x="3509638" y="2919540"/>
        <a:ext cx="867421" cy="1431245"/>
      </dsp:txXfrm>
    </dsp:sp>
    <dsp:sp modelId="{088912AE-DA68-42BF-930F-5B71CF8CAC90}">
      <dsp:nvSpPr>
        <dsp:cNvPr id="0" name=""/>
        <dsp:cNvSpPr/>
      </dsp:nvSpPr>
      <dsp:spPr>
        <a:xfrm rot="16200000">
          <a:off x="1768232" y="1308247"/>
          <a:ext cx="1734842" cy="1734842"/>
        </a:xfrm>
        <a:prstGeom prst="downArrow">
          <a:avLst>
            <a:gd name="adj1" fmla="val 50000"/>
            <a:gd name="adj2" fmla="val 35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Behavioral health challenges impacting public safety and healthcare systems</a:t>
          </a:r>
        </a:p>
      </dsp:txBody>
      <dsp:txXfrm rot="5400000">
        <a:off x="1768232" y="1741957"/>
        <a:ext cx="1431245" cy="867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07F2E-E553-4EBC-8D0D-6F278C2F862D}">
      <dsp:nvSpPr>
        <dsp:cNvPr id="0" name=""/>
        <dsp:cNvSpPr/>
      </dsp:nvSpPr>
      <dsp:spPr>
        <a:xfrm>
          <a:off x="0" y="0"/>
          <a:ext cx="8580474" cy="53277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0" i="0" kern="1200" baseline="0" dirty="0"/>
            <a:t>On September 22-23, 2022, 75 stakeholders, in the Smith County community, gathered to invest time and passion into identifying barriers between mental health and the legal system. Participants included hospital staff, law enforcement, commissioners, judges, attorneys, justice of the peace, as well as peer, mental health and recovery supports. Over a day and a half, the four topics of most concern arose to become the priorities of our county. </a:t>
          </a:r>
          <a:endParaRPr lang="en-US" sz="2400" kern="1200" dirty="0"/>
        </a:p>
      </dsp:txBody>
      <dsp:txXfrm>
        <a:off x="0" y="0"/>
        <a:ext cx="8580474" cy="2877008"/>
      </dsp:txXfrm>
    </dsp:sp>
    <dsp:sp modelId="{516F8AE5-2BAE-424D-A48E-3263FEE87EB9}">
      <dsp:nvSpPr>
        <dsp:cNvPr id="0" name=""/>
        <dsp:cNvSpPr/>
      </dsp:nvSpPr>
      <dsp:spPr>
        <a:xfrm>
          <a:off x="0" y="2770452"/>
          <a:ext cx="2145118" cy="24507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0" i="0" kern="1200" baseline="0"/>
            <a:t>Jail Diversion (Deflection) Center</a:t>
          </a:r>
          <a:endParaRPr lang="en-US" sz="1700" kern="1200"/>
        </a:p>
      </dsp:txBody>
      <dsp:txXfrm>
        <a:off x="0" y="2770452"/>
        <a:ext cx="2145118" cy="2450785"/>
      </dsp:txXfrm>
    </dsp:sp>
    <dsp:sp modelId="{5DFE9E66-FF1D-483C-8A2C-D54BAA8F569A}">
      <dsp:nvSpPr>
        <dsp:cNvPr id="0" name=""/>
        <dsp:cNvSpPr/>
      </dsp:nvSpPr>
      <dsp:spPr>
        <a:xfrm>
          <a:off x="2145118" y="2770452"/>
          <a:ext cx="2145118" cy="24507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0" i="0" kern="1200" baseline="0"/>
            <a:t>16.22 Process- Mental Illness Identification at Earliest Stage of Criminal Proceeding</a:t>
          </a:r>
          <a:endParaRPr lang="en-US" sz="1700" kern="1200"/>
        </a:p>
      </dsp:txBody>
      <dsp:txXfrm>
        <a:off x="2145118" y="2770452"/>
        <a:ext cx="2145118" cy="2450785"/>
      </dsp:txXfrm>
    </dsp:sp>
    <dsp:sp modelId="{73176B3C-34C2-4B88-BE02-462E652B3235}">
      <dsp:nvSpPr>
        <dsp:cNvPr id="0" name=""/>
        <dsp:cNvSpPr/>
      </dsp:nvSpPr>
      <dsp:spPr>
        <a:xfrm>
          <a:off x="4290237" y="2770452"/>
          <a:ext cx="2145118" cy="24507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0" i="0" kern="1200" baseline="0"/>
            <a:t>Collaboration between Mental Health and Law Enforcement</a:t>
          </a:r>
          <a:endParaRPr lang="en-US" sz="1700" kern="1200"/>
        </a:p>
      </dsp:txBody>
      <dsp:txXfrm>
        <a:off x="4290237" y="2770452"/>
        <a:ext cx="2145118" cy="2450785"/>
      </dsp:txXfrm>
    </dsp:sp>
    <dsp:sp modelId="{74DD89A7-0286-4CCC-8401-1301FA3C68CF}">
      <dsp:nvSpPr>
        <dsp:cNvPr id="0" name=""/>
        <dsp:cNvSpPr/>
      </dsp:nvSpPr>
      <dsp:spPr>
        <a:xfrm>
          <a:off x="6435355" y="2770452"/>
          <a:ext cx="2145118" cy="24507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0" i="0" kern="1200" baseline="0"/>
            <a:t>Secure funding for Children/Youth/Adult inpatient beds</a:t>
          </a:r>
          <a:endParaRPr lang="en-US" sz="1700" kern="1200"/>
        </a:p>
      </dsp:txBody>
      <dsp:txXfrm>
        <a:off x="6435355" y="2770452"/>
        <a:ext cx="2145118" cy="24507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46D21-F8B3-494F-896D-833D9792F9C0}">
      <dsp:nvSpPr>
        <dsp:cNvPr id="0" name=""/>
        <dsp:cNvSpPr/>
      </dsp:nvSpPr>
      <dsp:spPr>
        <a:xfrm>
          <a:off x="518185" y="768902"/>
          <a:ext cx="1475437" cy="14754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A90050-A124-4A35-814D-87F5B84B2775}">
      <dsp:nvSpPr>
        <dsp:cNvPr id="0" name=""/>
        <dsp:cNvSpPr/>
      </dsp:nvSpPr>
      <dsp:spPr>
        <a:xfrm>
          <a:off x="832623"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85E958-7E33-4137-A35A-47603AD6ADDE}">
      <dsp:nvSpPr>
        <dsp:cNvPr id="0" name=""/>
        <dsp:cNvSpPr/>
      </dsp:nvSpPr>
      <dsp:spPr>
        <a:xfrm>
          <a:off x="46529"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Leads cross-system coordination</a:t>
          </a:r>
        </a:p>
      </dsp:txBody>
      <dsp:txXfrm>
        <a:off x="46529" y="2703902"/>
        <a:ext cx="2418750" cy="720000"/>
      </dsp:txXfrm>
    </dsp:sp>
    <dsp:sp modelId="{D7937197-DA68-4B25-AD85-A283BE9CA66A}">
      <dsp:nvSpPr>
        <dsp:cNvPr id="0" name=""/>
        <dsp:cNvSpPr/>
      </dsp:nvSpPr>
      <dsp:spPr>
        <a:xfrm>
          <a:off x="3360216" y="768902"/>
          <a:ext cx="1475437" cy="14754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5F0053-CF65-41BA-B867-E3F6AB4BBAD1}">
      <dsp:nvSpPr>
        <dsp:cNvPr id="0" name=""/>
        <dsp:cNvSpPr/>
      </dsp:nvSpPr>
      <dsp:spPr>
        <a:xfrm>
          <a:off x="3674654"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5C75D1-524E-4AD4-BE62-3A74CB8053EE}">
      <dsp:nvSpPr>
        <dsp:cNvPr id="0" name=""/>
        <dsp:cNvSpPr/>
      </dsp:nvSpPr>
      <dsp:spPr>
        <a:xfrm>
          <a:off x="2888560"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Aligns agencies across all intercepts</a:t>
          </a:r>
        </a:p>
      </dsp:txBody>
      <dsp:txXfrm>
        <a:off x="2888560" y="2703902"/>
        <a:ext cx="2418750" cy="720000"/>
      </dsp:txXfrm>
    </dsp:sp>
    <dsp:sp modelId="{0A853677-4E56-420C-AE28-C99D76EE7839}">
      <dsp:nvSpPr>
        <dsp:cNvPr id="0" name=""/>
        <dsp:cNvSpPr/>
      </dsp:nvSpPr>
      <dsp:spPr>
        <a:xfrm>
          <a:off x="6202248" y="768902"/>
          <a:ext cx="1475437" cy="14754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2BB793-F31E-4A49-819F-623E84000F04}">
      <dsp:nvSpPr>
        <dsp:cNvPr id="0" name=""/>
        <dsp:cNvSpPr/>
      </dsp:nvSpPr>
      <dsp:spPr>
        <a:xfrm>
          <a:off x="6516685" y="1083340"/>
          <a:ext cx="846562" cy="846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2713CC-7270-4E1D-8E60-41B4316AECEA}">
      <dsp:nvSpPr>
        <dsp:cNvPr id="0" name=""/>
        <dsp:cNvSpPr/>
      </dsp:nvSpPr>
      <dsp:spPr>
        <a:xfrm>
          <a:off x="5730591" y="27039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System improvement strategies</a:t>
          </a:r>
        </a:p>
      </dsp:txBody>
      <dsp:txXfrm>
        <a:off x="5730591" y="2703902"/>
        <a:ext cx="2418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98049-00A8-4BD4-91D5-D8C5689332CB}">
      <dsp:nvSpPr>
        <dsp:cNvPr id="0" name=""/>
        <dsp:cNvSpPr/>
      </dsp:nvSpPr>
      <dsp:spPr>
        <a:xfrm>
          <a:off x="0" y="0"/>
          <a:ext cx="6556696" cy="9224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Mobil Crisis Outreach (MCOT) &amp; Crisis Respite </a:t>
          </a:r>
        </a:p>
      </dsp:txBody>
      <dsp:txXfrm>
        <a:off x="27017" y="27017"/>
        <a:ext cx="5483391" cy="868383"/>
      </dsp:txXfrm>
    </dsp:sp>
    <dsp:sp modelId="{1ED690C0-A8DE-426E-998A-5745C6849B90}">
      <dsp:nvSpPr>
        <dsp:cNvPr id="0" name=""/>
        <dsp:cNvSpPr/>
      </dsp:nvSpPr>
      <dsp:spPr>
        <a:xfrm>
          <a:off x="549123" y="1090129"/>
          <a:ext cx="6556696" cy="922417"/>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Substance Use (IOP, MAT, OSAR) </a:t>
          </a:r>
        </a:p>
      </dsp:txBody>
      <dsp:txXfrm>
        <a:off x="576140" y="1117146"/>
        <a:ext cx="5353968" cy="868383"/>
      </dsp:txXfrm>
    </dsp:sp>
    <dsp:sp modelId="{8D43D7F9-6D31-4225-AA7A-8A7E73F25FF7}">
      <dsp:nvSpPr>
        <dsp:cNvPr id="0" name=""/>
        <dsp:cNvSpPr/>
      </dsp:nvSpPr>
      <dsp:spPr>
        <a:xfrm>
          <a:off x="1090050" y="2180258"/>
          <a:ext cx="6556696" cy="922417"/>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Forensic Programs -JBCR, OCR, Jail Continuity of Care, (Jail Navigators) </a:t>
          </a:r>
        </a:p>
      </dsp:txBody>
      <dsp:txXfrm>
        <a:off x="1117067" y="2207275"/>
        <a:ext cx="5362164" cy="868383"/>
      </dsp:txXfrm>
    </dsp:sp>
    <dsp:sp modelId="{74A68170-83D4-4663-9532-F9EB8678F478}">
      <dsp:nvSpPr>
        <dsp:cNvPr id="0" name=""/>
        <dsp:cNvSpPr/>
      </dsp:nvSpPr>
      <dsp:spPr>
        <a:xfrm>
          <a:off x="1639174" y="3270387"/>
          <a:ext cx="6556696" cy="92241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Texas Correctional Office on Offenders with Medical or Mental Impairments (TCOOMMI)</a:t>
          </a:r>
        </a:p>
      </dsp:txBody>
      <dsp:txXfrm>
        <a:off x="1666191" y="3297404"/>
        <a:ext cx="5353968" cy="868383"/>
      </dsp:txXfrm>
    </dsp:sp>
    <dsp:sp modelId="{773101C5-CCF3-421C-B13F-93DF3C9D0D63}">
      <dsp:nvSpPr>
        <dsp:cNvPr id="0" name=""/>
        <dsp:cNvSpPr/>
      </dsp:nvSpPr>
      <dsp:spPr>
        <a:xfrm>
          <a:off x="5957125" y="706487"/>
          <a:ext cx="599571" cy="599571"/>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092028" y="706487"/>
        <a:ext cx="329765" cy="451177"/>
      </dsp:txXfrm>
    </dsp:sp>
    <dsp:sp modelId="{5F327886-4717-406C-9AAF-CB549D33AFAC}">
      <dsp:nvSpPr>
        <dsp:cNvPr id="0" name=""/>
        <dsp:cNvSpPr/>
      </dsp:nvSpPr>
      <dsp:spPr>
        <a:xfrm>
          <a:off x="6506249" y="1796616"/>
          <a:ext cx="599571" cy="599571"/>
        </a:xfrm>
        <a:prstGeom prst="downArrow">
          <a:avLst>
            <a:gd name="adj1" fmla="val 55000"/>
            <a:gd name="adj2" fmla="val 45000"/>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6641152" y="1796616"/>
        <a:ext cx="329765" cy="451177"/>
      </dsp:txXfrm>
    </dsp:sp>
    <dsp:sp modelId="{433A7CEC-6DEF-47DA-AE39-2E38BB1EB630}">
      <dsp:nvSpPr>
        <dsp:cNvPr id="0" name=""/>
        <dsp:cNvSpPr/>
      </dsp:nvSpPr>
      <dsp:spPr>
        <a:xfrm>
          <a:off x="7047176" y="2886746"/>
          <a:ext cx="599571" cy="599571"/>
        </a:xfrm>
        <a:prstGeom prst="downArrow">
          <a:avLst>
            <a:gd name="adj1" fmla="val 55000"/>
            <a:gd name="adj2" fmla="val 45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182079" y="2886746"/>
        <a:ext cx="329765" cy="4511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57D25-10E1-411D-B528-AE85ACF2F989}">
      <dsp:nvSpPr>
        <dsp:cNvPr id="0" name=""/>
        <dsp:cNvSpPr/>
      </dsp:nvSpPr>
      <dsp:spPr>
        <a:xfrm>
          <a:off x="0" y="991179"/>
          <a:ext cx="2305088" cy="14637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0B963C-6413-461F-A53E-F03C436DA08C}">
      <dsp:nvSpPr>
        <dsp:cNvPr id="0" name=""/>
        <dsp:cNvSpPr/>
      </dsp:nvSpPr>
      <dsp:spPr>
        <a:xfrm>
          <a:off x="256120" y="1234494"/>
          <a:ext cx="2305088" cy="14637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24/7 crisis response and field-based intervention</a:t>
          </a:r>
        </a:p>
      </dsp:txBody>
      <dsp:txXfrm>
        <a:off x="298991" y="1277365"/>
        <a:ext cx="2219346" cy="1377989"/>
      </dsp:txXfrm>
    </dsp:sp>
    <dsp:sp modelId="{668DF194-D12B-4B8F-B078-5FF8E57749AE}">
      <dsp:nvSpPr>
        <dsp:cNvPr id="0" name=""/>
        <dsp:cNvSpPr/>
      </dsp:nvSpPr>
      <dsp:spPr>
        <a:xfrm>
          <a:off x="2817330" y="991179"/>
          <a:ext cx="2305088" cy="14637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4FFBDC-443E-4539-8786-CAA8FD6489E4}">
      <dsp:nvSpPr>
        <dsp:cNvPr id="0" name=""/>
        <dsp:cNvSpPr/>
      </dsp:nvSpPr>
      <dsp:spPr>
        <a:xfrm>
          <a:off x="3073451" y="1234494"/>
          <a:ext cx="2305088" cy="14637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Assist w/ de-escalation &amp; safety planning</a:t>
          </a:r>
        </a:p>
      </dsp:txBody>
      <dsp:txXfrm>
        <a:off x="3116322" y="1277365"/>
        <a:ext cx="2219346" cy="1377989"/>
      </dsp:txXfrm>
    </dsp:sp>
    <dsp:sp modelId="{CB104F3D-1766-42CD-BAC0-06E1E6DCF077}">
      <dsp:nvSpPr>
        <dsp:cNvPr id="0" name=""/>
        <dsp:cNvSpPr/>
      </dsp:nvSpPr>
      <dsp:spPr>
        <a:xfrm>
          <a:off x="5634661" y="991179"/>
          <a:ext cx="2305088" cy="146373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79813-3718-4030-BE20-8BE107453A01}">
      <dsp:nvSpPr>
        <dsp:cNvPr id="0" name=""/>
        <dsp:cNvSpPr/>
      </dsp:nvSpPr>
      <dsp:spPr>
        <a:xfrm>
          <a:off x="5890782" y="1234494"/>
          <a:ext cx="2305088" cy="146373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Rapid assessment and diversion to appropriate care</a:t>
          </a:r>
        </a:p>
      </dsp:txBody>
      <dsp:txXfrm>
        <a:off x="5933653" y="1277365"/>
        <a:ext cx="2219346" cy="13779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229FC-17C1-48FB-ABF7-2079ACF3D88C}">
      <dsp:nvSpPr>
        <dsp:cNvPr id="0" name=""/>
        <dsp:cNvSpPr/>
      </dsp:nvSpPr>
      <dsp:spPr>
        <a:xfrm>
          <a:off x="1332629" y="1625"/>
          <a:ext cx="4977550" cy="316074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5F6BD-9743-4DFE-AAA0-D503253ED831}">
      <dsp:nvSpPr>
        <dsp:cNvPr id="0" name=""/>
        <dsp:cNvSpPr/>
      </dsp:nvSpPr>
      <dsp:spPr>
        <a:xfrm>
          <a:off x="1885690" y="527034"/>
          <a:ext cx="4977550" cy="316074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Respite Services</a:t>
          </a:r>
          <a:br>
            <a:rPr lang="en-US" sz="2800" kern="1200"/>
          </a:br>
          <a:r>
            <a:rPr lang="en-US" sz="2800" kern="1200"/>
            <a:t>Short-term, voluntary residential support that provides stabilization and serves as an alternative or step-down from hospitalization.</a:t>
          </a:r>
        </a:p>
      </dsp:txBody>
      <dsp:txXfrm>
        <a:off x="1978265" y="619609"/>
        <a:ext cx="4792400" cy="29755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C5A15-3AFB-4CB6-9760-720B59E9847B}">
      <dsp:nvSpPr>
        <dsp:cNvPr id="0" name=""/>
        <dsp:cNvSpPr/>
      </dsp:nvSpPr>
      <dsp:spPr>
        <a:xfrm>
          <a:off x="0" y="3439008"/>
          <a:ext cx="8195871" cy="7523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TCOOMMI (Texas Correctional Office on Offenders with Medical or Mental Impairments) Provides case management and treatment support for individuals on probation or parole to support re-entry</a:t>
          </a:r>
          <a:endParaRPr lang="en-US" sz="1500" kern="1200" dirty="0"/>
        </a:p>
      </dsp:txBody>
      <dsp:txXfrm>
        <a:off x="0" y="3439008"/>
        <a:ext cx="8195871" cy="752371"/>
      </dsp:txXfrm>
    </dsp:sp>
    <dsp:sp modelId="{36C04FE2-BE6A-4B5D-80EC-937154D99D45}">
      <dsp:nvSpPr>
        <dsp:cNvPr id="0" name=""/>
        <dsp:cNvSpPr/>
      </dsp:nvSpPr>
      <dsp:spPr>
        <a:xfrm rot="10800000">
          <a:off x="0" y="2293147"/>
          <a:ext cx="8195871" cy="1157146"/>
        </a:xfrm>
        <a:prstGeom prst="upArrowCallou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Jail Continuity of Care- Early identification &amp; engagement, discharge &amp; re-entry planning, care coordination across jails, courts and community, warm handoffs</a:t>
          </a:r>
        </a:p>
      </dsp:txBody>
      <dsp:txXfrm rot="10800000">
        <a:off x="0" y="2293147"/>
        <a:ext cx="8195871" cy="751879"/>
      </dsp:txXfrm>
    </dsp:sp>
    <dsp:sp modelId="{12AA5E0F-AD44-471F-B135-1B891E310BA4}">
      <dsp:nvSpPr>
        <dsp:cNvPr id="0" name=""/>
        <dsp:cNvSpPr/>
      </dsp:nvSpPr>
      <dsp:spPr>
        <a:xfrm rot="10800000">
          <a:off x="0" y="1147286"/>
          <a:ext cx="8195871" cy="1157146"/>
        </a:xfrm>
        <a:prstGeom prst="upArrowCallou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JBCR - Provides timely competency restoration services in jail, reducing waitlists and improving access to appropriate care.</a:t>
          </a:r>
        </a:p>
      </dsp:txBody>
      <dsp:txXfrm rot="10800000">
        <a:off x="0" y="1147286"/>
        <a:ext cx="8195871" cy="751879"/>
      </dsp:txXfrm>
    </dsp:sp>
    <dsp:sp modelId="{E0FDC4FA-F2C5-4128-A547-6CE499E6D8F9}">
      <dsp:nvSpPr>
        <dsp:cNvPr id="0" name=""/>
        <dsp:cNvSpPr/>
      </dsp:nvSpPr>
      <dsp:spPr>
        <a:xfrm rot="10800000">
          <a:off x="0" y="1425"/>
          <a:ext cx="8195871" cy="1157146"/>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OCR community-based treatment that restores a person’s ability to participate in their legal case while remaining in a less restrictive setting.</a:t>
          </a:r>
        </a:p>
      </dsp:txBody>
      <dsp:txXfrm rot="10800000">
        <a:off x="0" y="1425"/>
        <a:ext cx="8195871" cy="7518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E8937-EC9A-4FFE-A469-CB7297816644}">
      <dsp:nvSpPr>
        <dsp:cNvPr id="0" name=""/>
        <dsp:cNvSpPr/>
      </dsp:nvSpPr>
      <dsp:spPr>
        <a:xfrm>
          <a:off x="2033083" y="386154"/>
          <a:ext cx="329090" cy="91440"/>
        </a:xfrm>
        <a:custGeom>
          <a:avLst/>
          <a:gdLst/>
          <a:ahLst/>
          <a:cxnLst/>
          <a:rect l="0" t="0" r="0" b="0"/>
          <a:pathLst>
            <a:path>
              <a:moveTo>
                <a:pt x="0" y="55860"/>
              </a:moveTo>
              <a:lnTo>
                <a:pt x="181645" y="55860"/>
              </a:lnTo>
              <a:lnTo>
                <a:pt x="181645" y="45720"/>
              </a:lnTo>
              <a:lnTo>
                <a:pt x="3290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88633" y="430217"/>
        <a:ext cx="17991" cy="3314"/>
      </dsp:txXfrm>
    </dsp:sp>
    <dsp:sp modelId="{150775B2-56BF-4450-8B73-318A60EC3C71}">
      <dsp:nvSpPr>
        <dsp:cNvPr id="0" name=""/>
        <dsp:cNvSpPr/>
      </dsp:nvSpPr>
      <dsp:spPr>
        <a:xfrm>
          <a:off x="595314" y="10144"/>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889000">
            <a:lnSpc>
              <a:spcPct val="90000"/>
            </a:lnSpc>
            <a:spcBef>
              <a:spcPct val="0"/>
            </a:spcBef>
            <a:spcAft>
              <a:spcPct val="35000"/>
            </a:spcAft>
            <a:buNone/>
          </a:pPr>
          <a:r>
            <a:rPr lang="en-US" sz="2000" b="1" kern="1200" dirty="0"/>
            <a:t>FY2025</a:t>
          </a:r>
          <a:endParaRPr lang="en-US" sz="2000" kern="1200" dirty="0"/>
        </a:p>
      </dsp:txBody>
      <dsp:txXfrm>
        <a:off x="595314" y="10144"/>
        <a:ext cx="1439569" cy="863741"/>
      </dsp:txXfrm>
    </dsp:sp>
    <dsp:sp modelId="{BEF6E5C3-B120-429E-A9CE-439B5CEAEDB9}">
      <dsp:nvSpPr>
        <dsp:cNvPr id="0" name=""/>
        <dsp:cNvSpPr/>
      </dsp:nvSpPr>
      <dsp:spPr>
        <a:xfrm>
          <a:off x="3832344" y="386154"/>
          <a:ext cx="250648" cy="91440"/>
        </a:xfrm>
        <a:custGeom>
          <a:avLst/>
          <a:gdLst/>
          <a:ahLst/>
          <a:cxnLst/>
          <a:rect l="0" t="0" r="0" b="0"/>
          <a:pathLst>
            <a:path>
              <a:moveTo>
                <a:pt x="0" y="45720"/>
              </a:moveTo>
              <a:lnTo>
                <a:pt x="142424" y="45720"/>
              </a:lnTo>
              <a:lnTo>
                <a:pt x="142424" y="50669"/>
              </a:lnTo>
              <a:lnTo>
                <a:pt x="250648" y="5066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50636" y="430217"/>
        <a:ext cx="14064" cy="3314"/>
      </dsp:txXfrm>
    </dsp:sp>
    <dsp:sp modelId="{0BD03FFB-A831-474F-B3D1-F40E5FE28B25}">
      <dsp:nvSpPr>
        <dsp:cNvPr id="0" name=""/>
        <dsp:cNvSpPr/>
      </dsp:nvSpPr>
      <dsp:spPr>
        <a:xfrm>
          <a:off x="2394574" y="3"/>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622300">
            <a:lnSpc>
              <a:spcPct val="90000"/>
            </a:lnSpc>
            <a:spcBef>
              <a:spcPct val="0"/>
            </a:spcBef>
            <a:spcAft>
              <a:spcPct val="35000"/>
            </a:spcAft>
            <a:buNone/>
          </a:pPr>
          <a:r>
            <a:rPr lang="en-US" sz="1400" kern="1200" dirty="0"/>
            <a:t>(MHG-JII) (NCA) to support JBCR $200,000.00 x 2yrs $400,000.00</a:t>
          </a:r>
        </a:p>
      </dsp:txBody>
      <dsp:txXfrm>
        <a:off x="2394574" y="3"/>
        <a:ext cx="1439569" cy="863741"/>
      </dsp:txXfrm>
    </dsp:sp>
    <dsp:sp modelId="{32219FA0-86C8-4E8D-94A9-6053B260B58B}">
      <dsp:nvSpPr>
        <dsp:cNvPr id="0" name=""/>
        <dsp:cNvSpPr/>
      </dsp:nvSpPr>
      <dsp:spPr>
        <a:xfrm>
          <a:off x="1293836" y="866894"/>
          <a:ext cx="3541340" cy="300500"/>
        </a:xfrm>
        <a:custGeom>
          <a:avLst/>
          <a:gdLst/>
          <a:ahLst/>
          <a:cxnLst/>
          <a:rect l="0" t="0" r="0" b="0"/>
          <a:pathLst>
            <a:path>
              <a:moveTo>
                <a:pt x="3541340" y="0"/>
              </a:moveTo>
              <a:lnTo>
                <a:pt x="3541340" y="167350"/>
              </a:lnTo>
              <a:lnTo>
                <a:pt x="0" y="167350"/>
              </a:lnTo>
              <a:lnTo>
                <a:pt x="0" y="30050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5587" y="1015488"/>
        <a:ext cx="177839" cy="3314"/>
      </dsp:txXfrm>
    </dsp:sp>
    <dsp:sp modelId="{1CB72A07-BB08-4BA6-80CD-53538F7EA0CE}">
      <dsp:nvSpPr>
        <dsp:cNvPr id="0" name=""/>
        <dsp:cNvSpPr/>
      </dsp:nvSpPr>
      <dsp:spPr>
        <a:xfrm>
          <a:off x="4115392" y="4952"/>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kern="1200" dirty="0"/>
            <a:t>Jail (CoC)  $250,000.00 x 2yrs $500,000.00</a:t>
          </a:r>
        </a:p>
      </dsp:txBody>
      <dsp:txXfrm>
        <a:off x="4115392" y="4952"/>
        <a:ext cx="1439569" cy="863741"/>
      </dsp:txXfrm>
    </dsp:sp>
    <dsp:sp modelId="{9026C954-4ABA-4C32-BF26-2D2312927698}">
      <dsp:nvSpPr>
        <dsp:cNvPr id="0" name=""/>
        <dsp:cNvSpPr/>
      </dsp:nvSpPr>
      <dsp:spPr>
        <a:xfrm>
          <a:off x="2011821" y="1585946"/>
          <a:ext cx="300500" cy="91440"/>
        </a:xfrm>
        <a:custGeom>
          <a:avLst/>
          <a:gdLst/>
          <a:ahLst/>
          <a:cxnLst/>
          <a:rect l="0" t="0" r="0" b="0"/>
          <a:pathLst>
            <a:path>
              <a:moveTo>
                <a:pt x="0" y="45720"/>
              </a:moveTo>
              <a:lnTo>
                <a:pt x="3005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3794" y="1630009"/>
        <a:ext cx="16555" cy="3314"/>
      </dsp:txXfrm>
    </dsp:sp>
    <dsp:sp modelId="{601D1D88-5907-4A86-82D7-7332BC3A7CF8}">
      <dsp:nvSpPr>
        <dsp:cNvPr id="0" name=""/>
        <dsp:cNvSpPr/>
      </dsp:nvSpPr>
      <dsp:spPr>
        <a:xfrm>
          <a:off x="574051" y="1199795"/>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kern="1200" dirty="0"/>
            <a:t>HHSC  Respite 694,574 x 2 yrs $1,389,148.00</a:t>
          </a:r>
        </a:p>
      </dsp:txBody>
      <dsp:txXfrm>
        <a:off x="574051" y="1199795"/>
        <a:ext cx="1439569" cy="863741"/>
      </dsp:txXfrm>
    </dsp:sp>
    <dsp:sp modelId="{235D0C76-1CCE-461D-94CC-430DF1D92B18}">
      <dsp:nvSpPr>
        <dsp:cNvPr id="0" name=""/>
        <dsp:cNvSpPr/>
      </dsp:nvSpPr>
      <dsp:spPr>
        <a:xfrm>
          <a:off x="3782491" y="1585946"/>
          <a:ext cx="300500" cy="91440"/>
        </a:xfrm>
        <a:custGeom>
          <a:avLst/>
          <a:gdLst/>
          <a:ahLst/>
          <a:cxnLst/>
          <a:rect l="0" t="0" r="0" b="0"/>
          <a:pathLst>
            <a:path>
              <a:moveTo>
                <a:pt x="0" y="45720"/>
              </a:moveTo>
              <a:lnTo>
                <a:pt x="3005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4464" y="1630009"/>
        <a:ext cx="16555" cy="3314"/>
      </dsp:txXfrm>
    </dsp:sp>
    <dsp:sp modelId="{5CE3BC26-5A5A-4BBE-876A-5BD71F3C142E}">
      <dsp:nvSpPr>
        <dsp:cNvPr id="0" name=""/>
        <dsp:cNvSpPr/>
      </dsp:nvSpPr>
      <dsp:spPr>
        <a:xfrm>
          <a:off x="2344722" y="1199795"/>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kern="1200" dirty="0"/>
            <a:t>Governors Grant for Equipment $198,716.07</a:t>
          </a:r>
        </a:p>
      </dsp:txBody>
      <dsp:txXfrm>
        <a:off x="2344722" y="1199795"/>
        <a:ext cx="1439569" cy="863741"/>
      </dsp:txXfrm>
    </dsp:sp>
    <dsp:sp modelId="{49040F56-532C-4C95-B00D-AFAD034A9E62}">
      <dsp:nvSpPr>
        <dsp:cNvPr id="0" name=""/>
        <dsp:cNvSpPr/>
      </dsp:nvSpPr>
      <dsp:spPr>
        <a:xfrm>
          <a:off x="1378900" y="2061737"/>
          <a:ext cx="3456276" cy="289868"/>
        </a:xfrm>
        <a:custGeom>
          <a:avLst/>
          <a:gdLst/>
          <a:ahLst/>
          <a:cxnLst/>
          <a:rect l="0" t="0" r="0" b="0"/>
          <a:pathLst>
            <a:path>
              <a:moveTo>
                <a:pt x="3456276" y="0"/>
              </a:moveTo>
              <a:lnTo>
                <a:pt x="3456276" y="162034"/>
              </a:lnTo>
              <a:lnTo>
                <a:pt x="0" y="162034"/>
              </a:lnTo>
              <a:lnTo>
                <a:pt x="0" y="289868"/>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20261" y="2205014"/>
        <a:ext cx="173555" cy="3314"/>
      </dsp:txXfrm>
    </dsp:sp>
    <dsp:sp modelId="{89C9468A-6D29-4E41-9631-90D4CAAD4D6A}">
      <dsp:nvSpPr>
        <dsp:cNvPr id="0" name=""/>
        <dsp:cNvSpPr/>
      </dsp:nvSpPr>
      <dsp:spPr>
        <a:xfrm>
          <a:off x="4115392" y="1199795"/>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kern="1200" dirty="0"/>
            <a:t>HHSC Construction Grant $991,450.00</a:t>
          </a:r>
        </a:p>
      </dsp:txBody>
      <dsp:txXfrm>
        <a:off x="4115392" y="1199795"/>
        <a:ext cx="1439569" cy="863741"/>
      </dsp:txXfrm>
    </dsp:sp>
    <dsp:sp modelId="{2B1C0819-A479-454C-9DD7-4C8614A1AE6F}">
      <dsp:nvSpPr>
        <dsp:cNvPr id="0" name=""/>
        <dsp:cNvSpPr/>
      </dsp:nvSpPr>
      <dsp:spPr>
        <a:xfrm>
          <a:off x="2096885" y="2770156"/>
          <a:ext cx="215436" cy="91440"/>
        </a:xfrm>
        <a:custGeom>
          <a:avLst/>
          <a:gdLst/>
          <a:ahLst/>
          <a:cxnLst/>
          <a:rect l="0" t="0" r="0" b="0"/>
          <a:pathLst>
            <a:path>
              <a:moveTo>
                <a:pt x="0" y="45720"/>
              </a:moveTo>
              <a:lnTo>
                <a:pt x="124818" y="45720"/>
              </a:lnTo>
              <a:lnTo>
                <a:pt x="124818" y="56352"/>
              </a:lnTo>
              <a:lnTo>
                <a:pt x="215436" y="5635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8447" y="2814219"/>
        <a:ext cx="12313" cy="3314"/>
      </dsp:txXfrm>
    </dsp:sp>
    <dsp:sp modelId="{F8552D7C-1185-4EA0-B02B-5760600AA806}">
      <dsp:nvSpPr>
        <dsp:cNvPr id="0" name=""/>
        <dsp:cNvSpPr/>
      </dsp:nvSpPr>
      <dsp:spPr>
        <a:xfrm>
          <a:off x="659115" y="2384005"/>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i="1" kern="1200" dirty="0"/>
            <a:t>FY25 Subtotal: </a:t>
          </a:r>
          <a:r>
            <a:rPr lang="en-US" sz="1600" b="1" i="1" kern="1200" dirty="0"/>
            <a:t>$3,479,314.07</a:t>
          </a:r>
          <a:endParaRPr lang="en-US" sz="1600" kern="1200" dirty="0"/>
        </a:p>
      </dsp:txBody>
      <dsp:txXfrm>
        <a:off x="659115" y="2384005"/>
        <a:ext cx="1439569" cy="863741"/>
      </dsp:txXfrm>
    </dsp:sp>
    <dsp:sp modelId="{54A9C79B-A98D-4A29-A910-494562A92553}">
      <dsp:nvSpPr>
        <dsp:cNvPr id="0" name=""/>
        <dsp:cNvSpPr/>
      </dsp:nvSpPr>
      <dsp:spPr>
        <a:xfrm>
          <a:off x="3782491" y="2780789"/>
          <a:ext cx="300500" cy="91440"/>
        </a:xfrm>
        <a:custGeom>
          <a:avLst/>
          <a:gdLst/>
          <a:ahLst/>
          <a:cxnLst/>
          <a:rect l="0" t="0" r="0" b="0"/>
          <a:pathLst>
            <a:path>
              <a:moveTo>
                <a:pt x="0" y="45720"/>
              </a:moveTo>
              <a:lnTo>
                <a:pt x="3005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4464" y="2824852"/>
        <a:ext cx="16555" cy="3314"/>
      </dsp:txXfrm>
    </dsp:sp>
    <dsp:sp modelId="{C8999CB1-2394-4592-BB8A-C3FDFEA975A5}">
      <dsp:nvSpPr>
        <dsp:cNvPr id="0" name=""/>
        <dsp:cNvSpPr/>
      </dsp:nvSpPr>
      <dsp:spPr>
        <a:xfrm>
          <a:off x="2344722" y="2394638"/>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889000">
            <a:lnSpc>
              <a:spcPct val="90000"/>
            </a:lnSpc>
            <a:spcBef>
              <a:spcPct val="0"/>
            </a:spcBef>
            <a:spcAft>
              <a:spcPct val="35000"/>
            </a:spcAft>
            <a:buNone/>
          </a:pPr>
          <a:r>
            <a:rPr lang="en-US" sz="2000" b="1" kern="1200" dirty="0"/>
            <a:t>FY2026</a:t>
          </a:r>
          <a:r>
            <a:rPr lang="en-US" sz="1600" kern="1200" dirty="0"/>
            <a:t> </a:t>
          </a:r>
        </a:p>
      </dsp:txBody>
      <dsp:txXfrm>
        <a:off x="2344722" y="2394638"/>
        <a:ext cx="1439569" cy="863741"/>
      </dsp:txXfrm>
    </dsp:sp>
    <dsp:sp modelId="{BC95B508-10E8-44C4-A5AF-7713D2CC6278}">
      <dsp:nvSpPr>
        <dsp:cNvPr id="0" name=""/>
        <dsp:cNvSpPr/>
      </dsp:nvSpPr>
      <dsp:spPr>
        <a:xfrm>
          <a:off x="1293836" y="3256580"/>
          <a:ext cx="3541340" cy="300500"/>
        </a:xfrm>
        <a:custGeom>
          <a:avLst/>
          <a:gdLst/>
          <a:ahLst/>
          <a:cxnLst/>
          <a:rect l="0" t="0" r="0" b="0"/>
          <a:pathLst>
            <a:path>
              <a:moveTo>
                <a:pt x="3541340" y="0"/>
              </a:moveTo>
              <a:lnTo>
                <a:pt x="3541340" y="167350"/>
              </a:lnTo>
              <a:lnTo>
                <a:pt x="0" y="167350"/>
              </a:lnTo>
              <a:lnTo>
                <a:pt x="0" y="30050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5587" y="3405173"/>
        <a:ext cx="177839" cy="3314"/>
      </dsp:txXfrm>
    </dsp:sp>
    <dsp:sp modelId="{50509782-7D39-48FC-BBE8-4AE56272DD2B}">
      <dsp:nvSpPr>
        <dsp:cNvPr id="0" name=""/>
        <dsp:cNvSpPr/>
      </dsp:nvSpPr>
      <dsp:spPr>
        <a:xfrm>
          <a:off x="4115392" y="2394638"/>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622300">
            <a:lnSpc>
              <a:spcPct val="90000"/>
            </a:lnSpc>
            <a:spcBef>
              <a:spcPct val="0"/>
            </a:spcBef>
            <a:spcAft>
              <a:spcPct val="35000"/>
            </a:spcAft>
            <a:buNone/>
          </a:pPr>
          <a:r>
            <a:rPr lang="en-US" sz="1400" kern="1200" dirty="0"/>
            <a:t>HHSC  Operations Diversion Center  $780,178.00  </a:t>
          </a:r>
        </a:p>
      </dsp:txBody>
      <dsp:txXfrm>
        <a:off x="4115392" y="2394638"/>
        <a:ext cx="1439569" cy="863741"/>
      </dsp:txXfrm>
    </dsp:sp>
    <dsp:sp modelId="{A6A8D53D-F539-4FED-A7A6-C57E537A2A26}">
      <dsp:nvSpPr>
        <dsp:cNvPr id="0" name=""/>
        <dsp:cNvSpPr/>
      </dsp:nvSpPr>
      <dsp:spPr>
        <a:xfrm>
          <a:off x="2011821" y="3975631"/>
          <a:ext cx="300500" cy="91440"/>
        </a:xfrm>
        <a:custGeom>
          <a:avLst/>
          <a:gdLst/>
          <a:ahLst/>
          <a:cxnLst/>
          <a:rect l="0" t="0" r="0" b="0"/>
          <a:pathLst>
            <a:path>
              <a:moveTo>
                <a:pt x="0" y="45720"/>
              </a:moveTo>
              <a:lnTo>
                <a:pt x="3005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3794" y="4019694"/>
        <a:ext cx="16555" cy="3314"/>
      </dsp:txXfrm>
    </dsp:sp>
    <dsp:sp modelId="{93DB85DB-F728-4A53-929F-F4AD1A296B64}">
      <dsp:nvSpPr>
        <dsp:cNvPr id="0" name=""/>
        <dsp:cNvSpPr/>
      </dsp:nvSpPr>
      <dsp:spPr>
        <a:xfrm>
          <a:off x="574051" y="3589480"/>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kern="1200" dirty="0"/>
            <a:t>HHSC  </a:t>
          </a:r>
          <a:r>
            <a:rPr lang="en-US" sz="1600" b="1" kern="1200" dirty="0"/>
            <a:t>FY26-28 </a:t>
          </a:r>
          <a:r>
            <a:rPr lang="en-US" sz="1600" kern="1200" dirty="0"/>
            <a:t> $1,560,356.00</a:t>
          </a:r>
        </a:p>
      </dsp:txBody>
      <dsp:txXfrm>
        <a:off x="574051" y="3589480"/>
        <a:ext cx="1439569" cy="863741"/>
      </dsp:txXfrm>
    </dsp:sp>
    <dsp:sp modelId="{745BA2DE-4F2E-4728-9E5F-4101EF58F6CD}">
      <dsp:nvSpPr>
        <dsp:cNvPr id="0" name=""/>
        <dsp:cNvSpPr/>
      </dsp:nvSpPr>
      <dsp:spPr>
        <a:xfrm>
          <a:off x="3782491" y="3975631"/>
          <a:ext cx="300500" cy="91440"/>
        </a:xfrm>
        <a:custGeom>
          <a:avLst/>
          <a:gdLst/>
          <a:ahLst/>
          <a:cxnLst/>
          <a:rect l="0" t="0" r="0" b="0"/>
          <a:pathLst>
            <a:path>
              <a:moveTo>
                <a:pt x="0" y="45720"/>
              </a:moveTo>
              <a:lnTo>
                <a:pt x="3005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4464" y="4019694"/>
        <a:ext cx="16555" cy="3314"/>
      </dsp:txXfrm>
    </dsp:sp>
    <dsp:sp modelId="{36929214-6234-4AB7-9AB5-B73BAFCB45C4}">
      <dsp:nvSpPr>
        <dsp:cNvPr id="0" name=""/>
        <dsp:cNvSpPr/>
      </dsp:nvSpPr>
      <dsp:spPr>
        <a:xfrm>
          <a:off x="2344722" y="3589480"/>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622300">
            <a:lnSpc>
              <a:spcPct val="90000"/>
            </a:lnSpc>
            <a:spcBef>
              <a:spcPct val="0"/>
            </a:spcBef>
            <a:spcAft>
              <a:spcPct val="35000"/>
            </a:spcAft>
            <a:buNone/>
          </a:pPr>
          <a:r>
            <a:rPr lang="en-US" sz="1400" kern="1200" dirty="0"/>
            <a:t>HHSC Specialized Female Funding HHSC $50,477.00 </a:t>
          </a:r>
        </a:p>
      </dsp:txBody>
      <dsp:txXfrm>
        <a:off x="2344722" y="3589480"/>
        <a:ext cx="1439569" cy="863741"/>
      </dsp:txXfrm>
    </dsp:sp>
    <dsp:sp modelId="{845296E3-C3A4-4FB5-B297-21AB8D1E07BE}">
      <dsp:nvSpPr>
        <dsp:cNvPr id="0" name=""/>
        <dsp:cNvSpPr/>
      </dsp:nvSpPr>
      <dsp:spPr>
        <a:xfrm>
          <a:off x="1293836" y="4451422"/>
          <a:ext cx="3541340" cy="300500"/>
        </a:xfrm>
        <a:custGeom>
          <a:avLst/>
          <a:gdLst/>
          <a:ahLst/>
          <a:cxnLst/>
          <a:rect l="0" t="0" r="0" b="0"/>
          <a:pathLst>
            <a:path>
              <a:moveTo>
                <a:pt x="3541340" y="0"/>
              </a:moveTo>
              <a:lnTo>
                <a:pt x="3541340" y="167350"/>
              </a:lnTo>
              <a:lnTo>
                <a:pt x="0" y="167350"/>
              </a:lnTo>
              <a:lnTo>
                <a:pt x="0" y="30050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5587" y="4600016"/>
        <a:ext cx="177839" cy="3314"/>
      </dsp:txXfrm>
    </dsp:sp>
    <dsp:sp modelId="{A9B668F0-B70A-4E9D-AB3F-6C7EEC421683}">
      <dsp:nvSpPr>
        <dsp:cNvPr id="0" name=""/>
        <dsp:cNvSpPr/>
      </dsp:nvSpPr>
      <dsp:spPr>
        <a:xfrm>
          <a:off x="4115392" y="3589480"/>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kern="1200" dirty="0"/>
            <a:t>Smith County Opioid Funds $110,000.00  </a:t>
          </a:r>
        </a:p>
      </dsp:txBody>
      <dsp:txXfrm>
        <a:off x="4115392" y="3589480"/>
        <a:ext cx="1439569" cy="863741"/>
      </dsp:txXfrm>
    </dsp:sp>
    <dsp:sp modelId="{6D641DCD-B6D1-48EB-9BE5-F728656E328D}">
      <dsp:nvSpPr>
        <dsp:cNvPr id="0" name=""/>
        <dsp:cNvSpPr/>
      </dsp:nvSpPr>
      <dsp:spPr>
        <a:xfrm>
          <a:off x="2011821" y="5170474"/>
          <a:ext cx="300500" cy="91440"/>
        </a:xfrm>
        <a:custGeom>
          <a:avLst/>
          <a:gdLst/>
          <a:ahLst/>
          <a:cxnLst/>
          <a:rect l="0" t="0" r="0" b="0"/>
          <a:pathLst>
            <a:path>
              <a:moveTo>
                <a:pt x="0" y="45720"/>
              </a:moveTo>
              <a:lnTo>
                <a:pt x="3005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53794" y="5214537"/>
        <a:ext cx="16555" cy="3314"/>
      </dsp:txXfrm>
    </dsp:sp>
    <dsp:sp modelId="{44180303-4FF2-4D68-8BB4-C94B81BA2091}">
      <dsp:nvSpPr>
        <dsp:cNvPr id="0" name=""/>
        <dsp:cNvSpPr/>
      </dsp:nvSpPr>
      <dsp:spPr>
        <a:xfrm>
          <a:off x="574051" y="4784323"/>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800100">
            <a:lnSpc>
              <a:spcPct val="90000"/>
            </a:lnSpc>
            <a:spcBef>
              <a:spcPct val="0"/>
            </a:spcBef>
            <a:spcAft>
              <a:spcPct val="35000"/>
            </a:spcAft>
            <a:buNone/>
          </a:pPr>
          <a:r>
            <a:rPr lang="en-US" sz="1800" b="1" kern="1200" dirty="0"/>
            <a:t>FY27-29</a:t>
          </a:r>
          <a:r>
            <a:rPr lang="en-US" sz="2400" u="sng" kern="1200" dirty="0"/>
            <a:t> </a:t>
          </a:r>
          <a:r>
            <a:rPr lang="en-US" sz="1600" u="sng" kern="1200" dirty="0"/>
            <a:t>  </a:t>
          </a:r>
          <a:r>
            <a:rPr lang="en-US" sz="1200" u="sng" kern="1200" dirty="0"/>
            <a:t> </a:t>
          </a:r>
          <a:endParaRPr lang="en-US" sz="1200" kern="1200" dirty="0"/>
        </a:p>
      </dsp:txBody>
      <dsp:txXfrm>
        <a:off x="574051" y="4784323"/>
        <a:ext cx="1439569" cy="863741"/>
      </dsp:txXfrm>
    </dsp:sp>
    <dsp:sp modelId="{E3FB4E87-77BF-4395-9029-FF5D3E7B0A6C}">
      <dsp:nvSpPr>
        <dsp:cNvPr id="0" name=""/>
        <dsp:cNvSpPr/>
      </dsp:nvSpPr>
      <dsp:spPr>
        <a:xfrm>
          <a:off x="3782491" y="5170474"/>
          <a:ext cx="300500" cy="91440"/>
        </a:xfrm>
        <a:custGeom>
          <a:avLst/>
          <a:gdLst/>
          <a:ahLst/>
          <a:cxnLst/>
          <a:rect l="0" t="0" r="0" b="0"/>
          <a:pathLst>
            <a:path>
              <a:moveTo>
                <a:pt x="0" y="45720"/>
              </a:moveTo>
              <a:lnTo>
                <a:pt x="30050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4464" y="5214537"/>
        <a:ext cx="16555" cy="3314"/>
      </dsp:txXfrm>
    </dsp:sp>
    <dsp:sp modelId="{EF148456-5CCE-4AA2-A2F7-0641BB8C1619}">
      <dsp:nvSpPr>
        <dsp:cNvPr id="0" name=""/>
        <dsp:cNvSpPr/>
      </dsp:nvSpPr>
      <dsp:spPr>
        <a:xfrm>
          <a:off x="2344722" y="4784323"/>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666750">
            <a:lnSpc>
              <a:spcPct val="90000"/>
            </a:lnSpc>
            <a:spcBef>
              <a:spcPct val="0"/>
            </a:spcBef>
            <a:spcAft>
              <a:spcPct val="35000"/>
            </a:spcAft>
            <a:buNone/>
          </a:pPr>
          <a:r>
            <a:rPr lang="en-US" sz="1500" kern="1200" dirty="0"/>
            <a:t>Jail Co Extension $250.000.00 x3 yrs $750,00.00</a:t>
          </a:r>
        </a:p>
      </dsp:txBody>
      <dsp:txXfrm>
        <a:off x="2344722" y="4784323"/>
        <a:ext cx="1439569" cy="863741"/>
      </dsp:txXfrm>
    </dsp:sp>
    <dsp:sp modelId="{1058F6D9-899E-4D86-83A7-5CA318751BB8}">
      <dsp:nvSpPr>
        <dsp:cNvPr id="0" name=""/>
        <dsp:cNvSpPr/>
      </dsp:nvSpPr>
      <dsp:spPr>
        <a:xfrm>
          <a:off x="1293836" y="5646265"/>
          <a:ext cx="3541340" cy="300500"/>
        </a:xfrm>
        <a:custGeom>
          <a:avLst/>
          <a:gdLst/>
          <a:ahLst/>
          <a:cxnLst/>
          <a:rect l="0" t="0" r="0" b="0"/>
          <a:pathLst>
            <a:path>
              <a:moveTo>
                <a:pt x="3541340" y="0"/>
              </a:moveTo>
              <a:lnTo>
                <a:pt x="3541340" y="167350"/>
              </a:lnTo>
              <a:lnTo>
                <a:pt x="0" y="167350"/>
              </a:lnTo>
              <a:lnTo>
                <a:pt x="0" y="30050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5587" y="5794858"/>
        <a:ext cx="177839" cy="3314"/>
      </dsp:txXfrm>
    </dsp:sp>
    <dsp:sp modelId="{6509188A-CA4B-4CF7-9E93-A94C5678A8D2}">
      <dsp:nvSpPr>
        <dsp:cNvPr id="0" name=""/>
        <dsp:cNvSpPr/>
      </dsp:nvSpPr>
      <dsp:spPr>
        <a:xfrm>
          <a:off x="4115392" y="4784323"/>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666750">
            <a:lnSpc>
              <a:spcPct val="90000"/>
            </a:lnSpc>
            <a:spcBef>
              <a:spcPct val="0"/>
            </a:spcBef>
            <a:spcAft>
              <a:spcPct val="35000"/>
            </a:spcAft>
            <a:buNone/>
          </a:pPr>
          <a:r>
            <a:rPr lang="en-US" sz="1500" i="1" kern="1200" dirty="0"/>
            <a:t>FY26–FY29 Total: </a:t>
          </a:r>
          <a:r>
            <a:rPr lang="en-US" sz="1500" b="1" i="1" kern="1200" dirty="0"/>
            <a:t>$3,251011.00</a:t>
          </a:r>
          <a:endParaRPr lang="en-US" sz="1500" kern="1200" dirty="0"/>
        </a:p>
      </dsp:txBody>
      <dsp:txXfrm>
        <a:off x="4115392" y="4784323"/>
        <a:ext cx="1439569" cy="863741"/>
      </dsp:txXfrm>
    </dsp:sp>
    <dsp:sp modelId="{B786DA8E-6E2A-4076-9BD8-817375B70F51}">
      <dsp:nvSpPr>
        <dsp:cNvPr id="0" name=""/>
        <dsp:cNvSpPr/>
      </dsp:nvSpPr>
      <dsp:spPr>
        <a:xfrm>
          <a:off x="574051" y="5979166"/>
          <a:ext cx="1439569" cy="8637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540" tIns="74044" rIns="70540" bIns="74044" numCol="1" spcCol="1270" anchor="ctr" anchorCtr="0">
          <a:noAutofit/>
        </a:bodyPr>
        <a:lstStyle/>
        <a:p>
          <a:pPr marL="0" lvl="0" indent="0" algn="ctr" defTabSz="711200">
            <a:lnSpc>
              <a:spcPct val="90000"/>
            </a:lnSpc>
            <a:spcBef>
              <a:spcPct val="0"/>
            </a:spcBef>
            <a:spcAft>
              <a:spcPct val="35000"/>
            </a:spcAft>
            <a:buNone/>
          </a:pPr>
          <a:r>
            <a:rPr lang="en-US" sz="1600" b="1" kern="1200" dirty="0"/>
            <a:t>Grand Total  </a:t>
          </a:r>
          <a:r>
            <a:rPr lang="en-US" sz="1600" b="1" i="1" kern="1200" dirty="0"/>
            <a:t>$</a:t>
          </a:r>
          <a:r>
            <a:rPr lang="en-US" sz="1600" b="1" i="1" u="sng" kern="1200" dirty="0"/>
            <a:t>6,730,325.07</a:t>
          </a:r>
          <a:endParaRPr lang="en-US" sz="1600" b="1" kern="1200" dirty="0"/>
        </a:p>
      </dsp:txBody>
      <dsp:txXfrm>
        <a:off x="574051" y="5979166"/>
        <a:ext cx="1439569" cy="8637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BAD46-7E57-4BA5-B7AF-E7555828176B}" type="datetimeFigureOut">
              <a:rPr lang="en-US" smtClean="0"/>
              <a:t>5/29/2026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7133E-4F74-4A0B-BEA2-DC867925F752}" type="slidenum">
              <a:rPr lang="en-US" smtClean="0"/>
              <a:t>‹#›</a:t>
            </a:fld>
            <a:endParaRPr lang="en-US"/>
          </a:p>
        </p:txBody>
      </p:sp>
    </p:spTree>
    <p:extLst>
      <p:ext uri="{BB962C8B-B14F-4D97-AF65-F5344CB8AC3E}">
        <p14:creationId xmlns:p14="http://schemas.microsoft.com/office/powerpoint/2010/main" val="273950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7133E-4F74-4A0B-BEA2-DC867925F752}" type="slidenum">
              <a:rPr lang="en-US" smtClean="0"/>
              <a:t>29</a:t>
            </a:fld>
            <a:endParaRPr lang="en-US"/>
          </a:p>
        </p:txBody>
      </p:sp>
    </p:spTree>
    <p:extLst>
      <p:ext uri="{BB962C8B-B14F-4D97-AF65-F5344CB8AC3E}">
        <p14:creationId xmlns:p14="http://schemas.microsoft.com/office/powerpoint/2010/main" val="240829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072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D457-A743-42C8-6F9A-8A579C457FE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69D36-0364-8BF2-B107-CA48980BECF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548F1-877F-A552-5CAA-A87BB349390E}"/>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5" name="Footer Placeholder 4">
            <a:extLst>
              <a:ext uri="{FF2B5EF4-FFF2-40B4-BE49-F238E27FC236}">
                <a16:creationId xmlns:a16="http://schemas.microsoft.com/office/drawing/2014/main" id="{F7521DCF-9D66-6D54-AC1E-DCA63B03C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F3ABF-A6DB-54C6-3DFE-815C63AF2FB3}"/>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2076427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2036-3A59-62A0-2D91-5A631D067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0B306-3101-1E78-1837-2674BD0AF3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889B1-D93D-3AA3-8894-FA4EBEA3C5E9}"/>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5" name="Footer Placeholder 4">
            <a:extLst>
              <a:ext uri="{FF2B5EF4-FFF2-40B4-BE49-F238E27FC236}">
                <a16:creationId xmlns:a16="http://schemas.microsoft.com/office/drawing/2014/main" id="{740DA097-2AD4-A375-D7F3-DB557829D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900D2-4077-52F8-3BA0-1A0DF961F2FA}"/>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2862217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456D-2E1B-13C3-A7FE-467D8324B0F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E01857-CDE4-4156-8A8A-4272E1BCFE9E}"/>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52628B-76E2-196D-709C-6E52A4BD44AF}"/>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5" name="Footer Placeholder 4">
            <a:extLst>
              <a:ext uri="{FF2B5EF4-FFF2-40B4-BE49-F238E27FC236}">
                <a16:creationId xmlns:a16="http://schemas.microsoft.com/office/drawing/2014/main" id="{15349EE2-A5C5-3A6F-CC33-5DF357009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272CE-0ABA-BBE5-DFD5-D7AEE47E18D6}"/>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3071569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8399-3461-665E-5CF4-481CBC3797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2F735-CEA0-EFAE-D5FF-B80835AF7052}"/>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2A41C3-0B15-ABBB-4E9D-971FB8AD57A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292D9B-2678-9365-187E-2DBD648342EC}"/>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6" name="Footer Placeholder 5">
            <a:extLst>
              <a:ext uri="{FF2B5EF4-FFF2-40B4-BE49-F238E27FC236}">
                <a16:creationId xmlns:a16="http://schemas.microsoft.com/office/drawing/2014/main" id="{DAE89BD3-BA26-EFA5-E6AA-ABB5EBDBD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7E7CE-0CD5-8D4F-A327-5588AFEB344B}"/>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2554911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1C2C-0640-2EC1-3899-55C463AF2B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2E6AEB-3293-2386-EA58-31760DFDB49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D5C09B-20DF-3CBE-2F98-3D66CFD09FE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08263B-FD7F-8EC2-8BDA-01C61E906B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3F3D9D-2E6F-6402-080F-4799CEEE59C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2BC951-CDDC-E63C-DA2A-4FF3AA09142D}"/>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8" name="Footer Placeholder 7">
            <a:extLst>
              <a:ext uri="{FF2B5EF4-FFF2-40B4-BE49-F238E27FC236}">
                <a16:creationId xmlns:a16="http://schemas.microsoft.com/office/drawing/2014/main" id="{AF86E936-9CF2-AAE3-903C-1C4369B1FC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0CF106-7F7F-BB41-471C-A4E8B2E4167B}"/>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954465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8AF1-679F-3A59-4E87-FB0C083CB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9E21B3-FA86-38AA-FA1C-9DCCC5B6E2C6}"/>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4" name="Footer Placeholder 3">
            <a:extLst>
              <a:ext uri="{FF2B5EF4-FFF2-40B4-BE49-F238E27FC236}">
                <a16:creationId xmlns:a16="http://schemas.microsoft.com/office/drawing/2014/main" id="{41BE8910-F2D6-2EC1-3330-05DF7491AB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DA4AD0-B10F-9FF9-2EAC-DA270F9B0244}"/>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74332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ACCF9-F013-F4A5-B906-3EB41A1F3067}"/>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3" name="Footer Placeholder 2">
            <a:extLst>
              <a:ext uri="{FF2B5EF4-FFF2-40B4-BE49-F238E27FC236}">
                <a16:creationId xmlns:a16="http://schemas.microsoft.com/office/drawing/2014/main" id="{3FF2184B-74AC-710B-8C1B-E847574952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639FC9-A9FA-DBB4-599B-C0F0CEA9D728}"/>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41458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494CA-00DF-C929-4448-A6D9CC4143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310FE-7D66-0B8C-FF35-852E05D5013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635D4E-87DD-C4B7-E118-FF8096296F4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7F9BA-4E90-E41F-F010-BD016975C4E8}"/>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6" name="Footer Placeholder 5">
            <a:extLst>
              <a:ext uri="{FF2B5EF4-FFF2-40B4-BE49-F238E27FC236}">
                <a16:creationId xmlns:a16="http://schemas.microsoft.com/office/drawing/2014/main" id="{D90D4716-4102-5CCE-9D71-5EF0BCF5D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A7573-899C-D530-D2F4-812757C136A8}"/>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3041110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09E55-E42B-2CD2-5BB3-6174CBE27B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B48BF3-B47B-9DDC-E857-E2C3A6E031F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07DF6A-E0B0-7806-08CD-A7689D6CB4B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A7359-B420-4AFC-3EF8-87FDB1B08DC5}"/>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6" name="Footer Placeholder 5">
            <a:extLst>
              <a:ext uri="{FF2B5EF4-FFF2-40B4-BE49-F238E27FC236}">
                <a16:creationId xmlns:a16="http://schemas.microsoft.com/office/drawing/2014/main" id="{8C025E7B-43E3-D2BA-FD7B-5DF572B6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3F7CAB-E382-5335-768B-CBFBC12AA0CF}"/>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3572598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F3B1-0014-D3EB-DACF-ED1CECAB98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D2AE5F-0562-EAF7-3A3B-AD9352C114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351FD-43D5-916C-276B-0D0BE331FF51}"/>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5" name="Footer Placeholder 4">
            <a:extLst>
              <a:ext uri="{FF2B5EF4-FFF2-40B4-BE49-F238E27FC236}">
                <a16:creationId xmlns:a16="http://schemas.microsoft.com/office/drawing/2014/main" id="{9686F77C-B73F-850F-CF07-A9D26F9AD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75D8A-02DD-CA78-122A-224E3518C32C}"/>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2255323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57E5E-AC47-CA53-EDB1-EE9FBDE0F70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4E00D7-A9C5-7B81-FBC0-266F712E045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79376-C8EB-D2A3-773E-1583588C0092}"/>
              </a:ext>
            </a:extLst>
          </p:cNvPr>
          <p:cNvSpPr>
            <a:spLocks noGrp="1"/>
          </p:cNvSpPr>
          <p:nvPr>
            <p:ph type="dt" sz="half" idx="10"/>
          </p:nvPr>
        </p:nvSpPr>
        <p:spPr/>
        <p:txBody>
          <a:bodyPr/>
          <a:lstStyle/>
          <a:p>
            <a:fld id="{59A8B3F0-7C43-4A23-8D87-E28F93760B33}" type="datetimeFigureOut">
              <a:rPr lang="en-US" smtClean="0"/>
              <a:t>5/29/2026</a:t>
            </a:fld>
            <a:endParaRPr lang="en-US"/>
          </a:p>
        </p:txBody>
      </p:sp>
      <p:sp>
        <p:nvSpPr>
          <p:cNvPr id="5" name="Footer Placeholder 4">
            <a:extLst>
              <a:ext uri="{FF2B5EF4-FFF2-40B4-BE49-F238E27FC236}">
                <a16:creationId xmlns:a16="http://schemas.microsoft.com/office/drawing/2014/main" id="{CB084C60-A6E6-99AE-D2D8-EF391D228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A461F-C407-8CEB-5BBE-CB7A739FC929}"/>
              </a:ext>
            </a:extLst>
          </p:cNvPr>
          <p:cNvSpPr>
            <a:spLocks noGrp="1"/>
          </p:cNvSpPr>
          <p:nvPr>
            <p:ph type="sldNum" sz="quarter" idx="12"/>
          </p:nvPr>
        </p:nvSpPr>
        <p:spPr/>
        <p:txBody>
          <a:bodyPr/>
          <a:lstStyle/>
          <a:p>
            <a:fld id="{79D3C525-6B67-4CA6-872C-F33AF0BE2EC1}" type="slidenum">
              <a:rPr lang="en-US" smtClean="0"/>
              <a:t>‹#›</a:t>
            </a:fld>
            <a:endParaRPr lang="en-US"/>
          </a:p>
        </p:txBody>
      </p:sp>
    </p:spTree>
    <p:extLst>
      <p:ext uri="{BB962C8B-B14F-4D97-AF65-F5344CB8AC3E}">
        <p14:creationId xmlns:p14="http://schemas.microsoft.com/office/powerpoint/2010/main" val="43146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74A73-0D16-FB82-9448-A58AB2359A4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8CBE3A-DE48-32F8-1952-7D76011912C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E8F3B-4629-62CC-17D6-162898B150F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A8B3F0-7C43-4A23-8D87-E28F93760B33}" type="datetimeFigureOut">
              <a:rPr lang="en-US" smtClean="0"/>
              <a:t>5/29/2026</a:t>
            </a:fld>
            <a:endParaRPr lang="en-US"/>
          </a:p>
        </p:txBody>
      </p:sp>
      <p:sp>
        <p:nvSpPr>
          <p:cNvPr id="5" name="Footer Placeholder 4">
            <a:extLst>
              <a:ext uri="{FF2B5EF4-FFF2-40B4-BE49-F238E27FC236}">
                <a16:creationId xmlns:a16="http://schemas.microsoft.com/office/drawing/2014/main" id="{43CE4492-3E19-2D69-33E8-D2A8A87D105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9DC4B4-F24F-1F82-5FF0-B616A260C35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D3C525-6B67-4CA6-872C-F33AF0BE2EC1}" type="slidenum">
              <a:rPr lang="en-US" smtClean="0"/>
              <a:t>‹#›</a:t>
            </a:fld>
            <a:endParaRPr lang="en-US"/>
          </a:p>
        </p:txBody>
      </p:sp>
    </p:spTree>
    <p:extLst>
      <p:ext uri="{BB962C8B-B14F-4D97-AF65-F5344CB8AC3E}">
        <p14:creationId xmlns:p14="http://schemas.microsoft.com/office/powerpoint/2010/main" val="282637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4784" y="248038"/>
            <a:ext cx="5297791" cy="1159200"/>
          </a:xfrm>
        </p:spPr>
        <p:txBody>
          <a:bodyPr vert="horz" lIns="91440" tIns="45720" rIns="91440" bIns="45720" rtlCol="0" anchor="ctr">
            <a:normAutofit fontScale="90000"/>
          </a:bodyPr>
          <a:lstStyle/>
          <a:p>
            <a:pPr algn="l" defTabSz="914400">
              <a:lnSpc>
                <a:spcPct val="90000"/>
              </a:lnSpc>
            </a:pPr>
            <a:endParaRPr lang="en-US" sz="1400" dirty="0">
              <a:solidFill>
                <a:srgbClr val="FFFFFF"/>
              </a:solidFill>
            </a:endParaRPr>
          </a:p>
          <a:p>
            <a:pPr algn="l" defTabSz="914400">
              <a:lnSpc>
                <a:spcPct val="90000"/>
              </a:lnSpc>
            </a:pPr>
            <a:br>
              <a:rPr lang="en-US" sz="2200" b="1" i="1" dirty="0">
                <a:solidFill>
                  <a:schemeClr val="bg1"/>
                </a:solidFill>
              </a:rPr>
            </a:br>
            <a:r>
              <a:rPr lang="en-US" sz="2200" b="1" i="1" dirty="0">
                <a:solidFill>
                  <a:schemeClr val="bg1"/>
                </a:solidFill>
              </a:rPr>
              <a:t>Bridging Gaps: Advancing Community Services Using the Sequential Intercept Model </a:t>
            </a:r>
            <a:r>
              <a:rPr lang="en-US" dirty="0"/>
              <a:t>	</a:t>
            </a:r>
            <a:br>
              <a:rPr lang="en-US" dirty="0"/>
            </a:br>
            <a:br>
              <a:rPr lang="en-US" sz="1400" dirty="0">
                <a:solidFill>
                  <a:srgbClr val="FFFFFF"/>
                </a:solidFill>
              </a:rPr>
            </a:br>
            <a:br>
              <a:rPr lang="en-US" sz="1400" dirty="0">
                <a:solidFill>
                  <a:srgbClr val="FFFFFF"/>
                </a:solidFill>
              </a:rPr>
            </a:br>
            <a:endParaRPr lang="en-US" sz="1400" dirty="0">
              <a:solidFill>
                <a:srgbClr val="FFFFFF"/>
              </a:solidFill>
            </a:endParaRPr>
          </a:p>
        </p:txBody>
      </p:sp>
      <p:sp>
        <p:nvSpPr>
          <p:cNvPr id="3" name="Subtitle 2"/>
          <p:cNvSpPr>
            <a:spLocks noGrp="1"/>
          </p:cNvSpPr>
          <p:nvPr>
            <p:ph type="subTitle" idx="1"/>
          </p:nvPr>
        </p:nvSpPr>
        <p:spPr>
          <a:xfrm>
            <a:off x="6429374" y="390832"/>
            <a:ext cx="2425189" cy="873612"/>
          </a:xfrm>
        </p:spPr>
        <p:txBody>
          <a:bodyPr vert="horz" lIns="91440" tIns="45720" rIns="91440" bIns="45720" rtlCol="0" anchor="ctr">
            <a:normAutofit/>
          </a:bodyPr>
          <a:lstStyle/>
          <a:p>
            <a:pPr indent="-228600" algn="l" defTabSz="914400">
              <a:lnSpc>
                <a:spcPct val="90000"/>
              </a:lnSpc>
              <a:buFont typeface="Arial" panose="020B0604020202020204" pitchFamily="34" charset="0"/>
              <a:buChar char="•"/>
            </a:pPr>
            <a:endParaRPr lang="en-US" sz="600" dirty="0">
              <a:solidFill>
                <a:srgbClr val="FFFFFF"/>
              </a:solidFill>
            </a:endParaRPr>
          </a:p>
          <a:p>
            <a:pPr algn="l" defTabSz="914400">
              <a:lnSpc>
                <a:spcPct val="90000"/>
              </a:lnSpc>
            </a:pPr>
            <a:r>
              <a:rPr lang="en-US" sz="1200" dirty="0">
                <a:solidFill>
                  <a:srgbClr val="FFFFFF"/>
                </a:solidFill>
              </a:rPr>
              <a:t>Keisha Morris, BA,LCDC.QCC</a:t>
            </a:r>
          </a:p>
          <a:p>
            <a:pPr algn="l" defTabSz="914400">
              <a:lnSpc>
                <a:spcPct val="90000"/>
              </a:lnSpc>
            </a:pPr>
            <a:r>
              <a:rPr lang="en-US" sz="1200" dirty="0">
                <a:solidFill>
                  <a:srgbClr val="FFFFFF"/>
                </a:solidFill>
              </a:rPr>
              <a:t>Andrews Center </a:t>
            </a:r>
          </a:p>
          <a:p>
            <a:pPr algn="l" defTabSz="914400">
              <a:lnSpc>
                <a:spcPct val="90000"/>
              </a:lnSpc>
            </a:pPr>
            <a:r>
              <a:rPr lang="en-US" sz="1200" dirty="0">
                <a:solidFill>
                  <a:srgbClr val="FFFFFF"/>
                </a:solidFill>
              </a:rPr>
              <a:t>Chief SIM Officer- Andrews Center</a:t>
            </a:r>
          </a:p>
          <a:p>
            <a:pPr indent="-228600" algn="l" defTabSz="914400">
              <a:lnSpc>
                <a:spcPct val="90000"/>
              </a:lnSpc>
              <a:buFont typeface="Arial" panose="020B0604020202020204" pitchFamily="34" charset="0"/>
              <a:buChar char="•"/>
            </a:pPr>
            <a:endParaRPr lang="en-US" sz="600" dirty="0">
              <a:solidFill>
                <a:srgbClr val="FFFFFF"/>
              </a:solidFill>
            </a:endParaRPr>
          </a:p>
        </p:txBody>
      </p:sp>
      <p:pic>
        <p:nvPicPr>
          <p:cNvPr id="39" name="Picture 38" descr="Domino effect white cutouts and one blue cutout">
            <a:extLst>
              <a:ext uri="{FF2B5EF4-FFF2-40B4-BE49-F238E27FC236}">
                <a16:creationId xmlns:a16="http://schemas.microsoft.com/office/drawing/2014/main" id="{6B8FA8F5-85D2-807D-8265-95DC8F8BB71F}"/>
              </a:ext>
            </a:extLst>
          </p:cNvPr>
          <p:cNvPicPr>
            <a:picLocks noChangeAspect="1"/>
          </p:cNvPicPr>
          <p:nvPr/>
        </p:nvPicPr>
        <p:blipFill>
          <a:blip r:embed="rId2"/>
          <a:srcRect t="30455"/>
          <a:stretch>
            <a:fillRect/>
          </a:stretch>
        </p:blipFill>
        <p:spPr>
          <a:xfrm>
            <a:off x="324168" y="2220474"/>
            <a:ext cx="8495662" cy="3943797"/>
          </a:xfrm>
          <a:prstGeom prst="rect">
            <a:avLst/>
          </a:prstGeom>
        </p:spPr>
      </p:pic>
      <p:sp>
        <p:nvSpPr>
          <p:cNvPr id="4" name="AutoShape 2">
            <a:extLst>
              <a:ext uri="{FF2B5EF4-FFF2-40B4-BE49-F238E27FC236}">
                <a16:creationId xmlns:a16="http://schemas.microsoft.com/office/drawing/2014/main" id="{1053B802-6147-25B9-DABE-48FDE361EB5A}"/>
              </a:ext>
            </a:extLst>
          </p:cNvPr>
          <p:cNvSpPr>
            <a:spLocks noChangeAspect="1" noChangeArrowheads="1"/>
          </p:cNvSpPr>
          <p:nvPr/>
        </p:nvSpPr>
        <p:spPr bwMode="auto">
          <a:xfrm>
            <a:off x="4265347" y="38645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4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7DE531-ABA6-36CD-F7EE-129328A7F23E}"/>
              </a:ext>
            </a:extLst>
          </p:cNvPr>
          <p:cNvPicPr>
            <a:picLocks noChangeAspect="1"/>
          </p:cNvPicPr>
          <p:nvPr/>
        </p:nvPicPr>
        <p:blipFill>
          <a:blip r:embed="rId2">
            <a:duotone>
              <a:prstClr val="black"/>
              <a:schemeClr val="tx2">
                <a:tint val="45000"/>
                <a:satMod val="400000"/>
              </a:schemeClr>
            </a:duotone>
            <a:alphaModFix amt="25000"/>
          </a:blip>
          <a:srcRect l="25772" r="13228" b="-1"/>
          <a:stretch>
            <a:fillRect/>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t>Smith County's History</a:t>
            </a:r>
          </a:p>
        </p:txBody>
      </p:sp>
      <p:graphicFrame>
        <p:nvGraphicFramePr>
          <p:cNvPr id="32" name="Content Placeholder 2">
            <a:extLst>
              <a:ext uri="{FF2B5EF4-FFF2-40B4-BE49-F238E27FC236}">
                <a16:creationId xmlns:a16="http://schemas.microsoft.com/office/drawing/2014/main" id="{3CF11920-8B8D-F2A4-0103-8A27C6CC2A89}"/>
              </a:ext>
            </a:extLst>
          </p:cNvPr>
          <p:cNvGraphicFramePr>
            <a:graphicFrameLocks noGrp="1"/>
          </p:cNvGraphicFramePr>
          <p:nvPr>
            <p:ph idx="1"/>
            <p:extLst>
              <p:ext uri="{D42A27DB-BD31-4B8C-83A1-F6EECF244321}">
                <p14:modId xmlns:p14="http://schemas.microsoft.com/office/powerpoint/2010/main" val="246967347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500" kern="1200">
                <a:solidFill>
                  <a:srgbClr val="FFFFFF"/>
                </a:solidFill>
                <a:latin typeface="+mj-lt"/>
                <a:ea typeface="+mj-ea"/>
                <a:cs typeface="+mj-cs"/>
              </a:rPr>
              <a:t>The SIM Initiative</a:t>
            </a:r>
          </a:p>
        </p:txBody>
      </p:sp>
      <p:graphicFrame>
        <p:nvGraphicFramePr>
          <p:cNvPr id="17" name="Content Placeholder 2">
            <a:extLst>
              <a:ext uri="{FF2B5EF4-FFF2-40B4-BE49-F238E27FC236}">
                <a16:creationId xmlns:a16="http://schemas.microsoft.com/office/drawing/2014/main" id="{0354277A-508F-68C6-C5F5-63EF789FAA4A}"/>
              </a:ext>
            </a:extLst>
          </p:cNvPr>
          <p:cNvGraphicFramePr>
            <a:graphicFrameLocks noGrp="1"/>
          </p:cNvGraphicFramePr>
          <p:nvPr>
            <p:ph idx="1"/>
            <p:extLst>
              <p:ext uri="{D42A27DB-BD31-4B8C-83A1-F6EECF244321}">
                <p14:modId xmlns:p14="http://schemas.microsoft.com/office/powerpoint/2010/main" val="172731407"/>
              </p:ext>
            </p:extLst>
          </p:nvPr>
        </p:nvGraphicFramePr>
        <p:xfrm>
          <a:off x="457200" y="798370"/>
          <a:ext cx="8580474" cy="5327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1DCC868-4144-F0FB-D2D4-B772EF6B6C83}"/>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500" kern="1200">
                <a:solidFill>
                  <a:srgbClr val="FFFFFF"/>
                </a:solidFill>
                <a:latin typeface="+mj-lt"/>
                <a:ea typeface="+mj-ea"/>
                <a:cs typeface="+mj-cs"/>
              </a:rPr>
              <a:t>How the Meeting Looked</a:t>
            </a:r>
          </a:p>
        </p:txBody>
      </p:sp>
      <p:pic>
        <p:nvPicPr>
          <p:cNvPr id="5" name="Content Placeholder 4">
            <a:extLst>
              <a:ext uri="{FF2B5EF4-FFF2-40B4-BE49-F238E27FC236}">
                <a16:creationId xmlns:a16="http://schemas.microsoft.com/office/drawing/2014/main" id="{84373157-881B-7AB1-DBED-6563093A2658}"/>
              </a:ext>
            </a:extLst>
          </p:cNvPr>
          <p:cNvPicPr>
            <a:picLocks noGrp="1" noChangeAspect="1"/>
          </p:cNvPicPr>
          <p:nvPr>
            <p:ph idx="1"/>
          </p:nvPr>
        </p:nvPicPr>
        <p:blipFill>
          <a:blip r:embed="rId2"/>
          <a:stretch>
            <a:fillRect/>
          </a:stretch>
        </p:blipFill>
        <p:spPr>
          <a:xfrm>
            <a:off x="3028952" y="1620305"/>
            <a:ext cx="6115047" cy="3617390"/>
          </a:xfrm>
          <a:prstGeom prst="rect">
            <a:avLst/>
          </a:prstGeom>
        </p:spPr>
      </p:pic>
    </p:spTree>
    <p:extLst>
      <p:ext uri="{BB962C8B-B14F-4D97-AF65-F5344CB8AC3E}">
        <p14:creationId xmlns:p14="http://schemas.microsoft.com/office/powerpoint/2010/main" val="184599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1DBD18C-D1E0-3B99-01F5-C76F55B74226}"/>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2700" kern="1200">
                <a:solidFill>
                  <a:srgbClr val="FFFFFF"/>
                </a:solidFill>
                <a:latin typeface="+mj-lt"/>
                <a:ea typeface="+mj-ea"/>
                <a:cs typeface="+mj-cs"/>
              </a:rPr>
              <a:t>Meeting Takeaways…… </a:t>
            </a:r>
          </a:p>
        </p:txBody>
      </p:sp>
      <p:pic>
        <p:nvPicPr>
          <p:cNvPr id="5" name="Content Placeholder 4">
            <a:extLst>
              <a:ext uri="{FF2B5EF4-FFF2-40B4-BE49-F238E27FC236}">
                <a16:creationId xmlns:a16="http://schemas.microsoft.com/office/drawing/2014/main" id="{B9DEC038-92FC-A722-D596-8536A2703EF1}"/>
              </a:ext>
            </a:extLst>
          </p:cNvPr>
          <p:cNvPicPr>
            <a:picLocks noGrp="1" noChangeAspect="1"/>
          </p:cNvPicPr>
          <p:nvPr>
            <p:ph idx="1"/>
          </p:nvPr>
        </p:nvPicPr>
        <p:blipFill>
          <a:blip r:embed="rId2"/>
          <a:stretch>
            <a:fillRect/>
          </a:stretch>
        </p:blipFill>
        <p:spPr>
          <a:xfrm>
            <a:off x="3028952" y="1620305"/>
            <a:ext cx="6115047" cy="3617390"/>
          </a:xfrm>
          <a:prstGeom prst="rect">
            <a:avLst/>
          </a:prstGeom>
        </p:spPr>
      </p:pic>
    </p:spTree>
    <p:extLst>
      <p:ext uri="{BB962C8B-B14F-4D97-AF65-F5344CB8AC3E}">
        <p14:creationId xmlns:p14="http://schemas.microsoft.com/office/powerpoint/2010/main" val="3587241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14A727A-60F9-FC59-F860-1E5AC81F2712}"/>
              </a:ext>
            </a:extLst>
          </p:cNvPr>
          <p:cNvPicPr>
            <a:picLocks noGrp="1" noChangeAspect="1"/>
          </p:cNvPicPr>
          <p:nvPr>
            <p:ph idx="1"/>
          </p:nvPr>
        </p:nvPicPr>
        <p:blipFill>
          <a:blip r:embed="rId2"/>
          <a:stretch>
            <a:fillRect/>
          </a:stretch>
        </p:blipFill>
        <p:spPr bwMode="auto">
          <a:xfrm>
            <a:off x="857250" y="457200"/>
            <a:ext cx="74295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65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500">
                <a:solidFill>
                  <a:srgbClr val="FFFFFF"/>
                </a:solidFill>
              </a:rPr>
              <a:t>Chief SIM Officer Role</a:t>
            </a:r>
          </a:p>
        </p:txBody>
      </p:sp>
      <p:graphicFrame>
        <p:nvGraphicFramePr>
          <p:cNvPr id="5" name="Content Placeholder 2">
            <a:extLst>
              <a:ext uri="{FF2B5EF4-FFF2-40B4-BE49-F238E27FC236}">
                <a16:creationId xmlns:a16="http://schemas.microsoft.com/office/drawing/2014/main" id="{B2D6FE2B-76FB-04B8-A9C9-A498B84C22D2}"/>
              </a:ext>
            </a:extLst>
          </p:cNvPr>
          <p:cNvGraphicFramePr>
            <a:graphicFrameLocks noGrp="1"/>
          </p:cNvGraphicFramePr>
          <p:nvPr>
            <p:ph idx="1"/>
            <p:extLst>
              <p:ext uri="{D42A27DB-BD31-4B8C-83A1-F6EECF244321}">
                <p14:modId xmlns:p14="http://schemas.microsoft.com/office/powerpoint/2010/main" val="2798977128"/>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E75D24-CF2F-D02D-60DB-C2E957692F87}"/>
              </a:ext>
            </a:extLst>
          </p:cNvPr>
          <p:cNvSpPr>
            <a:spLocks noGrp="1"/>
          </p:cNvSpPr>
          <p:nvPr>
            <p:ph type="title"/>
          </p:nvPr>
        </p:nvSpPr>
        <p:spPr>
          <a:xfrm>
            <a:off x="1028697" y="348865"/>
            <a:ext cx="7533018" cy="877729"/>
          </a:xfrm>
        </p:spPr>
        <p:txBody>
          <a:bodyPr anchor="ctr">
            <a:normAutofit/>
          </a:bodyPr>
          <a:lstStyle/>
          <a:p>
            <a:r>
              <a:rPr lang="en-US" sz="3500">
                <a:solidFill>
                  <a:srgbClr val="FFFFFF"/>
                </a:solidFill>
              </a:rPr>
              <a:t>Oversight Includes</a:t>
            </a:r>
          </a:p>
        </p:txBody>
      </p:sp>
      <p:graphicFrame>
        <p:nvGraphicFramePr>
          <p:cNvPr id="20" name="Content Placeholder 2">
            <a:extLst>
              <a:ext uri="{FF2B5EF4-FFF2-40B4-BE49-F238E27FC236}">
                <a16:creationId xmlns:a16="http://schemas.microsoft.com/office/drawing/2014/main" id="{FB6DF294-5BF2-5793-DAF4-59BEE8524E5B}"/>
              </a:ext>
            </a:extLst>
          </p:cNvPr>
          <p:cNvGraphicFramePr>
            <a:graphicFrameLocks noGrp="1"/>
          </p:cNvGraphicFramePr>
          <p:nvPr>
            <p:ph idx="1"/>
            <p:extLst>
              <p:ext uri="{D42A27DB-BD31-4B8C-83A1-F6EECF244321}">
                <p14:modId xmlns:p14="http://schemas.microsoft.com/office/powerpoint/2010/main" val="2955936750"/>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8994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US" sz="3500" dirty="0">
                <a:solidFill>
                  <a:srgbClr val="FFFFFF"/>
                </a:solidFill>
              </a:rPr>
              <a:t>Crisis Response (MCOT/Respite)</a:t>
            </a:r>
          </a:p>
        </p:txBody>
      </p:sp>
      <p:graphicFrame>
        <p:nvGraphicFramePr>
          <p:cNvPr id="5" name="Content Placeholder 2">
            <a:extLst>
              <a:ext uri="{FF2B5EF4-FFF2-40B4-BE49-F238E27FC236}">
                <a16:creationId xmlns:a16="http://schemas.microsoft.com/office/drawing/2014/main" id="{168253E4-35BC-7072-8FA7-5AC2E8C70286}"/>
              </a:ext>
            </a:extLst>
          </p:cNvPr>
          <p:cNvGraphicFramePr>
            <a:graphicFrameLocks noGrp="1"/>
          </p:cNvGraphicFramePr>
          <p:nvPr>
            <p:ph idx="1"/>
            <p:extLst>
              <p:ext uri="{D42A27DB-BD31-4B8C-83A1-F6EECF244321}">
                <p14:modId xmlns:p14="http://schemas.microsoft.com/office/powerpoint/2010/main" val="937073057"/>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EE5688-5837-C276-3617-6D36695E2673}"/>
              </a:ext>
            </a:extLst>
          </p:cNvPr>
          <p:cNvSpPr>
            <a:spLocks noGrp="1"/>
          </p:cNvSpPr>
          <p:nvPr>
            <p:ph type="title"/>
          </p:nvPr>
        </p:nvSpPr>
        <p:spPr>
          <a:xfrm>
            <a:off x="1037673" y="348865"/>
            <a:ext cx="7288583" cy="1576446"/>
          </a:xfrm>
        </p:spPr>
        <p:txBody>
          <a:bodyPr anchor="ctr">
            <a:normAutofit/>
          </a:bodyPr>
          <a:lstStyle/>
          <a:p>
            <a:r>
              <a:rPr lang="en-US" sz="3500" dirty="0">
                <a:solidFill>
                  <a:srgbClr val="FFFFFF"/>
                </a:solidFill>
              </a:rPr>
              <a:t>Respite</a:t>
            </a:r>
          </a:p>
        </p:txBody>
      </p:sp>
      <p:graphicFrame>
        <p:nvGraphicFramePr>
          <p:cNvPr id="5" name="Content Placeholder 2">
            <a:extLst>
              <a:ext uri="{FF2B5EF4-FFF2-40B4-BE49-F238E27FC236}">
                <a16:creationId xmlns:a16="http://schemas.microsoft.com/office/drawing/2014/main" id="{39CE8E6F-39AE-2D3D-1DF5-02170D1658AB}"/>
              </a:ext>
            </a:extLst>
          </p:cNvPr>
          <p:cNvGraphicFramePr>
            <a:graphicFrameLocks noGrp="1"/>
          </p:cNvGraphicFramePr>
          <p:nvPr>
            <p:ph idx="1"/>
            <p:extLst>
              <p:ext uri="{D42A27DB-BD31-4B8C-83A1-F6EECF244321}">
                <p14:modId xmlns:p14="http://schemas.microsoft.com/office/powerpoint/2010/main" val="3198852925"/>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5242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59F3C0-1A67-D346-A7B6-2F69FDA1E177}"/>
              </a:ext>
            </a:extLst>
          </p:cNvPr>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Intensive Outpatient SUD</a:t>
            </a:r>
          </a:p>
        </p:txBody>
      </p:sp>
      <p:sp>
        <p:nvSpPr>
          <p:cNvPr id="3" name="Content Placeholder 2">
            <a:extLst>
              <a:ext uri="{FF2B5EF4-FFF2-40B4-BE49-F238E27FC236}">
                <a16:creationId xmlns:a16="http://schemas.microsoft.com/office/drawing/2014/main" id="{A768301B-7A4F-57E9-097E-B35597E46F15}"/>
              </a:ext>
            </a:extLst>
          </p:cNvPr>
          <p:cNvSpPr>
            <a:spLocks noGrp="1"/>
          </p:cNvSpPr>
          <p:nvPr>
            <p:ph idx="1"/>
          </p:nvPr>
        </p:nvSpPr>
        <p:spPr>
          <a:xfrm>
            <a:off x="4877368" y="649480"/>
            <a:ext cx="3646835" cy="5546047"/>
          </a:xfrm>
        </p:spPr>
        <p:txBody>
          <a:bodyPr anchor="ctr">
            <a:normAutofit/>
          </a:bodyPr>
          <a:lstStyle/>
          <a:p>
            <a:pPr marL="0" indent="0">
              <a:buNone/>
            </a:pPr>
            <a:r>
              <a:rPr lang="en-US" sz="1700" b="1" dirty="0"/>
              <a:t>Intensive Outpatient Program (IOP) for Substance Use Disorder</a:t>
            </a:r>
            <a:br>
              <a:rPr lang="en-US" sz="1700" dirty="0"/>
            </a:br>
            <a:r>
              <a:rPr lang="en-US" sz="1700" dirty="0"/>
              <a:t>A structured treatment program that provides therapy and recovery support several times per week while allowing individuals to live at home and continue daily responsibilities.</a:t>
            </a:r>
          </a:p>
        </p:txBody>
      </p:sp>
    </p:spTree>
    <p:extLst>
      <p:ext uri="{BB962C8B-B14F-4D97-AF65-F5344CB8AC3E}">
        <p14:creationId xmlns:p14="http://schemas.microsoft.com/office/powerpoint/2010/main" val="418850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1480" y="1131570"/>
            <a:ext cx="8229600" cy="240030"/>
          </a:xfrm>
          <a:prstGeom prst="rect">
            <a:avLst/>
          </a:prstGeom>
          <a:noFill/>
          <a:ln/>
        </p:spPr>
        <p:txBody>
          <a:bodyPr wrap="square" lIns="0" tIns="0" rIns="0" bIns="0" rtlCol="0" anchor="ctr"/>
          <a:lstStyle/>
          <a:p>
            <a:r>
              <a:rPr lang="en-US" sz="900" b="1" kern="0" spc="450" dirty="0">
                <a:solidFill>
                  <a:srgbClr val="2A7F7F"/>
                </a:solidFill>
                <a:latin typeface="Calibri" pitchFamily="34" charset="0"/>
                <a:ea typeface="Calibri" pitchFamily="34" charset="-122"/>
                <a:cs typeface="Calibri" pitchFamily="34" charset="-120"/>
              </a:rPr>
              <a:t>WHAT IS THE SIM?</a:t>
            </a:r>
            <a:endParaRPr lang="en-US" sz="900" dirty="0"/>
          </a:p>
        </p:txBody>
      </p:sp>
      <p:sp>
        <p:nvSpPr>
          <p:cNvPr id="3" name="Text 1"/>
          <p:cNvSpPr/>
          <p:nvPr/>
        </p:nvSpPr>
        <p:spPr>
          <a:xfrm>
            <a:off x="411480" y="1371600"/>
            <a:ext cx="8229600" cy="480060"/>
          </a:xfrm>
          <a:prstGeom prst="rect">
            <a:avLst/>
          </a:prstGeom>
          <a:noFill/>
          <a:ln/>
        </p:spPr>
        <p:txBody>
          <a:bodyPr wrap="square" lIns="0" tIns="0" rIns="0" bIns="0" rtlCol="0" anchor="ctr"/>
          <a:lstStyle/>
          <a:p>
            <a:r>
              <a:rPr lang="en-US" sz="2550" b="1" dirty="0">
                <a:solidFill>
                  <a:srgbClr val="1E3A5F"/>
                </a:solidFill>
                <a:latin typeface="Georgia" pitchFamily="34" charset="0"/>
                <a:ea typeface="Georgia" pitchFamily="34" charset="-122"/>
                <a:cs typeface="Georgia" pitchFamily="34" charset="-120"/>
              </a:rPr>
              <a:t>A Framework for Community Change</a:t>
            </a:r>
            <a:endParaRPr lang="en-US" sz="2550" dirty="0"/>
          </a:p>
        </p:txBody>
      </p:sp>
      <p:sp>
        <p:nvSpPr>
          <p:cNvPr id="4" name="Text 2"/>
          <p:cNvSpPr/>
          <p:nvPr/>
        </p:nvSpPr>
        <p:spPr>
          <a:xfrm>
            <a:off x="411480" y="2023110"/>
            <a:ext cx="4320540" cy="1645920"/>
          </a:xfrm>
          <a:prstGeom prst="rect">
            <a:avLst/>
          </a:prstGeom>
          <a:noFill/>
          <a:ln/>
        </p:spPr>
        <p:txBody>
          <a:bodyPr wrap="square" lIns="0" tIns="0" rIns="0" bIns="0" rtlCol="0" anchor="t"/>
          <a:lstStyle/>
          <a:p>
            <a:r>
              <a:rPr lang="en-US" sz="1200" dirty="0">
                <a:solidFill>
                  <a:srgbClr val="1E293B"/>
                </a:solidFill>
                <a:latin typeface="Calibri" pitchFamily="34" charset="0"/>
                <a:ea typeface="Calibri" pitchFamily="34" charset="-122"/>
                <a:cs typeface="Calibri" pitchFamily="34" charset="-120"/>
              </a:rPr>
              <a:t>The Sequential Intercept Model maps how people with behavioral health needs move through the criminal justice system — and identifies every point where communities can intervene, divert, and connect them to care instead.</a:t>
            </a:r>
            <a:endParaRPr lang="en-US" sz="1200" dirty="0"/>
          </a:p>
        </p:txBody>
      </p:sp>
      <p:sp>
        <p:nvSpPr>
          <p:cNvPr id="5" name="Shape 3"/>
          <p:cNvSpPr/>
          <p:nvPr/>
        </p:nvSpPr>
        <p:spPr>
          <a:xfrm>
            <a:off x="411480" y="3806190"/>
            <a:ext cx="4320540" cy="1508760"/>
          </a:xfrm>
          <a:prstGeom prst="rect">
            <a:avLst/>
          </a:prstGeom>
          <a:solidFill>
            <a:srgbClr val="F4F7FA"/>
          </a:solidFill>
          <a:ln/>
        </p:spPr>
        <p:txBody>
          <a:bodyPr/>
          <a:lstStyle/>
          <a:p>
            <a:endParaRPr lang="en-US" sz="1350"/>
          </a:p>
        </p:txBody>
      </p:sp>
      <p:sp>
        <p:nvSpPr>
          <p:cNvPr id="6" name="Shape 4"/>
          <p:cNvSpPr/>
          <p:nvPr/>
        </p:nvSpPr>
        <p:spPr>
          <a:xfrm>
            <a:off x="411480" y="3806190"/>
            <a:ext cx="54864" cy="1508760"/>
          </a:xfrm>
          <a:prstGeom prst="rect">
            <a:avLst/>
          </a:prstGeom>
          <a:solidFill>
            <a:srgbClr val="E8A04D"/>
          </a:solidFill>
          <a:ln/>
        </p:spPr>
        <p:txBody>
          <a:bodyPr/>
          <a:lstStyle/>
          <a:p>
            <a:endParaRPr lang="en-US" sz="1350"/>
          </a:p>
        </p:txBody>
      </p:sp>
      <p:sp>
        <p:nvSpPr>
          <p:cNvPr id="7" name="Text 5"/>
          <p:cNvSpPr/>
          <p:nvPr/>
        </p:nvSpPr>
        <p:spPr>
          <a:xfrm>
            <a:off x="617220" y="3943350"/>
            <a:ext cx="3977640" cy="123444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Developed by </a:t>
            </a:r>
            <a:r>
              <a:rPr lang="en-US" sz="975" b="1" dirty="0">
                <a:solidFill>
                  <a:srgbClr val="1E3A5F"/>
                </a:solidFill>
                <a:latin typeface="Calibri" pitchFamily="34" charset="0"/>
                <a:ea typeface="Calibri" pitchFamily="34" charset="-122"/>
                <a:cs typeface="Calibri" pitchFamily="34" charset="-120"/>
              </a:rPr>
              <a:t>Mark R. Munetz, M.D. and Patricia A. Griffin, Ph.D.</a:t>
            </a:r>
            <a:endParaRPr lang="en-US" sz="975" dirty="0"/>
          </a:p>
          <a:p>
            <a:r>
              <a:rPr lang="en-US" sz="975" dirty="0">
                <a:solidFill>
                  <a:srgbClr val="334155"/>
                </a:solidFill>
                <a:latin typeface="Calibri" pitchFamily="34" charset="0"/>
                <a:ea typeface="Calibri" pitchFamily="34" charset="-122"/>
                <a:cs typeface="Calibri" pitchFamily="34" charset="-120"/>
              </a:rPr>
              <a:t>in conjunction with SAMHSA's GAINS Center. Used nationwide to assess resources, identify gaps, and plan change.</a:t>
            </a:r>
            <a:endParaRPr lang="en-US" sz="975" dirty="0"/>
          </a:p>
        </p:txBody>
      </p:sp>
      <p:sp>
        <p:nvSpPr>
          <p:cNvPr id="8" name="Shape 6"/>
          <p:cNvSpPr/>
          <p:nvPr/>
        </p:nvSpPr>
        <p:spPr>
          <a:xfrm>
            <a:off x="5006340" y="2023110"/>
            <a:ext cx="582930" cy="582930"/>
          </a:xfrm>
          <a:prstGeom prst="ellipse">
            <a:avLst/>
          </a:prstGeom>
          <a:solidFill>
            <a:srgbClr val="2A7F7F"/>
          </a:solidFill>
          <a:ln/>
        </p:spPr>
        <p:txBody>
          <a:bodyPr/>
          <a:lstStyle/>
          <a:p>
            <a:endParaRPr lang="en-US" sz="1350"/>
          </a:p>
        </p:txBody>
      </p:sp>
      <p:sp>
        <p:nvSpPr>
          <p:cNvPr id="9" name="Text 7"/>
          <p:cNvSpPr/>
          <p:nvPr/>
        </p:nvSpPr>
        <p:spPr>
          <a:xfrm>
            <a:off x="5006340" y="2023110"/>
            <a:ext cx="582930" cy="582930"/>
          </a:xfrm>
          <a:prstGeom prst="rect">
            <a:avLst/>
          </a:prstGeom>
          <a:noFill/>
          <a:ln/>
        </p:spPr>
        <p:txBody>
          <a:bodyPr wrap="square" lIns="0" tIns="0" rIns="0" bIns="0" rtlCol="0" anchor="ctr"/>
          <a:lstStyle/>
          <a:p>
            <a:pPr algn="ctr"/>
            <a:r>
              <a:rPr lang="en-US" sz="2100" b="1" dirty="0">
                <a:solidFill>
                  <a:srgbClr val="FFFFFF"/>
                </a:solidFill>
                <a:latin typeface="Georgia" pitchFamily="34" charset="0"/>
                <a:ea typeface="Georgia" pitchFamily="34" charset="-122"/>
                <a:cs typeface="Georgia" pitchFamily="34" charset="-120"/>
              </a:rPr>
              <a:t>1</a:t>
            </a:r>
            <a:endParaRPr lang="en-US" sz="2100" dirty="0"/>
          </a:p>
        </p:txBody>
      </p:sp>
      <p:sp>
        <p:nvSpPr>
          <p:cNvPr id="10" name="Text 8"/>
          <p:cNvSpPr/>
          <p:nvPr/>
        </p:nvSpPr>
        <p:spPr>
          <a:xfrm>
            <a:off x="5726430" y="2023110"/>
            <a:ext cx="3497580" cy="308610"/>
          </a:xfrm>
          <a:prstGeom prst="rect">
            <a:avLst/>
          </a:prstGeom>
          <a:noFill/>
          <a:ln/>
        </p:spPr>
        <p:txBody>
          <a:bodyPr wrap="square" lIns="0" tIns="0" rIns="0" bIns="0" rtlCol="0" anchor="t"/>
          <a:lstStyle/>
          <a:p>
            <a:r>
              <a:rPr lang="en-US" sz="1425" b="1" dirty="0">
                <a:solidFill>
                  <a:srgbClr val="1E3A5F"/>
                </a:solidFill>
                <a:latin typeface="Georgia" pitchFamily="34" charset="0"/>
                <a:ea typeface="Georgia" pitchFamily="34" charset="-122"/>
                <a:cs typeface="Georgia" pitchFamily="34" charset="-120"/>
              </a:rPr>
              <a:t>Maps the System</a:t>
            </a:r>
            <a:endParaRPr lang="en-US" sz="1425" dirty="0"/>
          </a:p>
        </p:txBody>
      </p:sp>
      <p:sp>
        <p:nvSpPr>
          <p:cNvPr id="11" name="Text 9"/>
          <p:cNvSpPr/>
          <p:nvPr/>
        </p:nvSpPr>
        <p:spPr>
          <a:xfrm>
            <a:off x="5726430" y="2331720"/>
            <a:ext cx="3497580" cy="72009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A shared picture of how people flow through crisis, courts, jail, and reentry — right now.</a:t>
            </a:r>
            <a:endParaRPr lang="en-US" sz="975" dirty="0"/>
          </a:p>
        </p:txBody>
      </p:sp>
      <p:sp>
        <p:nvSpPr>
          <p:cNvPr id="12" name="Shape 10"/>
          <p:cNvSpPr/>
          <p:nvPr/>
        </p:nvSpPr>
        <p:spPr>
          <a:xfrm>
            <a:off x="5006340" y="3154680"/>
            <a:ext cx="582930" cy="582930"/>
          </a:xfrm>
          <a:prstGeom prst="ellipse">
            <a:avLst/>
          </a:prstGeom>
          <a:solidFill>
            <a:srgbClr val="2A7F7F"/>
          </a:solidFill>
          <a:ln/>
        </p:spPr>
        <p:txBody>
          <a:bodyPr/>
          <a:lstStyle/>
          <a:p>
            <a:endParaRPr lang="en-US" sz="1350"/>
          </a:p>
        </p:txBody>
      </p:sp>
      <p:sp>
        <p:nvSpPr>
          <p:cNvPr id="13" name="Text 11"/>
          <p:cNvSpPr/>
          <p:nvPr/>
        </p:nvSpPr>
        <p:spPr>
          <a:xfrm>
            <a:off x="5006340" y="3154680"/>
            <a:ext cx="582930" cy="582930"/>
          </a:xfrm>
          <a:prstGeom prst="rect">
            <a:avLst/>
          </a:prstGeom>
          <a:noFill/>
          <a:ln/>
        </p:spPr>
        <p:txBody>
          <a:bodyPr wrap="square" lIns="0" tIns="0" rIns="0" bIns="0" rtlCol="0" anchor="ctr"/>
          <a:lstStyle/>
          <a:p>
            <a:pPr algn="ctr"/>
            <a:r>
              <a:rPr lang="en-US" sz="2100" b="1" dirty="0">
                <a:solidFill>
                  <a:srgbClr val="FFFFFF"/>
                </a:solidFill>
                <a:latin typeface="Georgia" pitchFamily="34" charset="0"/>
                <a:ea typeface="Georgia" pitchFamily="34" charset="-122"/>
                <a:cs typeface="Georgia" pitchFamily="34" charset="-120"/>
              </a:rPr>
              <a:t>2</a:t>
            </a:r>
            <a:endParaRPr lang="en-US" sz="2100" dirty="0"/>
          </a:p>
        </p:txBody>
      </p:sp>
      <p:sp>
        <p:nvSpPr>
          <p:cNvPr id="14" name="Text 12"/>
          <p:cNvSpPr/>
          <p:nvPr/>
        </p:nvSpPr>
        <p:spPr>
          <a:xfrm>
            <a:off x="5726430" y="3154680"/>
            <a:ext cx="3497580" cy="308610"/>
          </a:xfrm>
          <a:prstGeom prst="rect">
            <a:avLst/>
          </a:prstGeom>
          <a:noFill/>
          <a:ln/>
        </p:spPr>
        <p:txBody>
          <a:bodyPr wrap="square" lIns="0" tIns="0" rIns="0" bIns="0" rtlCol="0" anchor="t"/>
          <a:lstStyle/>
          <a:p>
            <a:r>
              <a:rPr lang="en-US" sz="1425" b="1" dirty="0">
                <a:solidFill>
                  <a:srgbClr val="1E3A5F"/>
                </a:solidFill>
                <a:latin typeface="Georgia" pitchFamily="34" charset="0"/>
                <a:ea typeface="Georgia" pitchFamily="34" charset="-122"/>
                <a:cs typeface="Georgia" pitchFamily="34" charset="-120"/>
              </a:rPr>
              <a:t>Identifies the Gaps</a:t>
            </a:r>
            <a:endParaRPr lang="en-US" sz="1425" dirty="0"/>
          </a:p>
        </p:txBody>
      </p:sp>
      <p:sp>
        <p:nvSpPr>
          <p:cNvPr id="15" name="Text 13"/>
          <p:cNvSpPr/>
          <p:nvPr/>
        </p:nvSpPr>
        <p:spPr>
          <a:xfrm>
            <a:off x="5726430" y="3463290"/>
            <a:ext cx="3497580" cy="72009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Where are we losing people? Where do tools exist but go unused?</a:t>
            </a:r>
            <a:endParaRPr lang="en-US" sz="975" dirty="0"/>
          </a:p>
        </p:txBody>
      </p:sp>
      <p:sp>
        <p:nvSpPr>
          <p:cNvPr id="16" name="Shape 14"/>
          <p:cNvSpPr/>
          <p:nvPr/>
        </p:nvSpPr>
        <p:spPr>
          <a:xfrm>
            <a:off x="5006340" y="4286250"/>
            <a:ext cx="582930" cy="582930"/>
          </a:xfrm>
          <a:prstGeom prst="ellipse">
            <a:avLst/>
          </a:prstGeom>
          <a:solidFill>
            <a:srgbClr val="2A7F7F"/>
          </a:solidFill>
          <a:ln/>
        </p:spPr>
        <p:txBody>
          <a:bodyPr/>
          <a:lstStyle/>
          <a:p>
            <a:endParaRPr lang="en-US" sz="1350"/>
          </a:p>
        </p:txBody>
      </p:sp>
      <p:sp>
        <p:nvSpPr>
          <p:cNvPr id="17" name="Text 15"/>
          <p:cNvSpPr/>
          <p:nvPr/>
        </p:nvSpPr>
        <p:spPr>
          <a:xfrm>
            <a:off x="5006340" y="4286250"/>
            <a:ext cx="582930" cy="582930"/>
          </a:xfrm>
          <a:prstGeom prst="rect">
            <a:avLst/>
          </a:prstGeom>
          <a:noFill/>
          <a:ln/>
        </p:spPr>
        <p:txBody>
          <a:bodyPr wrap="square" lIns="0" tIns="0" rIns="0" bIns="0" rtlCol="0" anchor="ctr"/>
          <a:lstStyle/>
          <a:p>
            <a:pPr algn="ctr"/>
            <a:r>
              <a:rPr lang="en-US" sz="2100" b="1" dirty="0">
                <a:solidFill>
                  <a:srgbClr val="FFFFFF"/>
                </a:solidFill>
                <a:latin typeface="Georgia" pitchFamily="34" charset="0"/>
                <a:ea typeface="Georgia" pitchFamily="34" charset="-122"/>
                <a:cs typeface="Georgia" pitchFamily="34" charset="-120"/>
              </a:rPr>
              <a:t>3</a:t>
            </a:r>
            <a:endParaRPr lang="en-US" sz="2100" dirty="0"/>
          </a:p>
        </p:txBody>
      </p:sp>
      <p:sp>
        <p:nvSpPr>
          <p:cNvPr id="18" name="Text 16"/>
          <p:cNvSpPr/>
          <p:nvPr/>
        </p:nvSpPr>
        <p:spPr>
          <a:xfrm>
            <a:off x="5726430" y="4286250"/>
            <a:ext cx="3497580" cy="308610"/>
          </a:xfrm>
          <a:prstGeom prst="rect">
            <a:avLst/>
          </a:prstGeom>
          <a:noFill/>
          <a:ln/>
        </p:spPr>
        <p:txBody>
          <a:bodyPr wrap="square" lIns="0" tIns="0" rIns="0" bIns="0" rtlCol="0" anchor="t"/>
          <a:lstStyle/>
          <a:p>
            <a:r>
              <a:rPr lang="en-US" sz="1425" b="1" dirty="0">
                <a:solidFill>
                  <a:srgbClr val="1E3A5F"/>
                </a:solidFill>
                <a:latin typeface="Georgia" pitchFamily="34" charset="0"/>
                <a:ea typeface="Georgia" pitchFamily="34" charset="-122"/>
                <a:cs typeface="Georgia" pitchFamily="34" charset="-120"/>
              </a:rPr>
              <a:t>Builds Shared Ownership</a:t>
            </a:r>
            <a:endParaRPr lang="en-US" sz="1425" dirty="0"/>
          </a:p>
        </p:txBody>
      </p:sp>
      <p:sp>
        <p:nvSpPr>
          <p:cNvPr id="19" name="Text 17"/>
          <p:cNvSpPr/>
          <p:nvPr/>
        </p:nvSpPr>
        <p:spPr>
          <a:xfrm>
            <a:off x="5726430" y="4594860"/>
            <a:ext cx="3497580" cy="72009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Decision-makers commit together to 3–4 priorities the community can actually move on.</a:t>
            </a:r>
            <a:endParaRPr lang="en-US" sz="9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2D08F8-BF0B-F474-70FA-998FE338F69B}"/>
              </a:ext>
            </a:extLst>
          </p:cNvPr>
          <p:cNvSpPr>
            <a:spLocks noGrp="1"/>
          </p:cNvSpPr>
          <p:nvPr>
            <p:ph type="title"/>
          </p:nvPr>
        </p:nvSpPr>
        <p:spPr>
          <a:xfrm>
            <a:off x="619797" y="586855"/>
            <a:ext cx="3172575" cy="3387497"/>
          </a:xfrm>
        </p:spPr>
        <p:txBody>
          <a:bodyPr anchor="b">
            <a:normAutofit/>
          </a:bodyPr>
          <a:lstStyle/>
          <a:p>
            <a:pPr algn="r"/>
            <a:r>
              <a:rPr lang="en-US" sz="3500">
                <a:solidFill>
                  <a:srgbClr val="FFFFFF"/>
                </a:solidFill>
              </a:rPr>
              <a:t>Region 4 OSAR </a:t>
            </a:r>
          </a:p>
        </p:txBody>
      </p:sp>
      <p:sp>
        <p:nvSpPr>
          <p:cNvPr id="3" name="Content Placeholder 2">
            <a:extLst>
              <a:ext uri="{FF2B5EF4-FFF2-40B4-BE49-F238E27FC236}">
                <a16:creationId xmlns:a16="http://schemas.microsoft.com/office/drawing/2014/main" id="{B324D005-E7AF-EF21-E2CB-77668DBCDABD}"/>
              </a:ext>
            </a:extLst>
          </p:cNvPr>
          <p:cNvSpPr>
            <a:spLocks noGrp="1"/>
          </p:cNvSpPr>
          <p:nvPr>
            <p:ph idx="1"/>
          </p:nvPr>
        </p:nvSpPr>
        <p:spPr>
          <a:xfrm>
            <a:off x="4877368" y="649480"/>
            <a:ext cx="3646835" cy="5546047"/>
          </a:xfrm>
        </p:spPr>
        <p:txBody>
          <a:bodyPr anchor="ctr">
            <a:normAutofit/>
          </a:bodyPr>
          <a:lstStyle/>
          <a:p>
            <a:pPr marL="0" indent="0">
              <a:buNone/>
            </a:pPr>
            <a:r>
              <a:rPr lang="en-US" sz="1700" b="1" dirty="0"/>
              <a:t>Region 4 OSAR (Outreach, Screening, Assessment, and Referral)</a:t>
            </a:r>
            <a:r>
              <a:rPr lang="en-US" sz="1700" dirty="0"/>
              <a:t> is a state-funded program that provides outreach, screening, assessment, and referral services to connect individuals to appropriate substance use treatment and support.</a:t>
            </a:r>
          </a:p>
        </p:txBody>
      </p:sp>
    </p:spTree>
    <p:extLst>
      <p:ext uri="{BB962C8B-B14F-4D97-AF65-F5344CB8AC3E}">
        <p14:creationId xmlns:p14="http://schemas.microsoft.com/office/powerpoint/2010/main" val="4245885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3BEEFC-F2FE-4B43-78D0-BEF2E47B83C4}"/>
              </a:ext>
            </a:extLst>
          </p:cNvPr>
          <p:cNvSpPr>
            <a:spLocks noGrp="1"/>
          </p:cNvSpPr>
          <p:nvPr>
            <p:ph type="title"/>
          </p:nvPr>
        </p:nvSpPr>
        <p:spPr>
          <a:xfrm>
            <a:off x="1028697" y="348865"/>
            <a:ext cx="7533018" cy="877729"/>
          </a:xfrm>
        </p:spPr>
        <p:txBody>
          <a:bodyPr anchor="ctr">
            <a:normAutofit/>
          </a:bodyPr>
          <a:lstStyle/>
          <a:p>
            <a:r>
              <a:rPr lang="en-US" sz="3500">
                <a:solidFill>
                  <a:srgbClr val="FFFFFF"/>
                </a:solidFill>
              </a:rPr>
              <a:t>Forensics</a:t>
            </a:r>
          </a:p>
        </p:txBody>
      </p:sp>
      <p:graphicFrame>
        <p:nvGraphicFramePr>
          <p:cNvPr id="5" name="Content Placeholder 2">
            <a:extLst>
              <a:ext uri="{FF2B5EF4-FFF2-40B4-BE49-F238E27FC236}">
                <a16:creationId xmlns:a16="http://schemas.microsoft.com/office/drawing/2014/main" id="{4BF8B392-391A-62A0-47A0-7299EA132328}"/>
              </a:ext>
            </a:extLst>
          </p:cNvPr>
          <p:cNvGraphicFramePr>
            <a:graphicFrameLocks noGrp="1"/>
          </p:cNvGraphicFramePr>
          <p:nvPr>
            <p:ph idx="1"/>
            <p:extLst>
              <p:ext uri="{D42A27DB-BD31-4B8C-83A1-F6EECF244321}">
                <p14:modId xmlns:p14="http://schemas.microsoft.com/office/powerpoint/2010/main" val="4077045299"/>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039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6402"/>
            <a:ext cx="9143997"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70175"/>
            <a:ext cx="9138997"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5265546"/>
            <a:ext cx="3057523"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001" y="5263483"/>
            <a:ext cx="9143999"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D7FF8F-B98C-10FF-1A56-45E0EF576139}"/>
              </a:ext>
            </a:extLst>
          </p:cNvPr>
          <p:cNvSpPr>
            <a:spLocks noGrp="1"/>
          </p:cNvSpPr>
          <p:nvPr>
            <p:ph type="title"/>
          </p:nvPr>
        </p:nvSpPr>
        <p:spPr>
          <a:xfrm>
            <a:off x="1028699" y="5510253"/>
            <a:ext cx="7421963" cy="1033669"/>
          </a:xfrm>
        </p:spPr>
        <p:txBody>
          <a:bodyPr>
            <a:normAutofit/>
          </a:bodyPr>
          <a:lstStyle/>
          <a:p>
            <a:r>
              <a:rPr lang="en-US" sz="3500">
                <a:solidFill>
                  <a:srgbClr val="FFFFFF"/>
                </a:solidFill>
              </a:rPr>
              <a:t>Building Buy In Across the Intercepts </a:t>
            </a:r>
          </a:p>
        </p:txBody>
      </p:sp>
      <p:pic>
        <p:nvPicPr>
          <p:cNvPr id="5" name="Picture 4">
            <a:extLst>
              <a:ext uri="{FF2B5EF4-FFF2-40B4-BE49-F238E27FC236}">
                <a16:creationId xmlns:a16="http://schemas.microsoft.com/office/drawing/2014/main" id="{7CBD4565-720C-C0FD-D618-959B8FBE8628}"/>
              </a:ext>
            </a:extLst>
          </p:cNvPr>
          <p:cNvPicPr>
            <a:picLocks noChangeAspect="1"/>
          </p:cNvPicPr>
          <p:nvPr/>
        </p:nvPicPr>
        <p:blipFill>
          <a:blip r:embed="rId2"/>
          <a:stretch>
            <a:fillRect/>
          </a:stretch>
        </p:blipFill>
        <p:spPr>
          <a:xfrm>
            <a:off x="128016" y="-1"/>
            <a:ext cx="9005982" cy="5270175"/>
          </a:xfrm>
          <a:prstGeom prst="rect">
            <a:avLst/>
          </a:prstGeom>
        </p:spPr>
      </p:pic>
      <p:sp>
        <p:nvSpPr>
          <p:cNvPr id="3" name="Content Placeholder 2">
            <a:extLst>
              <a:ext uri="{FF2B5EF4-FFF2-40B4-BE49-F238E27FC236}">
                <a16:creationId xmlns:a16="http://schemas.microsoft.com/office/drawing/2014/main" id="{66974442-3211-E236-D802-D5EF31F9374F}"/>
              </a:ext>
            </a:extLst>
          </p:cNvPr>
          <p:cNvSpPr>
            <a:spLocks noGrp="1"/>
          </p:cNvSpPr>
          <p:nvPr>
            <p:ph idx="1"/>
          </p:nvPr>
        </p:nvSpPr>
        <p:spPr>
          <a:xfrm>
            <a:off x="1455192" y="3833199"/>
            <a:ext cx="6249619" cy="1119982"/>
          </a:xfrm>
        </p:spPr>
        <p:txBody>
          <a:bodyPr anchor="ctr">
            <a:normAutofit/>
          </a:bodyPr>
          <a:lstStyle/>
          <a:p>
            <a:pPr marL="0" indent="0">
              <a:buNone/>
            </a:pPr>
            <a:endParaRPr lang="en-US" sz="1700"/>
          </a:p>
          <a:p>
            <a:pPr marL="0" indent="0">
              <a:buNone/>
            </a:pPr>
            <a:endParaRPr lang="en-US" sz="1700"/>
          </a:p>
        </p:txBody>
      </p:sp>
    </p:spTree>
    <p:extLst>
      <p:ext uri="{BB962C8B-B14F-4D97-AF65-F5344CB8AC3E}">
        <p14:creationId xmlns:p14="http://schemas.microsoft.com/office/powerpoint/2010/main" val="3860151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01694-9F2B-E95D-7B37-47B741077759}"/>
              </a:ext>
            </a:extLst>
          </p:cNvPr>
          <p:cNvSpPr>
            <a:spLocks noGrp="1"/>
          </p:cNvSpPr>
          <p:nvPr>
            <p:ph type="title"/>
          </p:nvPr>
        </p:nvSpPr>
        <p:spPr>
          <a:xfrm>
            <a:off x="852297" y="502020"/>
            <a:ext cx="3992787" cy="1642970"/>
          </a:xfrm>
        </p:spPr>
        <p:txBody>
          <a:bodyPr anchor="b">
            <a:normAutofit/>
          </a:bodyPr>
          <a:lstStyle/>
          <a:p>
            <a:r>
              <a:rPr lang="en-US" sz="3500"/>
              <a:t>The Approach </a:t>
            </a:r>
            <a:endParaRPr lang="en-US" sz="3500" dirty="0"/>
          </a:p>
        </p:txBody>
      </p:sp>
      <p:sp>
        <p:nvSpPr>
          <p:cNvPr id="3" name="Content Placeholder 2">
            <a:extLst>
              <a:ext uri="{FF2B5EF4-FFF2-40B4-BE49-F238E27FC236}">
                <a16:creationId xmlns:a16="http://schemas.microsoft.com/office/drawing/2014/main" id="{51D8FFEC-077B-688F-71A4-0E53FB9E0BDB}"/>
              </a:ext>
            </a:extLst>
          </p:cNvPr>
          <p:cNvSpPr>
            <a:spLocks noGrp="1"/>
          </p:cNvSpPr>
          <p:nvPr>
            <p:ph idx="1"/>
          </p:nvPr>
        </p:nvSpPr>
        <p:spPr>
          <a:xfrm>
            <a:off x="858692" y="2405894"/>
            <a:ext cx="3986392" cy="3535083"/>
          </a:xfrm>
        </p:spPr>
        <p:txBody>
          <a:bodyPr anchor="t">
            <a:normAutofit/>
          </a:bodyPr>
          <a:lstStyle/>
          <a:p>
            <a:pPr>
              <a:lnSpc>
                <a:spcPct val="90000"/>
              </a:lnSpc>
              <a:buNone/>
            </a:pPr>
            <a:endParaRPr lang="en-US" sz="1400" dirty="0"/>
          </a:p>
          <a:p>
            <a:pPr>
              <a:lnSpc>
                <a:spcPct val="90000"/>
              </a:lnSpc>
              <a:buNone/>
            </a:pPr>
            <a:endParaRPr lang="en-US" sz="1400" dirty="0"/>
          </a:p>
          <a:p>
            <a:pPr>
              <a:lnSpc>
                <a:spcPct val="90000"/>
              </a:lnSpc>
              <a:buNone/>
            </a:pPr>
            <a:endParaRPr lang="en-US" sz="1400" dirty="0"/>
          </a:p>
          <a:p>
            <a:pPr>
              <a:lnSpc>
                <a:spcPct val="90000"/>
              </a:lnSpc>
              <a:buNone/>
            </a:pPr>
            <a:r>
              <a:rPr lang="en-US" sz="1400" dirty="0"/>
              <a:t>Rather than presenting the </a:t>
            </a:r>
            <a:r>
              <a:rPr lang="en-US" sz="1400" b="1" dirty="0"/>
              <a:t>Sequential Intercept Model (SIM)</a:t>
            </a:r>
            <a:r>
              <a:rPr lang="en-US" sz="1400" dirty="0"/>
              <a:t> as a one-time workshop, we framed it as a </a:t>
            </a:r>
            <a:r>
              <a:rPr lang="en-US" sz="1400" b="1" dirty="0"/>
              <a:t>community-wide initiative</a:t>
            </a:r>
            <a:r>
              <a:rPr lang="en-US" sz="1400" dirty="0"/>
              <a:t>.</a:t>
            </a:r>
          </a:p>
          <a:p>
            <a:pPr>
              <a:lnSpc>
                <a:spcPct val="90000"/>
              </a:lnSpc>
              <a:buNone/>
            </a:pPr>
            <a:endParaRPr lang="en-US" sz="1400" dirty="0"/>
          </a:p>
          <a:p>
            <a:pPr>
              <a:lnSpc>
                <a:spcPct val="90000"/>
              </a:lnSpc>
              <a:buNone/>
            </a:pPr>
            <a:r>
              <a:rPr lang="en-US" sz="1400" dirty="0"/>
              <a:t>The word </a:t>
            </a:r>
            <a:r>
              <a:rPr lang="en-US" sz="1400" i="1" dirty="0"/>
              <a:t>initiative</a:t>
            </a:r>
            <a:r>
              <a:rPr lang="en-US" sz="1400" dirty="0"/>
              <a:t> created a sense of purpose, momentum, and ownership that extended beyond any single agency, organization, or project. It transformed SIM from an event into an ongoing effort to improve the behavioral health and justice systems.</a:t>
            </a:r>
          </a:p>
          <a:p>
            <a:pPr>
              <a:lnSpc>
                <a:spcPct val="90000"/>
              </a:lnSpc>
              <a:buNone/>
            </a:pPr>
            <a:endParaRPr lang="en-US" sz="1400" b="1" dirty="0"/>
          </a:p>
          <a:p>
            <a:pPr marL="0" indent="0">
              <a:lnSpc>
                <a:spcPct val="90000"/>
              </a:lnSpc>
              <a:buNone/>
            </a:pPr>
            <a:endParaRPr lang="en-US" sz="1400" dirty="0"/>
          </a:p>
        </p:txBody>
      </p:sp>
      <p:sp>
        <p:nvSpPr>
          <p:cNvPr id="78" name="Rectangle 7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554E07EE-AC02-F2DB-3471-0D6FB9E445D6}"/>
              </a:ext>
            </a:extLst>
          </p:cNvPr>
          <p:cNvPicPr>
            <a:picLocks noChangeAspect="1"/>
          </p:cNvPicPr>
          <p:nvPr/>
        </p:nvPicPr>
        <p:blipFill>
          <a:blip r:embed="rId2"/>
          <a:stretch>
            <a:fillRect/>
          </a:stretch>
        </p:blipFill>
        <p:spPr>
          <a:xfrm>
            <a:off x="4845084" y="1408176"/>
            <a:ext cx="3956015" cy="4160520"/>
          </a:xfrm>
          <a:prstGeom prst="rect">
            <a:avLst/>
          </a:prstGeom>
        </p:spPr>
      </p:pic>
    </p:spTree>
    <p:extLst>
      <p:ext uri="{BB962C8B-B14F-4D97-AF65-F5344CB8AC3E}">
        <p14:creationId xmlns:p14="http://schemas.microsoft.com/office/powerpoint/2010/main" val="4254557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Freeform: Shape 6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Rectangle 6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ADA24-6B80-6583-CA47-91DB2276ACE3}"/>
              </a:ext>
            </a:extLst>
          </p:cNvPr>
          <p:cNvSpPr>
            <a:spLocks noGrp="1"/>
          </p:cNvSpPr>
          <p:nvPr>
            <p:ph type="title"/>
          </p:nvPr>
        </p:nvSpPr>
        <p:spPr>
          <a:xfrm>
            <a:off x="350041" y="586855"/>
            <a:ext cx="2401025" cy="3387497"/>
          </a:xfrm>
        </p:spPr>
        <p:txBody>
          <a:bodyPr anchor="b">
            <a:normAutofit/>
          </a:bodyPr>
          <a:lstStyle/>
          <a:p>
            <a:pPr algn="r"/>
            <a:r>
              <a:rPr lang="en-US" sz="3500">
                <a:solidFill>
                  <a:srgbClr val="FFFFFF"/>
                </a:solidFill>
              </a:rPr>
              <a:t>Why It Worked</a:t>
            </a:r>
          </a:p>
        </p:txBody>
      </p:sp>
      <p:sp>
        <p:nvSpPr>
          <p:cNvPr id="69" name="Content Placeholder 2">
            <a:extLst>
              <a:ext uri="{FF2B5EF4-FFF2-40B4-BE49-F238E27FC236}">
                <a16:creationId xmlns:a16="http://schemas.microsoft.com/office/drawing/2014/main" id="{0FF9CECA-4DDB-5BD1-2EB9-CD70598D2611}"/>
              </a:ext>
            </a:extLst>
          </p:cNvPr>
          <p:cNvSpPr>
            <a:spLocks noGrp="1"/>
          </p:cNvSpPr>
          <p:nvPr>
            <p:ph idx="1"/>
          </p:nvPr>
        </p:nvSpPr>
        <p:spPr>
          <a:xfrm>
            <a:off x="3436295" y="649480"/>
            <a:ext cx="2268977" cy="5546047"/>
          </a:xfrm>
        </p:spPr>
        <p:txBody>
          <a:bodyPr anchor="ctr">
            <a:normAutofit/>
          </a:bodyPr>
          <a:lstStyle/>
          <a:p>
            <a:pPr>
              <a:lnSpc>
                <a:spcPct val="90000"/>
              </a:lnSpc>
              <a:buNone/>
            </a:pPr>
            <a:endParaRPr lang="en-US" sz="1400" b="1"/>
          </a:p>
          <a:p>
            <a:pPr>
              <a:lnSpc>
                <a:spcPct val="90000"/>
              </a:lnSpc>
              <a:buNone/>
            </a:pPr>
            <a:r>
              <a:rPr lang="en-US" sz="1400" b="1"/>
              <a:t>Created a Shared Vision</a:t>
            </a:r>
            <a:endParaRPr lang="en-US" sz="1400"/>
          </a:p>
          <a:p>
            <a:pPr marL="0" indent="0">
              <a:lnSpc>
                <a:spcPct val="90000"/>
              </a:lnSpc>
              <a:buNone/>
            </a:pPr>
            <a:r>
              <a:rPr lang="en-US" sz="1400"/>
              <a:t>Established common goals that stakeholders could support and work toward together. </a:t>
            </a:r>
          </a:p>
          <a:p>
            <a:pPr>
              <a:lnSpc>
                <a:spcPct val="90000"/>
              </a:lnSpc>
              <a:buNone/>
            </a:pPr>
            <a:r>
              <a:rPr lang="en-US" sz="1400" b="1"/>
              <a:t>Changed the Narrative</a:t>
            </a:r>
            <a:endParaRPr lang="en-US" sz="1400"/>
          </a:p>
          <a:p>
            <a:pPr marL="0" indent="0">
              <a:lnSpc>
                <a:spcPct val="90000"/>
              </a:lnSpc>
              <a:buNone/>
            </a:pPr>
            <a:r>
              <a:rPr lang="en-US" sz="1400"/>
              <a:t>Shifted conversations from </a:t>
            </a:r>
            <a:r>
              <a:rPr lang="en-US" sz="1400" i="1"/>
              <a:t>"their problem"</a:t>
            </a:r>
            <a:r>
              <a:rPr lang="en-US" sz="1400"/>
              <a:t> to </a:t>
            </a:r>
            <a:r>
              <a:rPr lang="en-US" sz="1400" i="1"/>
              <a:t>"our system."</a:t>
            </a:r>
            <a:r>
              <a:rPr lang="en-US" sz="1400"/>
              <a:t> </a:t>
            </a:r>
          </a:p>
          <a:p>
            <a:pPr>
              <a:lnSpc>
                <a:spcPct val="90000"/>
              </a:lnSpc>
              <a:buNone/>
            </a:pPr>
            <a:r>
              <a:rPr lang="en-US" sz="1400" b="1"/>
              <a:t>Made Participation Meaningful</a:t>
            </a:r>
            <a:endParaRPr lang="en-US" sz="1400"/>
          </a:p>
          <a:p>
            <a:pPr marL="0" indent="0">
              <a:lnSpc>
                <a:spcPct val="90000"/>
              </a:lnSpc>
              <a:buNone/>
            </a:pPr>
            <a:r>
              <a:rPr lang="en-US" sz="1400"/>
              <a:t>Connected individual efforts to a larger community impact. </a:t>
            </a:r>
          </a:p>
          <a:p>
            <a:pPr>
              <a:lnSpc>
                <a:spcPct val="90000"/>
              </a:lnSpc>
              <a:buNone/>
            </a:pPr>
            <a:r>
              <a:rPr lang="en-US" sz="1400" b="1"/>
              <a:t>Built Inclusive Engagement</a:t>
            </a:r>
            <a:endParaRPr lang="en-US" sz="1400"/>
          </a:p>
          <a:p>
            <a:pPr marL="0" indent="0">
              <a:lnSpc>
                <a:spcPct val="90000"/>
              </a:lnSpc>
              <a:buNone/>
            </a:pPr>
            <a:r>
              <a:rPr lang="en-US" sz="1400"/>
              <a:t>Gave stakeholders a seat at the table regardless of their intercept, role, or organization. </a:t>
            </a:r>
          </a:p>
          <a:p>
            <a:pPr>
              <a:lnSpc>
                <a:spcPct val="90000"/>
              </a:lnSpc>
              <a:buNone/>
            </a:pPr>
            <a:r>
              <a:rPr lang="en-US" sz="1400" b="1"/>
              <a:t>Generated Momentum</a:t>
            </a:r>
            <a:endParaRPr lang="en-US" sz="1400"/>
          </a:p>
          <a:p>
            <a:pPr marL="0" indent="0">
              <a:lnSpc>
                <a:spcPct val="90000"/>
              </a:lnSpc>
              <a:buNone/>
            </a:pPr>
            <a:r>
              <a:rPr lang="en-US" sz="1400"/>
              <a:t>Sparked curiosity, encouraged collaboration, and motivated agencies to become part of the solution.</a:t>
            </a:r>
          </a:p>
          <a:p>
            <a:pPr>
              <a:lnSpc>
                <a:spcPct val="90000"/>
              </a:lnSpc>
            </a:pPr>
            <a:endParaRPr lang="en-US" sz="1400" dirty="0"/>
          </a:p>
        </p:txBody>
      </p:sp>
      <p:pic>
        <p:nvPicPr>
          <p:cNvPr id="7" name="Graphic 6" descr="Business Growth">
            <a:extLst>
              <a:ext uri="{FF2B5EF4-FFF2-40B4-BE49-F238E27FC236}">
                <a16:creationId xmlns:a16="http://schemas.microsoft.com/office/drawing/2014/main" id="{768C0A7C-B3FD-BCA0-5735-DADAB53EA76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082126" y="2079023"/>
            <a:ext cx="2711832" cy="2711832"/>
          </a:xfrm>
          <a:prstGeom prst="rect">
            <a:avLst/>
          </a:prstGeom>
        </p:spPr>
      </p:pic>
    </p:spTree>
    <p:extLst>
      <p:ext uri="{BB962C8B-B14F-4D97-AF65-F5344CB8AC3E}">
        <p14:creationId xmlns:p14="http://schemas.microsoft.com/office/powerpoint/2010/main" val="4269562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2A18-E7A7-E9B4-5FE9-300CA9177485}"/>
              </a:ext>
            </a:extLst>
          </p:cNvPr>
          <p:cNvSpPr>
            <a:spLocks noGrp="1"/>
          </p:cNvSpPr>
          <p:nvPr>
            <p:ph type="title"/>
          </p:nvPr>
        </p:nvSpPr>
        <p:spPr/>
        <p:txBody>
          <a:bodyPr>
            <a:normAutofit fontScale="90000"/>
          </a:bodyPr>
          <a:lstStyle/>
          <a:p>
            <a:br>
              <a:rPr lang="en-US" sz="2700" dirty="0"/>
            </a:br>
            <a:r>
              <a:rPr lang="en-US" sz="2700" dirty="0">
                <a:solidFill>
                  <a:schemeClr val="tx2">
                    <a:lumMod val="50000"/>
                  </a:schemeClr>
                </a:solidFill>
              </a:rPr>
              <a:t>Key Outcome-The initiative became bigger than any one organization.</a:t>
            </a:r>
            <a:br>
              <a:rPr lang="en-US" sz="2700" dirty="0">
                <a:solidFill>
                  <a:schemeClr val="tx2">
                    <a:lumMod val="50000"/>
                  </a:schemeClr>
                </a:solidFill>
              </a:rPr>
            </a:br>
            <a:r>
              <a:rPr lang="en-US" dirty="0"/>
              <a:t> </a:t>
            </a:r>
          </a:p>
        </p:txBody>
      </p:sp>
      <p:sp>
        <p:nvSpPr>
          <p:cNvPr id="3" name="Content Placeholder 2">
            <a:extLst>
              <a:ext uri="{FF2B5EF4-FFF2-40B4-BE49-F238E27FC236}">
                <a16:creationId xmlns:a16="http://schemas.microsoft.com/office/drawing/2014/main" id="{CD5D1F62-691F-8724-9B5B-F020A8217EE5}"/>
              </a:ext>
            </a:extLst>
          </p:cNvPr>
          <p:cNvSpPr>
            <a:spLocks noGrp="1"/>
          </p:cNvSpPr>
          <p:nvPr>
            <p:ph idx="1"/>
          </p:nvPr>
        </p:nvSpPr>
        <p:spPr/>
        <p:txBody>
          <a:bodyPr/>
          <a:lstStyle/>
          <a:p>
            <a:pPr marL="0" indent="0" algn="ctr">
              <a:buNone/>
            </a:pPr>
            <a:endParaRPr lang="en-US" dirty="0"/>
          </a:p>
        </p:txBody>
      </p:sp>
      <p:pic>
        <p:nvPicPr>
          <p:cNvPr id="7" name="Picture 6">
            <a:extLst>
              <a:ext uri="{FF2B5EF4-FFF2-40B4-BE49-F238E27FC236}">
                <a16:creationId xmlns:a16="http://schemas.microsoft.com/office/drawing/2014/main" id="{26ECC9C0-8852-0143-7A2F-F73175197581}"/>
              </a:ext>
            </a:extLst>
          </p:cNvPr>
          <p:cNvPicPr>
            <a:picLocks noChangeAspect="1"/>
          </p:cNvPicPr>
          <p:nvPr/>
        </p:nvPicPr>
        <p:blipFill>
          <a:blip r:embed="rId2"/>
          <a:stretch>
            <a:fillRect/>
          </a:stretch>
        </p:blipFill>
        <p:spPr>
          <a:xfrm>
            <a:off x="0" y="1097280"/>
            <a:ext cx="9144000" cy="5379720"/>
          </a:xfrm>
          <a:prstGeom prst="rect">
            <a:avLst/>
          </a:prstGeom>
        </p:spPr>
      </p:pic>
    </p:spTree>
    <p:extLst>
      <p:ext uri="{BB962C8B-B14F-4D97-AF65-F5344CB8AC3E}">
        <p14:creationId xmlns:p14="http://schemas.microsoft.com/office/powerpoint/2010/main" val="2554585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7446FBFD-9789-B5C0-EA68-316A60CF2385}"/>
              </a:ext>
            </a:extLst>
          </p:cNvPr>
          <p:cNvPicPr>
            <a:picLocks noGrp="1" noChangeAspect="1"/>
          </p:cNvPicPr>
          <p:nvPr>
            <p:ph idx="1"/>
          </p:nvPr>
        </p:nvPicPr>
        <p:blipFill>
          <a:blip r:embed="rId2"/>
          <a:srcRect r="10985" b="2"/>
          <a:stretch>
            <a:fillRect/>
          </a:stretch>
        </p:blipFill>
        <p:spPr>
          <a:xfrm>
            <a:off x="20" y="1282"/>
            <a:ext cx="9143980" cy="6856718"/>
          </a:xfrm>
          <a:prstGeom prst="rect">
            <a:avLst/>
          </a:prstGeom>
        </p:spPr>
      </p:pic>
    </p:spTree>
    <p:extLst>
      <p:ext uri="{BB962C8B-B14F-4D97-AF65-F5344CB8AC3E}">
        <p14:creationId xmlns:p14="http://schemas.microsoft.com/office/powerpoint/2010/main" val="2289425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7A9D47E-F17F-807F-B074-E90CB15A9EE3}"/>
              </a:ext>
            </a:extLst>
          </p:cNvPr>
          <p:cNvPicPr>
            <a:picLocks noChangeAspect="1"/>
          </p:cNvPicPr>
          <p:nvPr/>
        </p:nvPicPr>
        <p:blipFill>
          <a:blip r:embed="rId2"/>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4060537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66EF5-344A-73EA-51E3-4439A1632FD6}"/>
              </a:ext>
            </a:extLst>
          </p:cNvPr>
          <p:cNvSpPr>
            <a:spLocks noGrp="1"/>
          </p:cNvSpPr>
          <p:nvPr>
            <p:ph type="title"/>
          </p:nvPr>
        </p:nvSpPr>
        <p:spPr>
          <a:xfrm>
            <a:off x="350041" y="586855"/>
            <a:ext cx="2401025" cy="3387497"/>
          </a:xfrm>
        </p:spPr>
        <p:txBody>
          <a:bodyPr anchor="b">
            <a:normAutofit/>
          </a:bodyPr>
          <a:lstStyle/>
          <a:p>
            <a:pPr algn="r"/>
            <a:r>
              <a:rPr lang="en-US" sz="3500" dirty="0">
                <a:solidFill>
                  <a:srgbClr val="FFFFFF"/>
                </a:solidFill>
              </a:rPr>
              <a:t>Established Funding </a:t>
            </a:r>
          </a:p>
        </p:txBody>
      </p:sp>
      <p:graphicFrame>
        <p:nvGraphicFramePr>
          <p:cNvPr id="43" name="Content Placeholder 2">
            <a:extLst>
              <a:ext uri="{FF2B5EF4-FFF2-40B4-BE49-F238E27FC236}">
                <a16:creationId xmlns:a16="http://schemas.microsoft.com/office/drawing/2014/main" id="{7DE2984A-A7BC-2049-E86C-D6E203CA149E}"/>
              </a:ext>
            </a:extLst>
          </p:cNvPr>
          <p:cNvGraphicFramePr>
            <a:graphicFrameLocks noGrp="1"/>
          </p:cNvGraphicFramePr>
          <p:nvPr>
            <p:ph idx="1"/>
            <p:extLst>
              <p:ext uri="{D42A27DB-BD31-4B8C-83A1-F6EECF244321}">
                <p14:modId xmlns:p14="http://schemas.microsoft.com/office/powerpoint/2010/main" val="1109472189"/>
              </p:ext>
            </p:extLst>
          </p:nvPr>
        </p:nvGraphicFramePr>
        <p:xfrm>
          <a:off x="3012700" y="0"/>
          <a:ext cx="6129014" cy="6847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908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500" kern="1200" dirty="0">
                <a:solidFill>
                  <a:srgbClr val="FFFFFF"/>
                </a:solidFill>
                <a:latin typeface="+mj-lt"/>
                <a:ea typeface="+mj-ea"/>
                <a:cs typeface="+mj-cs"/>
              </a:rPr>
              <a:t>What’s Next: The Diversion Center</a:t>
            </a:r>
          </a:p>
        </p:txBody>
      </p:sp>
      <p:pic>
        <p:nvPicPr>
          <p:cNvPr id="5" name="Content Placeholder 4">
            <a:extLst>
              <a:ext uri="{FF2B5EF4-FFF2-40B4-BE49-F238E27FC236}">
                <a16:creationId xmlns:a16="http://schemas.microsoft.com/office/drawing/2014/main" id="{D3E718E2-6894-89F6-63FC-7B2F7CD2D62E}"/>
              </a:ext>
            </a:extLst>
          </p:cNvPr>
          <p:cNvPicPr>
            <a:picLocks noGrp="1" noChangeAspect="1"/>
          </p:cNvPicPr>
          <p:nvPr>
            <p:ph idx="1"/>
          </p:nvPr>
        </p:nvPicPr>
        <p:blipFill>
          <a:blip r:embed="rId3"/>
          <a:stretch>
            <a:fillRect/>
          </a:stretch>
        </p:blipFill>
        <p:spPr>
          <a:xfrm>
            <a:off x="3030556" y="0"/>
            <a:ext cx="6265572" cy="70174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1480" y="1131570"/>
            <a:ext cx="8229600" cy="240030"/>
          </a:xfrm>
          <a:prstGeom prst="rect">
            <a:avLst/>
          </a:prstGeom>
          <a:noFill/>
          <a:ln/>
        </p:spPr>
        <p:txBody>
          <a:bodyPr wrap="square" lIns="0" tIns="0" rIns="0" bIns="0" rtlCol="0" anchor="ctr"/>
          <a:lstStyle/>
          <a:p>
            <a:r>
              <a:rPr lang="en-US" sz="900" b="1" kern="0" spc="450" dirty="0">
                <a:solidFill>
                  <a:srgbClr val="2A7F7F"/>
                </a:solidFill>
                <a:latin typeface="Calibri" pitchFamily="34" charset="0"/>
                <a:ea typeface="Calibri" pitchFamily="34" charset="-122"/>
                <a:cs typeface="Calibri" pitchFamily="34" charset="-120"/>
              </a:rPr>
              <a:t>THE MODEL</a:t>
            </a:r>
            <a:endParaRPr lang="en-US" sz="900" dirty="0"/>
          </a:p>
        </p:txBody>
      </p:sp>
      <p:sp>
        <p:nvSpPr>
          <p:cNvPr id="3" name="Text 1"/>
          <p:cNvSpPr/>
          <p:nvPr/>
        </p:nvSpPr>
        <p:spPr>
          <a:xfrm>
            <a:off x="411480" y="1371600"/>
            <a:ext cx="8229600" cy="480060"/>
          </a:xfrm>
          <a:prstGeom prst="rect">
            <a:avLst/>
          </a:prstGeom>
          <a:noFill/>
          <a:ln/>
        </p:spPr>
        <p:txBody>
          <a:bodyPr wrap="square" lIns="0" tIns="0" rIns="0" bIns="0" rtlCol="0" anchor="ctr"/>
          <a:lstStyle/>
          <a:p>
            <a:r>
              <a:rPr lang="en-US" sz="2550" b="1" dirty="0">
                <a:solidFill>
                  <a:srgbClr val="1E3A5F"/>
                </a:solidFill>
                <a:latin typeface="Georgia" pitchFamily="34" charset="0"/>
                <a:ea typeface="Georgia" pitchFamily="34" charset="-122"/>
                <a:cs typeface="Georgia" pitchFamily="34" charset="-120"/>
              </a:rPr>
              <a:t>Adult Sequential Intercept Model</a:t>
            </a:r>
            <a:endParaRPr lang="en-US" sz="2550" dirty="0"/>
          </a:p>
        </p:txBody>
      </p:sp>
      <p:sp>
        <p:nvSpPr>
          <p:cNvPr id="4" name="Text 2"/>
          <p:cNvSpPr/>
          <p:nvPr/>
        </p:nvSpPr>
        <p:spPr>
          <a:xfrm>
            <a:off x="411480" y="1851660"/>
            <a:ext cx="8229600" cy="308610"/>
          </a:xfrm>
          <a:prstGeom prst="rect">
            <a:avLst/>
          </a:prstGeom>
          <a:noFill/>
          <a:ln/>
        </p:spPr>
        <p:txBody>
          <a:bodyPr wrap="square" lIns="0" tIns="0" rIns="0" bIns="0" rtlCol="0" anchor="ctr"/>
          <a:lstStyle/>
          <a:p>
            <a:r>
              <a:rPr lang="en-US" sz="1050" i="1" dirty="0">
                <a:solidFill>
                  <a:srgbClr val="64748B"/>
                </a:solidFill>
                <a:latin typeface="Calibri" pitchFamily="34" charset="0"/>
                <a:ea typeface="Calibri" pitchFamily="34" charset="-122"/>
                <a:cs typeface="Calibri" pitchFamily="34" charset="-120"/>
              </a:rPr>
              <a:t>Six intercepts — from community services to corrections — each an opportunity to divert people into care.</a:t>
            </a:r>
            <a:endParaRPr lang="en-US" sz="1050" dirty="0"/>
          </a:p>
        </p:txBody>
      </p:sp>
      <p:pic>
        <p:nvPicPr>
          <p:cNvPr id="5" name="Image 0" descr="/home/claude/assets/adult_sim.jpeg"/>
          <p:cNvPicPr>
            <a:picLocks noChangeAspect="1"/>
          </p:cNvPicPr>
          <p:nvPr/>
        </p:nvPicPr>
        <p:blipFill>
          <a:blip r:embed="rId3"/>
          <a:srcRect/>
          <a:stretch/>
        </p:blipFill>
        <p:spPr>
          <a:xfrm>
            <a:off x="411480" y="2263140"/>
            <a:ext cx="8298180" cy="2880360"/>
          </a:xfrm>
          <a:prstGeom prst="rect">
            <a:avLst/>
          </a:prstGeom>
        </p:spPr>
      </p:pic>
      <p:sp>
        <p:nvSpPr>
          <p:cNvPr id="6" name="Text 3"/>
          <p:cNvSpPr/>
          <p:nvPr/>
        </p:nvSpPr>
        <p:spPr>
          <a:xfrm>
            <a:off x="411480" y="5246370"/>
            <a:ext cx="8298180" cy="274320"/>
          </a:xfrm>
          <a:prstGeom prst="rect">
            <a:avLst/>
          </a:prstGeom>
          <a:noFill/>
          <a:ln/>
        </p:spPr>
        <p:txBody>
          <a:bodyPr wrap="square" lIns="0" tIns="0" rIns="0" bIns="0" rtlCol="0" anchor="ctr"/>
          <a:lstStyle/>
          <a:p>
            <a:pPr algn="ctr"/>
            <a:r>
              <a:rPr lang="en-US" sz="975" b="1" dirty="0">
                <a:solidFill>
                  <a:srgbClr val="E8A04D"/>
                </a:solidFill>
                <a:latin typeface="Calibri" pitchFamily="34" charset="0"/>
                <a:ea typeface="Calibri" pitchFamily="34" charset="-122"/>
                <a:cs typeface="Calibri" pitchFamily="34" charset="-120"/>
              </a:rPr>
              <a:t>0 </a:t>
            </a:r>
            <a:r>
              <a:rPr lang="en-US" sz="900" dirty="0">
                <a:solidFill>
                  <a:srgbClr val="334155"/>
                </a:solidFill>
                <a:latin typeface="Calibri" pitchFamily="34" charset="0"/>
                <a:ea typeface="Calibri" pitchFamily="34" charset="-122"/>
                <a:cs typeface="Calibri" pitchFamily="34" charset="-120"/>
              </a:rPr>
              <a:t>Community Services  ·  </a:t>
            </a:r>
            <a:r>
              <a:rPr lang="en-US" sz="975" b="1" dirty="0">
                <a:solidFill>
                  <a:srgbClr val="E8A04D"/>
                </a:solidFill>
                <a:latin typeface="Calibri" pitchFamily="34" charset="0"/>
                <a:ea typeface="Calibri" pitchFamily="34" charset="-122"/>
                <a:cs typeface="Calibri" pitchFamily="34" charset="-120"/>
              </a:rPr>
              <a:t>1 </a:t>
            </a:r>
            <a:r>
              <a:rPr lang="en-US" sz="900" dirty="0">
                <a:solidFill>
                  <a:srgbClr val="334155"/>
                </a:solidFill>
                <a:latin typeface="Calibri" pitchFamily="34" charset="0"/>
                <a:ea typeface="Calibri" pitchFamily="34" charset="-122"/>
                <a:cs typeface="Calibri" pitchFamily="34" charset="-120"/>
              </a:rPr>
              <a:t>Law Enforcement  ·  </a:t>
            </a:r>
            <a:r>
              <a:rPr lang="en-US" sz="975" b="1" dirty="0">
                <a:solidFill>
                  <a:srgbClr val="E8A04D"/>
                </a:solidFill>
                <a:latin typeface="Calibri" pitchFamily="34" charset="0"/>
                <a:ea typeface="Calibri" pitchFamily="34" charset="-122"/>
                <a:cs typeface="Calibri" pitchFamily="34" charset="-120"/>
              </a:rPr>
              <a:t>2 </a:t>
            </a:r>
            <a:r>
              <a:rPr lang="en-US" sz="900" dirty="0">
                <a:solidFill>
                  <a:srgbClr val="334155"/>
                </a:solidFill>
                <a:latin typeface="Calibri" pitchFamily="34" charset="0"/>
                <a:ea typeface="Calibri" pitchFamily="34" charset="-122"/>
                <a:cs typeface="Calibri" pitchFamily="34" charset="-120"/>
              </a:rPr>
              <a:t>Initial Detention  ·  </a:t>
            </a:r>
            <a:r>
              <a:rPr lang="en-US" sz="975" b="1" dirty="0">
                <a:solidFill>
                  <a:srgbClr val="E8A04D"/>
                </a:solidFill>
                <a:latin typeface="Calibri" pitchFamily="34" charset="0"/>
                <a:ea typeface="Calibri" pitchFamily="34" charset="-122"/>
                <a:cs typeface="Calibri" pitchFamily="34" charset="-120"/>
              </a:rPr>
              <a:t>3 </a:t>
            </a:r>
            <a:r>
              <a:rPr lang="en-US" sz="900" dirty="0">
                <a:solidFill>
                  <a:srgbClr val="334155"/>
                </a:solidFill>
                <a:latin typeface="Calibri" pitchFamily="34" charset="0"/>
                <a:ea typeface="Calibri" pitchFamily="34" charset="-122"/>
                <a:cs typeface="Calibri" pitchFamily="34" charset="-120"/>
              </a:rPr>
              <a:t>Courts  ·  </a:t>
            </a:r>
            <a:r>
              <a:rPr lang="en-US" sz="975" b="1" dirty="0">
                <a:solidFill>
                  <a:srgbClr val="E8A04D"/>
                </a:solidFill>
                <a:latin typeface="Calibri" pitchFamily="34" charset="0"/>
                <a:ea typeface="Calibri" pitchFamily="34" charset="-122"/>
                <a:cs typeface="Calibri" pitchFamily="34" charset="-120"/>
              </a:rPr>
              <a:t>4 </a:t>
            </a:r>
            <a:r>
              <a:rPr lang="en-US" sz="900" dirty="0">
                <a:solidFill>
                  <a:srgbClr val="334155"/>
                </a:solidFill>
                <a:latin typeface="Calibri" pitchFamily="34" charset="0"/>
                <a:ea typeface="Calibri" pitchFamily="34" charset="-122"/>
                <a:cs typeface="Calibri" pitchFamily="34" charset="-120"/>
              </a:rPr>
              <a:t>Reentry  ·  </a:t>
            </a:r>
            <a:r>
              <a:rPr lang="en-US" sz="975" b="1" dirty="0">
                <a:solidFill>
                  <a:srgbClr val="E8A04D"/>
                </a:solidFill>
                <a:latin typeface="Calibri" pitchFamily="34" charset="0"/>
                <a:ea typeface="Calibri" pitchFamily="34" charset="-122"/>
                <a:cs typeface="Calibri" pitchFamily="34" charset="-120"/>
              </a:rPr>
              <a:t>5 </a:t>
            </a:r>
            <a:r>
              <a:rPr lang="en-US" sz="900" dirty="0">
                <a:solidFill>
                  <a:srgbClr val="334155"/>
                </a:solidFill>
                <a:latin typeface="Calibri" pitchFamily="34" charset="0"/>
                <a:ea typeface="Calibri" pitchFamily="34" charset="-122"/>
                <a:cs typeface="Calibri" pitchFamily="34" charset="-120"/>
              </a:rPr>
              <a:t>Community Corrections</a:t>
            </a:r>
            <a:endParaRPr lang="en-US" sz="975" dirty="0"/>
          </a:p>
        </p:txBody>
      </p:sp>
      <p:sp>
        <p:nvSpPr>
          <p:cNvPr id="7" name="Text 4"/>
          <p:cNvSpPr/>
          <p:nvPr/>
        </p:nvSpPr>
        <p:spPr>
          <a:xfrm>
            <a:off x="411480" y="5554980"/>
            <a:ext cx="8298180" cy="274320"/>
          </a:xfrm>
          <a:prstGeom prst="rect">
            <a:avLst/>
          </a:prstGeom>
          <a:noFill/>
          <a:ln/>
        </p:spPr>
        <p:txBody>
          <a:bodyPr wrap="square" lIns="0" tIns="0" rIns="0" bIns="0" rtlCol="0" anchor="ctr"/>
          <a:lstStyle/>
          <a:p>
            <a:pPr algn="ctr"/>
            <a:r>
              <a:rPr lang="en-US" sz="900" i="1" dirty="0">
                <a:solidFill>
                  <a:srgbClr val="64748B"/>
                </a:solidFill>
                <a:latin typeface="Calibri" pitchFamily="34" charset="0"/>
                <a:ea typeface="Calibri" pitchFamily="34" charset="-122"/>
                <a:cs typeface="Calibri" pitchFamily="34" charset="-120"/>
              </a:rPr>
              <a:t>Each intercept is a decision point where the community can reshape outcomes.</a:t>
            </a:r>
            <a:endParaRPr lang="en-US" sz="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9C38FE-9D76-A09C-943A-EBCCC37C1858}"/>
              </a:ext>
            </a:extLst>
          </p:cNvPr>
          <p:cNvSpPr>
            <a:spLocks noGrp="1"/>
          </p:cNvSpPr>
          <p:nvPr>
            <p:ph type="title"/>
          </p:nvPr>
        </p:nvSpPr>
        <p:spPr>
          <a:xfrm>
            <a:off x="1028699" y="294538"/>
            <a:ext cx="7421963" cy="1033669"/>
          </a:xfrm>
        </p:spPr>
        <p:txBody>
          <a:bodyPr>
            <a:normAutofit/>
          </a:bodyPr>
          <a:lstStyle/>
          <a:p>
            <a:r>
              <a:rPr lang="en-US" sz="3500">
                <a:solidFill>
                  <a:srgbClr val="FFFFFF"/>
                </a:solidFill>
              </a:rPr>
              <a:t>Andrews Center</a:t>
            </a:r>
          </a:p>
        </p:txBody>
      </p:sp>
      <p:sp>
        <p:nvSpPr>
          <p:cNvPr id="3" name="Content Placeholder 2">
            <a:extLst>
              <a:ext uri="{FF2B5EF4-FFF2-40B4-BE49-F238E27FC236}">
                <a16:creationId xmlns:a16="http://schemas.microsoft.com/office/drawing/2014/main" id="{4FE3AF2A-F17D-992E-46C9-FE6EE67AB754}"/>
              </a:ext>
            </a:extLst>
          </p:cNvPr>
          <p:cNvSpPr>
            <a:spLocks noGrp="1"/>
          </p:cNvSpPr>
          <p:nvPr>
            <p:ph idx="1"/>
          </p:nvPr>
        </p:nvSpPr>
        <p:spPr>
          <a:xfrm>
            <a:off x="1028699" y="1719072"/>
            <a:ext cx="7293023" cy="4282483"/>
          </a:xfrm>
        </p:spPr>
        <p:txBody>
          <a:bodyPr anchor="ctr">
            <a:normAutofit fontScale="85000" lnSpcReduction="20000"/>
          </a:bodyPr>
          <a:lstStyle/>
          <a:p>
            <a:pPr>
              <a:buNone/>
            </a:pPr>
            <a:endParaRPr lang="en-US" sz="1700" dirty="0"/>
          </a:p>
          <a:p>
            <a:pPr algn="ctr">
              <a:buNone/>
            </a:pPr>
            <a:endParaRPr lang="en-US" sz="1700" dirty="0"/>
          </a:p>
          <a:p>
            <a:pPr>
              <a:buNone/>
            </a:pPr>
            <a:endParaRPr lang="en-US" sz="1700" dirty="0"/>
          </a:p>
          <a:p>
            <a:pPr>
              <a:buNone/>
            </a:pPr>
            <a:endParaRPr lang="en-US" sz="1700" dirty="0"/>
          </a:p>
          <a:p>
            <a:pPr>
              <a:buNone/>
            </a:pPr>
            <a:endParaRPr lang="en-US" sz="1700" dirty="0"/>
          </a:p>
          <a:p>
            <a:pPr>
              <a:buNone/>
            </a:pPr>
            <a:endParaRPr lang="en-US" sz="1700" dirty="0"/>
          </a:p>
          <a:p>
            <a:pPr>
              <a:buNone/>
            </a:pPr>
            <a:endParaRPr lang="en-US" sz="1700" dirty="0"/>
          </a:p>
          <a:p>
            <a:pPr>
              <a:buNone/>
            </a:pPr>
            <a:endParaRPr lang="en-US" sz="1700" dirty="0"/>
          </a:p>
          <a:p>
            <a:pPr>
              <a:buNone/>
            </a:pPr>
            <a:endParaRPr lang="en-US" sz="1700" dirty="0"/>
          </a:p>
          <a:p>
            <a:pPr>
              <a:buNone/>
            </a:pPr>
            <a:endParaRPr lang="en-US" sz="1700" dirty="0"/>
          </a:p>
          <a:p>
            <a:pPr>
              <a:buNone/>
            </a:pPr>
            <a:r>
              <a:rPr lang="en-US" sz="1700" dirty="0"/>
              <a:t>Through strong partnerships and over </a:t>
            </a:r>
            <a:r>
              <a:rPr lang="en-US" sz="1700" b="1" dirty="0"/>
              <a:t>$6.7 million in leveraged funding</a:t>
            </a:r>
            <a:r>
              <a:rPr lang="en-US" sz="1700" dirty="0"/>
              <a:t>, we are reducing recidivism, lowering jail and ER utilization, and strengthening community-based solutions. These efforts represent both smart fiscal stewardship and improved public safety.</a:t>
            </a:r>
          </a:p>
          <a:p>
            <a:pPr>
              <a:buNone/>
            </a:pPr>
            <a:r>
              <a:rPr lang="en-US" sz="1700" dirty="0"/>
              <a:t>Yet despite these measurable outcomes, much of this work remains one of the county’s best-kept secrets. The impact is real—and we look forward to continuing to build visibility, partnership, and results for Smith County.</a:t>
            </a:r>
          </a:p>
          <a:p>
            <a:pPr>
              <a:buNone/>
            </a:pPr>
            <a:endParaRPr lang="en-US" sz="1700" dirty="0"/>
          </a:p>
          <a:p>
            <a:pPr algn="ctr">
              <a:buNone/>
            </a:pPr>
            <a:r>
              <a:rPr lang="en-US" sz="1700" dirty="0"/>
              <a:t>Keisha Morris, BA, LCDC, QCC </a:t>
            </a:r>
          </a:p>
          <a:p>
            <a:pPr algn="ctr">
              <a:buNone/>
            </a:pPr>
            <a:r>
              <a:rPr lang="en-US" sz="1700" dirty="0"/>
              <a:t>Chief SIM</a:t>
            </a:r>
          </a:p>
          <a:p>
            <a:pPr algn="ctr">
              <a:buNone/>
            </a:pPr>
            <a:r>
              <a:rPr lang="en-US" sz="1700" dirty="0"/>
              <a:t>kmorris@andrewscenter.com</a:t>
            </a:r>
          </a:p>
        </p:txBody>
      </p:sp>
      <p:pic>
        <p:nvPicPr>
          <p:cNvPr id="5" name="Picture 4">
            <a:extLst>
              <a:ext uri="{FF2B5EF4-FFF2-40B4-BE49-F238E27FC236}">
                <a16:creationId xmlns:a16="http://schemas.microsoft.com/office/drawing/2014/main" id="{BB0D7E08-1878-FF17-22F0-DC767F0F4D72}"/>
              </a:ext>
            </a:extLst>
          </p:cNvPr>
          <p:cNvPicPr>
            <a:picLocks noChangeAspect="1"/>
          </p:cNvPicPr>
          <p:nvPr/>
        </p:nvPicPr>
        <p:blipFill>
          <a:blip r:embed="rId2"/>
          <a:stretch>
            <a:fillRect/>
          </a:stretch>
        </p:blipFill>
        <p:spPr>
          <a:xfrm>
            <a:off x="2103120" y="1590741"/>
            <a:ext cx="4187952" cy="2222307"/>
          </a:xfrm>
          <a:prstGeom prst="rect">
            <a:avLst/>
          </a:prstGeom>
        </p:spPr>
      </p:pic>
    </p:spTree>
    <p:extLst>
      <p:ext uri="{BB962C8B-B14F-4D97-AF65-F5344CB8AC3E}">
        <p14:creationId xmlns:p14="http://schemas.microsoft.com/office/powerpoint/2010/main" val="1962883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857250"/>
            <a:ext cx="240030" cy="5143500"/>
          </a:xfrm>
          <a:prstGeom prst="rect">
            <a:avLst/>
          </a:prstGeom>
          <a:solidFill>
            <a:srgbClr val="E8A04D"/>
          </a:solidFill>
          <a:ln/>
        </p:spPr>
        <p:txBody>
          <a:bodyPr/>
          <a:lstStyle/>
          <a:p>
            <a:endParaRPr lang="en-US" sz="1350"/>
          </a:p>
        </p:txBody>
      </p:sp>
      <p:sp>
        <p:nvSpPr>
          <p:cNvPr id="3" name="Text 1"/>
          <p:cNvSpPr/>
          <p:nvPr/>
        </p:nvSpPr>
        <p:spPr>
          <a:xfrm>
            <a:off x="617220" y="1234440"/>
            <a:ext cx="8229600" cy="240030"/>
          </a:xfrm>
          <a:prstGeom prst="rect">
            <a:avLst/>
          </a:prstGeom>
          <a:noFill/>
          <a:ln/>
        </p:spPr>
        <p:txBody>
          <a:bodyPr wrap="square" lIns="0" tIns="0" rIns="0" bIns="0" rtlCol="0" anchor="ctr"/>
          <a:lstStyle/>
          <a:p>
            <a:r>
              <a:rPr lang="en-US" sz="900" b="1" kern="0" spc="450" dirty="0">
                <a:solidFill>
                  <a:srgbClr val="E8A04D"/>
                </a:solidFill>
                <a:latin typeface="Calibri" pitchFamily="34" charset="0"/>
                <a:ea typeface="Calibri" pitchFamily="34" charset="-122"/>
                <a:cs typeface="Calibri" pitchFamily="34" charset="-120"/>
              </a:rPr>
              <a:t>YOUR NEXT STEP</a:t>
            </a:r>
            <a:endParaRPr lang="en-US" sz="900" dirty="0"/>
          </a:p>
        </p:txBody>
      </p:sp>
      <p:sp>
        <p:nvSpPr>
          <p:cNvPr id="4" name="Text 2"/>
          <p:cNvSpPr/>
          <p:nvPr/>
        </p:nvSpPr>
        <p:spPr>
          <a:xfrm>
            <a:off x="617220" y="1508760"/>
            <a:ext cx="8229600" cy="582930"/>
          </a:xfrm>
          <a:prstGeom prst="rect">
            <a:avLst/>
          </a:prstGeom>
          <a:noFill/>
          <a:ln/>
        </p:spPr>
        <p:txBody>
          <a:bodyPr wrap="square" lIns="0" tIns="0" rIns="0" bIns="0" rtlCol="0" anchor="ctr"/>
          <a:lstStyle/>
          <a:p>
            <a:r>
              <a:rPr lang="en-US" sz="2550" b="1" dirty="0">
                <a:latin typeface="Georgia" pitchFamily="34" charset="0"/>
                <a:ea typeface="Georgia" pitchFamily="34" charset="-122"/>
                <a:cs typeface="Georgia" pitchFamily="34" charset="-120"/>
              </a:rPr>
              <a:t>Apply for a SIM Mapping in Your County</a:t>
            </a:r>
            <a:endParaRPr lang="en-US" sz="2550" dirty="0"/>
          </a:p>
        </p:txBody>
      </p:sp>
      <p:sp>
        <p:nvSpPr>
          <p:cNvPr id="5" name="Text 3"/>
          <p:cNvSpPr/>
          <p:nvPr/>
        </p:nvSpPr>
        <p:spPr>
          <a:xfrm>
            <a:off x="617220" y="2125980"/>
            <a:ext cx="8229600" cy="342900"/>
          </a:xfrm>
          <a:prstGeom prst="rect">
            <a:avLst/>
          </a:prstGeom>
          <a:noFill/>
          <a:ln/>
        </p:spPr>
        <p:txBody>
          <a:bodyPr wrap="square" lIns="0" tIns="0" rIns="0" bIns="0" rtlCol="0" anchor="ctr"/>
          <a:lstStyle/>
          <a:p>
            <a:r>
              <a:rPr lang="en-US" sz="1425" i="1" dirty="0">
                <a:latin typeface="Georgia" pitchFamily="34" charset="0"/>
                <a:ea typeface="Georgia" pitchFamily="34" charset="-122"/>
                <a:cs typeface="Georgia" pitchFamily="34" charset="-120"/>
              </a:rPr>
              <a:t>The JCMH is accepting rural community applications now.</a:t>
            </a:r>
            <a:endParaRPr lang="en-US" sz="1425" dirty="0"/>
          </a:p>
        </p:txBody>
      </p:sp>
      <p:sp>
        <p:nvSpPr>
          <p:cNvPr id="6" name="Shape 4"/>
          <p:cNvSpPr/>
          <p:nvPr/>
        </p:nvSpPr>
        <p:spPr>
          <a:xfrm>
            <a:off x="617220" y="2743200"/>
            <a:ext cx="514350" cy="514350"/>
          </a:xfrm>
          <a:prstGeom prst="ellipse">
            <a:avLst/>
          </a:prstGeom>
          <a:solidFill>
            <a:srgbClr val="E8A04D"/>
          </a:solidFill>
          <a:ln/>
        </p:spPr>
        <p:txBody>
          <a:bodyPr/>
          <a:lstStyle/>
          <a:p>
            <a:endParaRPr lang="en-US" sz="1350"/>
          </a:p>
        </p:txBody>
      </p:sp>
      <p:sp>
        <p:nvSpPr>
          <p:cNvPr id="7" name="Text 5"/>
          <p:cNvSpPr/>
          <p:nvPr/>
        </p:nvSpPr>
        <p:spPr>
          <a:xfrm>
            <a:off x="617220" y="2743200"/>
            <a:ext cx="514350" cy="514350"/>
          </a:xfrm>
          <a:prstGeom prst="rect">
            <a:avLst/>
          </a:prstGeom>
          <a:noFill/>
          <a:ln/>
        </p:spPr>
        <p:txBody>
          <a:bodyPr wrap="square" lIns="0" tIns="0" rIns="0" bIns="0" rtlCol="0" anchor="ctr"/>
          <a:lstStyle/>
          <a:p>
            <a:pPr algn="ctr"/>
            <a:r>
              <a:rPr lang="en-US" b="1" dirty="0">
                <a:solidFill>
                  <a:srgbClr val="14273F"/>
                </a:solidFill>
                <a:latin typeface="Georgia" pitchFamily="34" charset="0"/>
                <a:ea typeface="Georgia" pitchFamily="34" charset="-122"/>
                <a:cs typeface="Georgia" pitchFamily="34" charset="-120"/>
              </a:rPr>
              <a:t>1</a:t>
            </a:r>
            <a:endParaRPr lang="en-US" dirty="0"/>
          </a:p>
        </p:txBody>
      </p:sp>
      <p:sp>
        <p:nvSpPr>
          <p:cNvPr id="8" name="Text 6"/>
          <p:cNvSpPr/>
          <p:nvPr/>
        </p:nvSpPr>
        <p:spPr>
          <a:xfrm>
            <a:off x="1268730" y="2708910"/>
            <a:ext cx="4114800" cy="308610"/>
          </a:xfrm>
          <a:prstGeom prst="rect">
            <a:avLst/>
          </a:prstGeom>
          <a:noFill/>
          <a:ln/>
        </p:spPr>
        <p:txBody>
          <a:bodyPr wrap="square" lIns="0" tIns="0" rIns="0" bIns="0" rtlCol="0" anchor="ctr"/>
          <a:lstStyle/>
          <a:p>
            <a:r>
              <a:rPr lang="en-US" sz="1350" b="1" dirty="0">
                <a:latin typeface="Georgia" pitchFamily="34" charset="0"/>
                <a:ea typeface="Georgia" pitchFamily="34" charset="-122"/>
                <a:cs typeface="Georgia" pitchFamily="34" charset="-120"/>
              </a:rPr>
              <a:t>Identify your core team</a:t>
            </a:r>
            <a:endParaRPr lang="en-US" sz="1350" dirty="0"/>
          </a:p>
        </p:txBody>
      </p:sp>
      <p:sp>
        <p:nvSpPr>
          <p:cNvPr id="9" name="Text 7"/>
          <p:cNvSpPr/>
          <p:nvPr/>
        </p:nvSpPr>
        <p:spPr>
          <a:xfrm>
            <a:off x="1268730" y="3017520"/>
            <a:ext cx="4114800" cy="377190"/>
          </a:xfrm>
          <a:prstGeom prst="rect">
            <a:avLst/>
          </a:prstGeom>
          <a:noFill/>
          <a:ln/>
        </p:spPr>
        <p:txBody>
          <a:bodyPr wrap="square" lIns="0" tIns="0" rIns="0" bIns="0" rtlCol="0" anchor="t"/>
          <a:lstStyle/>
          <a:p>
            <a:r>
              <a:rPr lang="en-US" sz="975" dirty="0">
                <a:latin typeface="Calibri" pitchFamily="34" charset="0"/>
                <a:ea typeface="Calibri" pitchFamily="34" charset="-122"/>
                <a:cs typeface="Calibri" pitchFamily="34" charset="-120"/>
              </a:rPr>
              <a:t>10–15 leaders across justice, behavioral health, and community services</a:t>
            </a:r>
            <a:r>
              <a:rPr lang="en-US" sz="975" dirty="0">
                <a:solidFill>
                  <a:srgbClr val="D8E2ED"/>
                </a:solidFill>
                <a:latin typeface="Calibri" pitchFamily="34" charset="0"/>
                <a:ea typeface="Calibri" pitchFamily="34" charset="-122"/>
                <a:cs typeface="Calibri" pitchFamily="34" charset="-120"/>
              </a:rPr>
              <a:t>.</a:t>
            </a:r>
            <a:endParaRPr lang="en-US" sz="975" dirty="0"/>
          </a:p>
        </p:txBody>
      </p:sp>
      <p:sp>
        <p:nvSpPr>
          <p:cNvPr id="10" name="Shape 8"/>
          <p:cNvSpPr/>
          <p:nvPr/>
        </p:nvSpPr>
        <p:spPr>
          <a:xfrm>
            <a:off x="617220" y="3531870"/>
            <a:ext cx="514350" cy="514350"/>
          </a:xfrm>
          <a:prstGeom prst="ellipse">
            <a:avLst/>
          </a:prstGeom>
          <a:solidFill>
            <a:srgbClr val="E8A04D"/>
          </a:solidFill>
          <a:ln/>
        </p:spPr>
        <p:txBody>
          <a:bodyPr/>
          <a:lstStyle/>
          <a:p>
            <a:endParaRPr lang="en-US" sz="1350"/>
          </a:p>
        </p:txBody>
      </p:sp>
      <p:sp>
        <p:nvSpPr>
          <p:cNvPr id="11" name="Text 9"/>
          <p:cNvSpPr/>
          <p:nvPr/>
        </p:nvSpPr>
        <p:spPr>
          <a:xfrm>
            <a:off x="617220" y="3531870"/>
            <a:ext cx="514350" cy="514350"/>
          </a:xfrm>
          <a:prstGeom prst="rect">
            <a:avLst/>
          </a:prstGeom>
          <a:noFill/>
          <a:ln/>
        </p:spPr>
        <p:txBody>
          <a:bodyPr wrap="square" lIns="0" tIns="0" rIns="0" bIns="0" rtlCol="0" anchor="ctr"/>
          <a:lstStyle/>
          <a:p>
            <a:pPr algn="ctr"/>
            <a:r>
              <a:rPr lang="en-US" b="1" dirty="0">
                <a:solidFill>
                  <a:srgbClr val="14273F"/>
                </a:solidFill>
                <a:latin typeface="Georgia" pitchFamily="34" charset="0"/>
                <a:ea typeface="Georgia" pitchFamily="34" charset="-122"/>
                <a:cs typeface="Georgia" pitchFamily="34" charset="-120"/>
              </a:rPr>
              <a:t>2</a:t>
            </a:r>
            <a:endParaRPr lang="en-US" dirty="0"/>
          </a:p>
        </p:txBody>
      </p:sp>
      <p:sp>
        <p:nvSpPr>
          <p:cNvPr id="12" name="Text 10"/>
          <p:cNvSpPr/>
          <p:nvPr/>
        </p:nvSpPr>
        <p:spPr>
          <a:xfrm>
            <a:off x="1268730" y="3497580"/>
            <a:ext cx="4114800" cy="308610"/>
          </a:xfrm>
          <a:prstGeom prst="rect">
            <a:avLst/>
          </a:prstGeom>
          <a:noFill/>
          <a:ln/>
        </p:spPr>
        <p:txBody>
          <a:bodyPr wrap="square" lIns="0" tIns="0" rIns="0" bIns="0" rtlCol="0" anchor="ctr"/>
          <a:lstStyle/>
          <a:p>
            <a:r>
              <a:rPr lang="en-US" sz="1350" b="1" dirty="0">
                <a:latin typeface="Georgia" pitchFamily="34" charset="0"/>
                <a:ea typeface="Georgia" pitchFamily="34" charset="-122"/>
                <a:cs typeface="Georgia" pitchFamily="34" charset="-120"/>
              </a:rPr>
              <a:t>Submit the application</a:t>
            </a:r>
            <a:endParaRPr lang="en-US" sz="1350" dirty="0"/>
          </a:p>
        </p:txBody>
      </p:sp>
      <p:sp>
        <p:nvSpPr>
          <p:cNvPr id="13" name="Text 11"/>
          <p:cNvSpPr/>
          <p:nvPr/>
        </p:nvSpPr>
        <p:spPr>
          <a:xfrm>
            <a:off x="1268730" y="3806190"/>
            <a:ext cx="4114800" cy="377190"/>
          </a:xfrm>
          <a:prstGeom prst="rect">
            <a:avLst/>
          </a:prstGeom>
          <a:noFill/>
          <a:ln/>
        </p:spPr>
        <p:txBody>
          <a:bodyPr wrap="square" lIns="0" tIns="0" rIns="0" bIns="0" rtlCol="0" anchor="t"/>
          <a:lstStyle/>
          <a:p>
            <a:r>
              <a:rPr lang="en-US" sz="975" dirty="0">
                <a:latin typeface="Calibri" pitchFamily="34" charset="0"/>
                <a:ea typeface="Calibri" pitchFamily="34" charset="-122"/>
                <a:cs typeface="Calibri" pitchFamily="34" charset="-120"/>
              </a:rPr>
              <a:t>Complete JCMH's online request — goals, stakeholders, mapping history.</a:t>
            </a:r>
            <a:endParaRPr lang="en-US" sz="975" dirty="0"/>
          </a:p>
        </p:txBody>
      </p:sp>
      <p:sp>
        <p:nvSpPr>
          <p:cNvPr id="14" name="Shape 12"/>
          <p:cNvSpPr/>
          <p:nvPr/>
        </p:nvSpPr>
        <p:spPr>
          <a:xfrm>
            <a:off x="617220" y="4320540"/>
            <a:ext cx="514350" cy="514350"/>
          </a:xfrm>
          <a:prstGeom prst="ellipse">
            <a:avLst/>
          </a:prstGeom>
          <a:solidFill>
            <a:srgbClr val="E8A04D"/>
          </a:solidFill>
          <a:ln/>
        </p:spPr>
        <p:txBody>
          <a:bodyPr/>
          <a:lstStyle/>
          <a:p>
            <a:endParaRPr lang="en-US" sz="1350"/>
          </a:p>
        </p:txBody>
      </p:sp>
      <p:sp>
        <p:nvSpPr>
          <p:cNvPr id="15" name="Text 13"/>
          <p:cNvSpPr/>
          <p:nvPr/>
        </p:nvSpPr>
        <p:spPr>
          <a:xfrm>
            <a:off x="617220" y="4320540"/>
            <a:ext cx="514350" cy="514350"/>
          </a:xfrm>
          <a:prstGeom prst="rect">
            <a:avLst/>
          </a:prstGeom>
          <a:noFill/>
          <a:ln/>
        </p:spPr>
        <p:txBody>
          <a:bodyPr wrap="square" lIns="0" tIns="0" rIns="0" bIns="0" rtlCol="0" anchor="ctr"/>
          <a:lstStyle/>
          <a:p>
            <a:pPr algn="ctr"/>
            <a:r>
              <a:rPr lang="en-US" b="1" dirty="0">
                <a:solidFill>
                  <a:srgbClr val="14273F"/>
                </a:solidFill>
                <a:latin typeface="Georgia" pitchFamily="34" charset="0"/>
                <a:ea typeface="Georgia" pitchFamily="34" charset="-122"/>
                <a:cs typeface="Georgia" pitchFamily="34" charset="-120"/>
              </a:rPr>
              <a:t>3</a:t>
            </a:r>
            <a:endParaRPr lang="en-US" dirty="0"/>
          </a:p>
        </p:txBody>
      </p:sp>
      <p:sp>
        <p:nvSpPr>
          <p:cNvPr id="16" name="Text 14"/>
          <p:cNvSpPr/>
          <p:nvPr/>
        </p:nvSpPr>
        <p:spPr>
          <a:xfrm>
            <a:off x="1268730" y="4286250"/>
            <a:ext cx="4114800" cy="308610"/>
          </a:xfrm>
          <a:prstGeom prst="rect">
            <a:avLst/>
          </a:prstGeom>
          <a:noFill/>
          <a:ln/>
        </p:spPr>
        <p:txBody>
          <a:bodyPr wrap="square" lIns="0" tIns="0" rIns="0" bIns="0" rtlCol="0" anchor="ctr"/>
          <a:lstStyle/>
          <a:p>
            <a:r>
              <a:rPr lang="en-US" sz="1350" b="1" dirty="0">
                <a:latin typeface="Georgia" pitchFamily="34" charset="0"/>
                <a:ea typeface="Georgia" pitchFamily="34" charset="-122"/>
                <a:cs typeface="Georgia" pitchFamily="34" charset="-120"/>
              </a:rPr>
              <a:t>Schedule your workshop</a:t>
            </a:r>
            <a:endParaRPr lang="en-US" sz="1350" dirty="0"/>
          </a:p>
        </p:txBody>
      </p:sp>
      <p:sp>
        <p:nvSpPr>
          <p:cNvPr id="17" name="Text 15"/>
          <p:cNvSpPr/>
          <p:nvPr/>
        </p:nvSpPr>
        <p:spPr>
          <a:xfrm>
            <a:off x="1268730" y="4594860"/>
            <a:ext cx="4114800" cy="377190"/>
          </a:xfrm>
          <a:prstGeom prst="rect">
            <a:avLst/>
          </a:prstGeom>
          <a:noFill/>
          <a:ln/>
        </p:spPr>
        <p:txBody>
          <a:bodyPr wrap="square" lIns="0" tIns="0" rIns="0" bIns="0" rtlCol="0" anchor="t"/>
          <a:lstStyle/>
          <a:p>
            <a:r>
              <a:rPr lang="en-US" sz="975" dirty="0">
                <a:latin typeface="Calibri" pitchFamily="34" charset="0"/>
                <a:ea typeface="Calibri" pitchFamily="34" charset="-122"/>
                <a:cs typeface="Calibri" pitchFamily="34" charset="-120"/>
              </a:rPr>
              <a:t>JCMH facilitators work with you on timing, logistics, and pre-work</a:t>
            </a:r>
            <a:r>
              <a:rPr lang="en-US" sz="975" dirty="0">
                <a:solidFill>
                  <a:srgbClr val="D8E2ED"/>
                </a:solidFill>
                <a:latin typeface="Calibri" pitchFamily="34" charset="0"/>
                <a:ea typeface="Calibri" pitchFamily="34" charset="-122"/>
                <a:cs typeface="Calibri" pitchFamily="34" charset="-120"/>
              </a:rPr>
              <a:t>.</a:t>
            </a:r>
            <a:endParaRPr lang="en-US" sz="975" dirty="0"/>
          </a:p>
        </p:txBody>
      </p:sp>
      <p:sp>
        <p:nvSpPr>
          <p:cNvPr id="18" name="Shape 16"/>
          <p:cNvSpPr/>
          <p:nvPr/>
        </p:nvSpPr>
        <p:spPr>
          <a:xfrm>
            <a:off x="6000750" y="2571750"/>
            <a:ext cx="2606040" cy="2606040"/>
          </a:xfrm>
          <a:prstGeom prst="rect">
            <a:avLst/>
          </a:prstGeom>
          <a:solidFill>
            <a:srgbClr val="FFFFFF"/>
          </a:solidFill>
          <a:ln/>
        </p:spPr>
        <p:txBody>
          <a:bodyPr/>
          <a:lstStyle/>
          <a:p>
            <a:endParaRPr lang="en-US" sz="1350"/>
          </a:p>
        </p:txBody>
      </p:sp>
      <p:pic>
        <p:nvPicPr>
          <p:cNvPr id="19" name="Image 0" descr="/home/claude/assets/qr_code.png"/>
          <p:cNvPicPr>
            <a:picLocks noChangeAspect="1"/>
          </p:cNvPicPr>
          <p:nvPr/>
        </p:nvPicPr>
        <p:blipFill>
          <a:blip r:embed="rId3"/>
          <a:stretch>
            <a:fillRect/>
          </a:stretch>
        </p:blipFill>
        <p:spPr>
          <a:xfrm>
            <a:off x="6137910" y="2708910"/>
            <a:ext cx="2331720" cy="2331720"/>
          </a:xfrm>
          <a:prstGeom prst="rect">
            <a:avLst/>
          </a:prstGeom>
        </p:spPr>
      </p:pic>
      <p:sp>
        <p:nvSpPr>
          <p:cNvPr id="20" name="Text 17"/>
          <p:cNvSpPr/>
          <p:nvPr/>
        </p:nvSpPr>
        <p:spPr>
          <a:xfrm>
            <a:off x="6000750" y="5246370"/>
            <a:ext cx="2606040" cy="274320"/>
          </a:xfrm>
          <a:prstGeom prst="rect">
            <a:avLst/>
          </a:prstGeom>
          <a:noFill/>
          <a:ln/>
        </p:spPr>
        <p:txBody>
          <a:bodyPr wrap="square" lIns="0" tIns="0" rIns="0" bIns="0" rtlCol="0" anchor="ctr"/>
          <a:lstStyle/>
          <a:p>
            <a:pPr algn="ctr"/>
            <a:r>
              <a:rPr lang="en-US" sz="900" b="1" kern="0" spc="300" dirty="0">
                <a:solidFill>
                  <a:srgbClr val="E8A04D"/>
                </a:solidFill>
                <a:latin typeface="Calibri" pitchFamily="34" charset="0"/>
                <a:ea typeface="Calibri" pitchFamily="34" charset="-122"/>
                <a:cs typeface="Calibri" pitchFamily="34" charset="-120"/>
              </a:rPr>
              <a:t>SCAN TO APPLY</a:t>
            </a:r>
            <a:endParaRPr lang="en-US" sz="900" dirty="0"/>
          </a:p>
        </p:txBody>
      </p:sp>
      <p:sp>
        <p:nvSpPr>
          <p:cNvPr id="21" name="Shape 18"/>
          <p:cNvSpPr/>
          <p:nvPr/>
        </p:nvSpPr>
        <p:spPr>
          <a:xfrm>
            <a:off x="617220" y="5349240"/>
            <a:ext cx="5143500" cy="0"/>
          </a:xfrm>
          <a:prstGeom prst="line">
            <a:avLst/>
          </a:prstGeom>
          <a:noFill/>
          <a:ln w="12700">
            <a:solidFill>
              <a:srgbClr val="E8A04D"/>
            </a:solidFill>
            <a:prstDash val="solid"/>
          </a:ln>
        </p:spPr>
        <p:txBody>
          <a:bodyPr/>
          <a:lstStyle/>
          <a:p>
            <a:endParaRPr lang="en-US" sz="1350"/>
          </a:p>
        </p:txBody>
      </p:sp>
      <p:sp>
        <p:nvSpPr>
          <p:cNvPr id="22" name="Text 19"/>
          <p:cNvSpPr/>
          <p:nvPr/>
        </p:nvSpPr>
        <p:spPr>
          <a:xfrm>
            <a:off x="617220" y="5417820"/>
            <a:ext cx="5143500" cy="240030"/>
          </a:xfrm>
          <a:prstGeom prst="rect">
            <a:avLst/>
          </a:prstGeom>
          <a:noFill/>
          <a:ln/>
        </p:spPr>
        <p:txBody>
          <a:bodyPr wrap="square" lIns="0" tIns="0" rIns="0" bIns="0" rtlCol="0" anchor="ctr"/>
          <a:lstStyle/>
          <a:p>
            <a:r>
              <a:rPr lang="en-US" sz="975" b="1" dirty="0">
                <a:solidFill>
                  <a:srgbClr val="E8A04D"/>
                </a:solidFill>
                <a:latin typeface="Calibri" pitchFamily="34" charset="0"/>
                <a:ea typeface="Calibri" pitchFamily="34" charset="-122"/>
                <a:cs typeface="Calibri" pitchFamily="34" charset="-120"/>
              </a:rPr>
              <a:t>Learn more:  </a:t>
            </a:r>
            <a:r>
              <a:rPr lang="en-US" sz="975" dirty="0">
                <a:latin typeface="Calibri" pitchFamily="34" charset="0"/>
                <a:ea typeface="Calibri" pitchFamily="34" charset="-122"/>
                <a:cs typeface="Calibri" pitchFamily="34" charset="-120"/>
              </a:rPr>
              <a:t>texasjcmh.gov/programs-initiatives/sim-mapping-workshop</a:t>
            </a:r>
            <a:endParaRPr lang="en-US" sz="975" dirty="0"/>
          </a:p>
        </p:txBody>
      </p:sp>
      <p:sp>
        <p:nvSpPr>
          <p:cNvPr id="23" name="Text 20"/>
          <p:cNvSpPr/>
          <p:nvPr/>
        </p:nvSpPr>
        <p:spPr>
          <a:xfrm>
            <a:off x="617220" y="5657850"/>
            <a:ext cx="5143500" cy="240030"/>
          </a:xfrm>
          <a:prstGeom prst="rect">
            <a:avLst/>
          </a:prstGeom>
          <a:noFill/>
          <a:ln/>
        </p:spPr>
        <p:txBody>
          <a:bodyPr wrap="square" lIns="0" tIns="0" rIns="0" bIns="0" rtlCol="0" anchor="ctr"/>
          <a:lstStyle/>
          <a:p>
            <a:r>
              <a:rPr lang="en-US" sz="975" b="1" dirty="0">
                <a:solidFill>
                  <a:srgbClr val="E8A04D"/>
                </a:solidFill>
                <a:latin typeface="Calibri" pitchFamily="34" charset="0"/>
                <a:ea typeface="Calibri" pitchFamily="34" charset="-122"/>
                <a:cs typeface="Calibri" pitchFamily="34" charset="-120"/>
              </a:rPr>
              <a:t>Contact</a:t>
            </a:r>
            <a:r>
              <a:rPr lang="en-US" sz="1000" dirty="0">
                <a:latin typeface="Calibri" pitchFamily="34" charset="0"/>
                <a:ea typeface="Calibri" pitchFamily="34" charset="-122"/>
                <a:cs typeface="Calibri" pitchFamily="34" charset="-120"/>
              </a:rPr>
              <a:t> JCMH@txcourts.gov</a:t>
            </a:r>
            <a:r>
              <a:rPr lang="en-US" sz="975" dirty="0">
                <a:latin typeface="Calibri" pitchFamily="34" charset="0"/>
                <a:ea typeface="Calibri" pitchFamily="34" charset="-122"/>
                <a:cs typeface="Calibri" pitchFamily="34" charset="-120"/>
              </a:rPr>
              <a:t>.</a:t>
            </a:r>
            <a:r>
              <a:rPr lang="en-US" sz="975" dirty="0">
                <a:solidFill>
                  <a:srgbClr val="FFFFFF"/>
                </a:solidFill>
                <a:latin typeface="Calibri" pitchFamily="34" charset="0"/>
                <a:ea typeface="Calibri" pitchFamily="34" charset="-122"/>
                <a:cs typeface="Calibri" pitchFamily="34" charset="-120"/>
              </a:rPr>
              <a:t>gov</a:t>
            </a:r>
            <a:endParaRPr lang="en-US" sz="97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1480" y="1131570"/>
            <a:ext cx="8229600" cy="240030"/>
          </a:xfrm>
          <a:prstGeom prst="rect">
            <a:avLst/>
          </a:prstGeom>
          <a:noFill/>
          <a:ln/>
        </p:spPr>
        <p:txBody>
          <a:bodyPr wrap="square" lIns="0" tIns="0" rIns="0" bIns="0" rtlCol="0" anchor="ctr"/>
          <a:lstStyle/>
          <a:p>
            <a:r>
              <a:rPr lang="en-US" sz="900" b="1" kern="0" spc="450" dirty="0">
                <a:solidFill>
                  <a:srgbClr val="2A7F7F"/>
                </a:solidFill>
                <a:latin typeface="Calibri" pitchFamily="34" charset="0"/>
                <a:ea typeface="Calibri" pitchFamily="34" charset="-122"/>
                <a:cs typeface="Calibri" pitchFamily="34" charset="-120"/>
              </a:rPr>
              <a:t>THE MODEL</a:t>
            </a:r>
            <a:endParaRPr lang="en-US" sz="900" dirty="0"/>
          </a:p>
        </p:txBody>
      </p:sp>
      <p:sp>
        <p:nvSpPr>
          <p:cNvPr id="3" name="Text 1"/>
          <p:cNvSpPr/>
          <p:nvPr/>
        </p:nvSpPr>
        <p:spPr>
          <a:xfrm>
            <a:off x="411480" y="1371600"/>
            <a:ext cx="8229600" cy="480060"/>
          </a:xfrm>
          <a:prstGeom prst="rect">
            <a:avLst/>
          </a:prstGeom>
          <a:noFill/>
          <a:ln/>
        </p:spPr>
        <p:txBody>
          <a:bodyPr wrap="square" lIns="0" tIns="0" rIns="0" bIns="0" rtlCol="0" anchor="ctr"/>
          <a:lstStyle/>
          <a:p>
            <a:r>
              <a:rPr lang="en-US" sz="2550" b="1" dirty="0">
                <a:solidFill>
                  <a:srgbClr val="1E3A5F"/>
                </a:solidFill>
                <a:latin typeface="Georgia" pitchFamily="34" charset="0"/>
                <a:ea typeface="Georgia" pitchFamily="34" charset="-122"/>
                <a:cs typeface="Georgia" pitchFamily="34" charset="-120"/>
              </a:rPr>
              <a:t>Youth Sequential Intercept Model</a:t>
            </a:r>
            <a:endParaRPr lang="en-US" sz="2550" dirty="0"/>
          </a:p>
        </p:txBody>
      </p:sp>
      <p:sp>
        <p:nvSpPr>
          <p:cNvPr id="4" name="Text 2"/>
          <p:cNvSpPr/>
          <p:nvPr/>
        </p:nvSpPr>
        <p:spPr>
          <a:xfrm>
            <a:off x="411480" y="1851660"/>
            <a:ext cx="8229600" cy="308610"/>
          </a:xfrm>
          <a:prstGeom prst="rect">
            <a:avLst/>
          </a:prstGeom>
          <a:noFill/>
          <a:ln/>
        </p:spPr>
        <p:txBody>
          <a:bodyPr wrap="square" lIns="0" tIns="0" rIns="0" bIns="0" rtlCol="0" anchor="ctr"/>
          <a:lstStyle/>
          <a:p>
            <a:r>
              <a:rPr lang="en-US" sz="1050" i="1" dirty="0">
                <a:solidFill>
                  <a:srgbClr val="64748B"/>
                </a:solidFill>
                <a:latin typeface="Calibri" pitchFamily="34" charset="0"/>
                <a:ea typeface="Calibri" pitchFamily="34" charset="-122"/>
                <a:cs typeface="Calibri" pitchFamily="34" charset="-120"/>
              </a:rPr>
              <a:t>A parallel framework for youth — adding schools, child welfare, and juvenile justice to the continuum.</a:t>
            </a:r>
            <a:endParaRPr lang="en-US" sz="1050" dirty="0"/>
          </a:p>
        </p:txBody>
      </p:sp>
      <p:pic>
        <p:nvPicPr>
          <p:cNvPr id="5" name="Image 0" descr="/home/claude/assets/youth_sim.jpeg"/>
          <p:cNvPicPr>
            <a:picLocks noChangeAspect="1"/>
          </p:cNvPicPr>
          <p:nvPr/>
        </p:nvPicPr>
        <p:blipFill>
          <a:blip r:embed="rId3"/>
          <a:srcRect/>
          <a:stretch/>
        </p:blipFill>
        <p:spPr>
          <a:xfrm>
            <a:off x="411480" y="2263140"/>
            <a:ext cx="8298180" cy="2880360"/>
          </a:xfrm>
          <a:prstGeom prst="rect">
            <a:avLst/>
          </a:prstGeom>
        </p:spPr>
      </p:pic>
      <p:sp>
        <p:nvSpPr>
          <p:cNvPr id="6" name="Text 3"/>
          <p:cNvSpPr/>
          <p:nvPr/>
        </p:nvSpPr>
        <p:spPr>
          <a:xfrm>
            <a:off x="411480" y="5383530"/>
            <a:ext cx="8298180" cy="411480"/>
          </a:xfrm>
          <a:prstGeom prst="rect">
            <a:avLst/>
          </a:prstGeom>
          <a:noFill/>
          <a:ln/>
        </p:spPr>
        <p:txBody>
          <a:bodyPr wrap="square" lIns="0" tIns="0" rIns="0" bIns="0" rtlCol="0" anchor="ctr"/>
          <a:lstStyle/>
          <a:p>
            <a:pPr algn="ctr"/>
            <a:r>
              <a:rPr lang="en-US" sz="975" dirty="0">
                <a:solidFill>
                  <a:srgbClr val="334155"/>
                </a:solidFill>
                <a:latin typeface="Calibri" pitchFamily="34" charset="0"/>
                <a:ea typeface="Calibri" pitchFamily="34" charset="-122"/>
                <a:cs typeface="Calibri" pitchFamily="34" charset="-120"/>
              </a:rPr>
              <a:t>Why it matters: youth system gaps — particularly adolescent psychiatric beds — have lasting impact on the adult system.</a:t>
            </a:r>
            <a:endParaRPr lang="en-US" sz="97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1480" y="1131570"/>
            <a:ext cx="8229600" cy="240030"/>
          </a:xfrm>
          <a:prstGeom prst="rect">
            <a:avLst/>
          </a:prstGeom>
          <a:noFill/>
          <a:ln/>
        </p:spPr>
        <p:txBody>
          <a:bodyPr wrap="square" lIns="0" tIns="0" rIns="0" bIns="0" rtlCol="0" anchor="ctr"/>
          <a:lstStyle/>
          <a:p>
            <a:r>
              <a:rPr lang="en-US" sz="900" b="1" kern="0" spc="450" dirty="0">
                <a:solidFill>
                  <a:srgbClr val="2A7F7F"/>
                </a:solidFill>
                <a:latin typeface="Calibri" pitchFamily="34" charset="0"/>
                <a:ea typeface="Calibri" pitchFamily="34" charset="-122"/>
                <a:cs typeface="Calibri" pitchFamily="34" charset="-120"/>
              </a:rPr>
              <a:t>WHO LEADS A SIM</a:t>
            </a:r>
            <a:endParaRPr lang="en-US" sz="900" dirty="0"/>
          </a:p>
        </p:txBody>
      </p:sp>
      <p:sp>
        <p:nvSpPr>
          <p:cNvPr id="3" name="Text 1"/>
          <p:cNvSpPr/>
          <p:nvPr/>
        </p:nvSpPr>
        <p:spPr>
          <a:xfrm>
            <a:off x="411480" y="1371600"/>
            <a:ext cx="8229600" cy="480060"/>
          </a:xfrm>
          <a:prstGeom prst="rect">
            <a:avLst/>
          </a:prstGeom>
          <a:noFill/>
          <a:ln/>
        </p:spPr>
        <p:txBody>
          <a:bodyPr wrap="square" lIns="0" tIns="0" rIns="0" bIns="0" rtlCol="0" anchor="ctr"/>
          <a:lstStyle/>
          <a:p>
            <a:r>
              <a:rPr lang="en-US" sz="2550" b="1" dirty="0">
                <a:solidFill>
                  <a:srgbClr val="1E3A5F"/>
                </a:solidFill>
                <a:latin typeface="Georgia" pitchFamily="34" charset="0"/>
                <a:ea typeface="Georgia" pitchFamily="34" charset="-122"/>
                <a:cs typeface="Georgia" pitchFamily="34" charset="-120"/>
              </a:rPr>
              <a:t>A Small Team of Committed Leaders</a:t>
            </a:r>
            <a:endParaRPr lang="en-US" sz="2550" dirty="0"/>
          </a:p>
        </p:txBody>
      </p:sp>
      <p:sp>
        <p:nvSpPr>
          <p:cNvPr id="4" name="Text 2"/>
          <p:cNvSpPr/>
          <p:nvPr/>
        </p:nvSpPr>
        <p:spPr>
          <a:xfrm>
            <a:off x="411480" y="1851660"/>
            <a:ext cx="8229600" cy="308610"/>
          </a:xfrm>
          <a:prstGeom prst="rect">
            <a:avLst/>
          </a:prstGeom>
          <a:noFill/>
          <a:ln/>
        </p:spPr>
        <p:txBody>
          <a:bodyPr wrap="square" lIns="0" tIns="0" rIns="0" bIns="0" rtlCol="0" anchor="ctr"/>
          <a:lstStyle/>
          <a:p>
            <a:r>
              <a:rPr lang="en-US" sz="1125" i="1" dirty="0">
                <a:solidFill>
                  <a:srgbClr val="64748B"/>
                </a:solidFill>
                <a:latin typeface="Calibri" pitchFamily="34" charset="0"/>
                <a:ea typeface="Calibri" pitchFamily="34" charset="-122"/>
                <a:cs typeface="Calibri" pitchFamily="34" charset="-120"/>
              </a:rPr>
              <a:t>You don't need a huge task force. You need the right people at the table.</a:t>
            </a:r>
            <a:endParaRPr lang="en-US" sz="1125" dirty="0"/>
          </a:p>
        </p:txBody>
      </p:sp>
      <p:pic>
        <p:nvPicPr>
          <p:cNvPr id="5" name="Image 0" descr="preencoded.png"/>
          <p:cNvPicPr>
            <a:picLocks noChangeAspect="1"/>
          </p:cNvPicPr>
          <p:nvPr/>
        </p:nvPicPr>
        <p:blipFill>
          <a:blip r:embed="rId3"/>
          <a:stretch>
            <a:fillRect/>
          </a:stretch>
        </p:blipFill>
        <p:spPr>
          <a:xfrm>
            <a:off x="480060" y="2400300"/>
            <a:ext cx="240030" cy="240030"/>
          </a:xfrm>
          <a:prstGeom prst="rect">
            <a:avLst/>
          </a:prstGeom>
        </p:spPr>
      </p:pic>
      <p:sp>
        <p:nvSpPr>
          <p:cNvPr id="6" name="Text 3"/>
          <p:cNvSpPr/>
          <p:nvPr/>
        </p:nvSpPr>
        <p:spPr>
          <a:xfrm>
            <a:off x="788670" y="2331720"/>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Judges &amp; Magistrates</a:t>
            </a:r>
            <a:endParaRPr lang="en-US" sz="975" dirty="0"/>
          </a:p>
        </p:txBody>
      </p:sp>
      <p:pic>
        <p:nvPicPr>
          <p:cNvPr id="7" name="Image 1" descr="preencoded.png"/>
          <p:cNvPicPr>
            <a:picLocks noChangeAspect="1"/>
          </p:cNvPicPr>
          <p:nvPr/>
        </p:nvPicPr>
        <p:blipFill>
          <a:blip r:embed="rId4"/>
          <a:stretch>
            <a:fillRect/>
          </a:stretch>
        </p:blipFill>
        <p:spPr>
          <a:xfrm>
            <a:off x="2688336" y="2400300"/>
            <a:ext cx="240030" cy="240030"/>
          </a:xfrm>
          <a:prstGeom prst="rect">
            <a:avLst/>
          </a:prstGeom>
        </p:spPr>
      </p:pic>
      <p:sp>
        <p:nvSpPr>
          <p:cNvPr id="8" name="Text 4"/>
          <p:cNvSpPr/>
          <p:nvPr/>
        </p:nvSpPr>
        <p:spPr>
          <a:xfrm>
            <a:off x="2996946" y="2331720"/>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Law Enforcement Leadership</a:t>
            </a:r>
            <a:endParaRPr lang="en-US" sz="975" dirty="0"/>
          </a:p>
        </p:txBody>
      </p:sp>
      <p:pic>
        <p:nvPicPr>
          <p:cNvPr id="9" name="Image 2" descr="preencoded.png"/>
          <p:cNvPicPr>
            <a:picLocks noChangeAspect="1"/>
          </p:cNvPicPr>
          <p:nvPr/>
        </p:nvPicPr>
        <p:blipFill>
          <a:blip r:embed="rId5"/>
          <a:stretch>
            <a:fillRect/>
          </a:stretch>
        </p:blipFill>
        <p:spPr>
          <a:xfrm>
            <a:off x="480060" y="2859786"/>
            <a:ext cx="240030" cy="240030"/>
          </a:xfrm>
          <a:prstGeom prst="rect">
            <a:avLst/>
          </a:prstGeom>
        </p:spPr>
      </p:pic>
      <p:sp>
        <p:nvSpPr>
          <p:cNvPr id="10" name="Text 5"/>
          <p:cNvSpPr/>
          <p:nvPr/>
        </p:nvSpPr>
        <p:spPr>
          <a:xfrm>
            <a:off x="788670" y="2791206"/>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Local Mental Health Authority</a:t>
            </a:r>
            <a:endParaRPr lang="en-US" sz="975" dirty="0"/>
          </a:p>
        </p:txBody>
      </p:sp>
      <p:pic>
        <p:nvPicPr>
          <p:cNvPr id="11" name="Image 3" descr="preencoded.png"/>
          <p:cNvPicPr>
            <a:picLocks noChangeAspect="1"/>
          </p:cNvPicPr>
          <p:nvPr/>
        </p:nvPicPr>
        <p:blipFill>
          <a:blip r:embed="rId6"/>
          <a:stretch>
            <a:fillRect/>
          </a:stretch>
        </p:blipFill>
        <p:spPr>
          <a:xfrm>
            <a:off x="2688336" y="2859786"/>
            <a:ext cx="240030" cy="240030"/>
          </a:xfrm>
          <a:prstGeom prst="rect">
            <a:avLst/>
          </a:prstGeom>
        </p:spPr>
      </p:pic>
      <p:sp>
        <p:nvSpPr>
          <p:cNvPr id="12" name="Text 6"/>
          <p:cNvSpPr/>
          <p:nvPr/>
        </p:nvSpPr>
        <p:spPr>
          <a:xfrm>
            <a:off x="2996946" y="2791206"/>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Prosecutors &amp; Defense</a:t>
            </a:r>
            <a:endParaRPr lang="en-US" sz="975" dirty="0"/>
          </a:p>
        </p:txBody>
      </p:sp>
      <p:pic>
        <p:nvPicPr>
          <p:cNvPr id="13" name="Image 4" descr="preencoded.png"/>
          <p:cNvPicPr>
            <a:picLocks noChangeAspect="1"/>
          </p:cNvPicPr>
          <p:nvPr/>
        </p:nvPicPr>
        <p:blipFill>
          <a:blip r:embed="rId7"/>
          <a:stretch>
            <a:fillRect/>
          </a:stretch>
        </p:blipFill>
        <p:spPr>
          <a:xfrm>
            <a:off x="480060" y="3319272"/>
            <a:ext cx="240030" cy="240030"/>
          </a:xfrm>
          <a:prstGeom prst="rect">
            <a:avLst/>
          </a:prstGeom>
        </p:spPr>
      </p:pic>
      <p:sp>
        <p:nvSpPr>
          <p:cNvPr id="14" name="Text 7"/>
          <p:cNvSpPr/>
          <p:nvPr/>
        </p:nvSpPr>
        <p:spPr>
          <a:xfrm>
            <a:off x="788670" y="3250692"/>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Jail Leadership</a:t>
            </a:r>
            <a:endParaRPr lang="en-US" sz="975" dirty="0"/>
          </a:p>
        </p:txBody>
      </p:sp>
      <p:pic>
        <p:nvPicPr>
          <p:cNvPr id="15" name="Image 5" descr="preencoded.png"/>
          <p:cNvPicPr>
            <a:picLocks noChangeAspect="1"/>
          </p:cNvPicPr>
          <p:nvPr/>
        </p:nvPicPr>
        <p:blipFill>
          <a:blip r:embed="rId8"/>
          <a:stretch>
            <a:fillRect/>
          </a:stretch>
        </p:blipFill>
        <p:spPr>
          <a:xfrm>
            <a:off x="2688336" y="3319272"/>
            <a:ext cx="240030" cy="240030"/>
          </a:xfrm>
          <a:prstGeom prst="rect">
            <a:avLst/>
          </a:prstGeom>
        </p:spPr>
      </p:pic>
      <p:sp>
        <p:nvSpPr>
          <p:cNvPr id="16" name="Text 8"/>
          <p:cNvSpPr/>
          <p:nvPr/>
        </p:nvSpPr>
        <p:spPr>
          <a:xfrm>
            <a:off x="2996946" y="3250692"/>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Probation / Community Supervision</a:t>
            </a:r>
            <a:endParaRPr lang="en-US" sz="975" dirty="0"/>
          </a:p>
        </p:txBody>
      </p:sp>
      <p:pic>
        <p:nvPicPr>
          <p:cNvPr id="17" name="Image 6" descr="preencoded.png"/>
          <p:cNvPicPr>
            <a:picLocks noChangeAspect="1"/>
          </p:cNvPicPr>
          <p:nvPr/>
        </p:nvPicPr>
        <p:blipFill>
          <a:blip r:embed="rId9"/>
          <a:stretch>
            <a:fillRect/>
          </a:stretch>
        </p:blipFill>
        <p:spPr>
          <a:xfrm>
            <a:off x="480060" y="3778758"/>
            <a:ext cx="240030" cy="240030"/>
          </a:xfrm>
          <a:prstGeom prst="rect">
            <a:avLst/>
          </a:prstGeom>
        </p:spPr>
      </p:pic>
      <p:sp>
        <p:nvSpPr>
          <p:cNvPr id="18" name="Text 9"/>
          <p:cNvSpPr/>
          <p:nvPr/>
        </p:nvSpPr>
        <p:spPr>
          <a:xfrm>
            <a:off x="788670" y="3710178"/>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Hospitals &amp; Crisis Providers</a:t>
            </a:r>
            <a:endParaRPr lang="en-US" sz="975" dirty="0"/>
          </a:p>
        </p:txBody>
      </p:sp>
      <p:pic>
        <p:nvPicPr>
          <p:cNvPr id="19" name="Image 7" descr="preencoded.png"/>
          <p:cNvPicPr>
            <a:picLocks noChangeAspect="1"/>
          </p:cNvPicPr>
          <p:nvPr/>
        </p:nvPicPr>
        <p:blipFill>
          <a:blip r:embed="rId10"/>
          <a:stretch>
            <a:fillRect/>
          </a:stretch>
        </p:blipFill>
        <p:spPr>
          <a:xfrm>
            <a:off x="2688336" y="3778758"/>
            <a:ext cx="240030" cy="240030"/>
          </a:xfrm>
          <a:prstGeom prst="rect">
            <a:avLst/>
          </a:prstGeom>
        </p:spPr>
      </p:pic>
      <p:sp>
        <p:nvSpPr>
          <p:cNvPr id="20" name="Text 10"/>
          <p:cNvSpPr/>
          <p:nvPr/>
        </p:nvSpPr>
        <p:spPr>
          <a:xfrm>
            <a:off x="2996946" y="3710178"/>
            <a:ext cx="1714500" cy="377190"/>
          </a:xfrm>
          <a:prstGeom prst="rect">
            <a:avLst/>
          </a:prstGeom>
          <a:noFill/>
          <a:ln/>
        </p:spPr>
        <p:txBody>
          <a:bodyPr wrap="square" lIns="0" tIns="0" rIns="0" bIns="0" rtlCol="0" anchor="ctr"/>
          <a:lstStyle/>
          <a:p>
            <a:r>
              <a:rPr lang="en-US" sz="975" b="1" dirty="0">
                <a:solidFill>
                  <a:srgbClr val="1E293B"/>
                </a:solidFill>
                <a:latin typeface="Calibri" pitchFamily="34" charset="0"/>
                <a:ea typeface="Calibri" pitchFamily="34" charset="-122"/>
                <a:cs typeface="Calibri" pitchFamily="34" charset="-120"/>
              </a:rPr>
              <a:t>People with Lived Experience &amp; Families</a:t>
            </a:r>
            <a:endParaRPr lang="en-US" sz="975" dirty="0"/>
          </a:p>
        </p:txBody>
      </p:sp>
      <p:sp>
        <p:nvSpPr>
          <p:cNvPr id="21" name="Shape 11"/>
          <p:cNvSpPr/>
          <p:nvPr/>
        </p:nvSpPr>
        <p:spPr>
          <a:xfrm>
            <a:off x="4903470" y="2331720"/>
            <a:ext cx="3806190" cy="3223260"/>
          </a:xfrm>
          <a:prstGeom prst="rect">
            <a:avLst/>
          </a:prstGeom>
          <a:solidFill>
            <a:srgbClr val="1E3A5F"/>
          </a:solidFill>
          <a:ln/>
        </p:spPr>
        <p:txBody>
          <a:bodyPr/>
          <a:lstStyle/>
          <a:p>
            <a:endParaRPr lang="en-US" sz="1350"/>
          </a:p>
        </p:txBody>
      </p:sp>
      <p:sp>
        <p:nvSpPr>
          <p:cNvPr id="22" name="Text 12"/>
          <p:cNvSpPr/>
          <p:nvPr/>
        </p:nvSpPr>
        <p:spPr>
          <a:xfrm>
            <a:off x="5143500" y="2468880"/>
            <a:ext cx="3429000" cy="342900"/>
          </a:xfrm>
          <a:prstGeom prst="rect">
            <a:avLst/>
          </a:prstGeom>
          <a:noFill/>
          <a:ln/>
        </p:spPr>
        <p:txBody>
          <a:bodyPr wrap="square" lIns="0" tIns="0" rIns="0" bIns="0" rtlCol="0" anchor="ctr"/>
          <a:lstStyle/>
          <a:p>
            <a:r>
              <a:rPr lang="en-US" sz="1650" b="1" dirty="0">
                <a:solidFill>
                  <a:srgbClr val="FFFFFF"/>
                </a:solidFill>
                <a:latin typeface="Georgia" pitchFamily="34" charset="0"/>
                <a:ea typeface="Georgia" pitchFamily="34" charset="-122"/>
                <a:cs typeface="Georgia" pitchFamily="34" charset="-120"/>
              </a:rPr>
              <a:t>What It Takes</a:t>
            </a:r>
            <a:endParaRPr lang="en-US" sz="1650" dirty="0"/>
          </a:p>
        </p:txBody>
      </p:sp>
      <p:sp>
        <p:nvSpPr>
          <p:cNvPr id="23" name="Shape 13"/>
          <p:cNvSpPr/>
          <p:nvPr/>
        </p:nvSpPr>
        <p:spPr>
          <a:xfrm>
            <a:off x="5143500" y="2846070"/>
            <a:ext cx="822960" cy="0"/>
          </a:xfrm>
          <a:prstGeom prst="line">
            <a:avLst/>
          </a:prstGeom>
          <a:noFill/>
          <a:ln w="25400">
            <a:solidFill>
              <a:srgbClr val="E8A04D"/>
            </a:solidFill>
            <a:prstDash val="solid"/>
          </a:ln>
        </p:spPr>
        <p:txBody>
          <a:bodyPr/>
          <a:lstStyle/>
          <a:p>
            <a:endParaRPr lang="en-US" sz="1350"/>
          </a:p>
        </p:txBody>
      </p:sp>
      <p:sp>
        <p:nvSpPr>
          <p:cNvPr id="24" name="Text 14"/>
          <p:cNvSpPr/>
          <p:nvPr/>
        </p:nvSpPr>
        <p:spPr>
          <a:xfrm>
            <a:off x="5143500" y="3017520"/>
            <a:ext cx="1234440" cy="480060"/>
          </a:xfrm>
          <a:prstGeom prst="rect">
            <a:avLst/>
          </a:prstGeom>
          <a:noFill/>
          <a:ln/>
        </p:spPr>
        <p:txBody>
          <a:bodyPr wrap="square" lIns="0" tIns="0" rIns="0" bIns="0" rtlCol="0" anchor="ctr"/>
          <a:lstStyle/>
          <a:p>
            <a:r>
              <a:rPr lang="en-US" b="1" dirty="0">
                <a:solidFill>
                  <a:srgbClr val="E8A04D"/>
                </a:solidFill>
                <a:latin typeface="Georgia" pitchFamily="34" charset="0"/>
                <a:ea typeface="Georgia" pitchFamily="34" charset="-122"/>
                <a:cs typeface="Georgia" pitchFamily="34" charset="-120"/>
              </a:rPr>
              <a:t>10–15</a:t>
            </a:r>
            <a:endParaRPr lang="en-US" dirty="0"/>
          </a:p>
        </p:txBody>
      </p:sp>
      <p:sp>
        <p:nvSpPr>
          <p:cNvPr id="25" name="Text 15"/>
          <p:cNvSpPr/>
          <p:nvPr/>
        </p:nvSpPr>
        <p:spPr>
          <a:xfrm>
            <a:off x="6412230" y="3017520"/>
            <a:ext cx="2160270" cy="480060"/>
          </a:xfrm>
          <a:prstGeom prst="rect">
            <a:avLst/>
          </a:prstGeom>
          <a:noFill/>
          <a:ln/>
        </p:spPr>
        <p:txBody>
          <a:bodyPr wrap="square" lIns="0" tIns="0" rIns="0" bIns="0" rtlCol="0" anchor="ctr"/>
          <a:lstStyle/>
          <a:p>
            <a:r>
              <a:rPr lang="en-US" sz="975" dirty="0">
                <a:solidFill>
                  <a:srgbClr val="D8E2ED"/>
                </a:solidFill>
                <a:latin typeface="Calibri" pitchFamily="34" charset="0"/>
                <a:ea typeface="Calibri" pitchFamily="34" charset="-122"/>
                <a:cs typeface="Calibri" pitchFamily="34" charset="-120"/>
              </a:rPr>
              <a:t>core leaders across the continuum</a:t>
            </a:r>
            <a:endParaRPr lang="en-US" sz="975" dirty="0"/>
          </a:p>
        </p:txBody>
      </p:sp>
      <p:sp>
        <p:nvSpPr>
          <p:cNvPr id="26" name="Text 16"/>
          <p:cNvSpPr/>
          <p:nvPr/>
        </p:nvSpPr>
        <p:spPr>
          <a:xfrm>
            <a:off x="5143500" y="3600450"/>
            <a:ext cx="1234440" cy="480060"/>
          </a:xfrm>
          <a:prstGeom prst="rect">
            <a:avLst/>
          </a:prstGeom>
          <a:noFill/>
          <a:ln/>
        </p:spPr>
        <p:txBody>
          <a:bodyPr wrap="square" lIns="0" tIns="0" rIns="0" bIns="0" rtlCol="0" anchor="ctr"/>
          <a:lstStyle/>
          <a:p>
            <a:r>
              <a:rPr lang="en-US" b="1" dirty="0">
                <a:solidFill>
                  <a:srgbClr val="E8A04D"/>
                </a:solidFill>
                <a:latin typeface="Georgia" pitchFamily="34" charset="0"/>
                <a:ea typeface="Georgia" pitchFamily="34" charset="-122"/>
                <a:cs typeface="Georgia" pitchFamily="34" charset="-120"/>
              </a:rPr>
              <a:t>2</a:t>
            </a:r>
            <a:endParaRPr lang="en-US" dirty="0"/>
          </a:p>
        </p:txBody>
      </p:sp>
      <p:sp>
        <p:nvSpPr>
          <p:cNvPr id="27" name="Text 17"/>
          <p:cNvSpPr/>
          <p:nvPr/>
        </p:nvSpPr>
        <p:spPr>
          <a:xfrm>
            <a:off x="6412230" y="3600450"/>
            <a:ext cx="2160270" cy="480060"/>
          </a:xfrm>
          <a:prstGeom prst="rect">
            <a:avLst/>
          </a:prstGeom>
          <a:noFill/>
          <a:ln/>
        </p:spPr>
        <p:txBody>
          <a:bodyPr wrap="square" lIns="0" tIns="0" rIns="0" bIns="0" rtlCol="0" anchor="ctr"/>
          <a:lstStyle/>
          <a:p>
            <a:r>
              <a:rPr lang="en-US" sz="975" dirty="0">
                <a:solidFill>
                  <a:srgbClr val="D8E2ED"/>
                </a:solidFill>
                <a:latin typeface="Calibri" pitchFamily="34" charset="0"/>
                <a:ea typeface="Calibri" pitchFamily="34" charset="-122"/>
                <a:cs typeface="Calibri" pitchFamily="34" charset="-120"/>
              </a:rPr>
              <a:t>workshop sessions (one virtual, one in-person)</a:t>
            </a:r>
            <a:endParaRPr lang="en-US" sz="975" dirty="0"/>
          </a:p>
        </p:txBody>
      </p:sp>
      <p:sp>
        <p:nvSpPr>
          <p:cNvPr id="28" name="Text 18"/>
          <p:cNvSpPr/>
          <p:nvPr/>
        </p:nvSpPr>
        <p:spPr>
          <a:xfrm>
            <a:off x="5143500" y="4183380"/>
            <a:ext cx="1234440" cy="480060"/>
          </a:xfrm>
          <a:prstGeom prst="rect">
            <a:avLst/>
          </a:prstGeom>
          <a:noFill/>
          <a:ln/>
        </p:spPr>
        <p:txBody>
          <a:bodyPr wrap="square" lIns="0" tIns="0" rIns="0" bIns="0" rtlCol="0" anchor="ctr"/>
          <a:lstStyle/>
          <a:p>
            <a:r>
              <a:rPr lang="en-US" b="1" dirty="0">
                <a:solidFill>
                  <a:srgbClr val="E8A04D"/>
                </a:solidFill>
                <a:latin typeface="Georgia" pitchFamily="34" charset="0"/>
                <a:ea typeface="Georgia" pitchFamily="34" charset="-122"/>
                <a:cs typeface="Georgia" pitchFamily="34" charset="-120"/>
              </a:rPr>
              <a:t>3–4</a:t>
            </a:r>
            <a:endParaRPr lang="en-US" dirty="0"/>
          </a:p>
        </p:txBody>
      </p:sp>
      <p:sp>
        <p:nvSpPr>
          <p:cNvPr id="29" name="Text 19"/>
          <p:cNvSpPr/>
          <p:nvPr/>
        </p:nvSpPr>
        <p:spPr>
          <a:xfrm>
            <a:off x="6412230" y="4183380"/>
            <a:ext cx="2160270" cy="480060"/>
          </a:xfrm>
          <a:prstGeom prst="rect">
            <a:avLst/>
          </a:prstGeom>
          <a:noFill/>
          <a:ln/>
        </p:spPr>
        <p:txBody>
          <a:bodyPr wrap="square" lIns="0" tIns="0" rIns="0" bIns="0" rtlCol="0" anchor="ctr"/>
          <a:lstStyle/>
          <a:p>
            <a:r>
              <a:rPr lang="en-US" sz="975" dirty="0">
                <a:solidFill>
                  <a:srgbClr val="D8E2ED"/>
                </a:solidFill>
                <a:latin typeface="Calibri" pitchFamily="34" charset="0"/>
                <a:ea typeface="Calibri" pitchFamily="34" charset="-122"/>
                <a:cs typeface="Calibri" pitchFamily="34" charset="-120"/>
              </a:rPr>
              <a:t>community priorities to drive action</a:t>
            </a:r>
            <a:endParaRPr lang="en-US" sz="975" dirty="0"/>
          </a:p>
        </p:txBody>
      </p:sp>
      <p:sp>
        <p:nvSpPr>
          <p:cNvPr id="30" name="Text 20"/>
          <p:cNvSpPr/>
          <p:nvPr/>
        </p:nvSpPr>
        <p:spPr>
          <a:xfrm>
            <a:off x="5143500" y="4766310"/>
            <a:ext cx="1234440" cy="480060"/>
          </a:xfrm>
          <a:prstGeom prst="rect">
            <a:avLst/>
          </a:prstGeom>
          <a:noFill/>
          <a:ln/>
        </p:spPr>
        <p:txBody>
          <a:bodyPr wrap="square" lIns="0" tIns="0" rIns="0" bIns="0" rtlCol="0" anchor="ctr"/>
          <a:lstStyle/>
          <a:p>
            <a:r>
              <a:rPr lang="en-US" b="1" dirty="0">
                <a:solidFill>
                  <a:srgbClr val="E8A04D"/>
                </a:solidFill>
                <a:latin typeface="Georgia" pitchFamily="34" charset="0"/>
                <a:ea typeface="Georgia" pitchFamily="34" charset="-122"/>
                <a:cs typeface="Georgia" pitchFamily="34" charset="-120"/>
              </a:rPr>
              <a:t>90 days</a:t>
            </a:r>
            <a:endParaRPr lang="en-US" dirty="0"/>
          </a:p>
        </p:txBody>
      </p:sp>
      <p:sp>
        <p:nvSpPr>
          <p:cNvPr id="31" name="Text 21"/>
          <p:cNvSpPr/>
          <p:nvPr/>
        </p:nvSpPr>
        <p:spPr>
          <a:xfrm>
            <a:off x="6412230" y="4766310"/>
            <a:ext cx="2160270" cy="480060"/>
          </a:xfrm>
          <a:prstGeom prst="rect">
            <a:avLst/>
          </a:prstGeom>
          <a:noFill/>
          <a:ln/>
        </p:spPr>
        <p:txBody>
          <a:bodyPr wrap="square" lIns="0" tIns="0" rIns="0" bIns="0" rtlCol="0" anchor="ctr"/>
          <a:lstStyle/>
          <a:p>
            <a:r>
              <a:rPr lang="en-US" sz="975" dirty="0">
                <a:solidFill>
                  <a:srgbClr val="D8E2ED"/>
                </a:solidFill>
                <a:latin typeface="Calibri" pitchFamily="34" charset="0"/>
                <a:ea typeface="Calibri" pitchFamily="34" charset="-122"/>
                <a:cs typeface="Calibri" pitchFamily="34" charset="-120"/>
              </a:rPr>
              <a:t>to early wins after the workshop</a:t>
            </a:r>
            <a:endParaRPr lang="en-US" sz="975" dirty="0"/>
          </a:p>
        </p:txBody>
      </p:sp>
      <p:sp>
        <p:nvSpPr>
          <p:cNvPr id="32" name="Text 22"/>
          <p:cNvSpPr/>
          <p:nvPr/>
        </p:nvSpPr>
        <p:spPr>
          <a:xfrm>
            <a:off x="411480" y="5657850"/>
            <a:ext cx="8298180" cy="274320"/>
          </a:xfrm>
          <a:prstGeom prst="rect">
            <a:avLst/>
          </a:prstGeom>
          <a:noFill/>
          <a:ln/>
        </p:spPr>
        <p:txBody>
          <a:bodyPr wrap="square" lIns="0" tIns="0" rIns="0" bIns="0" rtlCol="0" anchor="ctr"/>
          <a:lstStyle/>
          <a:p>
            <a:pPr algn="ctr"/>
            <a:r>
              <a:rPr lang="en-US" sz="900" i="1" dirty="0">
                <a:solidFill>
                  <a:srgbClr val="64748B"/>
                </a:solidFill>
                <a:latin typeface="Calibri" pitchFamily="34" charset="0"/>
                <a:ea typeface="Calibri" pitchFamily="34" charset="-122"/>
                <a:cs typeface="Calibri" pitchFamily="34" charset="-120"/>
              </a:rPr>
              <a:t>What they share: authority to act, time to commit, and willingness to lead.</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1480" y="1131570"/>
            <a:ext cx="8229600" cy="240030"/>
          </a:xfrm>
          <a:prstGeom prst="rect">
            <a:avLst/>
          </a:prstGeom>
          <a:noFill/>
          <a:ln/>
        </p:spPr>
        <p:txBody>
          <a:bodyPr wrap="square" lIns="0" tIns="0" rIns="0" bIns="0" rtlCol="0" anchor="ctr"/>
          <a:lstStyle/>
          <a:p>
            <a:r>
              <a:rPr lang="en-US" sz="900" b="1" kern="0" spc="450" dirty="0">
                <a:solidFill>
                  <a:srgbClr val="2A7F7F"/>
                </a:solidFill>
                <a:latin typeface="Calibri" pitchFamily="34" charset="0"/>
                <a:ea typeface="Calibri" pitchFamily="34" charset="-122"/>
                <a:cs typeface="Calibri" pitchFamily="34" charset="-120"/>
              </a:rPr>
              <a:t>HOW IT WORKS</a:t>
            </a:r>
            <a:endParaRPr lang="en-US" sz="900" dirty="0"/>
          </a:p>
        </p:txBody>
      </p:sp>
      <p:sp>
        <p:nvSpPr>
          <p:cNvPr id="3" name="Text 1"/>
          <p:cNvSpPr/>
          <p:nvPr/>
        </p:nvSpPr>
        <p:spPr>
          <a:xfrm>
            <a:off x="411480" y="1371600"/>
            <a:ext cx="8229600" cy="480060"/>
          </a:xfrm>
          <a:prstGeom prst="rect">
            <a:avLst/>
          </a:prstGeom>
          <a:noFill/>
          <a:ln/>
        </p:spPr>
        <p:txBody>
          <a:bodyPr wrap="square" lIns="0" tIns="0" rIns="0" bIns="0" rtlCol="0" anchor="ctr"/>
          <a:lstStyle/>
          <a:p>
            <a:r>
              <a:rPr lang="en-US" sz="2550" b="1" dirty="0">
                <a:solidFill>
                  <a:srgbClr val="1E3A5F"/>
                </a:solidFill>
                <a:latin typeface="Georgia" pitchFamily="34" charset="0"/>
                <a:ea typeface="Georgia" pitchFamily="34" charset="-122"/>
                <a:cs typeface="Georgia" pitchFamily="34" charset="-120"/>
              </a:rPr>
              <a:t>How a SIM Mapping Works</a:t>
            </a:r>
            <a:endParaRPr lang="en-US" sz="2550" dirty="0"/>
          </a:p>
        </p:txBody>
      </p:sp>
      <p:sp>
        <p:nvSpPr>
          <p:cNvPr id="4" name="Text 2"/>
          <p:cNvSpPr/>
          <p:nvPr/>
        </p:nvSpPr>
        <p:spPr>
          <a:xfrm>
            <a:off x="411480" y="1851660"/>
            <a:ext cx="8229600" cy="308610"/>
          </a:xfrm>
          <a:prstGeom prst="rect">
            <a:avLst/>
          </a:prstGeom>
          <a:noFill/>
          <a:ln/>
        </p:spPr>
        <p:txBody>
          <a:bodyPr wrap="square" lIns="0" tIns="0" rIns="0" bIns="0" rtlCol="0" anchor="ctr"/>
          <a:lstStyle/>
          <a:p>
            <a:r>
              <a:rPr lang="en-US" sz="1050" i="1" dirty="0">
                <a:solidFill>
                  <a:srgbClr val="64748B"/>
                </a:solidFill>
                <a:latin typeface="Calibri" pitchFamily="34" charset="0"/>
                <a:ea typeface="Calibri" pitchFamily="34" charset="-122"/>
                <a:cs typeface="Calibri" pitchFamily="34" charset="-120"/>
              </a:rPr>
              <a:t>Three phases. A few months. Lasting community change.</a:t>
            </a:r>
            <a:endParaRPr lang="en-US" sz="1050" dirty="0"/>
          </a:p>
        </p:txBody>
      </p:sp>
      <p:sp>
        <p:nvSpPr>
          <p:cNvPr id="5" name="Shape 3"/>
          <p:cNvSpPr/>
          <p:nvPr/>
        </p:nvSpPr>
        <p:spPr>
          <a:xfrm>
            <a:off x="411480" y="2297430"/>
            <a:ext cx="2708910" cy="3429000"/>
          </a:xfrm>
          <a:prstGeom prst="rect">
            <a:avLst/>
          </a:prstGeom>
          <a:solidFill>
            <a:srgbClr val="F4F7FA"/>
          </a:solidFill>
          <a:ln w="6350">
            <a:solidFill>
              <a:srgbClr val="CBD5E1"/>
            </a:solidFill>
            <a:prstDash val="solid"/>
          </a:ln>
        </p:spPr>
        <p:txBody>
          <a:bodyPr/>
          <a:lstStyle/>
          <a:p>
            <a:endParaRPr lang="en-US" sz="1350"/>
          </a:p>
        </p:txBody>
      </p:sp>
      <p:sp>
        <p:nvSpPr>
          <p:cNvPr id="6" name="Shape 4"/>
          <p:cNvSpPr/>
          <p:nvPr/>
        </p:nvSpPr>
        <p:spPr>
          <a:xfrm>
            <a:off x="411480" y="2297430"/>
            <a:ext cx="2708910" cy="960120"/>
          </a:xfrm>
          <a:prstGeom prst="rect">
            <a:avLst/>
          </a:prstGeom>
          <a:solidFill>
            <a:srgbClr val="2A7F7F"/>
          </a:solidFill>
          <a:ln/>
        </p:spPr>
        <p:txBody>
          <a:bodyPr/>
          <a:lstStyle/>
          <a:p>
            <a:endParaRPr lang="en-US" sz="1350"/>
          </a:p>
        </p:txBody>
      </p:sp>
      <p:sp>
        <p:nvSpPr>
          <p:cNvPr id="7" name="Text 5"/>
          <p:cNvSpPr/>
          <p:nvPr/>
        </p:nvSpPr>
        <p:spPr>
          <a:xfrm>
            <a:off x="617220" y="2434590"/>
            <a:ext cx="1028700" cy="617220"/>
          </a:xfrm>
          <a:prstGeom prst="rect">
            <a:avLst/>
          </a:prstGeom>
          <a:noFill/>
          <a:ln/>
        </p:spPr>
        <p:txBody>
          <a:bodyPr wrap="square" lIns="0" tIns="0" rIns="0" bIns="0" rtlCol="0" anchor="ctr"/>
          <a:lstStyle/>
          <a:p>
            <a:r>
              <a:rPr lang="en-US" sz="3300" b="1" dirty="0">
                <a:solidFill>
                  <a:srgbClr val="FFFFFF"/>
                </a:solidFill>
                <a:latin typeface="Georgia" pitchFamily="34" charset="0"/>
                <a:ea typeface="Georgia" pitchFamily="34" charset="-122"/>
                <a:cs typeface="Georgia" pitchFamily="34" charset="-120"/>
              </a:rPr>
              <a:t>01</a:t>
            </a:r>
            <a:endParaRPr lang="en-US" sz="3300" dirty="0"/>
          </a:p>
        </p:txBody>
      </p:sp>
      <p:sp>
        <p:nvSpPr>
          <p:cNvPr id="8" name="Text 6"/>
          <p:cNvSpPr/>
          <p:nvPr/>
        </p:nvSpPr>
        <p:spPr>
          <a:xfrm>
            <a:off x="617220" y="3394710"/>
            <a:ext cx="2297430" cy="377190"/>
          </a:xfrm>
          <a:prstGeom prst="rect">
            <a:avLst/>
          </a:prstGeom>
          <a:noFill/>
          <a:ln/>
        </p:spPr>
        <p:txBody>
          <a:bodyPr wrap="square" lIns="0" tIns="0" rIns="0" bIns="0" rtlCol="0" anchor="ctr"/>
          <a:lstStyle/>
          <a:p>
            <a:r>
              <a:rPr lang="en-US" sz="1650" b="1" dirty="0">
                <a:solidFill>
                  <a:srgbClr val="1E3A5F"/>
                </a:solidFill>
                <a:latin typeface="Georgia" pitchFamily="34" charset="0"/>
                <a:ea typeface="Georgia" pitchFamily="34" charset="-122"/>
                <a:cs typeface="Georgia" pitchFamily="34" charset="-120"/>
              </a:rPr>
              <a:t>Virtual Session</a:t>
            </a:r>
            <a:endParaRPr lang="en-US" sz="1650" dirty="0"/>
          </a:p>
        </p:txBody>
      </p:sp>
      <p:sp>
        <p:nvSpPr>
          <p:cNvPr id="9" name="Text 7"/>
          <p:cNvSpPr/>
          <p:nvPr/>
        </p:nvSpPr>
        <p:spPr>
          <a:xfrm>
            <a:off x="617220" y="3771900"/>
            <a:ext cx="2297430" cy="240030"/>
          </a:xfrm>
          <a:prstGeom prst="rect">
            <a:avLst/>
          </a:prstGeom>
          <a:noFill/>
          <a:ln/>
        </p:spPr>
        <p:txBody>
          <a:bodyPr wrap="square" lIns="0" tIns="0" rIns="0" bIns="0" rtlCol="0" anchor="ctr"/>
          <a:lstStyle/>
          <a:p>
            <a:r>
              <a:rPr lang="en-US" sz="825" b="1" kern="0" spc="150" dirty="0">
                <a:solidFill>
                  <a:srgbClr val="E8A04D"/>
                </a:solidFill>
                <a:latin typeface="Calibri" pitchFamily="34" charset="0"/>
                <a:ea typeface="Calibri" pitchFamily="34" charset="-122"/>
                <a:cs typeface="Calibri" pitchFamily="34" charset="-120"/>
              </a:rPr>
              <a:t>~3 hours · Remote</a:t>
            </a:r>
            <a:endParaRPr lang="en-US" sz="825" dirty="0"/>
          </a:p>
        </p:txBody>
      </p:sp>
      <p:sp>
        <p:nvSpPr>
          <p:cNvPr id="10" name="Text 8"/>
          <p:cNvSpPr/>
          <p:nvPr/>
        </p:nvSpPr>
        <p:spPr>
          <a:xfrm>
            <a:off x="617220" y="4080510"/>
            <a:ext cx="2297430" cy="150876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Facilitators convene the community to inventory existing resources, surface gaps, and identify opportunities across the continuum.</a:t>
            </a:r>
            <a:endParaRPr lang="en-US" sz="975" dirty="0"/>
          </a:p>
        </p:txBody>
      </p:sp>
      <p:sp>
        <p:nvSpPr>
          <p:cNvPr id="11" name="Shape 9"/>
          <p:cNvSpPr/>
          <p:nvPr/>
        </p:nvSpPr>
        <p:spPr>
          <a:xfrm>
            <a:off x="3257550" y="2297430"/>
            <a:ext cx="2708910" cy="3429000"/>
          </a:xfrm>
          <a:prstGeom prst="rect">
            <a:avLst/>
          </a:prstGeom>
          <a:solidFill>
            <a:srgbClr val="F4F7FA"/>
          </a:solidFill>
          <a:ln w="6350">
            <a:solidFill>
              <a:srgbClr val="CBD5E1"/>
            </a:solidFill>
            <a:prstDash val="solid"/>
          </a:ln>
        </p:spPr>
        <p:txBody>
          <a:bodyPr/>
          <a:lstStyle/>
          <a:p>
            <a:endParaRPr lang="en-US" sz="1350"/>
          </a:p>
        </p:txBody>
      </p:sp>
      <p:sp>
        <p:nvSpPr>
          <p:cNvPr id="12" name="Shape 10"/>
          <p:cNvSpPr/>
          <p:nvPr/>
        </p:nvSpPr>
        <p:spPr>
          <a:xfrm>
            <a:off x="3257550" y="2297430"/>
            <a:ext cx="2708910" cy="960120"/>
          </a:xfrm>
          <a:prstGeom prst="rect">
            <a:avLst/>
          </a:prstGeom>
          <a:solidFill>
            <a:srgbClr val="2A7F7F"/>
          </a:solidFill>
          <a:ln/>
        </p:spPr>
        <p:txBody>
          <a:bodyPr/>
          <a:lstStyle/>
          <a:p>
            <a:endParaRPr lang="en-US" sz="1350"/>
          </a:p>
        </p:txBody>
      </p:sp>
      <p:sp>
        <p:nvSpPr>
          <p:cNvPr id="13" name="Text 11"/>
          <p:cNvSpPr/>
          <p:nvPr/>
        </p:nvSpPr>
        <p:spPr>
          <a:xfrm>
            <a:off x="3463290" y="2434590"/>
            <a:ext cx="1028700" cy="617220"/>
          </a:xfrm>
          <a:prstGeom prst="rect">
            <a:avLst/>
          </a:prstGeom>
          <a:noFill/>
          <a:ln/>
        </p:spPr>
        <p:txBody>
          <a:bodyPr wrap="square" lIns="0" tIns="0" rIns="0" bIns="0" rtlCol="0" anchor="ctr"/>
          <a:lstStyle/>
          <a:p>
            <a:r>
              <a:rPr lang="en-US" sz="3300" b="1" dirty="0">
                <a:solidFill>
                  <a:srgbClr val="FFFFFF"/>
                </a:solidFill>
                <a:latin typeface="Georgia" pitchFamily="34" charset="0"/>
                <a:ea typeface="Georgia" pitchFamily="34" charset="-122"/>
                <a:cs typeface="Georgia" pitchFamily="34" charset="-120"/>
              </a:rPr>
              <a:t>02</a:t>
            </a:r>
            <a:endParaRPr lang="en-US" sz="3300" dirty="0"/>
          </a:p>
        </p:txBody>
      </p:sp>
      <p:sp>
        <p:nvSpPr>
          <p:cNvPr id="14" name="Text 12"/>
          <p:cNvSpPr/>
          <p:nvPr/>
        </p:nvSpPr>
        <p:spPr>
          <a:xfrm>
            <a:off x="3463290" y="3394710"/>
            <a:ext cx="2297430" cy="377190"/>
          </a:xfrm>
          <a:prstGeom prst="rect">
            <a:avLst/>
          </a:prstGeom>
          <a:noFill/>
          <a:ln/>
        </p:spPr>
        <p:txBody>
          <a:bodyPr wrap="square" lIns="0" tIns="0" rIns="0" bIns="0" rtlCol="0" anchor="ctr"/>
          <a:lstStyle/>
          <a:p>
            <a:r>
              <a:rPr lang="en-US" sz="1650" b="1" dirty="0">
                <a:solidFill>
                  <a:srgbClr val="1E3A5F"/>
                </a:solidFill>
                <a:latin typeface="Georgia" pitchFamily="34" charset="0"/>
                <a:ea typeface="Georgia" pitchFamily="34" charset="-122"/>
                <a:cs typeface="Georgia" pitchFamily="34" charset="-120"/>
              </a:rPr>
              <a:t>In-Person Session</a:t>
            </a:r>
            <a:endParaRPr lang="en-US" sz="1650" dirty="0"/>
          </a:p>
        </p:txBody>
      </p:sp>
      <p:sp>
        <p:nvSpPr>
          <p:cNvPr id="15" name="Text 13"/>
          <p:cNvSpPr/>
          <p:nvPr/>
        </p:nvSpPr>
        <p:spPr>
          <a:xfrm>
            <a:off x="3463290" y="3771900"/>
            <a:ext cx="2297430" cy="240030"/>
          </a:xfrm>
          <a:prstGeom prst="rect">
            <a:avLst/>
          </a:prstGeom>
          <a:noFill/>
          <a:ln/>
        </p:spPr>
        <p:txBody>
          <a:bodyPr wrap="square" lIns="0" tIns="0" rIns="0" bIns="0" rtlCol="0" anchor="ctr"/>
          <a:lstStyle/>
          <a:p>
            <a:r>
              <a:rPr lang="en-US" sz="825" b="1" kern="0" spc="150" dirty="0">
                <a:solidFill>
                  <a:srgbClr val="E8A04D"/>
                </a:solidFill>
                <a:latin typeface="Calibri" pitchFamily="34" charset="0"/>
                <a:ea typeface="Calibri" pitchFamily="34" charset="-122"/>
                <a:cs typeface="Calibri" pitchFamily="34" charset="-120"/>
              </a:rPr>
              <a:t>1–2 days · On-site</a:t>
            </a:r>
            <a:endParaRPr lang="en-US" sz="825" dirty="0"/>
          </a:p>
        </p:txBody>
      </p:sp>
      <p:sp>
        <p:nvSpPr>
          <p:cNvPr id="16" name="Text 14"/>
          <p:cNvSpPr/>
          <p:nvPr/>
        </p:nvSpPr>
        <p:spPr>
          <a:xfrm>
            <a:off x="3463290" y="4080510"/>
            <a:ext cx="2297430" cy="150876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The community gathers to map intercepts in detail, then selects 3–4 priorities with immediate implementation potential.</a:t>
            </a:r>
            <a:endParaRPr lang="en-US" sz="975" dirty="0"/>
          </a:p>
        </p:txBody>
      </p:sp>
      <p:sp>
        <p:nvSpPr>
          <p:cNvPr id="17" name="Shape 15"/>
          <p:cNvSpPr/>
          <p:nvPr/>
        </p:nvSpPr>
        <p:spPr>
          <a:xfrm>
            <a:off x="6103620" y="2297430"/>
            <a:ext cx="2708910" cy="3429000"/>
          </a:xfrm>
          <a:prstGeom prst="rect">
            <a:avLst/>
          </a:prstGeom>
          <a:solidFill>
            <a:srgbClr val="F4F7FA"/>
          </a:solidFill>
          <a:ln w="6350">
            <a:solidFill>
              <a:srgbClr val="CBD5E1"/>
            </a:solidFill>
            <a:prstDash val="solid"/>
          </a:ln>
        </p:spPr>
        <p:txBody>
          <a:bodyPr/>
          <a:lstStyle/>
          <a:p>
            <a:endParaRPr lang="en-US" sz="1350"/>
          </a:p>
        </p:txBody>
      </p:sp>
      <p:sp>
        <p:nvSpPr>
          <p:cNvPr id="18" name="Shape 16"/>
          <p:cNvSpPr/>
          <p:nvPr/>
        </p:nvSpPr>
        <p:spPr>
          <a:xfrm>
            <a:off x="6103620" y="2297430"/>
            <a:ext cx="2708910" cy="960120"/>
          </a:xfrm>
          <a:prstGeom prst="rect">
            <a:avLst/>
          </a:prstGeom>
          <a:solidFill>
            <a:srgbClr val="2A7F7F"/>
          </a:solidFill>
          <a:ln/>
        </p:spPr>
        <p:txBody>
          <a:bodyPr/>
          <a:lstStyle/>
          <a:p>
            <a:endParaRPr lang="en-US" sz="1350"/>
          </a:p>
        </p:txBody>
      </p:sp>
      <p:sp>
        <p:nvSpPr>
          <p:cNvPr id="19" name="Text 17"/>
          <p:cNvSpPr/>
          <p:nvPr/>
        </p:nvSpPr>
        <p:spPr>
          <a:xfrm>
            <a:off x="6309360" y="2434590"/>
            <a:ext cx="1028700" cy="617220"/>
          </a:xfrm>
          <a:prstGeom prst="rect">
            <a:avLst/>
          </a:prstGeom>
          <a:noFill/>
          <a:ln/>
        </p:spPr>
        <p:txBody>
          <a:bodyPr wrap="square" lIns="0" tIns="0" rIns="0" bIns="0" rtlCol="0" anchor="ctr"/>
          <a:lstStyle/>
          <a:p>
            <a:r>
              <a:rPr lang="en-US" sz="3300" b="1" dirty="0">
                <a:solidFill>
                  <a:srgbClr val="FFFFFF"/>
                </a:solidFill>
                <a:latin typeface="Georgia" pitchFamily="34" charset="0"/>
                <a:ea typeface="Georgia" pitchFamily="34" charset="-122"/>
                <a:cs typeface="Georgia" pitchFamily="34" charset="-120"/>
              </a:rPr>
              <a:t>03</a:t>
            </a:r>
            <a:endParaRPr lang="en-US" sz="3300" dirty="0"/>
          </a:p>
        </p:txBody>
      </p:sp>
      <p:sp>
        <p:nvSpPr>
          <p:cNvPr id="20" name="Text 18"/>
          <p:cNvSpPr/>
          <p:nvPr/>
        </p:nvSpPr>
        <p:spPr>
          <a:xfrm>
            <a:off x="6309360" y="3394710"/>
            <a:ext cx="2297430" cy="377190"/>
          </a:xfrm>
          <a:prstGeom prst="rect">
            <a:avLst/>
          </a:prstGeom>
          <a:noFill/>
          <a:ln/>
        </p:spPr>
        <p:txBody>
          <a:bodyPr wrap="square" lIns="0" tIns="0" rIns="0" bIns="0" rtlCol="0" anchor="ctr"/>
          <a:lstStyle/>
          <a:p>
            <a:r>
              <a:rPr lang="en-US" sz="1650" b="1" dirty="0">
                <a:solidFill>
                  <a:srgbClr val="1E3A5F"/>
                </a:solidFill>
                <a:latin typeface="Georgia" pitchFamily="34" charset="0"/>
                <a:ea typeface="Georgia" pitchFamily="34" charset="-122"/>
                <a:cs typeface="Georgia" pitchFamily="34" charset="-120"/>
              </a:rPr>
              <a:t>Final Report</a:t>
            </a:r>
            <a:endParaRPr lang="en-US" sz="1650" dirty="0"/>
          </a:p>
        </p:txBody>
      </p:sp>
      <p:sp>
        <p:nvSpPr>
          <p:cNvPr id="21" name="Text 19"/>
          <p:cNvSpPr/>
          <p:nvPr/>
        </p:nvSpPr>
        <p:spPr>
          <a:xfrm>
            <a:off x="6309360" y="3771900"/>
            <a:ext cx="2297430" cy="240030"/>
          </a:xfrm>
          <a:prstGeom prst="rect">
            <a:avLst/>
          </a:prstGeom>
          <a:noFill/>
          <a:ln/>
        </p:spPr>
        <p:txBody>
          <a:bodyPr wrap="square" lIns="0" tIns="0" rIns="0" bIns="0" rtlCol="0" anchor="ctr"/>
          <a:lstStyle/>
          <a:p>
            <a:r>
              <a:rPr lang="en-US" sz="825" b="1" kern="0" spc="150" dirty="0">
                <a:solidFill>
                  <a:srgbClr val="E8A04D"/>
                </a:solidFill>
                <a:latin typeface="Calibri" pitchFamily="34" charset="0"/>
                <a:ea typeface="Calibri" pitchFamily="34" charset="-122"/>
                <a:cs typeface="Calibri" pitchFamily="34" charset="-120"/>
              </a:rPr>
              <a:t>~4–6 weeks later</a:t>
            </a:r>
            <a:endParaRPr lang="en-US" sz="825" dirty="0"/>
          </a:p>
        </p:txBody>
      </p:sp>
      <p:sp>
        <p:nvSpPr>
          <p:cNvPr id="22" name="Text 20"/>
          <p:cNvSpPr/>
          <p:nvPr/>
        </p:nvSpPr>
        <p:spPr>
          <a:xfrm>
            <a:off x="6309360" y="4080510"/>
            <a:ext cx="2297430" cy="150876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Facilitators document resources, gaps, priorities, and recommendations — evidence for funding and implementation.</a:t>
            </a:r>
            <a:endParaRPr lang="en-US" sz="975" dirty="0"/>
          </a:p>
        </p:txBody>
      </p:sp>
      <p:sp>
        <p:nvSpPr>
          <p:cNvPr id="23" name="Text 21"/>
          <p:cNvSpPr/>
          <p:nvPr/>
        </p:nvSpPr>
        <p:spPr>
          <a:xfrm>
            <a:off x="411480" y="5760720"/>
            <a:ext cx="8298180" cy="240030"/>
          </a:xfrm>
          <a:prstGeom prst="rect">
            <a:avLst/>
          </a:prstGeom>
          <a:noFill/>
          <a:ln/>
        </p:spPr>
        <p:txBody>
          <a:bodyPr wrap="square" lIns="0" tIns="0" rIns="0" bIns="0" rtlCol="0" anchor="ctr"/>
          <a:lstStyle/>
          <a:p>
            <a:pPr algn="ctr"/>
            <a:r>
              <a:rPr lang="en-US" sz="975" b="1" i="1" dirty="0">
                <a:solidFill>
                  <a:srgbClr val="E8A04D"/>
                </a:solidFill>
                <a:latin typeface="Calibri" pitchFamily="34" charset="0"/>
                <a:ea typeface="Calibri" pitchFamily="34" charset="-122"/>
                <a:cs typeface="Calibri" pitchFamily="34" charset="-120"/>
              </a:rPr>
              <a:t>What your community brings:  </a:t>
            </a:r>
            <a:r>
              <a:rPr lang="en-US" sz="975" i="1" dirty="0">
                <a:solidFill>
                  <a:srgbClr val="334155"/>
                </a:solidFill>
                <a:latin typeface="Calibri" pitchFamily="34" charset="0"/>
                <a:ea typeface="Calibri" pitchFamily="34" charset="-122"/>
                <a:cs typeface="Calibri" pitchFamily="34" charset="-120"/>
              </a:rPr>
              <a:t>10–15 core leaders across justice, behavioral health, and community services. JCMH handles the rest.</a:t>
            </a:r>
            <a:endParaRPr lang="en-US" sz="97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857250"/>
            <a:ext cx="240030" cy="5143500"/>
          </a:xfrm>
          <a:prstGeom prst="rect">
            <a:avLst/>
          </a:prstGeom>
          <a:solidFill>
            <a:srgbClr val="E8A04D"/>
          </a:solidFill>
          <a:ln/>
        </p:spPr>
        <p:txBody>
          <a:bodyPr/>
          <a:lstStyle/>
          <a:p>
            <a:endParaRPr lang="en-US" sz="1350"/>
          </a:p>
        </p:txBody>
      </p:sp>
      <p:sp>
        <p:nvSpPr>
          <p:cNvPr id="3" name="Text 1"/>
          <p:cNvSpPr/>
          <p:nvPr/>
        </p:nvSpPr>
        <p:spPr>
          <a:xfrm>
            <a:off x="617220" y="1234440"/>
            <a:ext cx="8229600" cy="240030"/>
          </a:xfrm>
          <a:prstGeom prst="rect">
            <a:avLst/>
          </a:prstGeom>
          <a:noFill/>
          <a:ln/>
        </p:spPr>
        <p:txBody>
          <a:bodyPr wrap="square" lIns="0" tIns="0" rIns="0" bIns="0" rtlCol="0" anchor="ctr"/>
          <a:lstStyle/>
          <a:p>
            <a:r>
              <a:rPr lang="en-US" sz="900" b="1" kern="0" spc="450" dirty="0">
                <a:solidFill>
                  <a:srgbClr val="E8A04D"/>
                </a:solidFill>
                <a:latin typeface="Calibri" pitchFamily="34" charset="0"/>
                <a:ea typeface="Calibri" pitchFamily="34" charset="-122"/>
                <a:cs typeface="Calibri" pitchFamily="34" charset="-120"/>
              </a:rPr>
              <a:t>FUNDING</a:t>
            </a:r>
          </a:p>
        </p:txBody>
      </p:sp>
      <p:sp>
        <p:nvSpPr>
          <p:cNvPr id="4" name="Text 2"/>
          <p:cNvSpPr/>
          <p:nvPr/>
        </p:nvSpPr>
        <p:spPr>
          <a:xfrm>
            <a:off x="617220" y="1508760"/>
            <a:ext cx="8229600" cy="548640"/>
          </a:xfrm>
          <a:prstGeom prst="rect">
            <a:avLst/>
          </a:prstGeom>
          <a:noFill/>
          <a:ln/>
        </p:spPr>
        <p:txBody>
          <a:bodyPr wrap="square" lIns="0" tIns="0" rIns="0" bIns="0" rtlCol="0" anchor="ctr"/>
          <a:lstStyle/>
          <a:p>
            <a:r>
              <a:rPr lang="en-US" sz="2400" dirty="0"/>
              <a:t> What It Cost Your Community </a:t>
            </a:r>
          </a:p>
        </p:txBody>
      </p:sp>
      <p:sp>
        <p:nvSpPr>
          <p:cNvPr id="5" name="Text 3"/>
          <p:cNvSpPr/>
          <p:nvPr/>
        </p:nvSpPr>
        <p:spPr>
          <a:xfrm>
            <a:off x="617220" y="2160270"/>
            <a:ext cx="3429000" cy="1920240"/>
          </a:xfrm>
          <a:prstGeom prst="rect">
            <a:avLst/>
          </a:prstGeom>
          <a:noFill/>
          <a:ln/>
        </p:spPr>
        <p:txBody>
          <a:bodyPr wrap="square" lIns="0" tIns="0" rIns="0" bIns="0" rtlCol="0" anchor="ctr"/>
          <a:lstStyle/>
          <a:p>
            <a:r>
              <a:rPr lang="en-US" sz="16500" b="1" dirty="0">
                <a:solidFill>
                  <a:srgbClr val="E8A04D"/>
                </a:solidFill>
                <a:latin typeface="Georgia" pitchFamily="34" charset="0"/>
                <a:ea typeface="Georgia" pitchFamily="34" charset="-122"/>
                <a:cs typeface="Georgia" pitchFamily="34" charset="-120"/>
              </a:rPr>
              <a:t>$0</a:t>
            </a:r>
            <a:endParaRPr lang="en-US" sz="16500" dirty="0"/>
          </a:p>
        </p:txBody>
      </p:sp>
      <p:sp>
        <p:nvSpPr>
          <p:cNvPr id="6" name="Text 4"/>
          <p:cNvSpPr/>
          <p:nvPr/>
        </p:nvSpPr>
        <p:spPr>
          <a:xfrm>
            <a:off x="617220" y="4286250"/>
            <a:ext cx="3771900" cy="342900"/>
          </a:xfrm>
          <a:prstGeom prst="rect">
            <a:avLst/>
          </a:prstGeom>
          <a:noFill/>
          <a:ln/>
        </p:spPr>
        <p:txBody>
          <a:bodyPr wrap="square" lIns="0" tIns="0" rIns="0" bIns="0" rtlCol="0" anchor="ctr"/>
          <a:lstStyle/>
          <a:p>
            <a:r>
              <a:rPr lang="en-US" sz="1125" i="1" dirty="0">
                <a:solidFill>
                  <a:srgbClr val="FFC000"/>
                </a:solidFill>
                <a:latin typeface="Calibri" pitchFamily="34" charset="0"/>
                <a:ea typeface="Calibri" pitchFamily="34" charset="-122"/>
                <a:cs typeface="Calibri" pitchFamily="34" charset="-120"/>
              </a:rPr>
              <a:t>No registration. No tuition. No material fees.</a:t>
            </a:r>
            <a:endParaRPr lang="en-US" sz="1125" dirty="0">
              <a:solidFill>
                <a:srgbClr val="FFC000"/>
              </a:solidFill>
            </a:endParaRPr>
          </a:p>
        </p:txBody>
      </p:sp>
      <p:sp>
        <p:nvSpPr>
          <p:cNvPr id="7" name="Text 5"/>
          <p:cNvSpPr/>
          <p:nvPr/>
        </p:nvSpPr>
        <p:spPr>
          <a:xfrm>
            <a:off x="4457700" y="2228850"/>
            <a:ext cx="4251960" cy="617220"/>
          </a:xfrm>
          <a:prstGeom prst="rect">
            <a:avLst/>
          </a:prstGeom>
          <a:noFill/>
          <a:ln/>
        </p:spPr>
        <p:txBody>
          <a:bodyPr wrap="square" lIns="0" tIns="0" rIns="0" bIns="0" rtlCol="0" anchor="ctr"/>
          <a:lstStyle/>
          <a:p>
            <a:r>
              <a:rPr lang="en-US" sz="1425" b="1" dirty="0">
                <a:solidFill>
                  <a:srgbClr val="FFFFFF"/>
                </a:solidFill>
                <a:latin typeface="Georgia" pitchFamily="34" charset="0"/>
                <a:ea typeface="Georgia" pitchFamily="34" charset="-122"/>
                <a:cs typeface="Georgia" pitchFamily="34" charset="-120"/>
              </a:rPr>
              <a:t> </a:t>
            </a:r>
            <a:r>
              <a:rPr lang="en-US" sz="1425" b="1" dirty="0">
                <a:solidFill>
                  <a:srgbClr val="FFC000"/>
                </a:solidFill>
                <a:latin typeface="Georgia" pitchFamily="34" charset="0"/>
                <a:ea typeface="Georgia" pitchFamily="34" charset="-122"/>
                <a:cs typeface="Georgia" pitchFamily="34" charset="-120"/>
              </a:rPr>
              <a:t>Fully Funded by the Judicial Commission on Mental Health </a:t>
            </a:r>
            <a:r>
              <a:rPr lang="en-US" sz="1425" b="1" dirty="0">
                <a:solidFill>
                  <a:srgbClr val="FFFFFF"/>
                </a:solidFill>
                <a:latin typeface="Georgia" pitchFamily="34" charset="0"/>
                <a:ea typeface="Georgia" pitchFamily="34" charset="-122"/>
                <a:cs typeface="Georgia" pitchFamily="34" charset="-120"/>
              </a:rPr>
              <a:t>ed by the Judicial Commission on Mental Health</a:t>
            </a:r>
            <a:endParaRPr lang="en-US" sz="1425" dirty="0"/>
          </a:p>
        </p:txBody>
      </p:sp>
      <p:sp>
        <p:nvSpPr>
          <p:cNvPr id="8" name="Shape 6"/>
          <p:cNvSpPr/>
          <p:nvPr/>
        </p:nvSpPr>
        <p:spPr>
          <a:xfrm>
            <a:off x="4457700" y="2880360"/>
            <a:ext cx="822960" cy="0"/>
          </a:xfrm>
          <a:prstGeom prst="line">
            <a:avLst/>
          </a:prstGeom>
          <a:noFill/>
          <a:ln w="25400">
            <a:solidFill>
              <a:srgbClr val="E8A04D"/>
            </a:solidFill>
            <a:prstDash val="solid"/>
          </a:ln>
        </p:spPr>
        <p:txBody>
          <a:bodyPr/>
          <a:lstStyle/>
          <a:p>
            <a:endParaRPr lang="en-US" sz="1350" dirty="0"/>
          </a:p>
        </p:txBody>
      </p:sp>
      <p:pic>
        <p:nvPicPr>
          <p:cNvPr id="9" name="Image 0" descr="preencoded.png"/>
          <p:cNvPicPr>
            <a:picLocks noChangeAspect="1"/>
          </p:cNvPicPr>
          <p:nvPr/>
        </p:nvPicPr>
        <p:blipFill>
          <a:blip r:embed="rId3"/>
          <a:stretch>
            <a:fillRect/>
          </a:stretch>
        </p:blipFill>
        <p:spPr>
          <a:xfrm>
            <a:off x="4457700" y="3120390"/>
            <a:ext cx="205740" cy="205740"/>
          </a:xfrm>
          <a:prstGeom prst="rect">
            <a:avLst/>
          </a:prstGeom>
        </p:spPr>
      </p:pic>
      <p:sp>
        <p:nvSpPr>
          <p:cNvPr id="10" name="Text 7"/>
          <p:cNvSpPr/>
          <p:nvPr/>
        </p:nvSpPr>
        <p:spPr>
          <a:xfrm>
            <a:off x="4766310" y="3086100"/>
            <a:ext cx="3977640" cy="274320"/>
          </a:xfrm>
          <a:prstGeom prst="rect">
            <a:avLst/>
          </a:prstGeom>
          <a:noFill/>
          <a:ln/>
        </p:spPr>
        <p:txBody>
          <a:bodyPr wrap="square" lIns="0" tIns="0" rIns="0" bIns="0" rtlCol="0" anchor="ctr"/>
          <a:lstStyle/>
          <a:p>
            <a:r>
              <a:rPr lang="en-US" sz="1125" dirty="0">
                <a:solidFill>
                  <a:srgbClr val="FFFFFF"/>
                </a:solidFill>
                <a:latin typeface="Calibri" pitchFamily="34" charset="0"/>
                <a:ea typeface="Calibri" pitchFamily="34" charset="-122"/>
                <a:cs typeface="Calibri" pitchFamily="34" charset="-120"/>
              </a:rPr>
              <a:t> </a:t>
            </a:r>
            <a:r>
              <a:rPr lang="en-US" sz="1125" dirty="0">
                <a:solidFill>
                  <a:srgbClr val="FFC000"/>
                </a:solidFill>
                <a:latin typeface="Calibri" pitchFamily="34" charset="0"/>
                <a:ea typeface="Calibri" pitchFamily="34" charset="-122"/>
                <a:cs typeface="Calibri" pitchFamily="34" charset="-120"/>
              </a:rPr>
              <a:t> Workshop planning and coordination</a:t>
            </a:r>
            <a:r>
              <a:rPr lang="en-US" sz="1125" dirty="0">
                <a:solidFill>
                  <a:srgbClr val="FFFFFF"/>
                </a:solidFill>
                <a:latin typeface="Calibri" pitchFamily="34" charset="0"/>
                <a:ea typeface="Calibri" pitchFamily="34" charset="-122"/>
                <a:cs typeface="Calibri" pitchFamily="34" charset="-120"/>
              </a:rPr>
              <a:t> planning and coordination</a:t>
            </a:r>
            <a:endParaRPr lang="en-US" sz="1125" dirty="0"/>
          </a:p>
        </p:txBody>
      </p:sp>
      <p:pic>
        <p:nvPicPr>
          <p:cNvPr id="11" name="Image 1" descr="preencoded.png"/>
          <p:cNvPicPr>
            <a:picLocks noChangeAspect="1"/>
          </p:cNvPicPr>
          <p:nvPr/>
        </p:nvPicPr>
        <p:blipFill>
          <a:blip r:embed="rId3"/>
          <a:stretch>
            <a:fillRect/>
          </a:stretch>
        </p:blipFill>
        <p:spPr>
          <a:xfrm>
            <a:off x="4457700" y="3497580"/>
            <a:ext cx="205740" cy="205740"/>
          </a:xfrm>
          <a:prstGeom prst="rect">
            <a:avLst/>
          </a:prstGeom>
        </p:spPr>
      </p:pic>
      <p:sp>
        <p:nvSpPr>
          <p:cNvPr id="12" name="Text 8"/>
          <p:cNvSpPr/>
          <p:nvPr/>
        </p:nvSpPr>
        <p:spPr>
          <a:xfrm>
            <a:off x="4766310" y="3463290"/>
            <a:ext cx="4105656" cy="274320"/>
          </a:xfrm>
          <a:prstGeom prst="rect">
            <a:avLst/>
          </a:prstGeom>
          <a:noFill/>
          <a:ln/>
        </p:spPr>
        <p:txBody>
          <a:bodyPr wrap="square" lIns="0" tIns="0" rIns="0" bIns="0" rtlCol="0" anchor="ctr"/>
          <a:lstStyle/>
          <a:p>
            <a:r>
              <a:rPr lang="en-US" sz="1125" dirty="0">
                <a:solidFill>
                  <a:srgbClr val="FFC000"/>
                </a:solidFill>
                <a:latin typeface="Calibri" pitchFamily="34" charset="0"/>
                <a:ea typeface="Calibri" pitchFamily="34" charset="-122"/>
                <a:cs typeface="Calibri" pitchFamily="34" charset="-120"/>
              </a:rPr>
              <a:t>Facilitator time (expert-led)</a:t>
            </a:r>
            <a:endParaRPr lang="en-US" sz="1125" dirty="0">
              <a:solidFill>
                <a:srgbClr val="FFC000"/>
              </a:solidFill>
            </a:endParaRPr>
          </a:p>
        </p:txBody>
      </p:sp>
      <p:pic>
        <p:nvPicPr>
          <p:cNvPr id="13" name="Image 2" descr="preencoded.png"/>
          <p:cNvPicPr>
            <a:picLocks noChangeAspect="1"/>
          </p:cNvPicPr>
          <p:nvPr/>
        </p:nvPicPr>
        <p:blipFill>
          <a:blip r:embed="rId3"/>
          <a:stretch>
            <a:fillRect/>
          </a:stretch>
        </p:blipFill>
        <p:spPr>
          <a:xfrm>
            <a:off x="4457700" y="3874770"/>
            <a:ext cx="205740" cy="205740"/>
          </a:xfrm>
          <a:prstGeom prst="rect">
            <a:avLst/>
          </a:prstGeom>
        </p:spPr>
      </p:pic>
      <p:sp>
        <p:nvSpPr>
          <p:cNvPr id="14" name="Text 9"/>
          <p:cNvSpPr/>
          <p:nvPr/>
        </p:nvSpPr>
        <p:spPr>
          <a:xfrm>
            <a:off x="4766310" y="3840480"/>
            <a:ext cx="3977640" cy="274320"/>
          </a:xfrm>
          <a:prstGeom prst="rect">
            <a:avLst/>
          </a:prstGeom>
          <a:noFill/>
          <a:ln/>
        </p:spPr>
        <p:txBody>
          <a:bodyPr wrap="square" lIns="0" tIns="0" rIns="0" bIns="0" rtlCol="0" anchor="ctr"/>
          <a:lstStyle/>
          <a:p>
            <a:r>
              <a:rPr lang="en-US" sz="1125" dirty="0">
                <a:solidFill>
                  <a:srgbClr val="FFC000"/>
                </a:solidFill>
                <a:latin typeface="Calibri" pitchFamily="34" charset="0"/>
                <a:ea typeface="Calibri" pitchFamily="34" charset="-122"/>
                <a:cs typeface="Calibri" pitchFamily="34" charset="-120"/>
              </a:rPr>
              <a:t>System</a:t>
            </a:r>
            <a:r>
              <a:rPr lang="en-US" sz="1125" dirty="0">
                <a:solidFill>
                  <a:srgbClr val="FFFFFF"/>
                </a:solidFill>
                <a:latin typeface="Calibri" pitchFamily="34" charset="0"/>
                <a:ea typeface="Calibri" pitchFamily="34" charset="-122"/>
                <a:cs typeface="Calibri" pitchFamily="34" charset="-120"/>
              </a:rPr>
              <a:t> </a:t>
            </a:r>
            <a:r>
              <a:rPr lang="en-US" sz="1125" dirty="0">
                <a:solidFill>
                  <a:srgbClr val="FFC000"/>
                </a:solidFill>
                <a:latin typeface="Calibri" pitchFamily="34" charset="0"/>
                <a:ea typeface="Calibri" pitchFamily="34" charset="-122"/>
                <a:cs typeface="Calibri" pitchFamily="34" charset="-120"/>
              </a:rPr>
              <a:t>analysis and synthesis</a:t>
            </a:r>
            <a:r>
              <a:rPr lang="en-US" sz="1125" dirty="0">
                <a:solidFill>
                  <a:srgbClr val="FFFFFF"/>
                </a:solidFill>
                <a:latin typeface="Calibri" pitchFamily="34" charset="0"/>
                <a:ea typeface="Calibri" pitchFamily="34" charset="-122"/>
                <a:cs typeface="Calibri" pitchFamily="34" charset="-120"/>
              </a:rPr>
              <a:t> and synthesis</a:t>
            </a:r>
            <a:endParaRPr lang="en-US" sz="1125" dirty="0"/>
          </a:p>
        </p:txBody>
      </p:sp>
      <p:pic>
        <p:nvPicPr>
          <p:cNvPr id="15" name="Image 3" descr="preencoded.png"/>
          <p:cNvPicPr>
            <a:picLocks noChangeAspect="1"/>
          </p:cNvPicPr>
          <p:nvPr/>
        </p:nvPicPr>
        <p:blipFill>
          <a:blip r:embed="rId3"/>
          <a:stretch>
            <a:fillRect/>
          </a:stretch>
        </p:blipFill>
        <p:spPr>
          <a:xfrm>
            <a:off x="4457700" y="4251960"/>
            <a:ext cx="205740" cy="205740"/>
          </a:xfrm>
          <a:prstGeom prst="rect">
            <a:avLst/>
          </a:prstGeom>
        </p:spPr>
      </p:pic>
      <p:sp>
        <p:nvSpPr>
          <p:cNvPr id="16" name="Text 10"/>
          <p:cNvSpPr/>
          <p:nvPr/>
        </p:nvSpPr>
        <p:spPr>
          <a:xfrm>
            <a:off x="4766310" y="4217670"/>
            <a:ext cx="3977640" cy="274320"/>
          </a:xfrm>
          <a:prstGeom prst="rect">
            <a:avLst/>
          </a:prstGeom>
          <a:noFill/>
          <a:ln/>
        </p:spPr>
        <p:txBody>
          <a:bodyPr wrap="square" lIns="0" tIns="0" rIns="0" bIns="0" rtlCol="0" anchor="ctr"/>
          <a:lstStyle/>
          <a:p>
            <a:r>
              <a:rPr lang="en-US" sz="1125" dirty="0">
                <a:solidFill>
                  <a:srgbClr val="FFC000"/>
                </a:solidFill>
                <a:latin typeface="Calibri" pitchFamily="34" charset="0"/>
                <a:ea typeface="Calibri" pitchFamily="34" charset="-122"/>
                <a:cs typeface="Calibri" pitchFamily="34" charset="-120"/>
              </a:rPr>
              <a:t>Final report development</a:t>
            </a:r>
            <a:endParaRPr lang="en-US" sz="1125" dirty="0">
              <a:solidFill>
                <a:srgbClr val="FFC000"/>
              </a:solidFill>
            </a:endParaRPr>
          </a:p>
        </p:txBody>
      </p:sp>
      <p:sp>
        <p:nvSpPr>
          <p:cNvPr id="17" name="Shape 11"/>
          <p:cNvSpPr/>
          <p:nvPr/>
        </p:nvSpPr>
        <p:spPr>
          <a:xfrm>
            <a:off x="617220" y="4972050"/>
            <a:ext cx="8092440" cy="788670"/>
          </a:xfrm>
          <a:prstGeom prst="rect">
            <a:avLst/>
          </a:prstGeom>
          <a:solidFill>
            <a:srgbClr val="253F63"/>
          </a:solidFill>
          <a:ln/>
        </p:spPr>
        <p:txBody>
          <a:bodyPr/>
          <a:lstStyle/>
          <a:p>
            <a:endParaRPr lang="en-US" sz="1350"/>
          </a:p>
        </p:txBody>
      </p:sp>
      <p:sp>
        <p:nvSpPr>
          <p:cNvPr id="18" name="Text 12"/>
          <p:cNvSpPr/>
          <p:nvPr/>
        </p:nvSpPr>
        <p:spPr>
          <a:xfrm>
            <a:off x="788670" y="5074920"/>
            <a:ext cx="7749540" cy="308610"/>
          </a:xfrm>
          <a:prstGeom prst="rect">
            <a:avLst/>
          </a:prstGeom>
          <a:noFill/>
          <a:ln/>
        </p:spPr>
        <p:txBody>
          <a:bodyPr wrap="square" lIns="0" tIns="0" rIns="0" bIns="0" rtlCol="0" anchor="ctr"/>
          <a:lstStyle/>
          <a:p>
            <a:r>
              <a:rPr lang="en-US" sz="1050" b="1" dirty="0">
                <a:solidFill>
                  <a:srgbClr val="E8A04D"/>
                </a:solidFill>
                <a:latin typeface="Calibri" pitchFamily="34" charset="0"/>
                <a:ea typeface="Calibri" pitchFamily="34" charset="-122"/>
                <a:cs typeface="Calibri" pitchFamily="34" charset="-120"/>
              </a:rPr>
              <a:t>What your community brings:  </a:t>
            </a:r>
            <a:r>
              <a:rPr lang="en-US" sz="1050" dirty="0">
                <a:solidFill>
                  <a:srgbClr val="FFFFFF"/>
                </a:solidFill>
                <a:latin typeface="Calibri" pitchFamily="34" charset="0"/>
                <a:ea typeface="Calibri" pitchFamily="34" charset="-122"/>
                <a:cs typeface="Calibri" pitchFamily="34" charset="-120"/>
              </a:rPr>
              <a:t>committed leaders, two workshop sessions, and the will to act on priorities.</a:t>
            </a:r>
            <a:endParaRPr lang="en-US" sz="1050" dirty="0"/>
          </a:p>
        </p:txBody>
      </p:sp>
      <p:sp>
        <p:nvSpPr>
          <p:cNvPr id="19" name="Text 13"/>
          <p:cNvSpPr/>
          <p:nvPr/>
        </p:nvSpPr>
        <p:spPr>
          <a:xfrm>
            <a:off x="788670" y="5383530"/>
            <a:ext cx="7749540" cy="274320"/>
          </a:xfrm>
          <a:prstGeom prst="rect">
            <a:avLst/>
          </a:prstGeom>
          <a:noFill/>
          <a:ln/>
        </p:spPr>
        <p:txBody>
          <a:bodyPr wrap="square" lIns="0" tIns="0" rIns="0" bIns="0" rtlCol="0" anchor="ctr"/>
          <a:lstStyle/>
          <a:p>
            <a:r>
              <a:rPr lang="en-US" sz="900" i="1" dirty="0">
                <a:solidFill>
                  <a:srgbClr val="9CB0C6"/>
                </a:solidFill>
                <a:latin typeface="Calibri" pitchFamily="34" charset="0"/>
                <a:ea typeface="Calibri" pitchFamily="34" charset="-122"/>
                <a:cs typeface="Calibri" pitchFamily="34" charset="-120"/>
              </a:rPr>
              <a:t>Rural communities are specifically prioritized for 2025–2026.</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1480" y="1131570"/>
            <a:ext cx="8229600" cy="240030"/>
          </a:xfrm>
          <a:prstGeom prst="rect">
            <a:avLst/>
          </a:prstGeom>
          <a:noFill/>
          <a:ln/>
        </p:spPr>
        <p:txBody>
          <a:bodyPr wrap="square" lIns="0" tIns="0" rIns="0" bIns="0" rtlCol="0" anchor="ctr"/>
          <a:lstStyle/>
          <a:p>
            <a:r>
              <a:rPr lang="en-US" sz="900" b="1" kern="0" spc="450" dirty="0">
                <a:solidFill>
                  <a:srgbClr val="2A7F7F"/>
                </a:solidFill>
                <a:latin typeface="Calibri" pitchFamily="34" charset="0"/>
                <a:ea typeface="Calibri" pitchFamily="34" charset="-122"/>
                <a:cs typeface="Calibri" pitchFamily="34" charset="-120"/>
              </a:rPr>
              <a:t>A COMMUNITY IN MOTION</a:t>
            </a:r>
            <a:endParaRPr lang="en-US" sz="900" dirty="0"/>
          </a:p>
        </p:txBody>
      </p:sp>
      <p:sp>
        <p:nvSpPr>
          <p:cNvPr id="3" name="Text 1"/>
          <p:cNvSpPr/>
          <p:nvPr/>
        </p:nvSpPr>
        <p:spPr>
          <a:xfrm>
            <a:off x="411480" y="1371600"/>
            <a:ext cx="8229600" cy="480060"/>
          </a:xfrm>
          <a:prstGeom prst="rect">
            <a:avLst/>
          </a:prstGeom>
          <a:noFill/>
          <a:ln/>
        </p:spPr>
        <p:txBody>
          <a:bodyPr wrap="square" lIns="0" tIns="0" rIns="0" bIns="0" rtlCol="0" anchor="ctr"/>
          <a:lstStyle/>
          <a:p>
            <a:r>
              <a:rPr lang="en-US" sz="2400" b="1" dirty="0">
                <a:solidFill>
                  <a:srgbClr val="1E3A5F"/>
                </a:solidFill>
                <a:latin typeface="Georgia" pitchFamily="34" charset="0"/>
                <a:ea typeface="Georgia" pitchFamily="34" charset="-122"/>
                <a:cs typeface="Georgia" pitchFamily="34" charset="-120"/>
              </a:rPr>
              <a:t>Smith County: What SIM Made Possible</a:t>
            </a:r>
            <a:endParaRPr lang="en-US" sz="2400" dirty="0"/>
          </a:p>
        </p:txBody>
      </p:sp>
      <p:sp>
        <p:nvSpPr>
          <p:cNvPr id="4" name="Text 2"/>
          <p:cNvSpPr/>
          <p:nvPr/>
        </p:nvSpPr>
        <p:spPr>
          <a:xfrm>
            <a:off x="411480" y="1851660"/>
            <a:ext cx="8229600" cy="274320"/>
          </a:xfrm>
          <a:prstGeom prst="rect">
            <a:avLst/>
          </a:prstGeom>
          <a:noFill/>
          <a:ln/>
        </p:spPr>
        <p:txBody>
          <a:bodyPr wrap="square" lIns="0" tIns="0" rIns="0" bIns="0" rtlCol="0" anchor="ctr"/>
          <a:lstStyle/>
          <a:p>
            <a:r>
              <a:rPr lang="en-US" sz="1050" b="1" i="1" dirty="0">
                <a:solidFill>
                  <a:srgbClr val="E8A04D"/>
                </a:solidFill>
                <a:latin typeface="Calibri" pitchFamily="34" charset="0"/>
                <a:ea typeface="Calibri" pitchFamily="34" charset="-122"/>
                <a:cs typeface="Calibri" pitchFamily="34" charset="-120"/>
              </a:rPr>
              <a:t>Adult SIM (2022) · Youth SIM (2024) · Refresh (2026)</a:t>
            </a:r>
            <a:endParaRPr lang="en-US" sz="1050" dirty="0"/>
          </a:p>
        </p:txBody>
      </p:sp>
      <p:sp>
        <p:nvSpPr>
          <p:cNvPr id="5" name="Shape 3"/>
          <p:cNvSpPr/>
          <p:nvPr/>
        </p:nvSpPr>
        <p:spPr>
          <a:xfrm>
            <a:off x="411480" y="2263140"/>
            <a:ext cx="4080510" cy="1371600"/>
          </a:xfrm>
          <a:prstGeom prst="rect">
            <a:avLst/>
          </a:prstGeom>
          <a:solidFill>
            <a:srgbClr val="F4F7FA"/>
          </a:solidFill>
          <a:ln w="6350">
            <a:solidFill>
              <a:srgbClr val="CBD5E1"/>
            </a:solidFill>
            <a:prstDash val="solid"/>
          </a:ln>
        </p:spPr>
        <p:txBody>
          <a:bodyPr/>
          <a:lstStyle/>
          <a:p>
            <a:endParaRPr lang="en-US" sz="1350"/>
          </a:p>
        </p:txBody>
      </p:sp>
      <p:sp>
        <p:nvSpPr>
          <p:cNvPr id="6" name="Shape 4"/>
          <p:cNvSpPr/>
          <p:nvPr/>
        </p:nvSpPr>
        <p:spPr>
          <a:xfrm>
            <a:off x="411480" y="2263140"/>
            <a:ext cx="4080510" cy="54864"/>
          </a:xfrm>
          <a:prstGeom prst="rect">
            <a:avLst/>
          </a:prstGeom>
          <a:solidFill>
            <a:srgbClr val="E8A04D"/>
          </a:solidFill>
          <a:ln/>
        </p:spPr>
        <p:txBody>
          <a:bodyPr/>
          <a:lstStyle/>
          <a:p>
            <a:endParaRPr lang="en-US" sz="1350"/>
          </a:p>
        </p:txBody>
      </p:sp>
      <p:pic>
        <p:nvPicPr>
          <p:cNvPr id="7" name="Image 0" descr="preencoded.png"/>
          <p:cNvPicPr>
            <a:picLocks noChangeAspect="1"/>
          </p:cNvPicPr>
          <p:nvPr/>
        </p:nvPicPr>
        <p:blipFill>
          <a:blip r:embed="rId3"/>
          <a:stretch>
            <a:fillRect/>
          </a:stretch>
        </p:blipFill>
        <p:spPr>
          <a:xfrm>
            <a:off x="617220" y="2468880"/>
            <a:ext cx="377190" cy="377190"/>
          </a:xfrm>
          <a:prstGeom prst="rect">
            <a:avLst/>
          </a:prstGeom>
        </p:spPr>
      </p:pic>
      <p:sp>
        <p:nvSpPr>
          <p:cNvPr id="8" name="Text 5"/>
          <p:cNvSpPr/>
          <p:nvPr/>
        </p:nvSpPr>
        <p:spPr>
          <a:xfrm>
            <a:off x="1131570" y="2434590"/>
            <a:ext cx="3257550" cy="445770"/>
          </a:xfrm>
          <a:prstGeom prst="rect">
            <a:avLst/>
          </a:prstGeom>
          <a:noFill/>
          <a:ln/>
        </p:spPr>
        <p:txBody>
          <a:bodyPr wrap="square" lIns="0" tIns="0" rIns="0" bIns="0" rtlCol="0" anchor="ctr"/>
          <a:lstStyle/>
          <a:p>
            <a:r>
              <a:rPr lang="en-US" sz="1275" b="1" dirty="0">
                <a:solidFill>
                  <a:srgbClr val="1E3A5F"/>
                </a:solidFill>
                <a:latin typeface="Georgia" pitchFamily="34" charset="0"/>
                <a:ea typeface="Georgia" pitchFamily="34" charset="-122"/>
                <a:cs typeface="Georgia" pitchFamily="34" charset="-120"/>
              </a:rPr>
              <a:t>23-Hour Diversion Center</a:t>
            </a:r>
            <a:endParaRPr lang="en-US" sz="1275" dirty="0"/>
          </a:p>
        </p:txBody>
      </p:sp>
      <p:sp>
        <p:nvSpPr>
          <p:cNvPr id="9" name="Text 6"/>
          <p:cNvSpPr/>
          <p:nvPr/>
        </p:nvSpPr>
        <p:spPr>
          <a:xfrm>
            <a:off x="617220" y="2948940"/>
            <a:ext cx="3737610" cy="61722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Under construction — a true alternative to jail and ER for people in crisis, including people with IDD.</a:t>
            </a:r>
            <a:endParaRPr lang="en-US" sz="975" dirty="0"/>
          </a:p>
        </p:txBody>
      </p:sp>
      <p:sp>
        <p:nvSpPr>
          <p:cNvPr id="10" name="Shape 7"/>
          <p:cNvSpPr/>
          <p:nvPr/>
        </p:nvSpPr>
        <p:spPr>
          <a:xfrm>
            <a:off x="4629150" y="2263140"/>
            <a:ext cx="4080510" cy="1371600"/>
          </a:xfrm>
          <a:prstGeom prst="rect">
            <a:avLst/>
          </a:prstGeom>
          <a:solidFill>
            <a:srgbClr val="F4F7FA"/>
          </a:solidFill>
          <a:ln w="6350">
            <a:solidFill>
              <a:srgbClr val="CBD5E1"/>
            </a:solidFill>
            <a:prstDash val="solid"/>
          </a:ln>
        </p:spPr>
        <p:txBody>
          <a:bodyPr/>
          <a:lstStyle/>
          <a:p>
            <a:endParaRPr lang="en-US" sz="1350"/>
          </a:p>
        </p:txBody>
      </p:sp>
      <p:sp>
        <p:nvSpPr>
          <p:cNvPr id="11" name="Shape 8"/>
          <p:cNvSpPr/>
          <p:nvPr/>
        </p:nvSpPr>
        <p:spPr>
          <a:xfrm>
            <a:off x="4629150" y="2263140"/>
            <a:ext cx="4080510" cy="54864"/>
          </a:xfrm>
          <a:prstGeom prst="rect">
            <a:avLst/>
          </a:prstGeom>
          <a:solidFill>
            <a:srgbClr val="E8A04D"/>
          </a:solidFill>
          <a:ln/>
        </p:spPr>
        <p:txBody>
          <a:bodyPr/>
          <a:lstStyle/>
          <a:p>
            <a:endParaRPr lang="en-US" sz="1350"/>
          </a:p>
        </p:txBody>
      </p:sp>
      <p:pic>
        <p:nvPicPr>
          <p:cNvPr id="12" name="Image 1" descr="preencoded.png"/>
          <p:cNvPicPr>
            <a:picLocks noChangeAspect="1"/>
          </p:cNvPicPr>
          <p:nvPr/>
        </p:nvPicPr>
        <p:blipFill>
          <a:blip r:embed="rId4"/>
          <a:stretch>
            <a:fillRect/>
          </a:stretch>
        </p:blipFill>
        <p:spPr>
          <a:xfrm>
            <a:off x="4834890" y="2468880"/>
            <a:ext cx="377190" cy="377190"/>
          </a:xfrm>
          <a:prstGeom prst="rect">
            <a:avLst/>
          </a:prstGeom>
        </p:spPr>
      </p:pic>
      <p:sp>
        <p:nvSpPr>
          <p:cNvPr id="13" name="Text 9"/>
          <p:cNvSpPr/>
          <p:nvPr/>
        </p:nvSpPr>
        <p:spPr>
          <a:xfrm>
            <a:off x="5349240" y="2434590"/>
            <a:ext cx="3257550" cy="445770"/>
          </a:xfrm>
          <a:prstGeom prst="rect">
            <a:avLst/>
          </a:prstGeom>
          <a:noFill/>
          <a:ln/>
        </p:spPr>
        <p:txBody>
          <a:bodyPr wrap="square" lIns="0" tIns="0" rIns="0" bIns="0" rtlCol="0" anchor="ctr"/>
          <a:lstStyle/>
          <a:p>
            <a:r>
              <a:rPr lang="en-US" sz="1275" b="1" dirty="0">
                <a:solidFill>
                  <a:srgbClr val="1E3A5F"/>
                </a:solidFill>
                <a:latin typeface="Georgia" pitchFamily="34" charset="0"/>
                <a:ea typeface="Georgia" pitchFamily="34" charset="-122"/>
                <a:cs typeface="Georgia" pitchFamily="34" charset="-120"/>
              </a:rPr>
              <a:t>Article 16.22 Formalized</a:t>
            </a:r>
            <a:endParaRPr lang="en-US" sz="1275" dirty="0"/>
          </a:p>
        </p:txBody>
      </p:sp>
      <p:sp>
        <p:nvSpPr>
          <p:cNvPr id="14" name="Text 10"/>
          <p:cNvSpPr/>
          <p:nvPr/>
        </p:nvSpPr>
        <p:spPr>
          <a:xfrm>
            <a:off x="4834890" y="2948940"/>
            <a:ext cx="3737610" cy="61722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Magistrate-level process expanded to identify behavioral health needs earlier in the legal process.</a:t>
            </a:r>
            <a:endParaRPr lang="en-US" sz="975" dirty="0"/>
          </a:p>
        </p:txBody>
      </p:sp>
      <p:sp>
        <p:nvSpPr>
          <p:cNvPr id="15" name="Shape 11"/>
          <p:cNvSpPr/>
          <p:nvPr/>
        </p:nvSpPr>
        <p:spPr>
          <a:xfrm>
            <a:off x="411480" y="3771900"/>
            <a:ext cx="4080510" cy="1371600"/>
          </a:xfrm>
          <a:prstGeom prst="rect">
            <a:avLst/>
          </a:prstGeom>
          <a:solidFill>
            <a:srgbClr val="F4F7FA"/>
          </a:solidFill>
          <a:ln w="6350">
            <a:solidFill>
              <a:srgbClr val="CBD5E1"/>
            </a:solidFill>
            <a:prstDash val="solid"/>
          </a:ln>
        </p:spPr>
        <p:txBody>
          <a:bodyPr/>
          <a:lstStyle/>
          <a:p>
            <a:endParaRPr lang="en-US" sz="1350"/>
          </a:p>
        </p:txBody>
      </p:sp>
      <p:sp>
        <p:nvSpPr>
          <p:cNvPr id="16" name="Shape 12"/>
          <p:cNvSpPr/>
          <p:nvPr/>
        </p:nvSpPr>
        <p:spPr>
          <a:xfrm>
            <a:off x="411480" y="3771900"/>
            <a:ext cx="4080510" cy="54864"/>
          </a:xfrm>
          <a:prstGeom prst="rect">
            <a:avLst/>
          </a:prstGeom>
          <a:solidFill>
            <a:srgbClr val="E8A04D"/>
          </a:solidFill>
          <a:ln/>
        </p:spPr>
        <p:txBody>
          <a:bodyPr/>
          <a:lstStyle/>
          <a:p>
            <a:endParaRPr lang="en-US" sz="1350"/>
          </a:p>
        </p:txBody>
      </p:sp>
      <p:pic>
        <p:nvPicPr>
          <p:cNvPr id="17" name="Image 2" descr="preencoded.png"/>
          <p:cNvPicPr>
            <a:picLocks noChangeAspect="1"/>
          </p:cNvPicPr>
          <p:nvPr/>
        </p:nvPicPr>
        <p:blipFill>
          <a:blip r:embed="rId5"/>
          <a:stretch>
            <a:fillRect/>
          </a:stretch>
        </p:blipFill>
        <p:spPr>
          <a:xfrm>
            <a:off x="617220" y="3977640"/>
            <a:ext cx="377190" cy="377190"/>
          </a:xfrm>
          <a:prstGeom prst="rect">
            <a:avLst/>
          </a:prstGeom>
        </p:spPr>
      </p:pic>
      <p:sp>
        <p:nvSpPr>
          <p:cNvPr id="18" name="Text 13"/>
          <p:cNvSpPr/>
          <p:nvPr/>
        </p:nvSpPr>
        <p:spPr>
          <a:xfrm>
            <a:off x="1131570" y="3943350"/>
            <a:ext cx="3257550" cy="445770"/>
          </a:xfrm>
          <a:prstGeom prst="rect">
            <a:avLst/>
          </a:prstGeom>
          <a:noFill/>
          <a:ln/>
        </p:spPr>
        <p:txBody>
          <a:bodyPr wrap="square" lIns="0" tIns="0" rIns="0" bIns="0" rtlCol="0" anchor="ctr"/>
          <a:lstStyle/>
          <a:p>
            <a:r>
              <a:rPr lang="en-US" sz="1275" b="1" dirty="0">
                <a:solidFill>
                  <a:srgbClr val="1E3A5F"/>
                </a:solidFill>
                <a:latin typeface="Georgia" pitchFamily="34" charset="0"/>
                <a:ea typeface="Georgia" pitchFamily="34" charset="-122"/>
                <a:cs typeface="Georgia" pitchFamily="34" charset="-120"/>
              </a:rPr>
              <a:t>Psychiatric Capacity Expanded</a:t>
            </a:r>
            <a:endParaRPr lang="en-US" sz="1275" dirty="0"/>
          </a:p>
        </p:txBody>
      </p:sp>
      <p:sp>
        <p:nvSpPr>
          <p:cNvPr id="19" name="Text 14"/>
          <p:cNvSpPr/>
          <p:nvPr/>
        </p:nvSpPr>
        <p:spPr>
          <a:xfrm>
            <a:off x="617220" y="4457700"/>
            <a:ext cx="3737610" cy="61722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UT Health at Tyler grew psychiatric staffing in response to rising community demand.</a:t>
            </a:r>
            <a:endParaRPr lang="en-US" sz="975" dirty="0"/>
          </a:p>
        </p:txBody>
      </p:sp>
      <p:sp>
        <p:nvSpPr>
          <p:cNvPr id="20" name="Shape 15"/>
          <p:cNvSpPr/>
          <p:nvPr/>
        </p:nvSpPr>
        <p:spPr>
          <a:xfrm>
            <a:off x="4629150" y="3771900"/>
            <a:ext cx="4080510" cy="1371600"/>
          </a:xfrm>
          <a:prstGeom prst="rect">
            <a:avLst/>
          </a:prstGeom>
          <a:solidFill>
            <a:srgbClr val="F4F7FA"/>
          </a:solidFill>
          <a:ln w="6350">
            <a:solidFill>
              <a:srgbClr val="CBD5E1"/>
            </a:solidFill>
            <a:prstDash val="solid"/>
          </a:ln>
        </p:spPr>
        <p:txBody>
          <a:bodyPr/>
          <a:lstStyle/>
          <a:p>
            <a:endParaRPr lang="en-US" sz="1350"/>
          </a:p>
        </p:txBody>
      </p:sp>
      <p:sp>
        <p:nvSpPr>
          <p:cNvPr id="21" name="Shape 16"/>
          <p:cNvSpPr/>
          <p:nvPr/>
        </p:nvSpPr>
        <p:spPr>
          <a:xfrm>
            <a:off x="4629150" y="3771900"/>
            <a:ext cx="4080510" cy="54864"/>
          </a:xfrm>
          <a:prstGeom prst="rect">
            <a:avLst/>
          </a:prstGeom>
          <a:solidFill>
            <a:srgbClr val="E8A04D"/>
          </a:solidFill>
          <a:ln/>
        </p:spPr>
        <p:txBody>
          <a:bodyPr/>
          <a:lstStyle/>
          <a:p>
            <a:endParaRPr lang="en-US" sz="1350"/>
          </a:p>
        </p:txBody>
      </p:sp>
      <p:pic>
        <p:nvPicPr>
          <p:cNvPr id="22" name="Image 3" descr="preencoded.png"/>
          <p:cNvPicPr>
            <a:picLocks noChangeAspect="1"/>
          </p:cNvPicPr>
          <p:nvPr/>
        </p:nvPicPr>
        <p:blipFill>
          <a:blip r:embed="rId6"/>
          <a:stretch>
            <a:fillRect/>
          </a:stretch>
        </p:blipFill>
        <p:spPr>
          <a:xfrm>
            <a:off x="4834890" y="3977640"/>
            <a:ext cx="377190" cy="377190"/>
          </a:xfrm>
          <a:prstGeom prst="rect">
            <a:avLst/>
          </a:prstGeom>
        </p:spPr>
      </p:pic>
      <p:sp>
        <p:nvSpPr>
          <p:cNvPr id="23" name="Text 17"/>
          <p:cNvSpPr/>
          <p:nvPr/>
        </p:nvSpPr>
        <p:spPr>
          <a:xfrm>
            <a:off x="5349240" y="3943350"/>
            <a:ext cx="3257550" cy="445770"/>
          </a:xfrm>
          <a:prstGeom prst="rect">
            <a:avLst/>
          </a:prstGeom>
          <a:noFill/>
          <a:ln/>
        </p:spPr>
        <p:txBody>
          <a:bodyPr wrap="square" lIns="0" tIns="0" rIns="0" bIns="0" rtlCol="0" anchor="ctr"/>
          <a:lstStyle/>
          <a:p>
            <a:r>
              <a:rPr lang="en-US" sz="1275" b="1" dirty="0">
                <a:solidFill>
                  <a:srgbClr val="1E3A5F"/>
                </a:solidFill>
                <a:latin typeface="Georgia" pitchFamily="34" charset="0"/>
                <a:ea typeface="Georgia" pitchFamily="34" charset="-122"/>
                <a:cs typeface="Georgia" pitchFamily="34" charset="-120"/>
              </a:rPr>
              <a:t>Cross-System Coordination</a:t>
            </a:r>
            <a:endParaRPr lang="en-US" sz="1275" dirty="0"/>
          </a:p>
        </p:txBody>
      </p:sp>
      <p:sp>
        <p:nvSpPr>
          <p:cNvPr id="24" name="Text 18"/>
          <p:cNvSpPr/>
          <p:nvPr/>
        </p:nvSpPr>
        <p:spPr>
          <a:xfrm>
            <a:off x="4834890" y="4457700"/>
            <a:ext cx="3737610" cy="617220"/>
          </a:xfrm>
          <a:prstGeom prst="rect">
            <a:avLst/>
          </a:prstGeom>
          <a:noFill/>
          <a:ln/>
        </p:spPr>
        <p:txBody>
          <a:bodyPr wrap="square" lIns="0" tIns="0" rIns="0" bIns="0" rtlCol="0" anchor="t"/>
          <a:lstStyle/>
          <a:p>
            <a:r>
              <a:rPr lang="en-US" sz="975" dirty="0">
                <a:solidFill>
                  <a:srgbClr val="334155"/>
                </a:solidFill>
                <a:latin typeface="Calibri" pitchFamily="34" charset="0"/>
                <a:ea typeface="Calibri" pitchFamily="34" charset="-122"/>
                <a:cs typeface="Calibri" pitchFamily="34" charset="-120"/>
              </a:rPr>
              <a:t>Ongoing groups across behavioral health, juvenile justice, and community services tackle complex cases together.</a:t>
            </a:r>
            <a:endParaRPr lang="en-US" sz="975" dirty="0"/>
          </a:p>
        </p:txBody>
      </p:sp>
      <p:sp>
        <p:nvSpPr>
          <p:cNvPr id="25" name="Shape 19"/>
          <p:cNvSpPr/>
          <p:nvPr/>
        </p:nvSpPr>
        <p:spPr>
          <a:xfrm>
            <a:off x="411480" y="5246370"/>
            <a:ext cx="8298180" cy="582930"/>
          </a:xfrm>
          <a:prstGeom prst="rect">
            <a:avLst/>
          </a:prstGeom>
          <a:solidFill>
            <a:srgbClr val="1E3A5F"/>
          </a:solidFill>
          <a:ln/>
        </p:spPr>
        <p:txBody>
          <a:bodyPr/>
          <a:lstStyle/>
          <a:p>
            <a:endParaRPr lang="en-US" sz="1350"/>
          </a:p>
        </p:txBody>
      </p:sp>
      <p:sp>
        <p:nvSpPr>
          <p:cNvPr id="26" name="Text 20"/>
          <p:cNvSpPr/>
          <p:nvPr/>
        </p:nvSpPr>
        <p:spPr>
          <a:xfrm>
            <a:off x="582930" y="5280660"/>
            <a:ext cx="7955280" cy="514350"/>
          </a:xfrm>
          <a:prstGeom prst="rect">
            <a:avLst/>
          </a:prstGeom>
          <a:noFill/>
          <a:ln/>
        </p:spPr>
        <p:txBody>
          <a:bodyPr wrap="square" lIns="0" tIns="0" rIns="0" bIns="0" rtlCol="0" anchor="ctr"/>
          <a:lstStyle/>
          <a:p>
            <a:r>
              <a:rPr lang="en-US" sz="1050" b="1" dirty="0">
                <a:solidFill>
                  <a:srgbClr val="E8A04D"/>
                </a:solidFill>
                <a:latin typeface="Calibri" pitchFamily="34" charset="0"/>
                <a:ea typeface="Calibri" pitchFamily="34" charset="-122"/>
                <a:cs typeface="Calibri" pitchFamily="34" charset="-120"/>
              </a:rPr>
              <a:t>The common thread:  </a:t>
            </a:r>
            <a:r>
              <a:rPr lang="en-US" sz="1050" dirty="0">
                <a:solidFill>
                  <a:srgbClr val="FFFFFF"/>
                </a:solidFill>
                <a:latin typeface="Calibri" pitchFamily="34" charset="0"/>
                <a:ea typeface="Calibri" pitchFamily="34" charset="-122"/>
                <a:cs typeface="Calibri" pitchFamily="34" charset="-120"/>
              </a:rPr>
              <a:t>sustained leadership, clear ownership, and alignment between identified needs and the resources committed to meet them.</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US" sz="3500" dirty="0">
                <a:solidFill>
                  <a:srgbClr val="FFFFFF"/>
                </a:solidFill>
              </a:rPr>
              <a:t>Why This Work Matters</a:t>
            </a:r>
          </a:p>
        </p:txBody>
      </p:sp>
      <p:graphicFrame>
        <p:nvGraphicFramePr>
          <p:cNvPr id="12" name="Content Placeholder 2">
            <a:extLst>
              <a:ext uri="{FF2B5EF4-FFF2-40B4-BE49-F238E27FC236}">
                <a16:creationId xmlns:a16="http://schemas.microsoft.com/office/drawing/2014/main" id="{3BC91ED9-AE35-5681-BC9C-7D2C831EBD9E}"/>
              </a:ext>
            </a:extLst>
          </p:cNvPr>
          <p:cNvGraphicFramePr>
            <a:graphicFrameLocks noGrp="1"/>
          </p:cNvGraphicFramePr>
          <p:nvPr>
            <p:ph idx="1"/>
            <p:extLst>
              <p:ext uri="{D42A27DB-BD31-4B8C-83A1-F6EECF244321}">
                <p14:modId xmlns:p14="http://schemas.microsoft.com/office/powerpoint/2010/main" val="100377199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DEC1852-169C-4D8D-A46C-9C9471B70B19}">
  <we:reference id="wa200005566" version="3.0.1.2" store="en-US" storeType="OMEX"/>
  <we:alternateReferences>
    <we:reference id="wa200005566" version="3.0.1.2"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10063</TotalTime>
  <Words>1672</Words>
  <Application>Microsoft Office PowerPoint</Application>
  <PresentationFormat>On-screen Show (4:3)</PresentationFormat>
  <Paragraphs>211</Paragraphs>
  <Slides>31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Aptos</vt:lpstr>
      <vt:lpstr>Aptos Display</vt:lpstr>
      <vt:lpstr>Arial</vt:lpstr>
      <vt:lpstr>Calibri</vt:lpstr>
      <vt:lpstr>Georgia</vt:lpstr>
      <vt:lpstr>Office Theme</vt:lpstr>
      <vt:lpstr>Custom Design</vt:lpstr>
      <vt:lpstr>  Bridging Gaps: Advancing Community Services Using the Sequential Intercept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This Work Matters</vt:lpstr>
      <vt:lpstr>Smith County's History</vt:lpstr>
      <vt:lpstr>The SIM Initiative</vt:lpstr>
      <vt:lpstr>How the Meeting Looked</vt:lpstr>
      <vt:lpstr>Meeting Takeaways…… </vt:lpstr>
      <vt:lpstr>PowerPoint Presentation</vt:lpstr>
      <vt:lpstr>Chief SIM Officer Role</vt:lpstr>
      <vt:lpstr>Oversight Includes</vt:lpstr>
      <vt:lpstr>Crisis Response (MCOT/Respite)</vt:lpstr>
      <vt:lpstr>Respite</vt:lpstr>
      <vt:lpstr>Intensive Outpatient SUD</vt:lpstr>
      <vt:lpstr>Region 4 OSAR </vt:lpstr>
      <vt:lpstr>Forensics</vt:lpstr>
      <vt:lpstr>Building Buy In Across the Intercepts </vt:lpstr>
      <vt:lpstr>The Approach </vt:lpstr>
      <vt:lpstr>Why It Worked</vt:lpstr>
      <vt:lpstr> Key Outcome-The initiative became bigger than any one organization.  </vt:lpstr>
      <vt:lpstr>PowerPoint Presentation</vt:lpstr>
      <vt:lpstr>PowerPoint Presentation</vt:lpstr>
      <vt:lpstr>Established Funding </vt:lpstr>
      <vt:lpstr>What’s Next: The Diversion Center</vt:lpstr>
      <vt:lpstr>Andrews Center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Keisha Morris</dc:creator>
  <cp:keywords/>
  <dc:description>generated using python-pptx</dc:description>
  <cp:lastModifiedBy>Keisha Morris</cp:lastModifiedBy>
  <cp:revision>4</cp:revision>
  <dcterms:created xsi:type="dcterms:W3CDTF">2013-01-27T09:14:16Z</dcterms:created>
  <dcterms:modified xsi:type="dcterms:W3CDTF">2026-05-29T21:46:54Z</dcterms:modified>
  <cp:category/>
</cp:coreProperties>
</file>